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0.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1.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2.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3.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4.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5.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slideLayouts/slideLayout112.xml" ContentType="application/vnd.openxmlformats-officedocument.presentationml.slideLayout+xml"/>
  <Override PartName="/ppt/theme/theme19.xml" ContentType="application/vnd.openxmlformats-officedocument.theme+xml"/>
  <Override PartName="/ppt/slideLayouts/slideLayout113.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slideLayouts/slideLayout114.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slideLayouts/slideLayout115.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3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3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3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3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36.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37.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38.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39.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40.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41.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42.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8" r:id="rId2"/>
    <p:sldMasterId id="2147483721" r:id="rId3"/>
    <p:sldMasterId id="2147483730" r:id="rId4"/>
    <p:sldMasterId id="2147483671" r:id="rId5"/>
    <p:sldMasterId id="2147483680" r:id="rId6"/>
    <p:sldMasterId id="2147483689" r:id="rId7"/>
    <p:sldMasterId id="2147483772" r:id="rId8"/>
    <p:sldMasterId id="2147483764" r:id="rId9"/>
    <p:sldMasterId id="2147483756" r:id="rId10"/>
    <p:sldMasterId id="2147483697" r:id="rId11"/>
    <p:sldMasterId id="2147483705" r:id="rId12"/>
    <p:sldMasterId id="2147483713" r:id="rId13"/>
    <p:sldMasterId id="2147483746" r:id="rId14"/>
    <p:sldMasterId id="2147483780" r:id="rId15"/>
    <p:sldMasterId id="2147483782" r:id="rId16"/>
    <p:sldMasterId id="2147483784" r:id="rId17"/>
    <p:sldMasterId id="2147483786" r:id="rId18"/>
    <p:sldMasterId id="2147483788" r:id="rId19"/>
    <p:sldMasterId id="2147483790" r:id="rId20"/>
    <p:sldMasterId id="2147483792" r:id="rId21"/>
    <p:sldMasterId id="2147483794" r:id="rId22"/>
    <p:sldMasterId id="2147483796" r:id="rId23"/>
    <p:sldMasterId id="2147483798" r:id="rId24"/>
    <p:sldMasterId id="2147483822" r:id="rId25"/>
    <p:sldMasterId id="2147483823" r:id="rId26"/>
    <p:sldMasterId id="2147483825" r:id="rId27"/>
    <p:sldMasterId id="2147483827" r:id="rId28"/>
    <p:sldMasterId id="2147483834" r:id="rId29"/>
    <p:sldMasterId id="2147483838" r:id="rId30"/>
    <p:sldMasterId id="2147483841" r:id="rId31"/>
    <p:sldMasterId id="2147483849" r:id="rId32"/>
    <p:sldMasterId id="2147483857" r:id="rId33"/>
    <p:sldMasterId id="2147483865" r:id="rId34"/>
    <p:sldMasterId id="2147483873" r:id="rId35"/>
    <p:sldMasterId id="2147483881" r:id="rId36"/>
    <p:sldMasterId id="2147483889" r:id="rId37"/>
    <p:sldMasterId id="2147483900" r:id="rId38"/>
    <p:sldMasterId id="2147483908" r:id="rId39"/>
    <p:sldMasterId id="2147483916" r:id="rId40"/>
    <p:sldMasterId id="2147483924" r:id="rId41"/>
    <p:sldMasterId id="2147483932" r:id="rId42"/>
    <p:sldMasterId id="2147483940" r:id="rId43"/>
  </p:sldMasterIdLst>
  <p:notesMasterIdLst>
    <p:notesMasterId r:id="rId76"/>
  </p:notesMasterIdLst>
  <p:handoutMasterIdLst>
    <p:handoutMasterId r:id="rId77"/>
  </p:handoutMasterIdLst>
  <p:sldIdLst>
    <p:sldId id="288" r:id="rId44"/>
    <p:sldId id="684" r:id="rId45"/>
    <p:sldId id="591" r:id="rId46"/>
    <p:sldId id="588" r:id="rId47"/>
    <p:sldId id="486" r:id="rId48"/>
    <p:sldId id="257" r:id="rId49"/>
    <p:sldId id="681" r:id="rId50"/>
    <p:sldId id="660" r:id="rId51"/>
    <p:sldId id="603" r:id="rId52"/>
    <p:sldId id="345" r:id="rId53"/>
    <p:sldId id="683" r:id="rId54"/>
    <p:sldId id="605" r:id="rId55"/>
    <p:sldId id="680" r:id="rId56"/>
    <p:sldId id="424" r:id="rId57"/>
    <p:sldId id="455" r:id="rId58"/>
    <p:sldId id="461" r:id="rId59"/>
    <p:sldId id="467" r:id="rId60"/>
    <p:sldId id="462" r:id="rId61"/>
    <p:sldId id="451" r:id="rId62"/>
    <p:sldId id="452" r:id="rId63"/>
    <p:sldId id="500" r:id="rId64"/>
    <p:sldId id="453" r:id="rId65"/>
    <p:sldId id="468" r:id="rId66"/>
    <p:sldId id="437" r:id="rId67"/>
    <p:sldId id="490" r:id="rId68"/>
    <p:sldId id="491" r:id="rId69"/>
    <p:sldId id="470" r:id="rId70"/>
    <p:sldId id="469" r:id="rId71"/>
    <p:sldId id="457" r:id="rId72"/>
    <p:sldId id="428" r:id="rId73"/>
    <p:sldId id="463" r:id="rId74"/>
    <p:sldId id="460" r:id="rId75"/>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9422"/>
    <a:srgbClr val="FAA741"/>
    <a:srgbClr val="B75133"/>
    <a:srgbClr val="925238"/>
    <a:srgbClr val="AC6004"/>
    <a:srgbClr val="CD7305"/>
    <a:srgbClr val="25408F"/>
    <a:srgbClr val="21879F"/>
    <a:srgbClr val="29A7C5"/>
    <a:srgbClr val="5AC4DD"/>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86" autoAdjust="0"/>
    <p:restoredTop sz="89812" autoAdjust="0"/>
  </p:normalViewPr>
  <p:slideViewPr>
    <p:cSldViewPr>
      <p:cViewPr varScale="1">
        <p:scale>
          <a:sx n="136" d="100"/>
          <a:sy n="136" d="100"/>
        </p:scale>
        <p:origin x="224" y="416"/>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 Target="slides/slide4.xml"/><Relationship Id="rId63" Type="http://schemas.openxmlformats.org/officeDocument/2006/relationships/slide" Target="slides/slide20.xml"/><Relationship Id="rId68" Type="http://schemas.openxmlformats.org/officeDocument/2006/relationships/slide" Target="slides/slide25.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0.xml"/><Relationship Id="rId58" Type="http://schemas.openxmlformats.org/officeDocument/2006/relationships/slide" Target="slides/slide15.xml"/><Relationship Id="rId74" Type="http://schemas.openxmlformats.org/officeDocument/2006/relationships/slide" Target="slides/slide31.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1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 Target="slides/slide5.xml"/><Relationship Id="rId56" Type="http://schemas.openxmlformats.org/officeDocument/2006/relationships/slide" Target="slides/slide13.xml"/><Relationship Id="rId64" Type="http://schemas.openxmlformats.org/officeDocument/2006/relationships/slide" Target="slides/slide21.xml"/><Relationship Id="rId69" Type="http://schemas.openxmlformats.org/officeDocument/2006/relationships/slide" Target="slides/slide26.xml"/><Relationship Id="rId7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8.xml"/><Relationship Id="rId72" Type="http://schemas.openxmlformats.org/officeDocument/2006/relationships/slide" Target="slides/slide2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3.xml"/><Relationship Id="rId59" Type="http://schemas.openxmlformats.org/officeDocument/2006/relationships/slide" Target="slides/slide16.xml"/><Relationship Id="rId67" Type="http://schemas.openxmlformats.org/officeDocument/2006/relationships/slide" Target="slides/slide2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11.xml"/><Relationship Id="rId62" Type="http://schemas.openxmlformats.org/officeDocument/2006/relationships/slide" Target="slides/slide19.xml"/><Relationship Id="rId70" Type="http://schemas.openxmlformats.org/officeDocument/2006/relationships/slide" Target="slides/slide27.xml"/><Relationship Id="rId75"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6.xml"/><Relationship Id="rId57" Type="http://schemas.openxmlformats.org/officeDocument/2006/relationships/slide" Target="slides/slide1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xml"/><Relationship Id="rId52" Type="http://schemas.openxmlformats.org/officeDocument/2006/relationships/slide" Target="slides/slide9.xml"/><Relationship Id="rId60" Type="http://schemas.openxmlformats.org/officeDocument/2006/relationships/slide" Target="slides/slide17.xml"/><Relationship Id="rId65" Type="http://schemas.openxmlformats.org/officeDocument/2006/relationships/slide" Target="slides/slide22.xml"/><Relationship Id="rId73" Type="http://schemas.openxmlformats.org/officeDocument/2006/relationships/slide" Target="slides/slide3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34" Type="http://schemas.openxmlformats.org/officeDocument/2006/relationships/slideMaster" Target="slideMasters/slideMaster34.xml"/><Relationship Id="rId50" Type="http://schemas.openxmlformats.org/officeDocument/2006/relationships/slide" Target="slides/slide7.xml"/><Relationship Id="rId55" Type="http://schemas.openxmlformats.org/officeDocument/2006/relationships/slide" Target="slides/slide12.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2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2.xml"/><Relationship Id="rId66" Type="http://schemas.openxmlformats.org/officeDocument/2006/relationships/slide" Target="slides/slide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3110" tIns="46555" rIns="93110" bIns="46555" rtlCol="0"/>
          <a:lstStyle>
            <a:lvl1pPr algn="l">
              <a:defRPr sz="1200"/>
            </a:lvl1pPr>
          </a:lstStyle>
          <a:p>
            <a:endParaRPr lang="en-GB"/>
          </a:p>
        </p:txBody>
      </p:sp>
      <p:sp>
        <p:nvSpPr>
          <p:cNvPr id="3" name="Date Placeholder 2"/>
          <p:cNvSpPr>
            <a:spLocks noGrp="1"/>
          </p:cNvSpPr>
          <p:nvPr>
            <p:ph type="dt" sz="quarter" idx="1"/>
          </p:nvPr>
        </p:nvSpPr>
        <p:spPr>
          <a:xfrm>
            <a:off x="3850444" y="0"/>
            <a:ext cx="2945659" cy="496332"/>
          </a:xfrm>
          <a:prstGeom prst="rect">
            <a:avLst/>
          </a:prstGeom>
        </p:spPr>
        <p:txBody>
          <a:bodyPr vert="horz" lIns="93110" tIns="46555" rIns="93110" bIns="46555" rtlCol="0"/>
          <a:lstStyle>
            <a:lvl1pPr algn="r">
              <a:defRPr sz="1200"/>
            </a:lvl1pPr>
          </a:lstStyle>
          <a:p>
            <a:fld id="{F72249C0-3B68-46CA-BB1B-0B05B24EF47C}" type="datetimeFigureOut">
              <a:rPr lang="en-GB" smtClean="0"/>
              <a:pPr/>
              <a:t>18/07/2019</a:t>
            </a:fld>
            <a:endParaRPr lang="en-GB"/>
          </a:p>
        </p:txBody>
      </p:sp>
      <p:sp>
        <p:nvSpPr>
          <p:cNvPr id="4" name="Footer Placeholder 3"/>
          <p:cNvSpPr>
            <a:spLocks noGrp="1"/>
          </p:cNvSpPr>
          <p:nvPr>
            <p:ph type="ftr" sz="quarter" idx="2"/>
          </p:nvPr>
        </p:nvSpPr>
        <p:spPr>
          <a:xfrm>
            <a:off x="1" y="9428584"/>
            <a:ext cx="2945659" cy="496332"/>
          </a:xfrm>
          <a:prstGeom prst="rect">
            <a:avLst/>
          </a:prstGeom>
        </p:spPr>
        <p:txBody>
          <a:bodyPr vert="horz" lIns="93110" tIns="46555" rIns="93110" bIns="46555" rtlCol="0" anchor="b"/>
          <a:lstStyle>
            <a:lvl1pPr algn="l">
              <a:defRPr sz="1200"/>
            </a:lvl1pPr>
          </a:lstStyle>
          <a:p>
            <a:endParaRPr lang="en-GB"/>
          </a:p>
        </p:txBody>
      </p:sp>
      <p:sp>
        <p:nvSpPr>
          <p:cNvPr id="5" name="Slide Number Placeholder 4"/>
          <p:cNvSpPr>
            <a:spLocks noGrp="1"/>
          </p:cNvSpPr>
          <p:nvPr>
            <p:ph type="sldNum" sz="quarter" idx="3"/>
          </p:nvPr>
        </p:nvSpPr>
        <p:spPr>
          <a:xfrm>
            <a:off x="3850444" y="9428584"/>
            <a:ext cx="2945659" cy="496332"/>
          </a:xfrm>
          <a:prstGeom prst="rect">
            <a:avLst/>
          </a:prstGeom>
        </p:spPr>
        <p:txBody>
          <a:bodyPr vert="horz" lIns="93110" tIns="46555" rIns="93110" bIns="46555" rtlCol="0" anchor="b"/>
          <a:lstStyle>
            <a:lvl1pPr algn="r">
              <a:defRPr sz="1200"/>
            </a:lvl1pPr>
          </a:lstStyle>
          <a:p>
            <a:fld id="{4F5A512F-BA99-4C62-9F80-DFC54EB1F143}" type="slidenum">
              <a:rPr lang="en-GB" smtClean="0"/>
              <a:pPr/>
              <a:t>‹#›</a:t>
            </a:fld>
            <a:endParaRPr lang="en-GB"/>
          </a:p>
        </p:txBody>
      </p:sp>
    </p:spTree>
    <p:extLst>
      <p:ext uri="{BB962C8B-B14F-4D97-AF65-F5344CB8AC3E}">
        <p14:creationId xmlns:p14="http://schemas.microsoft.com/office/powerpoint/2010/main" val="912282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3110" tIns="46555" rIns="93110" bIns="46555" rtlCol="0"/>
          <a:lstStyle>
            <a:lvl1pPr algn="l">
              <a:defRPr sz="1200"/>
            </a:lvl1pPr>
          </a:lstStyle>
          <a:p>
            <a:endParaRPr lang="en-US"/>
          </a:p>
        </p:txBody>
      </p:sp>
      <p:sp>
        <p:nvSpPr>
          <p:cNvPr id="3" name="Date Placeholder 2"/>
          <p:cNvSpPr>
            <a:spLocks noGrp="1"/>
          </p:cNvSpPr>
          <p:nvPr>
            <p:ph type="dt" idx="1"/>
          </p:nvPr>
        </p:nvSpPr>
        <p:spPr>
          <a:xfrm>
            <a:off x="3850444" y="0"/>
            <a:ext cx="2945659" cy="496332"/>
          </a:xfrm>
          <a:prstGeom prst="rect">
            <a:avLst/>
          </a:prstGeom>
        </p:spPr>
        <p:txBody>
          <a:bodyPr vert="horz" lIns="93110" tIns="46555" rIns="93110" bIns="46555" rtlCol="0"/>
          <a:lstStyle>
            <a:lvl1pPr algn="r">
              <a:defRPr sz="1200"/>
            </a:lvl1pPr>
          </a:lstStyle>
          <a:p>
            <a:fld id="{EE12CD7E-4193-46CB-8698-CB3797083196}" type="datetimeFigureOut">
              <a:rPr lang="en-US" smtClean="0"/>
              <a:pPr/>
              <a:t>7/18/19</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3110" tIns="46555" rIns="93110" bIns="46555" rtlCol="0" anchor="ctr"/>
          <a:lstStyle/>
          <a:p>
            <a:endParaRPr lang="en-US"/>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3110" tIns="46555" rIns="93110" bIns="4655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28584"/>
            <a:ext cx="2945659" cy="496332"/>
          </a:xfrm>
          <a:prstGeom prst="rect">
            <a:avLst/>
          </a:prstGeom>
        </p:spPr>
        <p:txBody>
          <a:bodyPr vert="horz" lIns="93110" tIns="46555" rIns="93110" bIns="46555"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28584"/>
            <a:ext cx="2945659" cy="496332"/>
          </a:xfrm>
          <a:prstGeom prst="rect">
            <a:avLst/>
          </a:prstGeom>
        </p:spPr>
        <p:txBody>
          <a:bodyPr vert="horz" lIns="93110" tIns="46555" rIns="93110" bIns="46555" rtlCol="0" anchor="b"/>
          <a:lstStyle>
            <a:lvl1pPr algn="r">
              <a:defRPr sz="1200"/>
            </a:lvl1pPr>
          </a:lstStyle>
          <a:p>
            <a:fld id="{B3E37BDE-1E16-4497-8123-4D9E05ECC396}" type="slidenum">
              <a:rPr lang="en-US" smtClean="0"/>
              <a:pPr/>
              <a:t>‹#›</a:t>
            </a:fld>
            <a:endParaRPr lang="en-US"/>
          </a:p>
        </p:txBody>
      </p:sp>
    </p:spTree>
    <p:extLst>
      <p:ext uri="{BB962C8B-B14F-4D97-AF65-F5344CB8AC3E}">
        <p14:creationId xmlns:p14="http://schemas.microsoft.com/office/powerpoint/2010/main" val="2844010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3E37BDE-1E16-4497-8123-4D9E05ECC396}" type="slidenum">
              <a:rPr lang="en-US" smtClean="0"/>
              <a:pPr/>
              <a:t>1</a:t>
            </a:fld>
            <a:endParaRPr lang="en-US"/>
          </a:p>
        </p:txBody>
      </p:sp>
    </p:spTree>
    <p:extLst>
      <p:ext uri="{BB962C8B-B14F-4D97-AF65-F5344CB8AC3E}">
        <p14:creationId xmlns:p14="http://schemas.microsoft.com/office/powerpoint/2010/main" val="2335759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Global land Cover layers at 100m resolution follow know approaches and protocols to automatically derive the cover fraction layers. These are compatible with the Pan-European map layers insofar there are small variations due to the difference in resolution (20m EU –s 100m global). The hence, the Global map layers allow to extend the more detailed European view to outside Europe boundaries in a continuous and compatible way. </a:t>
            </a:r>
          </a:p>
        </p:txBody>
      </p:sp>
      <p:sp>
        <p:nvSpPr>
          <p:cNvPr id="4" name="Slide Number Placeholder 3"/>
          <p:cNvSpPr>
            <a:spLocks noGrp="1"/>
          </p:cNvSpPr>
          <p:nvPr>
            <p:ph type="sldNum" sz="quarter" idx="5"/>
          </p:nvPr>
        </p:nvSpPr>
        <p:spPr/>
        <p:txBody>
          <a:bodyPr/>
          <a:lstStyle/>
          <a:p>
            <a:fld id="{2AAAE868-BE43-5D4D-B639-2925ECB8E6AF}" type="slidenum">
              <a:rPr lang="en-GB" smtClean="0"/>
              <a:t>20</a:t>
            </a:fld>
            <a:endParaRPr lang="en-GB"/>
          </a:p>
        </p:txBody>
      </p:sp>
    </p:spTree>
    <p:extLst>
      <p:ext uri="{BB962C8B-B14F-4D97-AF65-F5344CB8AC3E}">
        <p14:creationId xmlns:p14="http://schemas.microsoft.com/office/powerpoint/2010/main" val="2387702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Screenshot of the Global land cover layers viewer, allowing to view the discrete map layer, the separate cover layer, and extract/compare country and subnational statistics (based on the UN GAUL boundaries)</a:t>
            </a:r>
          </a:p>
        </p:txBody>
      </p:sp>
      <p:sp>
        <p:nvSpPr>
          <p:cNvPr id="4" name="Slide Number Placeholder 3"/>
          <p:cNvSpPr>
            <a:spLocks noGrp="1"/>
          </p:cNvSpPr>
          <p:nvPr>
            <p:ph type="sldNum" sz="quarter" idx="5"/>
          </p:nvPr>
        </p:nvSpPr>
        <p:spPr/>
        <p:txBody>
          <a:bodyPr/>
          <a:lstStyle/>
          <a:p>
            <a:fld id="{2AAAE868-BE43-5D4D-B639-2925ECB8E6AF}" type="slidenum">
              <a:rPr lang="en-GB" smtClean="0"/>
              <a:t>22</a:t>
            </a:fld>
            <a:endParaRPr lang="en-GB"/>
          </a:p>
        </p:txBody>
      </p:sp>
    </p:spTree>
    <p:extLst>
      <p:ext uri="{BB962C8B-B14F-4D97-AF65-F5344CB8AC3E}">
        <p14:creationId xmlns:p14="http://schemas.microsoft.com/office/powerpoint/2010/main" val="1025144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E37BDE-1E16-4497-8123-4D9E05ECC396}" type="slidenum">
              <a:rPr lang="en-US" smtClean="0"/>
              <a:t>24</a:t>
            </a:fld>
            <a:endParaRPr lang="en-US"/>
          </a:p>
        </p:txBody>
      </p:sp>
    </p:spTree>
    <p:extLst>
      <p:ext uri="{BB962C8B-B14F-4D97-AF65-F5344CB8AC3E}">
        <p14:creationId xmlns:p14="http://schemas.microsoft.com/office/powerpoint/2010/main" val="2771385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AAE868-BE43-5D4D-B639-2925ECB8E6AF}" type="slidenum">
              <a:rPr lang="en-GB" smtClean="0"/>
              <a:t>29</a:t>
            </a:fld>
            <a:endParaRPr lang="en-GB"/>
          </a:p>
        </p:txBody>
      </p:sp>
    </p:spTree>
    <p:extLst>
      <p:ext uri="{BB962C8B-B14F-4D97-AF65-F5344CB8AC3E}">
        <p14:creationId xmlns:p14="http://schemas.microsoft.com/office/powerpoint/2010/main" val="2836095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AAE868-BE43-5D4D-B639-2925ECB8E6AF}" type="slidenum">
              <a:rPr lang="en-GB" smtClean="0"/>
              <a:t>30</a:t>
            </a:fld>
            <a:endParaRPr lang="en-GB"/>
          </a:p>
        </p:txBody>
      </p:sp>
    </p:spTree>
    <p:extLst>
      <p:ext uri="{BB962C8B-B14F-4D97-AF65-F5344CB8AC3E}">
        <p14:creationId xmlns:p14="http://schemas.microsoft.com/office/powerpoint/2010/main" val="4257130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63DD5AC-9F62-4FAD-A6AB-258E5AA86F70}" type="slidenum">
              <a:rPr lang="en-US" smtClean="0">
                <a:solidFill>
                  <a:prstClr val="black"/>
                </a:solidFill>
              </a:rPr>
              <a:pPr>
                <a:defRPr/>
              </a:pPr>
              <a:t>32</a:t>
            </a:fld>
            <a:endParaRPr lang="en-US" dirty="0">
              <a:solidFill>
                <a:prstClr val="black"/>
              </a:solidFill>
            </a:endParaRPr>
          </a:p>
        </p:txBody>
      </p:sp>
    </p:spTree>
    <p:extLst>
      <p:ext uri="{BB962C8B-B14F-4D97-AF65-F5344CB8AC3E}">
        <p14:creationId xmlns:p14="http://schemas.microsoft.com/office/powerpoint/2010/main" val="2035193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E37BDE-1E16-4497-8123-4D9E05ECC396}" type="slidenum">
              <a:rPr lang="en-US" smtClean="0"/>
              <a:t>3</a:t>
            </a:fld>
            <a:endParaRPr lang="en-US"/>
          </a:p>
        </p:txBody>
      </p:sp>
    </p:spTree>
    <p:extLst>
      <p:ext uri="{BB962C8B-B14F-4D97-AF65-F5344CB8AC3E}">
        <p14:creationId xmlns:p14="http://schemas.microsoft.com/office/powerpoint/2010/main" val="1201979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E37BDE-1E16-4497-8123-4D9E05ECC396}" type="slidenum">
              <a:rPr lang="en-US" smtClean="0"/>
              <a:t>4</a:t>
            </a:fld>
            <a:endParaRPr lang="en-US"/>
          </a:p>
        </p:txBody>
      </p:sp>
    </p:spTree>
    <p:extLst>
      <p:ext uri="{BB962C8B-B14F-4D97-AF65-F5344CB8AC3E}">
        <p14:creationId xmlns:p14="http://schemas.microsoft.com/office/powerpoint/2010/main" val="926590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E37BDE-1E16-4497-8123-4D9E05ECC39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038218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6788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The private sector will only use and invest in space solutions if users and businesses are confident that services and data provided by Copernicus […] will continue in the future. The Commission therefore confirms its commitment to the stability of the EU space programmes. [Space Strategy, §1.2]</a:t>
            </a:r>
          </a:p>
          <a:p>
            <a:pPr marL="171450" indent="-171450">
              <a:buFont typeface="Arial" panose="020B0604020202020204" pitchFamily="34" charset="0"/>
              <a:buChar char="•"/>
            </a:pPr>
            <a:endParaRPr lang="en-GB" sz="1200" b="0" i="0" u="none" strike="noStrike" kern="1200" baseline="0" dirty="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Additional services will be considered to meet emerging needs in specific priority areas, including (</a:t>
            </a:r>
            <a:r>
              <a:rPr lang="en-GB" dirty="0" err="1"/>
              <a:t>i</a:t>
            </a:r>
            <a:r>
              <a:rPr lang="en-GB" dirty="0"/>
              <a:t>) climate change and sustainable development, to monitor CO2 and other greenhouse gas emissions, land use and forestry, and changes in the Arctic9 with Copernicus; and (ii) security and defence to improve the EU's capacity to respond to evolving challenges related to border controls and maritime surveillance with Copernicus and Galileo/EGNOS. This expansion will take account of new technological developments in the sector, the need to ensure adequate level of security of the infrastructure and services, the availability of different data sources and the long-term capacity of the private sector to deliver appropriate solutions. </a:t>
            </a:r>
            <a:r>
              <a:rPr lang="en-GB" sz="1200" b="0" i="0" u="none" strike="noStrike" kern="1200" baseline="0" dirty="0">
                <a:solidFill>
                  <a:schemeClr val="tx1"/>
                </a:solidFill>
                <a:latin typeface="+mn-lt"/>
                <a:ea typeface="+mn-ea"/>
                <a:cs typeface="+mn-cs"/>
              </a:rPr>
              <a:t>[Space Strategy, §1.2]</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B3E37BDE-1E16-4497-8123-4D9E05ECC396}" type="slidenum">
              <a:rPr lang="en-US" smtClean="0"/>
              <a:t>9</a:t>
            </a:fld>
            <a:endParaRPr lang="en-US"/>
          </a:p>
        </p:txBody>
      </p:sp>
    </p:spTree>
    <p:extLst>
      <p:ext uri="{BB962C8B-B14F-4D97-AF65-F5344CB8AC3E}">
        <p14:creationId xmlns:p14="http://schemas.microsoft.com/office/powerpoint/2010/main" val="2841656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3E37BDE-1E16-4497-8123-4D9E05ECC396}" type="slidenum">
              <a:rPr lang="en-US" smtClean="0"/>
              <a:t>10</a:t>
            </a:fld>
            <a:endParaRPr lang="en-US"/>
          </a:p>
        </p:txBody>
      </p:sp>
    </p:spTree>
    <p:extLst>
      <p:ext uri="{BB962C8B-B14F-4D97-AF65-F5344CB8AC3E}">
        <p14:creationId xmlns:p14="http://schemas.microsoft.com/office/powerpoint/2010/main" val="2968875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3E37BDE-1E16-4497-8123-4D9E05ECC396}" type="slidenum">
              <a:rPr lang="en-US" smtClean="0"/>
              <a:pPr/>
              <a:t>13</a:t>
            </a:fld>
            <a:endParaRPr lang="en-US"/>
          </a:p>
        </p:txBody>
      </p:sp>
    </p:spTree>
    <p:extLst>
      <p:ext uri="{BB962C8B-B14F-4D97-AF65-F5344CB8AC3E}">
        <p14:creationId xmlns:p14="http://schemas.microsoft.com/office/powerpoint/2010/main" val="3244306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first version of the Copernicus Global Land Cover Layers at 100m at global scale for the year </a:t>
            </a:r>
            <a:r>
              <a:rPr lang="en-US" sz="1200" b="1" i="0" u="none" strike="noStrike" kern="1200" dirty="0">
                <a:solidFill>
                  <a:schemeClr val="tx1"/>
                </a:solidFill>
                <a:effectLst/>
                <a:latin typeface="+mn-lt"/>
                <a:ea typeface="+mn-ea"/>
                <a:cs typeface="+mn-cs"/>
              </a:rPr>
              <a:t>2015 (2016-2018 to follow later this year)</a:t>
            </a:r>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The product is derived from the PROBA-V 100m Collection 1 dataset and a training dataset collected through the Geo-WIKI at 10m resolution.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product consists of:</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 discrete classification of 18 classes, including probabilities and a binary quality mask</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four continuous vegetation cover fractions (0-100%) for bare, forest, grassland and shrub, …. See table on the left on the slide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one layer describing the water bodies </a:t>
            </a:r>
            <a:r>
              <a:rPr lang="en-US" sz="1200" b="0" i="0" u="none" strike="noStrike" kern="1200" dirty="0" err="1">
                <a:solidFill>
                  <a:schemeClr val="tx1"/>
                </a:solidFill>
                <a:effectLst/>
                <a:latin typeface="+mn-lt"/>
                <a:ea typeface="+mn-ea"/>
                <a:cs typeface="+mn-cs"/>
              </a:rPr>
              <a:t>occurence</a:t>
            </a:r>
            <a:r>
              <a:rPr lang="en-US" sz="1200" b="0" i="0" u="none" strike="noStrike" kern="1200" dirty="0">
                <a:solidFill>
                  <a:schemeClr val="tx1"/>
                </a:solidFill>
                <a:effectLst/>
                <a:latin typeface="+mn-lt"/>
                <a:ea typeface="+mn-ea"/>
                <a:cs typeface="+mn-cs"/>
              </a:rPr>
              <a:t> (0-100%) during the year</a:t>
            </a:r>
          </a:p>
          <a:p>
            <a:endParaRPr lang="en-GB" dirty="0"/>
          </a:p>
          <a:p>
            <a:r>
              <a:rPr lang="en-GB" dirty="0"/>
              <a:t>The overall accuracy is 80%</a:t>
            </a:r>
          </a:p>
          <a:p>
            <a:endParaRPr lang="en-GB" dirty="0"/>
          </a:p>
        </p:txBody>
      </p:sp>
      <p:sp>
        <p:nvSpPr>
          <p:cNvPr id="4" name="Slide Number Placeholder 3"/>
          <p:cNvSpPr>
            <a:spLocks noGrp="1"/>
          </p:cNvSpPr>
          <p:nvPr>
            <p:ph type="sldNum" sz="quarter" idx="5"/>
          </p:nvPr>
        </p:nvSpPr>
        <p:spPr/>
        <p:txBody>
          <a:bodyPr/>
          <a:lstStyle/>
          <a:p>
            <a:fld id="{2AAAE868-BE43-5D4D-B639-2925ECB8E6AF}" type="slidenum">
              <a:rPr lang="en-GB" smtClean="0"/>
              <a:t>19</a:t>
            </a:fld>
            <a:endParaRPr lang="en-GB"/>
          </a:p>
        </p:txBody>
      </p:sp>
    </p:spTree>
    <p:extLst>
      <p:ext uri="{BB962C8B-B14F-4D97-AF65-F5344CB8AC3E}">
        <p14:creationId xmlns:p14="http://schemas.microsoft.com/office/powerpoint/2010/main" val="2468505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0.jpeg"/><Relationship Id="rId1" Type="http://schemas.openxmlformats.org/officeDocument/2006/relationships/slideMaster" Target="../slideMasters/slideMaster14.xml"/><Relationship Id="rId5" Type="http://schemas.openxmlformats.org/officeDocument/2006/relationships/image" Target="../media/image61.png"/><Relationship Id="rId4" Type="http://schemas.openxmlformats.org/officeDocument/2006/relationships/image" Target="../media/image11.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slideMaster" Target="../slideMasters/slideMaster16.xml"/><Relationship Id="rId5" Type="http://schemas.openxmlformats.org/officeDocument/2006/relationships/image" Target="../media/image16.png"/><Relationship Id="rId4" Type="http://schemas.openxmlformats.org/officeDocument/2006/relationships/image" Target="../media/image34.jpe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16.xml"/><Relationship Id="rId4" Type="http://schemas.openxmlformats.org/officeDocument/2006/relationships/image" Target="../media/image64.pn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Master" Target="../slideMasters/slideMaster20.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jpeg"/><Relationship Id="rId1" Type="http://schemas.openxmlformats.org/officeDocument/2006/relationships/slideMaster" Target="../slideMasters/slideMaster2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Master" Target="../slideMasters/slideMaster3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3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5.jpeg"/><Relationship Id="rId1" Type="http://schemas.openxmlformats.org/officeDocument/2006/relationships/slideMaster" Target="../slideMasters/slideMaster31.xml"/><Relationship Id="rId5" Type="http://schemas.openxmlformats.org/officeDocument/2006/relationships/image" Target="../media/image15.png"/><Relationship Id="rId4" Type="http://schemas.openxmlformats.org/officeDocument/2006/relationships/image" Target="../media/image16.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Master" Target="../slideMasters/slideMaster3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Master" Target="../slideMasters/slideMaster3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Master" Target="../slideMasters/slideMaster3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Master" Target="../slideMasters/slideMaster3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Master" Target="../slideMasters/slideMaster3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3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2.png"/><Relationship Id="rId1" Type="http://schemas.openxmlformats.org/officeDocument/2006/relationships/slideMaster" Target="../slideMasters/slideMaster32.xml"/><Relationship Id="rId5" Type="http://schemas.openxmlformats.org/officeDocument/2006/relationships/image" Target="../media/image78.jpeg"/><Relationship Id="rId4" Type="http://schemas.openxmlformats.org/officeDocument/2006/relationships/image" Target="../media/image15.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Master" Target="../slideMasters/slideMaster3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Master" Target="../slideMasters/slideMaster3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Master" Target="../slideMasters/slideMaster3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Master" Target="../slideMasters/slideMaster3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9.jpeg"/><Relationship Id="rId1" Type="http://schemas.openxmlformats.org/officeDocument/2006/relationships/slideMaster" Target="../slideMasters/slideMaster3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3.png"/><Relationship Id="rId1" Type="http://schemas.openxmlformats.org/officeDocument/2006/relationships/slideMaster" Target="../slideMasters/slideMaster33.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9.jpeg"/><Relationship Id="rId1" Type="http://schemas.openxmlformats.org/officeDocument/2006/relationships/slideMaster" Target="../slideMasters/slideMaster3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9.jpeg"/><Relationship Id="rId1" Type="http://schemas.openxmlformats.org/officeDocument/2006/relationships/slideMaster" Target="../slideMasters/slideMaster3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9.jpeg"/><Relationship Id="rId1" Type="http://schemas.openxmlformats.org/officeDocument/2006/relationships/slideMaster" Target="../slideMasters/slideMaster3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9.jpeg"/><Relationship Id="rId1" Type="http://schemas.openxmlformats.org/officeDocument/2006/relationships/slideMaster" Target="../slideMasters/slideMaster3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Master" Target="../slideMasters/slideMaster3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3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1.png"/><Relationship Id="rId1" Type="http://schemas.openxmlformats.org/officeDocument/2006/relationships/slideMaster" Target="../slideMasters/slideMaster34.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Master" Target="../slideMasters/slideMaster3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Master" Target="../slideMasters/slideMaster3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Master" Target="../slideMasters/slideMaster3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Master" Target="../slideMasters/slideMaster3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Master" Target="../slideMasters/slideMaster3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3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35.xml"/><Relationship Id="rId5" Type="http://schemas.openxmlformats.org/officeDocument/2006/relationships/image" Target="../media/image86.jpeg"/><Relationship Id="rId4" Type="http://schemas.openxmlformats.org/officeDocument/2006/relationships/image" Target="../media/image40.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7.jpeg"/><Relationship Id="rId1" Type="http://schemas.openxmlformats.org/officeDocument/2006/relationships/slideMaster" Target="../slideMasters/slideMaster3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7.jpeg"/><Relationship Id="rId1" Type="http://schemas.openxmlformats.org/officeDocument/2006/relationships/slideMaster" Target="../slideMasters/slideMaster3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7.jpeg"/><Relationship Id="rId1" Type="http://schemas.openxmlformats.org/officeDocument/2006/relationships/slideMaster" Target="../slideMasters/slideMaster3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1.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7.jpeg"/><Relationship Id="rId1" Type="http://schemas.openxmlformats.org/officeDocument/2006/relationships/slideMaster" Target="../slideMasters/slideMaster3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8.png"/><Relationship Id="rId1" Type="http://schemas.openxmlformats.org/officeDocument/2006/relationships/slideMaster" Target="../slideMasters/slideMaster3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6.png"/><Relationship Id="rId1" Type="http://schemas.openxmlformats.org/officeDocument/2006/relationships/slideMaster" Target="../slideMasters/slideMaster36.xml"/><Relationship Id="rId5" Type="http://schemas.openxmlformats.org/officeDocument/2006/relationships/image" Target="../media/image57.png"/><Relationship Id="rId4" Type="http://schemas.openxmlformats.org/officeDocument/2006/relationships/image" Target="../media/image15.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8.png"/><Relationship Id="rId1" Type="http://schemas.openxmlformats.org/officeDocument/2006/relationships/slideMaster" Target="../slideMasters/slideMaster3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8.png"/><Relationship Id="rId1" Type="http://schemas.openxmlformats.org/officeDocument/2006/relationships/slideMaster" Target="../slideMasters/slideMaster3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8.png"/><Relationship Id="rId1" Type="http://schemas.openxmlformats.org/officeDocument/2006/relationships/slideMaster" Target="../slideMasters/slideMaster3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8.png"/><Relationship Id="rId1" Type="http://schemas.openxmlformats.org/officeDocument/2006/relationships/slideMaster" Target="../slideMasters/slideMaster3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Master" Target="../slideMasters/slideMaster37.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Master" Target="../slideMasters/slideMaster3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1.jpeg"/><Relationship Id="rId1" Type="http://schemas.openxmlformats.org/officeDocument/2006/relationships/slideMaster" Target="../slideMasters/slideMaster37.xml"/><Relationship Id="rId5" Type="http://schemas.openxmlformats.org/officeDocument/2006/relationships/image" Target="../media/image92.png"/><Relationship Id="rId4" Type="http://schemas.openxmlformats.org/officeDocument/2006/relationships/image" Target="../media/image15.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Master" Target="../slideMasters/slideMaster37.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Master" Target="../slideMasters/slideMaster37.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Master" Target="../slideMasters/slideMaster37.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Master" Target="../slideMasters/slideMaster37.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5.jpeg"/><Relationship Id="rId1" Type="http://schemas.openxmlformats.org/officeDocument/2006/relationships/slideMaster" Target="../slideMasters/slideMaster38.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8.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33.png"/><Relationship Id="rId1" Type="http://schemas.openxmlformats.org/officeDocument/2006/relationships/slideMaster" Target="../slideMasters/slideMaster38.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5.jpeg"/><Relationship Id="rId1" Type="http://schemas.openxmlformats.org/officeDocument/2006/relationships/slideMaster" Target="../slideMasters/slideMaster38.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5.jpeg"/><Relationship Id="rId1" Type="http://schemas.openxmlformats.org/officeDocument/2006/relationships/slideMaster" Target="../slideMasters/slideMaster3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5.jpeg"/><Relationship Id="rId1" Type="http://schemas.openxmlformats.org/officeDocument/2006/relationships/slideMaster" Target="../slideMasters/slideMaster38.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5.jpeg"/><Relationship Id="rId1" Type="http://schemas.openxmlformats.org/officeDocument/2006/relationships/slideMaster" Target="../slideMasters/slideMaster38.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Master" Target="../slideMasters/slideMaster3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39.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5.jpeg"/><Relationship Id="rId1" Type="http://schemas.openxmlformats.org/officeDocument/2006/relationships/slideMaster" Target="../slideMasters/slideMaster39.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Master" Target="../slideMasters/slideMaster39.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Master" Target="../slideMasters/slideMaster39.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Master" Target="../slideMasters/slideMaster39.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Master" Target="../slideMasters/slideMaster39.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Master" Target="../slideMasters/slideMaster40.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40.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2.png"/><Relationship Id="rId1" Type="http://schemas.openxmlformats.org/officeDocument/2006/relationships/slideMaster" Target="../slideMasters/slideMaster40.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Master" Target="../slideMasters/slideMaster40.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Master" Target="../slideMasters/slideMaster40.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Master" Target="../slideMasters/slideMaster40.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Master" Target="../slideMasters/slideMaster40.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Master" Target="../slideMasters/slideMaster4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41.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40.png"/><Relationship Id="rId1" Type="http://schemas.openxmlformats.org/officeDocument/2006/relationships/slideMaster" Target="../slideMasters/slideMaster4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7.jpeg"/><Relationship Id="rId1" Type="http://schemas.openxmlformats.org/officeDocument/2006/relationships/slideMaster" Target="../slideMasters/slideMaster4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7.jpeg"/><Relationship Id="rId1" Type="http://schemas.openxmlformats.org/officeDocument/2006/relationships/slideMaster" Target="../slideMasters/slideMaster41.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7.jpeg"/><Relationship Id="rId1" Type="http://schemas.openxmlformats.org/officeDocument/2006/relationships/slideMaster" Target="../slideMasters/slideMaster41.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7.jpeg"/><Relationship Id="rId1" Type="http://schemas.openxmlformats.org/officeDocument/2006/relationships/slideMaster" Target="../slideMasters/slideMaster41.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8.png"/><Relationship Id="rId1" Type="http://schemas.openxmlformats.org/officeDocument/2006/relationships/slideMaster" Target="../slideMasters/slideMaster4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2.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4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8.png"/><Relationship Id="rId1" Type="http://schemas.openxmlformats.org/officeDocument/2006/relationships/slideMaster" Target="../slideMasters/slideMaster42.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8.png"/><Relationship Id="rId1" Type="http://schemas.openxmlformats.org/officeDocument/2006/relationships/slideMaster" Target="../slideMasters/slideMaster42.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8.png"/><Relationship Id="rId1" Type="http://schemas.openxmlformats.org/officeDocument/2006/relationships/slideMaster" Target="../slideMasters/slideMaster42.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8.png"/><Relationship Id="rId1" Type="http://schemas.openxmlformats.org/officeDocument/2006/relationships/slideMaster" Target="../slideMasters/slideMaster4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Master" Target="../slideMasters/slideMaster43.xml"/><Relationship Id="rId5" Type="http://schemas.openxmlformats.org/officeDocument/2006/relationships/image" Target="../media/image100.jpeg"/><Relationship Id="rId4" Type="http://schemas.openxmlformats.org/officeDocument/2006/relationships/image" Target="../media/image99.png"/></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43.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Master" Target="../slideMasters/slideMaster4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43.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3.png"/><Relationship Id="rId1" Type="http://schemas.openxmlformats.org/officeDocument/2006/relationships/slideMaster" Target="../slideMasters/slideMaster43.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Master" Target="../slideMasters/slideMaster43.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Master" Target="../slideMasters/slideMaster43.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Master" Target="../slideMasters/slideMaster43.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Master" Target="../slideMasters/slideMaster43.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5.jpeg"/><Relationship Id="rId1" Type="http://schemas.openxmlformats.org/officeDocument/2006/relationships/slideMaster" Target="../slideMasters/slideMaster4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34.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Master" Target="../slideMasters/slideMaster6.xml"/><Relationship Id="rId5" Type="http://schemas.openxmlformats.org/officeDocument/2006/relationships/image" Target="../media/image16.png"/><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7.xml"/><Relationship Id="rId5" Type="http://schemas.openxmlformats.org/officeDocument/2006/relationships/image" Target="../media/image41.jpeg"/><Relationship Id="rId4" Type="http://schemas.openxmlformats.org/officeDocument/2006/relationships/image" Target="../media/image40.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jpe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8.xml"/><Relationship Id="rId5" Type="http://schemas.openxmlformats.org/officeDocument/2006/relationships/image" Target="../media/image42.jpeg"/><Relationship Id="rId4" Type="http://schemas.openxmlformats.org/officeDocument/2006/relationships/image" Target="../media/image40.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jpe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jpe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jpe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jpe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jpe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9.xml"/><Relationship Id="rId5" Type="http://schemas.openxmlformats.org/officeDocument/2006/relationships/image" Target="../media/image44.jpeg"/><Relationship Id="rId4" Type="http://schemas.openxmlformats.org/officeDocument/2006/relationships/image" Target="../media/image40.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jpe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jpe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jpe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jpe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5.jpe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5.jpeg"/><Relationship Id="rId1" Type="http://schemas.openxmlformats.org/officeDocument/2006/relationships/slideMaster" Target="../slideMasters/slideMaster10.xml"/><Relationship Id="rId5" Type="http://schemas.openxmlformats.org/officeDocument/2006/relationships/image" Target="../media/image40.png"/><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5.jpe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5.jpe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5.jpeg"/><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5.jpe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11.xml"/><Relationship Id="rId5" Type="http://schemas.openxmlformats.org/officeDocument/2006/relationships/image" Target="../media/image11.png"/><Relationship Id="rId4" Type="http://schemas.openxmlformats.org/officeDocument/2006/relationships/image" Target="../media/image16.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2.png"/><Relationship Id="rId1" Type="http://schemas.openxmlformats.org/officeDocument/2006/relationships/slideMaster" Target="../slideMasters/slideMaster12.xml"/><Relationship Id="rId5" Type="http://schemas.openxmlformats.org/officeDocument/2006/relationships/image" Target="../media/image53.jpe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oleObject" Target="../embeddings/oleObject1.bin"/></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6.png"/><Relationship Id="rId1" Type="http://schemas.openxmlformats.org/officeDocument/2006/relationships/slideMaster" Target="../slideMasters/slideMaster13.xml"/><Relationship Id="rId5" Type="http://schemas.openxmlformats.org/officeDocument/2006/relationships/image" Target="../media/image57.png"/><Relationship Id="rId4" Type="http://schemas.openxmlformats.org/officeDocument/2006/relationships/image" Target="../media/image11.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4" name="Picture 2"/>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l="6888" t="4700" r="6881" b="9201"/>
          <a:stretch/>
        </p:blipFill>
        <p:spPr bwMode="auto">
          <a:xfrm>
            <a:off x="-71445" y="-29025"/>
            <a:ext cx="9251957" cy="519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Title 1"/>
          <p:cNvSpPr>
            <a:spLocks noGrp="1"/>
          </p:cNvSpPr>
          <p:nvPr>
            <p:ph type="ctrTitle" hasCustomPrompt="1"/>
          </p:nvPr>
        </p:nvSpPr>
        <p:spPr>
          <a:xfrm>
            <a:off x="3754512" y="2572003"/>
            <a:ext cx="4678288" cy="560636"/>
          </a:xfrm>
        </p:spPr>
        <p:txBody>
          <a:bodyPr>
            <a:noAutofit/>
          </a:bodyPr>
          <a:lstStyle>
            <a:lvl1pPr algn="l">
              <a:defRPr sz="2800" b="0" spc="600">
                <a:solidFill>
                  <a:schemeClr val="bg1"/>
                </a:solidFill>
              </a:defRPr>
            </a:lvl1pPr>
          </a:lstStyle>
          <a:p>
            <a:r>
              <a:rPr lang="en-US" dirty="0"/>
              <a:t>Title</a:t>
            </a:r>
          </a:p>
        </p:txBody>
      </p:sp>
      <p:sp>
        <p:nvSpPr>
          <p:cNvPr id="45" name="Subtitle 2"/>
          <p:cNvSpPr>
            <a:spLocks noGrp="1"/>
          </p:cNvSpPr>
          <p:nvPr>
            <p:ph type="subTitle" idx="1"/>
          </p:nvPr>
        </p:nvSpPr>
        <p:spPr>
          <a:xfrm>
            <a:off x="3754512"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6" name="Footer Placeholder 4"/>
          <p:cNvSpPr txBox="1">
            <a:spLocks/>
          </p:cNvSpPr>
          <p:nvPr userDrawn="1"/>
        </p:nvSpPr>
        <p:spPr>
          <a:xfrm>
            <a:off x="2051720" y="4980576"/>
            <a:ext cx="1807226" cy="17091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47" name="Group 46"/>
          <p:cNvGrpSpPr/>
          <p:nvPr userDrawn="1"/>
        </p:nvGrpSpPr>
        <p:grpSpPr>
          <a:xfrm>
            <a:off x="4988081" y="4533670"/>
            <a:ext cx="2998547" cy="534773"/>
            <a:chOff x="4988059" y="4533683"/>
            <a:chExt cx="2998547" cy="534774"/>
          </a:xfrm>
        </p:grpSpPr>
        <p:grpSp>
          <p:nvGrpSpPr>
            <p:cNvPr id="48" name="Group 47"/>
            <p:cNvGrpSpPr/>
            <p:nvPr userDrawn="1"/>
          </p:nvGrpSpPr>
          <p:grpSpPr>
            <a:xfrm>
              <a:off x="5192177" y="4533683"/>
              <a:ext cx="2794429" cy="514925"/>
              <a:chOff x="5116727" y="4655195"/>
              <a:chExt cx="2273215" cy="418879"/>
            </a:xfrm>
          </p:grpSpPr>
          <p:sp>
            <p:nvSpPr>
              <p:cNvPr id="61" name="TextBox 60"/>
              <p:cNvSpPr txBox="1"/>
              <p:nvPr userDrawn="1"/>
            </p:nvSpPr>
            <p:spPr>
              <a:xfrm>
                <a:off x="5116727" y="4655220"/>
                <a:ext cx="986126" cy="162740"/>
              </a:xfrm>
              <a:prstGeom prst="rect">
                <a:avLst/>
              </a:prstGeom>
              <a:noFill/>
            </p:spPr>
            <p:txBody>
              <a:bodyPr wrap="square" rtlCol="0">
                <a:spAutoFit/>
              </a:bodyPr>
              <a:lstStyle/>
              <a:p>
                <a:r>
                  <a:rPr lang="es-ES" sz="700" dirty="0" err="1">
                    <a:solidFill>
                      <a:schemeClr val="bg1"/>
                    </a:solidFill>
                  </a:rPr>
                  <a:t>Copernicus</a:t>
                </a:r>
                <a:r>
                  <a:rPr lang="es-ES" sz="700" dirty="0">
                    <a:solidFill>
                      <a:schemeClr val="bg1"/>
                    </a:solidFill>
                  </a:rPr>
                  <a:t> EU</a:t>
                </a:r>
                <a:endParaRPr lang="en-US" sz="700" dirty="0">
                  <a:solidFill>
                    <a:schemeClr val="bg1"/>
                  </a:solidFill>
                </a:endParaRPr>
              </a:p>
            </p:txBody>
          </p:sp>
          <p:sp>
            <p:nvSpPr>
              <p:cNvPr id="62" name="TextBox 61"/>
              <p:cNvSpPr txBox="1"/>
              <p:nvPr userDrawn="1"/>
            </p:nvSpPr>
            <p:spPr>
              <a:xfrm>
                <a:off x="5116727" y="4911334"/>
                <a:ext cx="986126" cy="162740"/>
              </a:xfrm>
              <a:prstGeom prst="rect">
                <a:avLst/>
              </a:prstGeom>
              <a:noFill/>
            </p:spPr>
            <p:txBody>
              <a:bodyPr wrap="square" rtlCol="0">
                <a:spAutoFit/>
              </a:bodyPr>
              <a:lstStyle/>
              <a:p>
                <a:r>
                  <a:rPr lang="es-ES" sz="700" dirty="0" err="1">
                    <a:solidFill>
                      <a:schemeClr val="bg1"/>
                    </a:solidFill>
                  </a:rPr>
                  <a:t>Copernicus</a:t>
                </a:r>
                <a:r>
                  <a:rPr lang="es-ES" sz="700" dirty="0">
                    <a:solidFill>
                      <a:schemeClr val="bg1"/>
                    </a:solidFill>
                  </a:rPr>
                  <a:t> EU</a:t>
                </a:r>
                <a:endParaRPr lang="en-US" sz="700" dirty="0">
                  <a:solidFill>
                    <a:schemeClr val="bg1"/>
                  </a:solidFill>
                </a:endParaRPr>
              </a:p>
            </p:txBody>
          </p:sp>
          <p:sp>
            <p:nvSpPr>
              <p:cNvPr id="63" name="TextBox 62"/>
              <p:cNvSpPr txBox="1"/>
              <p:nvPr userDrawn="1"/>
            </p:nvSpPr>
            <p:spPr>
              <a:xfrm>
                <a:off x="6107978" y="4911315"/>
                <a:ext cx="1281964" cy="162740"/>
              </a:xfrm>
              <a:prstGeom prst="rect">
                <a:avLst/>
              </a:prstGeom>
              <a:noFill/>
            </p:spPr>
            <p:txBody>
              <a:bodyPr wrap="square" rtlCol="0">
                <a:spAutoFit/>
              </a:bodyPr>
              <a:lstStyle/>
              <a:p>
                <a:r>
                  <a:rPr lang="es-ES" sz="700" dirty="0">
                    <a:solidFill>
                      <a:schemeClr val="bg1"/>
                    </a:solidFill>
                  </a:rPr>
                  <a:t>www.copernicus.eu</a:t>
                </a:r>
                <a:endParaRPr lang="en-US" sz="700" dirty="0">
                  <a:solidFill>
                    <a:schemeClr val="bg1"/>
                  </a:solidFill>
                </a:endParaRPr>
              </a:p>
            </p:txBody>
          </p:sp>
          <p:sp>
            <p:nvSpPr>
              <p:cNvPr id="64" name="TextBox 63"/>
              <p:cNvSpPr txBox="1"/>
              <p:nvPr userDrawn="1"/>
            </p:nvSpPr>
            <p:spPr>
              <a:xfrm>
                <a:off x="6112326" y="4655195"/>
                <a:ext cx="986126" cy="162740"/>
              </a:xfrm>
              <a:prstGeom prst="rect">
                <a:avLst/>
              </a:prstGeom>
              <a:noFill/>
            </p:spPr>
            <p:txBody>
              <a:bodyPr wrap="square" rtlCol="0">
                <a:spAutoFit/>
              </a:bodyPr>
              <a:lstStyle/>
              <a:p>
                <a:r>
                  <a:rPr lang="es-ES" sz="700" dirty="0" err="1">
                    <a:solidFill>
                      <a:schemeClr val="bg1"/>
                    </a:solidFill>
                  </a:rPr>
                  <a:t>Copernicus</a:t>
                </a:r>
                <a:r>
                  <a:rPr lang="es-ES" sz="700" dirty="0">
                    <a:solidFill>
                      <a:schemeClr val="bg1"/>
                    </a:solidFill>
                  </a:rPr>
                  <a:t> EU</a:t>
                </a:r>
                <a:endParaRPr lang="en-US" sz="700" dirty="0">
                  <a:solidFill>
                    <a:schemeClr val="bg1"/>
                  </a:solidFill>
                </a:endParaRPr>
              </a:p>
            </p:txBody>
          </p:sp>
        </p:grpSp>
        <p:grpSp>
          <p:nvGrpSpPr>
            <p:cNvPr id="49" name="Group 48"/>
            <p:cNvGrpSpPr/>
            <p:nvPr userDrawn="1"/>
          </p:nvGrpSpPr>
          <p:grpSpPr>
            <a:xfrm>
              <a:off x="4988059" y="4550290"/>
              <a:ext cx="204118" cy="204118"/>
              <a:chOff x="4583906" y="4467225"/>
              <a:chExt cx="204118" cy="204118"/>
            </a:xfrm>
          </p:grpSpPr>
          <p:sp>
            <p:nvSpPr>
              <p:cNvPr id="59" name="Oval 58"/>
              <p:cNvSpPr/>
              <p:nvPr userDrawn="1"/>
            </p:nvSpPr>
            <p:spPr>
              <a:xfrm>
                <a:off x="4583906" y="4467225"/>
                <a:ext cx="204118" cy="2041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640016" y="4498921"/>
                <a:ext cx="77611" cy="145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0" name="Group 49"/>
            <p:cNvGrpSpPr/>
            <p:nvPr userDrawn="1"/>
          </p:nvGrpSpPr>
          <p:grpSpPr>
            <a:xfrm>
              <a:off x="4988396" y="4861913"/>
              <a:ext cx="204118" cy="204118"/>
              <a:chOff x="4280976" y="4520454"/>
              <a:chExt cx="204118" cy="204118"/>
            </a:xfrm>
          </p:grpSpPr>
          <p:sp>
            <p:nvSpPr>
              <p:cNvPr id="57" name="Oval 56"/>
              <p:cNvSpPr/>
              <p:nvPr userDrawn="1"/>
            </p:nvSpPr>
            <p:spPr>
              <a:xfrm>
                <a:off x="4280976" y="4520454"/>
                <a:ext cx="204118" cy="2041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4"/>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4324456" y="4566385"/>
                <a:ext cx="115818" cy="112255"/>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1" name="Group 50"/>
            <p:cNvGrpSpPr/>
            <p:nvPr userDrawn="1"/>
          </p:nvGrpSpPr>
          <p:grpSpPr>
            <a:xfrm>
              <a:off x="6217912" y="4538288"/>
              <a:ext cx="204118" cy="204118"/>
              <a:chOff x="3779912" y="4597065"/>
              <a:chExt cx="204118" cy="204118"/>
            </a:xfrm>
          </p:grpSpPr>
          <p:sp>
            <p:nvSpPr>
              <p:cNvPr id="55" name="Oval 54"/>
              <p:cNvSpPr/>
              <p:nvPr userDrawn="1"/>
            </p:nvSpPr>
            <p:spPr>
              <a:xfrm>
                <a:off x="3779912" y="4597065"/>
                <a:ext cx="204118" cy="2041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3803722" y="4656881"/>
                <a:ext cx="160700" cy="79306"/>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2" name="Group 51"/>
            <p:cNvGrpSpPr/>
            <p:nvPr userDrawn="1"/>
          </p:nvGrpSpPr>
          <p:grpSpPr>
            <a:xfrm>
              <a:off x="6220013" y="4864339"/>
              <a:ext cx="204118" cy="204118"/>
              <a:chOff x="4425895" y="4672854"/>
              <a:chExt cx="204118" cy="204118"/>
            </a:xfrm>
          </p:grpSpPr>
          <p:sp>
            <p:nvSpPr>
              <p:cNvPr id="53" name="Oval 52"/>
              <p:cNvSpPr/>
              <p:nvPr userDrawn="1"/>
            </p:nvSpPr>
            <p:spPr>
              <a:xfrm>
                <a:off x="4425895" y="4672854"/>
                <a:ext cx="204118" cy="2041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4464154" y="4713840"/>
                <a:ext cx="122133" cy="120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1731046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Rectangle 7"/>
          <p:cNvSpPr/>
          <p:nvPr userDrawn="1"/>
        </p:nvSpPr>
        <p:spPr>
          <a:xfrm>
            <a:off x="-25400" y="-4762"/>
            <a:ext cx="9144000" cy="5143501"/>
          </a:xfrm>
          <a:prstGeom prst="rect">
            <a:avLst/>
          </a:prstGeom>
          <a:solidFill>
            <a:srgbClr val="B0BF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lumMod val="95000"/>
                </a:prstClr>
              </a:solidFill>
            </a:endParaRPr>
          </a:p>
        </p:txBody>
      </p:sp>
      <p:pic>
        <p:nvPicPr>
          <p:cNvPr id="5" name="Picture 2" descr="S:\F15015_Copernicus\3_Work\330_Work-in-process\SC4_BackgroundMat\PPT\item Copernicus\Icon-01.png"/>
          <p:cNvPicPr>
            <a:picLocks noChangeAspect="1" noChangeArrowheads="1"/>
          </p:cNvPicPr>
          <p:nvPr userDrawn="1"/>
        </p:nvPicPr>
        <p:blipFill>
          <a:blip r:embed="rId2" cstate="screen">
            <a:grayscl/>
            <a:biLevel thresh="50000"/>
            <a:extLst>
              <a:ext uri="{28A0092B-C50C-407E-A947-70E740481C1C}">
                <a14:useLocalDpi xmlns:a14="http://schemas.microsoft.com/office/drawing/2010/main"/>
              </a:ext>
            </a:extLst>
          </a:blip>
          <a:srcRect/>
          <a:stretch>
            <a:fillRect/>
          </a:stretch>
        </p:blipFill>
        <p:spPr bwMode="auto">
          <a:xfrm>
            <a:off x="539750" y="1470026"/>
            <a:ext cx="2409825" cy="2525713"/>
          </a:xfrm>
          <a:prstGeom prst="rect">
            <a:avLst/>
          </a:prstGeom>
          <a:noFill/>
          <a:ln w="9525">
            <a:noFill/>
            <a:miter lim="800000"/>
            <a:headEnd/>
            <a:tailEnd/>
          </a:ln>
        </p:spPr>
      </p:pic>
      <p:pic>
        <p:nvPicPr>
          <p:cNvPr id="6" name="Picture 2"/>
          <p:cNvPicPr>
            <a:picLocks noChangeAspect="1" noChangeArrowheads="1"/>
          </p:cNvPicPr>
          <p:nvPr userDrawn="1"/>
        </p:nvPicPr>
        <p:blipFill>
          <a:blip r:embed="rId3" cstate="screen">
            <a:extLst>
              <a:ext uri="{28A0092B-C50C-407E-A947-70E740481C1C}">
                <a14:useLocalDpi xmlns:a14="http://schemas.microsoft.com/office/drawing/2010/main"/>
              </a:ext>
            </a:extLst>
          </a:blip>
          <a:srcRect b="-476"/>
          <a:stretch>
            <a:fillRect/>
          </a:stretch>
        </p:blipFill>
        <p:spPr bwMode="auto">
          <a:xfrm>
            <a:off x="7261226" y="-4762"/>
            <a:ext cx="1882775" cy="5148263"/>
          </a:xfrm>
          <a:prstGeom prst="rect">
            <a:avLst/>
          </a:prstGeom>
          <a:noFill/>
          <a:ln w="9525">
            <a:noFill/>
            <a:miter lim="800000"/>
            <a:headEnd/>
            <a:tailEnd/>
          </a:ln>
        </p:spPr>
      </p:pic>
      <p:pic>
        <p:nvPicPr>
          <p:cNvPr id="7" name="Picture 2" descr="S:\F15015_Copernicus\3_Work\330_Work-in-process\SC4_BackgroundMat\PPT\item Copernicus\logo-ce-horizontal-en-negatif.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423989" y="4649789"/>
            <a:ext cx="1146175" cy="300037"/>
          </a:xfrm>
          <a:prstGeom prst="rect">
            <a:avLst/>
          </a:prstGeom>
          <a:noFill/>
          <a:ln w="9525">
            <a:noFill/>
            <a:miter lim="800000"/>
            <a:headEnd/>
            <a:tailEnd/>
          </a:ln>
        </p:spPr>
      </p:pic>
      <p:pic>
        <p:nvPicPr>
          <p:cNvPr id="8" name="Picture 2"/>
          <p:cNvPicPr>
            <a:picLocks noChangeAspect="1" noChangeArrowheads="1"/>
          </p:cNvPicPr>
          <p:nvPr userDrawn="1"/>
        </p:nvPicPr>
        <p:blipFill>
          <a:blip r:embed="rId5"/>
          <a:srcRect/>
          <a:stretch>
            <a:fillRect/>
          </a:stretch>
        </p:blipFill>
        <p:spPr bwMode="auto">
          <a:xfrm>
            <a:off x="495300" y="4679950"/>
            <a:ext cx="769938" cy="280988"/>
          </a:xfrm>
          <a:prstGeom prst="rect">
            <a:avLst/>
          </a:prstGeom>
          <a:noFill/>
          <a:ln w="9525">
            <a:noFill/>
            <a:miter lim="800000"/>
            <a:headEnd/>
            <a:tailEnd/>
          </a:ln>
        </p:spPr>
      </p:pic>
      <p:sp>
        <p:nvSpPr>
          <p:cNvPr id="9" name="TextBox 16"/>
          <p:cNvSpPr txBox="1"/>
          <p:nvPr userDrawn="1"/>
        </p:nvSpPr>
        <p:spPr>
          <a:xfrm>
            <a:off x="582613" y="3363913"/>
            <a:ext cx="2189162" cy="261610"/>
          </a:xfrm>
          <a:prstGeom prst="rect">
            <a:avLst/>
          </a:prstGeom>
          <a:noFill/>
        </p:spPr>
        <p:txBody>
          <a:bodyPr>
            <a:spAutoFit/>
          </a:bodyPr>
          <a:lstStyle/>
          <a:p>
            <a:pPr algn="ctr">
              <a:defRPr/>
            </a:pPr>
            <a:r>
              <a:rPr lang="es-ES" sz="1100" dirty="0" err="1">
                <a:solidFill>
                  <a:prstClr val="white"/>
                </a:solidFill>
              </a:rPr>
              <a:t>Land</a:t>
            </a:r>
            <a:r>
              <a:rPr lang="es-ES" sz="1100" dirty="0">
                <a:solidFill>
                  <a:prstClr val="white"/>
                </a:solidFill>
              </a:rPr>
              <a:t> </a:t>
            </a:r>
            <a:r>
              <a:rPr lang="es-ES" sz="1100" dirty="0" err="1">
                <a:solidFill>
                  <a:prstClr val="white"/>
                </a:solidFill>
              </a:rPr>
              <a:t>Monitoring</a:t>
            </a:r>
            <a:endParaRPr lang="en-US" sz="1100" dirty="0">
              <a:solidFill>
                <a:prstClr val="white"/>
              </a:solidFill>
            </a:endParaRPr>
          </a:p>
        </p:txBody>
      </p:sp>
      <p:sp>
        <p:nvSpPr>
          <p:cNvPr id="10" name="Date Placeholder 3"/>
          <p:cNvSpPr>
            <a:spLocks noGrp="1"/>
          </p:cNvSpPr>
          <p:nvPr>
            <p:ph type="dt" sz="half" idx="14"/>
          </p:nvPr>
        </p:nvSpPr>
        <p:spPr/>
        <p:txBody>
          <a:bodyPr/>
          <a:lstStyle>
            <a:lvl1pPr>
              <a:defRPr>
                <a:solidFill>
                  <a:schemeClr val="bg1">
                    <a:lumMod val="95000"/>
                  </a:schemeClr>
                </a:solidFill>
              </a:defRPr>
            </a:lvl1pPr>
          </a:lstStyle>
          <a:p>
            <a:pPr>
              <a:defRPr/>
            </a:pPr>
            <a:fld id="{81916D41-8397-4BE3-A748-990BAFA5ED3A}" type="datetimeFigureOut">
              <a:rPr lang="en-US">
                <a:solidFill>
                  <a:prstClr val="white">
                    <a:lumMod val="95000"/>
                  </a:prstClr>
                </a:solidFill>
              </a:rPr>
              <a:pPr>
                <a:defRPr/>
              </a:pPr>
              <a:t>7/18/19</a:t>
            </a:fld>
            <a:endParaRPr lang="en-US">
              <a:solidFill>
                <a:prstClr val="white">
                  <a:lumMod val="95000"/>
                </a:prstClr>
              </a:solidFill>
            </a:endParaRPr>
          </a:p>
        </p:txBody>
      </p:sp>
      <p:sp>
        <p:nvSpPr>
          <p:cNvPr id="11" name="Footer Placeholder 4"/>
          <p:cNvSpPr>
            <a:spLocks noGrp="1"/>
          </p:cNvSpPr>
          <p:nvPr>
            <p:ph type="ftr" sz="quarter" idx="15"/>
          </p:nvPr>
        </p:nvSpPr>
        <p:spPr/>
        <p:txBody>
          <a:bodyPr/>
          <a:lstStyle>
            <a:lvl1pPr>
              <a:defRPr>
                <a:solidFill>
                  <a:schemeClr val="bg1">
                    <a:lumMod val="95000"/>
                  </a:schemeClr>
                </a:solidFill>
              </a:defRPr>
            </a:lvl1pPr>
          </a:lstStyle>
          <a:p>
            <a:pPr>
              <a:defRPr/>
            </a:pPr>
            <a:endParaRPr lang="en-US">
              <a:solidFill>
                <a:prstClr val="white">
                  <a:lumMod val="95000"/>
                </a:prstClr>
              </a:solidFill>
            </a:endParaRPr>
          </a:p>
        </p:txBody>
      </p:sp>
      <p:sp>
        <p:nvSpPr>
          <p:cNvPr id="12" name="Slide Number Placeholder 5"/>
          <p:cNvSpPr>
            <a:spLocks noGrp="1"/>
          </p:cNvSpPr>
          <p:nvPr>
            <p:ph type="sldNum" sz="quarter" idx="16"/>
          </p:nvPr>
        </p:nvSpPr>
        <p:spPr/>
        <p:txBody>
          <a:bodyPr/>
          <a:lstStyle>
            <a:lvl1pPr>
              <a:defRPr>
                <a:solidFill>
                  <a:schemeClr val="bg1">
                    <a:lumMod val="95000"/>
                  </a:schemeClr>
                </a:solidFill>
              </a:defRPr>
            </a:lvl1pPr>
          </a:lstStyle>
          <a:p>
            <a:pPr>
              <a:defRPr/>
            </a:pPr>
            <a:fld id="{45D4A6F8-BC20-4A22-A0F3-16B681B480A1}" type="slidenum">
              <a:rPr lang="en-US">
                <a:solidFill>
                  <a:prstClr val="white">
                    <a:lumMod val="95000"/>
                  </a:prstClr>
                </a:solidFill>
              </a:rPr>
              <a:pPr>
                <a:defRPr/>
              </a:pPr>
              <a:t>‹#›</a:t>
            </a:fld>
            <a:endParaRPr lang="en-US">
              <a:solidFill>
                <a:prstClr val="white">
                  <a:lumMod val="95000"/>
                </a:prstClr>
              </a:solidFill>
            </a:endParaRPr>
          </a:p>
        </p:txBody>
      </p:sp>
    </p:spTree>
    <p:extLst>
      <p:ext uri="{BB962C8B-B14F-4D97-AF65-F5344CB8AC3E}">
        <p14:creationId xmlns:p14="http://schemas.microsoft.com/office/powerpoint/2010/main" val="9113035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1" name="Group 20"/>
          <p:cNvGrpSpPr/>
          <p:nvPr userDrawn="1"/>
        </p:nvGrpSpPr>
        <p:grpSpPr>
          <a:xfrm>
            <a:off x="-152887" y="-14513"/>
            <a:ext cx="2463611" cy="5182509"/>
            <a:chOff x="-4209150" y="-331109"/>
            <a:chExt cx="2463611" cy="5182509"/>
          </a:xfrm>
        </p:grpSpPr>
        <p:pic>
          <p:nvPicPr>
            <p:cNvPr id="23" name="Picture 4"/>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4065134" y="-331109"/>
              <a:ext cx="1879600" cy="5171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p:cNvSpPr/>
            <p:nvPr userDrawn="1"/>
          </p:nvSpPr>
          <p:spPr>
            <a:xfrm>
              <a:off x="-4209150" y="-330200"/>
              <a:ext cx="2463611" cy="5171699"/>
            </a:xfrm>
            <a:prstGeom prst="rect">
              <a:avLst/>
            </a:prstGeom>
            <a:gradFill>
              <a:gsLst>
                <a:gs pos="0">
                  <a:schemeClr val="accent1">
                    <a:tint val="66000"/>
                    <a:satMod val="160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userDrawn="1"/>
          </p:nvSpPr>
          <p:spPr>
            <a:xfrm>
              <a:off x="-4068960" y="-330200"/>
              <a:ext cx="2323421" cy="51816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1007228"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07228"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2" name="Straight Connector 11"/>
          <p:cNvCxnSpPr/>
          <p:nvPr userDrawn="1"/>
        </p:nvCxnSpPr>
        <p:spPr>
          <a:xfrm>
            <a:off x="471539" y="876452"/>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07512"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userDrawn="1"/>
        </p:nvSpPr>
        <p:spPr>
          <a:xfrm>
            <a:off x="132912" y="640234"/>
            <a:ext cx="1022649" cy="261610"/>
          </a:xfrm>
          <a:prstGeom prst="rect">
            <a:avLst/>
          </a:prstGeom>
          <a:noFill/>
          <a:ln>
            <a:noFill/>
          </a:ln>
        </p:spPr>
        <p:txBody>
          <a:bodyPr wrap="square" rtlCol="0">
            <a:spAutoFit/>
          </a:bodyPr>
          <a:lstStyle/>
          <a:p>
            <a:r>
              <a:rPr lang="es-ES" sz="1100" b="0" dirty="0">
                <a:solidFill>
                  <a:srgbClr val="2C4442"/>
                </a:solidFill>
              </a:rPr>
              <a:t>Security</a:t>
            </a:r>
            <a:endParaRPr lang="en-US" sz="1100" b="0" dirty="0">
              <a:solidFill>
                <a:srgbClr val="2C4442"/>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9996045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 name="Group 9"/>
          <p:cNvGrpSpPr/>
          <p:nvPr userDrawn="1"/>
        </p:nvGrpSpPr>
        <p:grpSpPr>
          <a:xfrm>
            <a:off x="0" y="8"/>
            <a:ext cx="2771800" cy="5143501"/>
            <a:chOff x="0" y="0"/>
            <a:chExt cx="2771800" cy="5143501"/>
          </a:xfrm>
        </p:grpSpPr>
        <p:pic>
          <p:nvPicPr>
            <p:cNvPr id="26" name="Picture 2" descr="S:\F15015_Copernicus\3_Work\330_Work-in-process\SC4_BackgroundMat\Visual_ID\Photos\InSitu_centro nazionale ricerca itliano.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1"/>
              <a:ext cx="2369580" cy="51435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userDrawn="1"/>
          </p:nvSpPr>
          <p:spPr>
            <a:xfrm>
              <a:off x="0" y="1"/>
              <a:ext cx="27718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0" y="0"/>
              <a:ext cx="2759414" cy="5143500"/>
            </a:xfrm>
            <a:prstGeom prst="rect">
              <a:avLst/>
            </a:prstGeom>
            <a:gradFill>
              <a:gsLst>
                <a:gs pos="0">
                  <a:schemeClr val="tx1">
                    <a:lumMod val="25000"/>
                    <a:lumOff val="75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9" name="Straight Connector 8"/>
          <p:cNvCxnSpPr/>
          <p:nvPr userDrawn="1"/>
        </p:nvCxnSpPr>
        <p:spPr>
          <a:xfrm>
            <a:off x="431624" y="915570"/>
            <a:ext cx="0" cy="4034885"/>
          </a:xfrm>
          <a:prstGeom prst="line">
            <a:avLst/>
          </a:prstGeom>
          <a:ln w="31750">
            <a:solidFill>
              <a:srgbClr val="925238">
                <a:alpha val="81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867704" y="205979"/>
            <a:ext cx="7819096" cy="277539"/>
          </a:xfrm>
          <a:solidFill>
            <a:srgbClr val="925238"/>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54" y="699549"/>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Box 26"/>
          <p:cNvSpPr txBox="1"/>
          <p:nvPr userDrawn="1"/>
        </p:nvSpPr>
        <p:spPr>
          <a:xfrm>
            <a:off x="145926" y="639599"/>
            <a:ext cx="609650" cy="261610"/>
          </a:xfrm>
          <a:prstGeom prst="rect">
            <a:avLst/>
          </a:prstGeom>
          <a:noFill/>
        </p:spPr>
        <p:txBody>
          <a:bodyPr wrap="square" rtlCol="0">
            <a:spAutoFit/>
          </a:bodyPr>
          <a:lstStyle/>
          <a:p>
            <a:pPr algn="ctr"/>
            <a:r>
              <a:rPr lang="es-ES" sz="1100" b="0" dirty="0">
                <a:solidFill>
                  <a:srgbClr val="925238"/>
                </a:solidFill>
              </a:rPr>
              <a:t>In</a:t>
            </a:r>
            <a:r>
              <a:rPr lang="es-ES" sz="1100" b="0" baseline="0" dirty="0">
                <a:solidFill>
                  <a:srgbClr val="925238"/>
                </a:solidFill>
              </a:rPr>
              <a:t> situ</a:t>
            </a:r>
            <a:endParaRPr lang="en-US" sz="1100" b="0" dirty="0">
              <a:solidFill>
                <a:srgbClr val="925238"/>
              </a:solidFill>
            </a:endParaRPr>
          </a:p>
        </p:txBody>
      </p:sp>
      <p:sp>
        <p:nvSpPr>
          <p:cNvPr id="7" name="Footer Placeholder 6"/>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58768E1A-8455-4611-8763-3FA1B747F6B6}" type="slidenum">
              <a:rPr lang="en-US" smtClean="0"/>
              <a:pPr/>
              <a:t>‹#›</a:t>
            </a:fld>
            <a:endParaRPr lang="en-US"/>
          </a:p>
        </p:txBody>
      </p:sp>
      <p:sp>
        <p:nvSpPr>
          <p:cNvPr id="31" name="Oval 30"/>
          <p:cNvSpPr/>
          <p:nvPr userDrawn="1"/>
        </p:nvSpPr>
        <p:spPr>
          <a:xfrm>
            <a:off x="159492" y="99537"/>
            <a:ext cx="545454" cy="568038"/>
          </a:xfrm>
          <a:prstGeom prst="ellipse">
            <a:avLst/>
          </a:prstGeom>
          <a:solidFill>
            <a:srgbClr val="925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3"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16270" y="158213"/>
            <a:ext cx="430733" cy="45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97341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31" name="Group 30"/>
          <p:cNvGrpSpPr/>
          <p:nvPr userDrawn="1"/>
        </p:nvGrpSpPr>
        <p:grpSpPr>
          <a:xfrm>
            <a:off x="0" y="8"/>
            <a:ext cx="2771800" cy="5143501"/>
            <a:chOff x="0" y="0"/>
            <a:chExt cx="2771800" cy="5143501"/>
          </a:xfrm>
        </p:grpSpPr>
        <p:pic>
          <p:nvPicPr>
            <p:cNvPr id="32" name="Picture 2" descr="S:\F15015_Copernicus\3_Work\330_Work-in-process\SC4_BackgroundMat\Visual_ID\Photos\InSitu_centro nazionale ricerca itliano.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1"/>
              <a:ext cx="2369580" cy="514350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userDrawn="1"/>
          </p:nvSpPr>
          <p:spPr>
            <a:xfrm>
              <a:off x="0" y="1"/>
              <a:ext cx="27718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userDrawn="1"/>
          </p:nvSpPr>
          <p:spPr>
            <a:xfrm>
              <a:off x="0" y="0"/>
              <a:ext cx="2759414" cy="5143500"/>
            </a:xfrm>
            <a:prstGeom prst="rect">
              <a:avLst/>
            </a:prstGeom>
            <a:gradFill>
              <a:gsLst>
                <a:gs pos="0">
                  <a:schemeClr val="tx1">
                    <a:lumMod val="25000"/>
                    <a:lumOff val="75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idx="1"/>
          </p:nvPr>
        </p:nvSpPr>
        <p:spPr>
          <a:xfrm>
            <a:off x="767539" y="699549"/>
            <a:ext cx="7919262"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cxnSp>
        <p:nvCxnSpPr>
          <p:cNvPr id="27" name="Straight Connector 26"/>
          <p:cNvCxnSpPr/>
          <p:nvPr userDrawn="1"/>
        </p:nvCxnSpPr>
        <p:spPr>
          <a:xfrm>
            <a:off x="431624" y="915570"/>
            <a:ext cx="0" cy="4034885"/>
          </a:xfrm>
          <a:prstGeom prst="line">
            <a:avLst/>
          </a:prstGeom>
          <a:ln w="31750">
            <a:solidFill>
              <a:srgbClr val="925238">
                <a:alpha val="81000"/>
              </a:srgb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867704" y="205979"/>
            <a:ext cx="7819096" cy="277539"/>
          </a:xfrm>
          <a:solidFill>
            <a:srgbClr val="925238"/>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9" name="TextBox 28"/>
          <p:cNvSpPr txBox="1"/>
          <p:nvPr userDrawn="1"/>
        </p:nvSpPr>
        <p:spPr>
          <a:xfrm>
            <a:off x="145926" y="639599"/>
            <a:ext cx="609650" cy="261610"/>
          </a:xfrm>
          <a:prstGeom prst="rect">
            <a:avLst/>
          </a:prstGeom>
          <a:noFill/>
        </p:spPr>
        <p:txBody>
          <a:bodyPr wrap="square" rtlCol="0">
            <a:spAutoFit/>
          </a:bodyPr>
          <a:lstStyle/>
          <a:p>
            <a:pPr algn="ctr"/>
            <a:r>
              <a:rPr lang="es-ES" sz="1100" b="0" dirty="0">
                <a:solidFill>
                  <a:srgbClr val="925238"/>
                </a:solidFill>
              </a:rPr>
              <a:t>In</a:t>
            </a:r>
            <a:r>
              <a:rPr lang="es-ES" sz="1100" b="0" baseline="0" dirty="0">
                <a:solidFill>
                  <a:srgbClr val="925238"/>
                </a:solidFill>
              </a:rPr>
              <a:t> situ</a:t>
            </a:r>
            <a:endParaRPr lang="en-US" sz="1100" b="0" dirty="0">
              <a:solidFill>
                <a:srgbClr val="925238"/>
              </a:solidFill>
            </a:endParaRPr>
          </a:p>
        </p:txBody>
      </p:sp>
      <p:sp>
        <p:nvSpPr>
          <p:cNvPr id="59" name="Oval 58"/>
          <p:cNvSpPr/>
          <p:nvPr userDrawn="1"/>
        </p:nvSpPr>
        <p:spPr>
          <a:xfrm>
            <a:off x="159492" y="99537"/>
            <a:ext cx="545454" cy="568038"/>
          </a:xfrm>
          <a:prstGeom prst="ellipse">
            <a:avLst/>
          </a:prstGeom>
          <a:solidFill>
            <a:srgbClr val="925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0"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16270" y="158213"/>
            <a:ext cx="430733" cy="45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31445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S:\F15015_Copernicus\3_Work\330_Work-in-process\SC4_BackgroundMat\Visual_ID\Photos\InSitu.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856" b="-1"/>
          <a:stretch/>
        </p:blipFill>
        <p:spPr bwMode="auto">
          <a:xfrm>
            <a:off x="7279949" y="0"/>
            <a:ext cx="1862585"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p:cNvSpPr>
            <a:spLocks noGrp="1"/>
          </p:cNvSpPr>
          <p:nvPr>
            <p:ph type="subTitle" idx="13"/>
          </p:nvPr>
        </p:nvSpPr>
        <p:spPr>
          <a:xfrm>
            <a:off x="2581176"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extBox 10"/>
          <p:cNvSpPr txBox="1"/>
          <p:nvPr userDrawn="1"/>
        </p:nvSpPr>
        <p:spPr>
          <a:xfrm>
            <a:off x="1130928" y="3462268"/>
            <a:ext cx="609650" cy="261610"/>
          </a:xfrm>
          <a:prstGeom prst="rect">
            <a:avLst/>
          </a:prstGeom>
          <a:noFill/>
        </p:spPr>
        <p:txBody>
          <a:bodyPr wrap="square" rtlCol="0">
            <a:spAutoFit/>
          </a:bodyPr>
          <a:lstStyle/>
          <a:p>
            <a:pPr algn="ctr"/>
            <a:r>
              <a:rPr lang="es-ES" sz="1100" b="0" dirty="0">
                <a:solidFill>
                  <a:schemeClr val="bg1"/>
                </a:solidFill>
              </a:rPr>
              <a:t>In</a:t>
            </a:r>
            <a:r>
              <a:rPr lang="es-ES" sz="1100" b="0" baseline="0" dirty="0">
                <a:solidFill>
                  <a:schemeClr val="bg1"/>
                </a:solidFill>
              </a:rPr>
              <a:t> situ</a:t>
            </a:r>
            <a:endParaRPr lang="en-US" sz="1100" b="0" dirty="0">
              <a:solidFill>
                <a:schemeClr val="bg1"/>
              </a:solidFill>
            </a:endParaRPr>
          </a:p>
        </p:txBody>
      </p:sp>
      <p:pic>
        <p:nvPicPr>
          <p:cNvPr id="16" name="Picture 2"/>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descr="S:\F15015_Copernicus\3_Work\330_Work-in-process\SC4_BackgroundMat\PPT\item Copernicus\logo-ce-horizontal-en-negatif.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468058" y="4650021"/>
            <a:ext cx="1145581" cy="300443"/>
          </a:xfrm>
          <a:prstGeom prst="rect">
            <a:avLst/>
          </a:prstGeom>
          <a:noFill/>
          <a:extLst>
            <a:ext uri="{909E8E84-426E-40DD-AFC4-6F175D3DCCD1}">
              <a14:hiddenFill xmlns:a14="http://schemas.microsoft.com/office/drawing/2010/main">
                <a:solidFill>
                  <a:srgbClr val="FFFFFF"/>
                </a:solidFill>
              </a14:hiddenFill>
            </a:ext>
          </a:extLst>
        </p:spPr>
      </p:pic>
      <p:sp>
        <p:nvSpPr>
          <p:cNvPr id="26" name="Title 1"/>
          <p:cNvSpPr>
            <a:spLocks noGrp="1"/>
          </p:cNvSpPr>
          <p:nvPr>
            <p:ph type="title" hasCustomPrompt="1"/>
          </p:nvPr>
        </p:nvSpPr>
        <p:spPr>
          <a:xfrm>
            <a:off x="2570561" y="2572003"/>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
        <p:nvSpPr>
          <p:cNvPr id="27" name="Rectangle 26"/>
          <p:cNvSpPr/>
          <p:nvPr userDrawn="1"/>
        </p:nvSpPr>
        <p:spPr>
          <a:xfrm>
            <a:off x="7223596" y="0"/>
            <a:ext cx="1728192" cy="5143500"/>
          </a:xfrm>
          <a:prstGeom prst="rect">
            <a:avLst/>
          </a:prstGeom>
          <a:gradFill flip="none" rotWithShape="1">
            <a:gsLst>
              <a:gs pos="4000">
                <a:srgbClr val="925238"/>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3"/>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47700" y="1592826"/>
            <a:ext cx="1582792" cy="1656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19762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6" name="Group 35"/>
          <p:cNvGrpSpPr/>
          <p:nvPr userDrawn="1"/>
        </p:nvGrpSpPr>
        <p:grpSpPr>
          <a:xfrm>
            <a:off x="0" y="8"/>
            <a:ext cx="2771800" cy="5143501"/>
            <a:chOff x="0" y="0"/>
            <a:chExt cx="2771800" cy="5143501"/>
          </a:xfrm>
        </p:grpSpPr>
        <p:pic>
          <p:nvPicPr>
            <p:cNvPr id="37" name="Picture 2" descr="S:\F15015_Copernicus\3_Work\330_Work-in-process\SC4_BackgroundMat\Visual_ID\Photos\InSitu_centro nazionale ricerca itliano.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1"/>
              <a:ext cx="2369580" cy="5143500"/>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userDrawn="1"/>
          </p:nvSpPr>
          <p:spPr>
            <a:xfrm>
              <a:off x="0" y="1"/>
              <a:ext cx="27718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userDrawn="1"/>
          </p:nvSpPr>
          <p:spPr>
            <a:xfrm>
              <a:off x="0" y="0"/>
              <a:ext cx="2759414" cy="5143500"/>
            </a:xfrm>
            <a:prstGeom prst="rect">
              <a:avLst/>
            </a:prstGeom>
            <a:gradFill>
              <a:gsLst>
                <a:gs pos="0">
                  <a:schemeClr val="tx1">
                    <a:lumMod val="25000"/>
                    <a:lumOff val="75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sz="half" idx="1"/>
          </p:nvPr>
        </p:nvSpPr>
        <p:spPr>
          <a:xfrm>
            <a:off x="590872"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58768E1A-8455-4611-8763-3FA1B747F6B6}" type="slidenum">
              <a:rPr lang="en-US" smtClean="0"/>
              <a:pPr/>
              <a:t>‹#›</a:t>
            </a:fld>
            <a:endParaRPr lang="en-US"/>
          </a:p>
        </p:txBody>
      </p:sp>
      <p:cxnSp>
        <p:nvCxnSpPr>
          <p:cNvPr id="29" name="Straight Connector 28"/>
          <p:cNvCxnSpPr/>
          <p:nvPr userDrawn="1"/>
        </p:nvCxnSpPr>
        <p:spPr>
          <a:xfrm>
            <a:off x="431624" y="915570"/>
            <a:ext cx="0" cy="4034885"/>
          </a:xfrm>
          <a:prstGeom prst="line">
            <a:avLst/>
          </a:prstGeom>
          <a:ln w="31750">
            <a:solidFill>
              <a:srgbClr val="925238">
                <a:alpha val="81000"/>
              </a:srgbClr>
            </a:solidFill>
          </a:ln>
        </p:spPr>
        <p:style>
          <a:lnRef idx="1">
            <a:schemeClr val="accent1"/>
          </a:lnRef>
          <a:fillRef idx="0">
            <a:schemeClr val="accent1"/>
          </a:fillRef>
          <a:effectRef idx="0">
            <a:schemeClr val="accent1"/>
          </a:effectRef>
          <a:fontRef idx="minor">
            <a:schemeClr val="tx1"/>
          </a:fontRef>
        </p:style>
      </p:cxnSp>
      <p:sp>
        <p:nvSpPr>
          <p:cNvPr id="30" name="Title 1"/>
          <p:cNvSpPr>
            <a:spLocks noGrp="1"/>
          </p:cNvSpPr>
          <p:nvPr>
            <p:ph type="title" hasCustomPrompt="1"/>
          </p:nvPr>
        </p:nvSpPr>
        <p:spPr>
          <a:xfrm>
            <a:off x="867704" y="205979"/>
            <a:ext cx="7819096" cy="277539"/>
          </a:xfrm>
          <a:solidFill>
            <a:srgbClr val="925238"/>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1" name="TextBox 30"/>
          <p:cNvSpPr txBox="1"/>
          <p:nvPr userDrawn="1"/>
        </p:nvSpPr>
        <p:spPr>
          <a:xfrm>
            <a:off x="145926" y="639599"/>
            <a:ext cx="609650" cy="261610"/>
          </a:xfrm>
          <a:prstGeom prst="rect">
            <a:avLst/>
          </a:prstGeom>
          <a:noFill/>
        </p:spPr>
        <p:txBody>
          <a:bodyPr wrap="square" rtlCol="0">
            <a:spAutoFit/>
          </a:bodyPr>
          <a:lstStyle/>
          <a:p>
            <a:pPr algn="ctr"/>
            <a:r>
              <a:rPr lang="es-ES" sz="1100" b="0" dirty="0">
                <a:solidFill>
                  <a:srgbClr val="925238"/>
                </a:solidFill>
              </a:rPr>
              <a:t>In</a:t>
            </a:r>
            <a:r>
              <a:rPr lang="es-ES" sz="1100" b="0" baseline="0" dirty="0">
                <a:solidFill>
                  <a:srgbClr val="925238"/>
                </a:solidFill>
              </a:rPr>
              <a:t> situ</a:t>
            </a:r>
            <a:endParaRPr lang="en-US" sz="1100" b="0" dirty="0">
              <a:solidFill>
                <a:srgbClr val="925238"/>
              </a:solidFill>
            </a:endParaRPr>
          </a:p>
        </p:txBody>
      </p:sp>
      <p:sp>
        <p:nvSpPr>
          <p:cNvPr id="32" name="Oval 31"/>
          <p:cNvSpPr/>
          <p:nvPr userDrawn="1"/>
        </p:nvSpPr>
        <p:spPr>
          <a:xfrm>
            <a:off x="159492" y="99537"/>
            <a:ext cx="545454" cy="568038"/>
          </a:xfrm>
          <a:prstGeom prst="ellipse">
            <a:avLst/>
          </a:prstGeom>
          <a:solidFill>
            <a:srgbClr val="925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0"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16270" y="158213"/>
            <a:ext cx="430733" cy="45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89602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0" name="Group 29"/>
          <p:cNvGrpSpPr/>
          <p:nvPr userDrawn="1"/>
        </p:nvGrpSpPr>
        <p:grpSpPr>
          <a:xfrm>
            <a:off x="0" y="8"/>
            <a:ext cx="2771800" cy="5143501"/>
            <a:chOff x="0" y="0"/>
            <a:chExt cx="2771800" cy="5143501"/>
          </a:xfrm>
        </p:grpSpPr>
        <p:pic>
          <p:nvPicPr>
            <p:cNvPr id="31" name="Picture 2" descr="S:\F15015_Copernicus\3_Work\330_Work-in-process\SC4_BackgroundMat\Visual_ID\Photos\InSitu_centro nazionale ricerca itliano.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1"/>
              <a:ext cx="2369580" cy="514350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userDrawn="1"/>
          </p:nvSpPr>
          <p:spPr>
            <a:xfrm>
              <a:off x="0" y="1"/>
              <a:ext cx="27718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userDrawn="1"/>
          </p:nvSpPr>
          <p:spPr>
            <a:xfrm>
              <a:off x="0" y="0"/>
              <a:ext cx="2759414" cy="5143500"/>
            </a:xfrm>
            <a:prstGeom prst="rect">
              <a:avLst/>
            </a:prstGeom>
            <a:gradFill>
              <a:gsLst>
                <a:gs pos="0">
                  <a:schemeClr val="tx1">
                    <a:lumMod val="25000"/>
                    <a:lumOff val="75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p:cNvSpPr>
            <a:spLocks noGrp="1"/>
          </p:cNvSpPr>
          <p:nvPr>
            <p:ph type="body" idx="1"/>
          </p:nvPr>
        </p:nvSpPr>
        <p:spPr>
          <a:xfrm>
            <a:off x="662879" y="6275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0710" y="6275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50169"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cxnSp>
        <p:nvCxnSpPr>
          <p:cNvPr id="34" name="Straight Connector 33"/>
          <p:cNvCxnSpPr/>
          <p:nvPr userDrawn="1"/>
        </p:nvCxnSpPr>
        <p:spPr>
          <a:xfrm>
            <a:off x="431624" y="915570"/>
            <a:ext cx="0" cy="4034885"/>
          </a:xfrm>
          <a:prstGeom prst="line">
            <a:avLst/>
          </a:prstGeom>
          <a:ln w="31750">
            <a:solidFill>
              <a:srgbClr val="925238">
                <a:alpha val="81000"/>
              </a:srgbClr>
            </a:solidFill>
          </a:ln>
        </p:spPr>
        <p:style>
          <a:lnRef idx="1">
            <a:schemeClr val="accent1"/>
          </a:lnRef>
          <a:fillRef idx="0">
            <a:schemeClr val="accent1"/>
          </a:fillRef>
          <a:effectRef idx="0">
            <a:schemeClr val="accent1"/>
          </a:effectRef>
          <a:fontRef idx="minor">
            <a:schemeClr val="tx1"/>
          </a:fontRef>
        </p:style>
      </p:cxnSp>
      <p:sp>
        <p:nvSpPr>
          <p:cNvPr id="35" name="Title 1"/>
          <p:cNvSpPr>
            <a:spLocks noGrp="1"/>
          </p:cNvSpPr>
          <p:nvPr>
            <p:ph type="title" hasCustomPrompt="1"/>
          </p:nvPr>
        </p:nvSpPr>
        <p:spPr>
          <a:xfrm>
            <a:off x="867704" y="205979"/>
            <a:ext cx="7819096" cy="277539"/>
          </a:xfrm>
          <a:solidFill>
            <a:srgbClr val="925238"/>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6" name="TextBox 35"/>
          <p:cNvSpPr txBox="1"/>
          <p:nvPr userDrawn="1"/>
        </p:nvSpPr>
        <p:spPr>
          <a:xfrm>
            <a:off x="145926" y="639599"/>
            <a:ext cx="609650" cy="261610"/>
          </a:xfrm>
          <a:prstGeom prst="rect">
            <a:avLst/>
          </a:prstGeom>
          <a:noFill/>
        </p:spPr>
        <p:txBody>
          <a:bodyPr wrap="square" rtlCol="0">
            <a:spAutoFit/>
          </a:bodyPr>
          <a:lstStyle/>
          <a:p>
            <a:pPr algn="ctr"/>
            <a:r>
              <a:rPr lang="es-ES" sz="1100" b="0" dirty="0">
                <a:solidFill>
                  <a:srgbClr val="925238"/>
                </a:solidFill>
              </a:rPr>
              <a:t>In</a:t>
            </a:r>
            <a:r>
              <a:rPr lang="es-ES" sz="1100" b="0" baseline="0" dirty="0">
                <a:solidFill>
                  <a:srgbClr val="925238"/>
                </a:solidFill>
              </a:rPr>
              <a:t> situ</a:t>
            </a:r>
            <a:endParaRPr lang="en-US" sz="1100" b="0" dirty="0">
              <a:solidFill>
                <a:srgbClr val="925238"/>
              </a:solidFill>
            </a:endParaRPr>
          </a:p>
        </p:txBody>
      </p:sp>
      <p:sp>
        <p:nvSpPr>
          <p:cNvPr id="37" name="Oval 36"/>
          <p:cNvSpPr/>
          <p:nvPr userDrawn="1"/>
        </p:nvSpPr>
        <p:spPr>
          <a:xfrm>
            <a:off x="159492" y="99537"/>
            <a:ext cx="545454" cy="568038"/>
          </a:xfrm>
          <a:prstGeom prst="ellipse">
            <a:avLst/>
          </a:prstGeom>
          <a:solidFill>
            <a:srgbClr val="925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8"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16270" y="158213"/>
            <a:ext cx="430733" cy="45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72749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0" name="Group 29"/>
          <p:cNvGrpSpPr/>
          <p:nvPr userDrawn="1"/>
        </p:nvGrpSpPr>
        <p:grpSpPr>
          <a:xfrm>
            <a:off x="0" y="8"/>
            <a:ext cx="2771800" cy="5143501"/>
            <a:chOff x="0" y="0"/>
            <a:chExt cx="2771800" cy="5143501"/>
          </a:xfrm>
        </p:grpSpPr>
        <p:pic>
          <p:nvPicPr>
            <p:cNvPr id="31" name="Picture 2" descr="S:\F15015_Copernicus\3_Work\330_Work-in-process\SC4_BackgroundMat\Visual_ID\Photos\InSitu_centro nazionale ricerca itliano.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1"/>
              <a:ext cx="2369580" cy="514350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userDrawn="1"/>
          </p:nvSpPr>
          <p:spPr>
            <a:xfrm>
              <a:off x="0" y="1"/>
              <a:ext cx="27718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0" y="0"/>
              <a:ext cx="2759414" cy="5143500"/>
            </a:xfrm>
            <a:prstGeom prst="rect">
              <a:avLst/>
            </a:prstGeom>
            <a:gradFill>
              <a:gsLst>
                <a:gs pos="0">
                  <a:schemeClr val="tx1">
                    <a:lumMod val="25000"/>
                    <a:lumOff val="75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cxnSp>
        <p:nvCxnSpPr>
          <p:cNvPr id="32" name="Straight Connector 31"/>
          <p:cNvCxnSpPr/>
          <p:nvPr userDrawn="1"/>
        </p:nvCxnSpPr>
        <p:spPr>
          <a:xfrm>
            <a:off x="431624" y="915570"/>
            <a:ext cx="0" cy="4034885"/>
          </a:xfrm>
          <a:prstGeom prst="line">
            <a:avLst/>
          </a:prstGeom>
          <a:ln w="31750">
            <a:solidFill>
              <a:srgbClr val="925238">
                <a:alpha val="81000"/>
              </a:srgbClr>
            </a:solidFill>
          </a:ln>
        </p:spPr>
        <p:style>
          <a:lnRef idx="1">
            <a:schemeClr val="accent1"/>
          </a:lnRef>
          <a:fillRef idx="0">
            <a:schemeClr val="accent1"/>
          </a:fillRef>
          <a:effectRef idx="0">
            <a:schemeClr val="accent1"/>
          </a:effectRef>
          <a:fontRef idx="minor">
            <a:schemeClr val="tx1"/>
          </a:fontRef>
        </p:style>
      </p:cxnSp>
      <p:sp>
        <p:nvSpPr>
          <p:cNvPr id="33" name="Title 1"/>
          <p:cNvSpPr>
            <a:spLocks noGrp="1"/>
          </p:cNvSpPr>
          <p:nvPr>
            <p:ph type="title" hasCustomPrompt="1"/>
          </p:nvPr>
        </p:nvSpPr>
        <p:spPr>
          <a:xfrm>
            <a:off x="867704" y="205979"/>
            <a:ext cx="7819096" cy="277539"/>
          </a:xfrm>
          <a:solidFill>
            <a:srgbClr val="925238"/>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4" name="TextBox 33"/>
          <p:cNvSpPr txBox="1"/>
          <p:nvPr userDrawn="1"/>
        </p:nvSpPr>
        <p:spPr>
          <a:xfrm>
            <a:off x="145926" y="639599"/>
            <a:ext cx="609650" cy="261610"/>
          </a:xfrm>
          <a:prstGeom prst="rect">
            <a:avLst/>
          </a:prstGeom>
          <a:noFill/>
        </p:spPr>
        <p:txBody>
          <a:bodyPr wrap="square" rtlCol="0">
            <a:spAutoFit/>
          </a:bodyPr>
          <a:lstStyle/>
          <a:p>
            <a:pPr algn="ctr"/>
            <a:r>
              <a:rPr lang="es-ES" sz="1100" b="0" dirty="0">
                <a:solidFill>
                  <a:srgbClr val="925238"/>
                </a:solidFill>
              </a:rPr>
              <a:t>In</a:t>
            </a:r>
            <a:r>
              <a:rPr lang="es-ES" sz="1100" b="0" baseline="0" dirty="0">
                <a:solidFill>
                  <a:srgbClr val="925238"/>
                </a:solidFill>
              </a:rPr>
              <a:t> situ</a:t>
            </a:r>
            <a:endParaRPr lang="en-US" sz="1100" b="0" dirty="0">
              <a:solidFill>
                <a:srgbClr val="925238"/>
              </a:solidFill>
            </a:endParaRPr>
          </a:p>
        </p:txBody>
      </p:sp>
      <p:sp>
        <p:nvSpPr>
          <p:cNvPr id="35" name="Oval 34"/>
          <p:cNvSpPr/>
          <p:nvPr userDrawn="1"/>
        </p:nvSpPr>
        <p:spPr>
          <a:xfrm>
            <a:off x="159492" y="99537"/>
            <a:ext cx="545454" cy="568038"/>
          </a:xfrm>
          <a:prstGeom prst="ellipse">
            <a:avLst/>
          </a:prstGeom>
          <a:solidFill>
            <a:srgbClr val="925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8"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16270" y="158213"/>
            <a:ext cx="430733" cy="45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43604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35" name="Group 34"/>
          <p:cNvGrpSpPr/>
          <p:nvPr userDrawn="1"/>
        </p:nvGrpSpPr>
        <p:grpSpPr>
          <a:xfrm>
            <a:off x="0" y="8"/>
            <a:ext cx="2771800" cy="5143501"/>
            <a:chOff x="0" y="0"/>
            <a:chExt cx="2771800" cy="5143501"/>
          </a:xfrm>
        </p:grpSpPr>
        <p:pic>
          <p:nvPicPr>
            <p:cNvPr id="36" name="Picture 2" descr="S:\F15015_Copernicus\3_Work\330_Work-in-process\SC4_BackgroundMat\Visual_ID\Photos\InSitu_centro nazionale ricerca itliano.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1"/>
              <a:ext cx="2369580" cy="514350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userDrawn="1"/>
          </p:nvSpPr>
          <p:spPr>
            <a:xfrm>
              <a:off x="0" y="1"/>
              <a:ext cx="27718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userDrawn="1"/>
          </p:nvSpPr>
          <p:spPr>
            <a:xfrm>
              <a:off x="0" y="0"/>
              <a:ext cx="2759414" cy="5143500"/>
            </a:xfrm>
            <a:prstGeom prst="rect">
              <a:avLst/>
            </a:prstGeom>
            <a:gradFill>
              <a:gsLst>
                <a:gs pos="0">
                  <a:schemeClr val="tx1">
                    <a:lumMod val="25000"/>
                    <a:lumOff val="75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8789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cxnSp>
        <p:nvCxnSpPr>
          <p:cNvPr id="28" name="Straight Connector 27"/>
          <p:cNvCxnSpPr/>
          <p:nvPr userDrawn="1"/>
        </p:nvCxnSpPr>
        <p:spPr>
          <a:xfrm>
            <a:off x="431624" y="915570"/>
            <a:ext cx="0" cy="4034885"/>
          </a:xfrm>
          <a:prstGeom prst="line">
            <a:avLst/>
          </a:prstGeom>
          <a:ln w="31750">
            <a:solidFill>
              <a:srgbClr val="925238">
                <a:alpha val="81000"/>
              </a:srgb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userDrawn="1"/>
        </p:nvSpPr>
        <p:spPr>
          <a:xfrm>
            <a:off x="145926" y="639599"/>
            <a:ext cx="609650" cy="261610"/>
          </a:xfrm>
          <a:prstGeom prst="rect">
            <a:avLst/>
          </a:prstGeom>
          <a:noFill/>
        </p:spPr>
        <p:txBody>
          <a:bodyPr wrap="square" rtlCol="0">
            <a:spAutoFit/>
          </a:bodyPr>
          <a:lstStyle/>
          <a:p>
            <a:pPr algn="ctr"/>
            <a:r>
              <a:rPr lang="es-ES" sz="1100" b="0" dirty="0">
                <a:solidFill>
                  <a:srgbClr val="925238"/>
                </a:solidFill>
              </a:rPr>
              <a:t>In</a:t>
            </a:r>
            <a:r>
              <a:rPr lang="es-ES" sz="1100" b="0" baseline="0" dirty="0">
                <a:solidFill>
                  <a:srgbClr val="925238"/>
                </a:solidFill>
              </a:rPr>
              <a:t> situ</a:t>
            </a:r>
            <a:endParaRPr lang="en-US" sz="1100" b="0" dirty="0">
              <a:solidFill>
                <a:srgbClr val="925238"/>
              </a:solidFill>
            </a:endParaRPr>
          </a:p>
        </p:txBody>
      </p:sp>
      <p:sp>
        <p:nvSpPr>
          <p:cNvPr id="31" name="Oval 30"/>
          <p:cNvSpPr/>
          <p:nvPr userDrawn="1"/>
        </p:nvSpPr>
        <p:spPr>
          <a:xfrm>
            <a:off x="159492" y="99537"/>
            <a:ext cx="545454" cy="568038"/>
          </a:xfrm>
          <a:prstGeom prst="ellipse">
            <a:avLst/>
          </a:prstGeom>
          <a:solidFill>
            <a:srgbClr val="925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9"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16270" y="158213"/>
            <a:ext cx="430733" cy="45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80949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7D58A4F9-C67B-4F80-800A-48A620E22D08}" type="slidenum">
              <a:rPr lang="en-GB"/>
              <a:pPr>
                <a:defRPr/>
              </a:pPr>
              <a:t>‹#›</a:t>
            </a:fld>
            <a:endParaRPr lang="en-GB"/>
          </a:p>
        </p:txBody>
      </p:sp>
    </p:spTree>
    <p:extLst>
      <p:ext uri="{BB962C8B-B14F-4D97-AF65-F5344CB8AC3E}">
        <p14:creationId xmlns:p14="http://schemas.microsoft.com/office/powerpoint/2010/main" val="8176181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xfrm>
            <a:off x="662354" y="5037826"/>
            <a:ext cx="1928446" cy="77390"/>
          </a:xfrm>
          <a:prstGeom prst="rect">
            <a:avLst/>
          </a:prstGeom>
          <a:ln/>
        </p:spPr>
        <p:txBody>
          <a:bodyPr/>
          <a:lstStyle>
            <a:lvl1pPr>
              <a:defRPr/>
            </a:lvl1pPr>
          </a:lstStyle>
          <a:p>
            <a:pPr>
              <a:defRPr/>
            </a:pPr>
            <a:fld id="{10F2241A-FFF2-4CEE-9C9C-0222260B3F63}" type="datetime3">
              <a:rPr lang="en-US" sz="2100" b="1">
                <a:solidFill>
                  <a:srgbClr val="00468C"/>
                </a:solidFill>
                <a:latin typeface="Arial" charset="0"/>
                <a:cs typeface="+mn-cs"/>
              </a:rPr>
              <a:pPr>
                <a:defRPr/>
              </a:pPr>
              <a:t>18 July 2019</a:t>
            </a:fld>
            <a:endParaRPr lang="en-GB" sz="2100" b="1">
              <a:solidFill>
                <a:srgbClr val="00468C"/>
              </a:solidFill>
              <a:latin typeface="Arial" charset="0"/>
              <a:cs typeface="+mn-cs"/>
            </a:endParaRPr>
          </a:p>
        </p:txBody>
      </p:sp>
      <p:sp>
        <p:nvSpPr>
          <p:cNvPr id="3" name="Rectangle 19"/>
          <p:cNvSpPr>
            <a:spLocks noGrp="1" noChangeArrowheads="1"/>
          </p:cNvSpPr>
          <p:nvPr>
            <p:ph type="ftr" sz="quarter" idx="11"/>
          </p:nvPr>
        </p:nvSpPr>
        <p:spPr>
          <a:xfrm>
            <a:off x="4510468" y="5035443"/>
            <a:ext cx="3950677" cy="64294"/>
          </a:xfrm>
          <a:prstGeom prst="rect">
            <a:avLst/>
          </a:prstGeom>
          <a:ln/>
        </p:spPr>
        <p:txBody>
          <a:bodyPr/>
          <a:lstStyle>
            <a:lvl1pPr>
              <a:defRPr/>
            </a:lvl1pPr>
          </a:lstStyle>
          <a:p>
            <a:pPr>
              <a:defRPr/>
            </a:pPr>
            <a:r>
              <a:rPr lang="en-GB" sz="2100" b="1">
                <a:solidFill>
                  <a:srgbClr val="00468C"/>
                </a:solidFill>
                <a:latin typeface="Arial" charset="0"/>
                <a:cs typeface="+mn-cs"/>
              </a:rPr>
              <a:t>The European GNSS Programmes</a:t>
            </a:r>
          </a:p>
        </p:txBody>
      </p:sp>
      <p:sp>
        <p:nvSpPr>
          <p:cNvPr id="4" name="Rectangle 20"/>
          <p:cNvSpPr>
            <a:spLocks noGrp="1" noChangeArrowheads="1"/>
          </p:cNvSpPr>
          <p:nvPr>
            <p:ph type="sldNum" sz="quarter" idx="12"/>
          </p:nvPr>
        </p:nvSpPr>
        <p:spPr>
          <a:xfrm>
            <a:off x="8660423" y="5036646"/>
            <a:ext cx="252046" cy="70247"/>
          </a:xfrm>
          <a:prstGeom prst="rect">
            <a:avLst/>
          </a:prstGeom>
          <a:ln/>
        </p:spPr>
        <p:txBody>
          <a:bodyPr/>
          <a:lstStyle>
            <a:lvl1pPr>
              <a:defRPr/>
            </a:lvl1pPr>
          </a:lstStyle>
          <a:p>
            <a:pPr>
              <a:defRPr/>
            </a:pPr>
            <a:fld id="{B4D92B28-4D1D-4F38-A5F1-65A7AD38D5DC}" type="slidenum">
              <a:rPr lang="en-GB" sz="2100" b="1">
                <a:solidFill>
                  <a:srgbClr val="00468C"/>
                </a:solidFill>
                <a:latin typeface="Arial" charset="0"/>
                <a:cs typeface="+mn-cs"/>
              </a:rPr>
              <a:pPr>
                <a:defRPr/>
              </a:pPr>
              <a:t>‹#›</a:t>
            </a:fld>
            <a:endParaRPr lang="en-GB" sz="2100" b="1">
              <a:solidFill>
                <a:srgbClr val="00468C"/>
              </a:solidFill>
              <a:latin typeface="Arial" charset="0"/>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36512" y="0"/>
            <a:ext cx="2463801" cy="5183188"/>
            <a:chOff x="-4559112" y="-241167"/>
            <a:chExt cx="2463612" cy="5183078"/>
          </a:xfrm>
        </p:grpSpPr>
        <p:pic>
          <p:nvPicPr>
            <p:cNvPr id="4" name="Picture 2" descr="S:\F15015_Copernicus\3_Work\330_Work-in-process\SC4_BackgroundMat\Visual_ID\Photos\Land_ThinkstockPhotos-544457560.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b="-233"/>
            <a:stretch>
              <a:fillRect/>
            </a:stretch>
          </p:blipFill>
          <p:spPr bwMode="auto">
            <a:xfrm>
              <a:off x="-4533687" y="-212875"/>
              <a:ext cx="2438187" cy="5154786"/>
            </a:xfrm>
            <a:prstGeom prst="rect">
              <a:avLst/>
            </a:prstGeom>
            <a:noFill/>
            <a:ln w="9525">
              <a:noFill/>
              <a:miter lim="800000"/>
              <a:headEnd/>
              <a:tailEnd/>
            </a:ln>
          </p:spPr>
        </p:pic>
        <p:sp>
          <p:nvSpPr>
            <p:cNvPr id="5" name="Rectangle 18"/>
            <p:cNvSpPr/>
            <p:nvPr userDrawn="1"/>
          </p:nvSpPr>
          <p:spPr>
            <a:xfrm>
              <a:off x="-4559112" y="-241167"/>
              <a:ext cx="2463612" cy="5149741"/>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19"/>
            <p:cNvSpPr/>
            <p:nvPr userDrawn="1"/>
          </p:nvSpPr>
          <p:spPr>
            <a:xfrm>
              <a:off x="-4533714" y="-212593"/>
              <a:ext cx="2438214" cy="514974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grpSp>
      <p:cxnSp>
        <p:nvCxnSpPr>
          <p:cNvPr id="7" name="Straight Connector 13"/>
          <p:cNvCxnSpPr/>
          <p:nvPr userDrawn="1"/>
        </p:nvCxnSpPr>
        <p:spPr>
          <a:xfrm>
            <a:off x="431800" y="1062038"/>
            <a:ext cx="0" cy="3887787"/>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3976" y="23814"/>
            <a:ext cx="815975" cy="660400"/>
          </a:xfrm>
          <a:prstGeom prst="rect">
            <a:avLst/>
          </a:prstGeom>
          <a:noFill/>
          <a:ln w="9525">
            <a:noFill/>
            <a:miter lim="800000"/>
            <a:headEnd/>
            <a:tailEnd/>
          </a:ln>
        </p:spPr>
      </p:pic>
      <p:sp>
        <p:nvSpPr>
          <p:cNvPr id="9" name="TextBox 17"/>
          <p:cNvSpPr txBox="1"/>
          <p:nvPr userDrawn="1"/>
        </p:nvSpPr>
        <p:spPr>
          <a:xfrm>
            <a:off x="-36513" y="614363"/>
            <a:ext cx="979488" cy="430887"/>
          </a:xfrm>
          <a:prstGeom prst="rect">
            <a:avLst/>
          </a:prstGeom>
          <a:noFill/>
        </p:spPr>
        <p:txBody>
          <a:bodyPr>
            <a:spAutoFit/>
          </a:bodyPr>
          <a:lstStyle/>
          <a:p>
            <a:pPr algn="ctr">
              <a:defRPr/>
            </a:pPr>
            <a:r>
              <a:rPr lang="es-ES" sz="1100" dirty="0" err="1">
                <a:solidFill>
                  <a:srgbClr val="B0BF27"/>
                </a:solidFill>
              </a:rPr>
              <a:t>Land</a:t>
            </a:r>
            <a:r>
              <a:rPr lang="es-ES" sz="1100" dirty="0">
                <a:solidFill>
                  <a:srgbClr val="B0BF27"/>
                </a:solidFill>
              </a:rPr>
              <a:t> </a:t>
            </a:r>
            <a:r>
              <a:rPr lang="es-ES" sz="1100" dirty="0" err="1">
                <a:solidFill>
                  <a:srgbClr val="B0BF27"/>
                </a:solidFill>
              </a:rPr>
              <a:t>Monitoring</a:t>
            </a:r>
            <a:endParaRPr lang="en-US" sz="1100" dirty="0">
              <a:solidFill>
                <a:srgbClr val="B0BF27"/>
              </a:solidFill>
            </a:endParaRPr>
          </a:p>
        </p:txBody>
      </p:sp>
      <p:sp>
        <p:nvSpPr>
          <p:cNvPr id="17" name="Title 1"/>
          <p:cNvSpPr>
            <a:spLocks noGrp="1"/>
          </p:cNvSpPr>
          <p:nvPr>
            <p:ph type="title"/>
          </p:nvPr>
        </p:nvSpPr>
        <p:spPr>
          <a:xfrm>
            <a:off x="867705" y="255463"/>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0" name="Date Placeholder 2"/>
          <p:cNvSpPr>
            <a:spLocks noGrp="1"/>
          </p:cNvSpPr>
          <p:nvPr>
            <p:ph type="dt" sz="half" idx="10"/>
          </p:nvPr>
        </p:nvSpPr>
        <p:spPr/>
        <p:txBody>
          <a:bodyPr/>
          <a:lstStyle>
            <a:lvl1pPr>
              <a:defRPr/>
            </a:lvl1pPr>
          </a:lstStyle>
          <a:p>
            <a:pPr>
              <a:defRPr/>
            </a:pPr>
            <a:fld id="{E802800F-36E8-48C5-B964-39E5FD7536CF}" type="datetimeFigureOut">
              <a:rPr lang="en-US">
                <a:solidFill>
                  <a:prstClr val="black">
                    <a:tint val="75000"/>
                  </a:prstClr>
                </a:solidFill>
              </a:rPr>
              <a:pPr>
                <a:defRPr/>
              </a:pPr>
              <a:t>7/18/19</a:t>
            </a:fld>
            <a:endParaRPr lang="en-US">
              <a:solidFill>
                <a:prstClr val="black">
                  <a:tint val="75000"/>
                </a:prstClr>
              </a:solidFill>
            </a:endParaRPr>
          </a:p>
        </p:txBody>
      </p:sp>
      <p:sp>
        <p:nvSpPr>
          <p:cNvPr id="11"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2" name="Slide Number Placeholder 4"/>
          <p:cNvSpPr>
            <a:spLocks noGrp="1"/>
          </p:cNvSpPr>
          <p:nvPr>
            <p:ph type="sldNum" sz="quarter" idx="12"/>
          </p:nvPr>
        </p:nvSpPr>
        <p:spPr/>
        <p:txBody>
          <a:bodyPr/>
          <a:lstStyle>
            <a:lvl1pPr>
              <a:defRPr/>
            </a:lvl1pPr>
          </a:lstStyle>
          <a:p>
            <a:pPr>
              <a:defRPr/>
            </a:pPr>
            <a:fld id="{DFC8D52C-6546-4D89-89CD-3C1FBB5467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28372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0B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Subtitle 2"/>
          <p:cNvSpPr>
            <a:spLocks noGrp="1"/>
          </p:cNvSpPr>
          <p:nvPr>
            <p:ph type="subTitle" idx="13"/>
          </p:nvPr>
        </p:nvSpPr>
        <p:spPr>
          <a:xfrm>
            <a:off x="2555041"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2" descr="S:\F15015_Copernicus\3_Work\330_Work-in-process\SC4_BackgroundMat\PPT\item Copernicus\Icon-01.png"/>
          <p:cNvPicPr>
            <a:picLocks noChangeAspect="1" noChangeArrowheads="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bwMode="auto">
          <a:xfrm>
            <a:off x="-36510" y="1322673"/>
            <a:ext cx="2747277" cy="28826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F15015_Copernicus\3_Work\330_Work-in-process\SC4_BackgroundMat\PPT\item Copernicus\logo-ce-horizontal-en-negatif.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424266" y="4650021"/>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7279212" y="0"/>
            <a:ext cx="186478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495758"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userDrawn="1"/>
        </p:nvSpPr>
        <p:spPr>
          <a:xfrm>
            <a:off x="478516" y="3723878"/>
            <a:ext cx="1717220" cy="261610"/>
          </a:xfrm>
          <a:prstGeom prst="rect">
            <a:avLst/>
          </a:prstGeom>
          <a:noFill/>
        </p:spPr>
        <p:txBody>
          <a:bodyPr wrap="square" rtlCol="0">
            <a:spAutoFit/>
          </a:bodyPr>
          <a:lstStyle/>
          <a:p>
            <a:pPr algn="ctr"/>
            <a:r>
              <a:rPr lang="es-ES" sz="1100" dirty="0">
                <a:solidFill>
                  <a:prstClr val="white"/>
                </a:solidFill>
              </a:rPr>
              <a:t>Marine </a:t>
            </a:r>
            <a:r>
              <a:rPr lang="es-ES" sz="1100" dirty="0" err="1">
                <a:solidFill>
                  <a:prstClr val="white"/>
                </a:solidFill>
              </a:rPr>
              <a:t>Monitoring</a:t>
            </a:r>
            <a:endParaRPr lang="en-US" sz="1100" dirty="0">
              <a:solidFill>
                <a:prstClr val="white"/>
              </a:solidFill>
            </a:endParaRPr>
          </a:p>
        </p:txBody>
      </p:sp>
      <p:sp>
        <p:nvSpPr>
          <p:cNvPr id="14" name="Title 1"/>
          <p:cNvSpPr>
            <a:spLocks noGrp="1"/>
          </p:cNvSpPr>
          <p:nvPr>
            <p:ph type="title" hasCustomPrompt="1"/>
          </p:nvPr>
        </p:nvSpPr>
        <p:spPr>
          <a:xfrm>
            <a:off x="2558008" y="2587178"/>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
        <p:nvSpPr>
          <p:cNvPr id="16" name="Rectangle 15"/>
          <p:cNvSpPr/>
          <p:nvPr userDrawn="1"/>
        </p:nvSpPr>
        <p:spPr>
          <a:xfrm>
            <a:off x="7223596" y="0"/>
            <a:ext cx="1728192" cy="5143500"/>
          </a:xfrm>
          <a:prstGeom prst="rect">
            <a:avLst/>
          </a:prstGeom>
          <a:gradFill flip="none" rotWithShape="1">
            <a:gsLst>
              <a:gs pos="4000">
                <a:srgbClr val="0B6192"/>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648125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3595910" y="114520"/>
            <a:ext cx="1935773" cy="41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7914403" y="4790667"/>
            <a:ext cx="1116623" cy="33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2"/>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187570" y="4782742"/>
            <a:ext cx="930520" cy="327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45096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9"/>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928766"/>
            <a:ext cx="2133600" cy="273844"/>
          </a:xfrm>
          <a:prstGeom prst="rect">
            <a:avLst/>
          </a:prstGeom>
        </p:spPr>
        <p:txBody>
          <a:bodyPr/>
          <a:lstStyle/>
          <a:p>
            <a:fld id="{30E17047-C597-4B34-8FEE-7A0D1EA692A4}" type="datetimeFigureOut">
              <a:rPr lang="en-US" smtClean="0"/>
              <a:pPr/>
              <a:t>7/18/19</a:t>
            </a:fld>
            <a:endParaRPr lang="en-US"/>
          </a:p>
        </p:txBody>
      </p:sp>
      <p:sp>
        <p:nvSpPr>
          <p:cNvPr id="5" name="Footer Placeholder 4"/>
          <p:cNvSpPr>
            <a:spLocks noGrp="1"/>
          </p:cNvSpPr>
          <p:nvPr>
            <p:ph type="ftr" sz="quarter" idx="11"/>
          </p:nvPr>
        </p:nvSpPr>
        <p:spPr>
          <a:xfrm>
            <a:off x="3124200" y="4928766"/>
            <a:ext cx="2895600" cy="273844"/>
          </a:xfrm>
        </p:spPr>
        <p:txBody>
          <a:bodyPr/>
          <a:lstStyle/>
          <a:p>
            <a:endParaRPr lang="en-US"/>
          </a:p>
        </p:txBody>
      </p:sp>
      <p:sp>
        <p:nvSpPr>
          <p:cNvPr id="6" name="Slide Number Placeholder 5"/>
          <p:cNvSpPr>
            <a:spLocks noGrp="1"/>
          </p:cNvSpPr>
          <p:nvPr>
            <p:ph type="sldNum" sz="quarter" idx="12"/>
          </p:nvPr>
        </p:nvSpPr>
        <p:spPr>
          <a:xfrm>
            <a:off x="6553200" y="4928766"/>
            <a:ext cx="2133600" cy="273844"/>
          </a:xfrm>
        </p:spPr>
        <p:txBody>
          <a:bodyPr/>
          <a:lstStyle/>
          <a:p>
            <a:fld id="{58768E1A-8455-4611-8763-3FA1B747F6B6}" type="slidenum">
              <a:rPr lang="en-US" smtClean="0"/>
              <a:pPr/>
              <a:t>‹#›</a:t>
            </a:fld>
            <a:endParaRPr lang="en-US"/>
          </a:p>
        </p:txBody>
      </p:sp>
      <p:sp>
        <p:nvSpPr>
          <p:cNvPr id="10" name="Title 1"/>
          <p:cNvSpPr>
            <a:spLocks noGrp="1"/>
          </p:cNvSpPr>
          <p:nvPr>
            <p:ph type="title" hasCustomPrompt="1"/>
          </p:nvPr>
        </p:nvSpPr>
        <p:spPr>
          <a:xfrm>
            <a:off x="867704" y="267501"/>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1" name="Picture 3"/>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109037"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Connector 13"/>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36512" y="630119"/>
            <a:ext cx="1022649" cy="430887"/>
          </a:xfrm>
          <a:prstGeom prst="rect">
            <a:avLst/>
          </a:prstGeom>
          <a:noFill/>
          <a:ln>
            <a:noFill/>
          </a:ln>
        </p:spPr>
        <p:txBody>
          <a:bodyPr wrap="square" rtlCol="0">
            <a:spAutoFit/>
          </a:bodyPr>
          <a:lstStyle/>
          <a:p>
            <a:pPr algn="ctr"/>
            <a:r>
              <a:rPr lang="es-ES" sz="1100" b="0" dirty="0" err="1">
                <a:solidFill>
                  <a:schemeClr val="accent6">
                    <a:lumMod val="75000"/>
                  </a:schemeClr>
                </a:solidFill>
              </a:rPr>
              <a:t>Emergency</a:t>
            </a:r>
            <a:endParaRPr lang="es-ES" sz="1100" b="0" dirty="0">
              <a:solidFill>
                <a:schemeClr val="accent6">
                  <a:lumMod val="75000"/>
                </a:schemeClr>
              </a:solidFill>
            </a:endParaRPr>
          </a:p>
          <a:p>
            <a:pPr algn="ctr"/>
            <a:r>
              <a:rPr lang="es-ES" sz="1100" b="0" dirty="0">
                <a:solidFill>
                  <a:schemeClr val="accent6">
                    <a:lumMod val="75000"/>
                  </a:schemeClr>
                </a:solidFill>
              </a:rPr>
              <a:t>Management</a:t>
            </a:r>
            <a:endParaRPr lang="en-US" sz="1100" b="0" dirty="0">
              <a:solidFill>
                <a:schemeClr val="accent6">
                  <a:lumMod val="75000"/>
                </a:schemeClr>
              </a:solidFill>
            </a:endParaRPr>
          </a:p>
        </p:txBody>
      </p:sp>
    </p:spTree>
    <p:extLst>
      <p:ext uri="{BB962C8B-B14F-4D97-AF65-F5344CB8AC3E}">
        <p14:creationId xmlns:p14="http://schemas.microsoft.com/office/powerpoint/2010/main" val="17127281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pSp>
        <p:nvGrpSpPr>
          <p:cNvPr id="27" name="Group 26"/>
          <p:cNvGrpSpPr/>
          <p:nvPr userDrawn="1"/>
        </p:nvGrpSpPr>
        <p:grpSpPr>
          <a:xfrm>
            <a:off x="-140428" y="-46112"/>
            <a:ext cx="2298483" cy="5282158"/>
            <a:chOff x="-140429" y="-46112"/>
            <a:chExt cx="2298483" cy="5282158"/>
          </a:xfrm>
        </p:grpSpPr>
        <p:pic>
          <p:nvPicPr>
            <p:cNvPr id="28"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Group 28"/>
            <p:cNvGrpSpPr/>
            <p:nvPr userDrawn="1"/>
          </p:nvGrpSpPr>
          <p:grpSpPr>
            <a:xfrm>
              <a:off x="-140429" y="-46112"/>
              <a:ext cx="2298483" cy="5282158"/>
              <a:chOff x="-140429" y="-46112"/>
              <a:chExt cx="2298483" cy="5282158"/>
            </a:xfrm>
          </p:grpSpPr>
          <p:sp>
            <p:nvSpPr>
              <p:cNvPr id="30" name="Rectangle 29"/>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54" y="699549"/>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457200" y="4928766"/>
            <a:ext cx="2133600" cy="273844"/>
          </a:xfrm>
          <a:prstGeom prst="rect">
            <a:avLst/>
          </a:prstGeom>
        </p:spPr>
        <p:txBody>
          <a:bodyPr/>
          <a:lstStyle/>
          <a:p>
            <a:fld id="{30E17047-C597-4B34-8FEE-7A0D1EA692A4}" type="datetimeFigureOut">
              <a:rPr lang="en-US" smtClean="0"/>
              <a:pPr/>
              <a:t>7/18/19</a:t>
            </a:fld>
            <a:endParaRPr lang="en-US"/>
          </a:p>
        </p:txBody>
      </p:sp>
      <p:sp>
        <p:nvSpPr>
          <p:cNvPr id="5" name="Footer Placeholder 4"/>
          <p:cNvSpPr>
            <a:spLocks noGrp="1"/>
          </p:cNvSpPr>
          <p:nvPr userDrawn="1">
            <p:ph type="ftr" sz="quarter" idx="11"/>
          </p:nvPr>
        </p:nvSpPr>
        <p:spPr>
          <a:xfrm>
            <a:off x="3124200" y="4928766"/>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928766"/>
            <a:ext cx="2133600" cy="273844"/>
          </a:xfrm>
        </p:spPr>
        <p:txBody>
          <a:bodyPr/>
          <a:lstStyle/>
          <a:p>
            <a:fld id="{58768E1A-8455-4611-8763-3FA1B747F6B6}" type="slidenum">
              <a:rPr lang="en-US" smtClean="0"/>
              <a:pPr/>
              <a:t>‹#›</a:t>
            </a:fld>
            <a:endParaRPr lang="en-US"/>
          </a:p>
        </p:txBody>
      </p:sp>
      <p:cxnSp>
        <p:nvCxnSpPr>
          <p:cNvPr id="24" name="Straight Connector 23"/>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35496" y="614847"/>
            <a:ext cx="950642" cy="430887"/>
          </a:xfrm>
          <a:prstGeom prst="rect">
            <a:avLst/>
          </a:prstGeom>
          <a:noFill/>
          <a:ln>
            <a:noFill/>
          </a:ln>
        </p:spPr>
        <p:txBody>
          <a:bodyPr wrap="square" rtlCol="0">
            <a:spAutoFit/>
          </a:bodyPr>
          <a:lstStyle/>
          <a:p>
            <a:pPr algn="ctr"/>
            <a:r>
              <a:rPr lang="es-ES" sz="1100" b="0" dirty="0" err="1">
                <a:solidFill>
                  <a:schemeClr val="accent5">
                    <a:lumMod val="75000"/>
                  </a:schemeClr>
                </a:solidFill>
              </a:rPr>
              <a:t>Atmosphere</a:t>
            </a:r>
            <a:endParaRPr lang="es-ES" sz="1100" b="0" dirty="0">
              <a:solidFill>
                <a:schemeClr val="accent5">
                  <a:lumMod val="75000"/>
                </a:schemeClr>
              </a:solidFill>
            </a:endParaRPr>
          </a:p>
          <a:p>
            <a:pPr algn="ctr"/>
            <a:r>
              <a:rPr lang="es-ES" sz="1100" b="0" dirty="0">
                <a:solidFill>
                  <a:schemeClr val="accent5">
                    <a:lumMod val="75000"/>
                  </a:schemeClr>
                </a:solidFill>
              </a:rPr>
              <a:t>Monitoring</a:t>
            </a:r>
            <a:endParaRPr lang="en-US" sz="1100" b="0" dirty="0">
              <a:solidFill>
                <a:schemeClr val="accent5">
                  <a:lumMod val="75000"/>
                </a:schemeClr>
              </a:solidFill>
            </a:endParaRPr>
          </a:p>
        </p:txBody>
      </p:sp>
      <p:pic>
        <p:nvPicPr>
          <p:cNvPr id="20"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153254" y="42242"/>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67777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pic>
        <p:nvPicPr>
          <p:cNvPr id="21" name="Picture 2" descr="S:\F15015_Copernicus\3_Work\330_Work-in-process\SC4_BackgroundMat\Visual_ID\Photos\Po_River_Italy.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userDrawn="1"/>
        </p:nvSpPr>
        <p:spPr>
          <a:xfrm>
            <a:off x="6" y="9"/>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userDrawn="1"/>
        </p:nvSpPr>
        <p:spPr>
          <a:xfrm>
            <a:off x="0" y="9"/>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userDrawn="1">
            <p:ph type="title" hasCustomPrompt="1"/>
          </p:nvPr>
        </p:nvSpPr>
        <p:spPr>
          <a:xfrm>
            <a:off x="867704" y="260084"/>
            <a:ext cx="7819096" cy="283417"/>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54" y="699549"/>
            <a:ext cx="7299753" cy="382307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cxnSp>
        <p:nvCxnSpPr>
          <p:cNvPr id="33" name="Straight Connector 32"/>
          <p:cNvCxnSpPr/>
          <p:nvPr userDrawn="1"/>
        </p:nvCxnSpPr>
        <p:spPr>
          <a:xfrm>
            <a:off x="441308" y="876452"/>
            <a:ext cx="0" cy="4074007"/>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userDrawn="1"/>
        </p:nvSpPr>
        <p:spPr>
          <a:xfrm>
            <a:off x="-36512" y="614834"/>
            <a:ext cx="945810" cy="261610"/>
          </a:xfrm>
          <a:prstGeom prst="rect">
            <a:avLst/>
          </a:prstGeom>
          <a:noFill/>
        </p:spPr>
        <p:txBody>
          <a:bodyPr wrap="square" rtlCol="0">
            <a:spAutoFit/>
          </a:bodyPr>
          <a:lstStyle/>
          <a:p>
            <a:pPr algn="ctr"/>
            <a:r>
              <a:rPr lang="es-ES" sz="1100" b="1" dirty="0" err="1">
                <a:solidFill>
                  <a:srgbClr val="25408F"/>
                </a:solidFill>
              </a:rPr>
              <a:t>Copernicus</a:t>
            </a:r>
            <a:endParaRPr lang="en-US" sz="1100" b="1" dirty="0">
              <a:solidFill>
                <a:srgbClr val="25408F"/>
              </a:solidFill>
            </a:endParaRPr>
          </a:p>
        </p:txBody>
      </p:sp>
      <p:sp>
        <p:nvSpPr>
          <p:cNvPr id="9" name="Footer Placeholder 8"/>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lvl1pPr>
              <a:defRPr/>
            </a:lvl1pPr>
          </a:lstStyle>
          <a:p>
            <a:fld id="{C5037BC8-653A-774F-861D-6A080A1C2452}" type="slidenum">
              <a:rPr lang="en-US" smtClean="0"/>
              <a:pPr/>
              <a:t>‹#›</a:t>
            </a:fld>
            <a:endParaRPr lang="en-US" dirty="0"/>
          </a:p>
        </p:txBody>
      </p:sp>
      <p:pic>
        <p:nvPicPr>
          <p:cNvPr id="12" name="Picture 2" descr="C:\Users\Designer\Desktop\PRESENTATION COPERNICUS\Copernicus ICON.png"/>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52040" y="21808"/>
            <a:ext cx="747552" cy="74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1462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21" name="Picture 2" descr="S:\F15015_Copernicus\3_Work\330_Work-in-process\SC4_BackgroundMat\Visual_ID\Photos\Po_River_Italy.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userDrawn="1"/>
        </p:nvSpPr>
        <p:spPr>
          <a:xfrm>
            <a:off x="6" y="9"/>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userDrawn="1"/>
        </p:nvSpPr>
        <p:spPr>
          <a:xfrm>
            <a:off x="0" y="9"/>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userDrawn="1">
            <p:ph type="title" hasCustomPrompt="1"/>
          </p:nvPr>
        </p:nvSpPr>
        <p:spPr>
          <a:xfrm>
            <a:off x="867704" y="260084"/>
            <a:ext cx="7819096" cy="283417"/>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54" y="699549"/>
            <a:ext cx="7299753" cy="38230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3" name="Straight Connector 32"/>
          <p:cNvCxnSpPr/>
          <p:nvPr userDrawn="1"/>
        </p:nvCxnSpPr>
        <p:spPr>
          <a:xfrm>
            <a:off x="441308" y="876452"/>
            <a:ext cx="0" cy="4074007"/>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userDrawn="1"/>
        </p:nvSpPr>
        <p:spPr>
          <a:xfrm>
            <a:off x="-36512" y="614834"/>
            <a:ext cx="945810" cy="261610"/>
          </a:xfrm>
          <a:prstGeom prst="rect">
            <a:avLst/>
          </a:prstGeom>
          <a:noFill/>
        </p:spPr>
        <p:txBody>
          <a:bodyPr wrap="square" rtlCol="0">
            <a:spAutoFit/>
          </a:bodyPr>
          <a:lstStyle/>
          <a:p>
            <a:pPr algn="ctr"/>
            <a:r>
              <a:rPr lang="es-ES" sz="1100" b="1" dirty="0" err="1">
                <a:solidFill>
                  <a:srgbClr val="25408F"/>
                </a:solidFill>
              </a:rPr>
              <a:t>Copernicus</a:t>
            </a:r>
            <a:endParaRPr lang="en-US" sz="1100" b="1" dirty="0">
              <a:solidFill>
                <a:srgbClr val="25408F"/>
              </a:solidFill>
            </a:endParaRPr>
          </a:p>
        </p:txBody>
      </p:sp>
      <p:sp>
        <p:nvSpPr>
          <p:cNvPr id="9" name="Footer Placeholder 8"/>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pic>
        <p:nvPicPr>
          <p:cNvPr id="12" name="Picture 2" descr="C:\Users\Designer\Desktop\PRESENTATION COPERNICUS\Copernicus ICON.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52040" y="21808"/>
            <a:ext cx="747552" cy="74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1462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userDrawn="1"/>
        </p:nvGrpSpPr>
        <p:grpSpPr>
          <a:xfrm>
            <a:off x="-5877" y="0"/>
            <a:ext cx="2298483" cy="5143501"/>
            <a:chOff x="-5877" y="0"/>
            <a:chExt cx="2298483" cy="5143501"/>
          </a:xfrm>
        </p:grpSpPr>
        <p:pic>
          <p:nvPicPr>
            <p:cNvPr id="2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226657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p:cNvSpPr/>
            <p:nvPr userDrawn="1"/>
          </p:nvSpPr>
          <p:spPr>
            <a:xfrm>
              <a:off x="-3208" y="1"/>
              <a:ext cx="2266574"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Rectangle 30"/>
            <p:cNvSpPr/>
            <p:nvPr userDrawn="1"/>
          </p:nvSpPr>
          <p:spPr>
            <a:xfrm>
              <a:off x="-5877" y="1581"/>
              <a:ext cx="2298483" cy="514191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4" name="Straight Connector 23"/>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35496" y="614834"/>
            <a:ext cx="950642" cy="430887"/>
          </a:xfrm>
          <a:prstGeom prst="rect">
            <a:avLst/>
          </a:prstGeom>
          <a:noFill/>
          <a:ln>
            <a:noFill/>
          </a:ln>
        </p:spPr>
        <p:txBody>
          <a:bodyPr wrap="square" rtlCol="0">
            <a:spAutoFit/>
          </a:bodyPr>
          <a:lstStyle/>
          <a:p>
            <a:pPr algn="ctr"/>
            <a:r>
              <a:rPr lang="es-ES" sz="1100" dirty="0" err="1">
                <a:solidFill>
                  <a:srgbClr val="21879F"/>
                </a:solidFill>
              </a:rPr>
              <a:t>Atmosphere</a:t>
            </a:r>
            <a:endParaRPr lang="es-ES" sz="1100" dirty="0">
              <a:solidFill>
                <a:srgbClr val="21879F"/>
              </a:solidFill>
            </a:endParaRPr>
          </a:p>
          <a:p>
            <a:pPr algn="ctr"/>
            <a:r>
              <a:rPr lang="es-ES" sz="1100" dirty="0" err="1">
                <a:solidFill>
                  <a:srgbClr val="21879F"/>
                </a:solidFill>
              </a:rPr>
              <a:t>Monitoring</a:t>
            </a:r>
            <a:endParaRPr lang="en-US" sz="1100" dirty="0">
              <a:solidFill>
                <a:srgbClr val="21879F"/>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6"/>
          <p:cNvSpPr>
            <a:spLocks noGrp="1"/>
          </p:cNvSpPr>
          <p:nvPr userDrawn="1">
            <p:ph type="ftr" sz="quarter" idx="10"/>
          </p:nvPr>
        </p:nvSpPr>
        <p:spPr/>
        <p:txBody>
          <a:bodyPr/>
          <a:lstStyle/>
          <a:p>
            <a:endParaRPr lang="en-US" dirty="0"/>
          </a:p>
        </p:txBody>
      </p:sp>
      <p:sp>
        <p:nvSpPr>
          <p:cNvPr id="8" name="Slide Number Placeholder 7"/>
          <p:cNvSpPr>
            <a:spLocks noGrp="1"/>
          </p:cNvSpPr>
          <p:nvPr userDrawn="1">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156312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2"/>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35496" y="614834"/>
            <a:ext cx="950642" cy="430887"/>
          </a:xfrm>
          <a:prstGeom prst="rect">
            <a:avLst/>
          </a:prstGeom>
          <a:noFill/>
          <a:ln>
            <a:noFill/>
          </a:ln>
        </p:spPr>
        <p:txBody>
          <a:bodyPr wrap="square" rtlCol="0">
            <a:spAutoFit/>
          </a:bodyPr>
          <a:lstStyle/>
          <a:p>
            <a:pPr algn="ctr"/>
            <a:r>
              <a:rPr lang="es-ES" sz="1100" dirty="0" err="1">
                <a:solidFill>
                  <a:srgbClr val="21879F"/>
                </a:solidFill>
              </a:rPr>
              <a:t>Atmosphere</a:t>
            </a:r>
            <a:endParaRPr lang="es-ES" sz="1100" dirty="0">
              <a:solidFill>
                <a:srgbClr val="21879F"/>
              </a:solidFill>
            </a:endParaRPr>
          </a:p>
          <a:p>
            <a:pPr algn="ctr"/>
            <a:r>
              <a:rPr lang="es-ES" sz="1100" dirty="0" err="1">
                <a:solidFill>
                  <a:srgbClr val="21879F"/>
                </a:solidFill>
              </a:rPr>
              <a:t>Monitoring</a:t>
            </a:r>
            <a:endParaRPr lang="en-US" sz="1100" dirty="0">
              <a:solidFill>
                <a:srgbClr val="21879F"/>
              </a:solidFill>
            </a:endParaRPr>
          </a:p>
        </p:txBody>
      </p:sp>
      <p:pic>
        <p:nvPicPr>
          <p:cNvPr id="1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0325012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62C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170"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577"/>
          <a:stretch/>
        </p:blipFill>
        <p:spPr bwMode="auto">
          <a:xfrm>
            <a:off x="7306278" y="0"/>
            <a:ext cx="1837722"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userDrawn="1"/>
        </p:nvSpPr>
        <p:spPr>
          <a:xfrm>
            <a:off x="7176988" y="0"/>
            <a:ext cx="1728192" cy="5143500"/>
          </a:xfrm>
          <a:prstGeom prst="rect">
            <a:avLst/>
          </a:prstGeom>
          <a:gradFill flip="none" rotWithShape="1">
            <a:gsLst>
              <a:gs pos="4000">
                <a:srgbClr val="5AC4DD"/>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ubtitle 2"/>
          <p:cNvSpPr>
            <a:spLocks noGrp="1"/>
          </p:cNvSpPr>
          <p:nvPr>
            <p:ph type="subTitle" idx="13"/>
          </p:nvPr>
        </p:nvSpPr>
        <p:spPr>
          <a:xfrm>
            <a:off x="2602384"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218" name="Picture 2" descr="S:\F15015_Copernicus\3_Work\330_Work-in-process\SC4_BackgroundMat\PPT\item Copernicus\Icon-01.png"/>
          <p:cNvPicPr>
            <a:picLocks noChangeAspect="1" noChangeArrowheads="1"/>
          </p:cNvPicPr>
          <p:nvPr userDrawn="1"/>
        </p:nvPicPr>
        <p:blipFill rotWithShape="1">
          <a:blip r:embed="rId3" cstate="print">
            <a:biLevel thresh="50000"/>
            <a:extLst>
              <a:ext uri="{28A0092B-C50C-407E-A947-70E740481C1C}">
                <a14:useLocalDpi xmlns:a14="http://schemas.microsoft.com/office/drawing/2010/main" val="0"/>
              </a:ext>
            </a:extLst>
          </a:blip>
          <a:srcRect/>
          <a:stretch/>
        </p:blipFill>
        <p:spPr bwMode="auto">
          <a:xfrm>
            <a:off x="323528" y="1491630"/>
            <a:ext cx="2088232" cy="24489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descr="S:\F15015_Copernicus\3_Work\330_Work-in-process\SC4_BackgroundMat\PPT\item Copernicus\logo-ce-horizontal-en-negatif.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468036"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userDrawn="1"/>
        </p:nvSpPr>
        <p:spPr>
          <a:xfrm>
            <a:off x="204713" y="3507854"/>
            <a:ext cx="2361726" cy="261610"/>
          </a:xfrm>
          <a:prstGeom prst="rect">
            <a:avLst/>
          </a:prstGeom>
          <a:noFill/>
          <a:ln>
            <a:noFill/>
          </a:ln>
        </p:spPr>
        <p:txBody>
          <a:bodyPr wrap="square" rtlCol="0">
            <a:spAutoFit/>
          </a:bodyPr>
          <a:lstStyle/>
          <a:p>
            <a:pPr algn="ctr"/>
            <a:r>
              <a:rPr lang="es-ES" sz="1100" dirty="0" err="1">
                <a:solidFill>
                  <a:prstClr val="white"/>
                </a:solidFill>
              </a:rPr>
              <a:t>Atmosphere</a:t>
            </a:r>
            <a:r>
              <a:rPr lang="es-ES" sz="1100" dirty="0">
                <a:solidFill>
                  <a:prstClr val="white"/>
                </a:solidFill>
              </a:rPr>
              <a:t> </a:t>
            </a:r>
            <a:r>
              <a:rPr lang="es-ES" sz="1100" dirty="0" err="1">
                <a:solidFill>
                  <a:prstClr val="white"/>
                </a:solidFill>
              </a:rPr>
              <a:t>Monitoring</a:t>
            </a:r>
            <a:endParaRPr lang="en-US" sz="1100" dirty="0">
              <a:solidFill>
                <a:prstClr val="white"/>
              </a:solidFill>
            </a:endParaRPr>
          </a:p>
        </p:txBody>
      </p:sp>
      <p:sp>
        <p:nvSpPr>
          <p:cNvPr id="13" name="Title 1"/>
          <p:cNvSpPr>
            <a:spLocks noGrp="1"/>
          </p:cNvSpPr>
          <p:nvPr>
            <p:ph type="title" hasCustomPrompt="1"/>
          </p:nvPr>
        </p:nvSpPr>
        <p:spPr>
          <a:xfrm>
            <a:off x="2602384" y="2572001"/>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Tree>
    <p:extLst>
      <p:ext uri="{BB962C8B-B14F-4D97-AF65-F5344CB8AC3E}">
        <p14:creationId xmlns:p14="http://schemas.microsoft.com/office/powerpoint/2010/main" val="37038379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9" name="Group 18"/>
          <p:cNvGrpSpPr/>
          <p:nvPr userDrawn="1"/>
        </p:nvGrpSpPr>
        <p:grpSpPr>
          <a:xfrm>
            <a:off x="-5877" y="0"/>
            <a:ext cx="2298483" cy="5143501"/>
            <a:chOff x="-5877" y="0"/>
            <a:chExt cx="2298483" cy="5143501"/>
          </a:xfrm>
        </p:grpSpPr>
        <p:pic>
          <p:nvPicPr>
            <p:cNvPr id="2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226657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userDrawn="1"/>
          </p:nvSpPr>
          <p:spPr>
            <a:xfrm>
              <a:off x="-3208" y="1"/>
              <a:ext cx="2266574"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Rectangle 21"/>
            <p:cNvSpPr/>
            <p:nvPr userDrawn="1"/>
          </p:nvSpPr>
          <p:spPr>
            <a:xfrm>
              <a:off x="-5877" y="1581"/>
              <a:ext cx="2298483" cy="514191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Content Placeholder 2"/>
          <p:cNvSpPr>
            <a:spLocks noGrp="1"/>
          </p:cNvSpPr>
          <p:nvPr userDrawn="1">
            <p:ph sz="half" idx="1"/>
          </p:nvPr>
        </p:nvSpPr>
        <p:spPr>
          <a:xfrm>
            <a:off x="1022920"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5076056"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6" name="Straight Connector 15"/>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5496" y="614834"/>
            <a:ext cx="950642" cy="430887"/>
          </a:xfrm>
          <a:prstGeom prst="rect">
            <a:avLst/>
          </a:prstGeom>
          <a:noFill/>
          <a:ln>
            <a:noFill/>
          </a:ln>
        </p:spPr>
        <p:txBody>
          <a:bodyPr wrap="square" rtlCol="0">
            <a:spAutoFit/>
          </a:bodyPr>
          <a:lstStyle/>
          <a:p>
            <a:pPr algn="ctr"/>
            <a:r>
              <a:rPr lang="es-ES" sz="1100" dirty="0" err="1">
                <a:solidFill>
                  <a:srgbClr val="21879F"/>
                </a:solidFill>
              </a:rPr>
              <a:t>Atmosphere</a:t>
            </a:r>
            <a:endParaRPr lang="es-ES" sz="1100" dirty="0">
              <a:solidFill>
                <a:srgbClr val="21879F"/>
              </a:solidFill>
            </a:endParaRPr>
          </a:p>
          <a:p>
            <a:pPr algn="ctr"/>
            <a:r>
              <a:rPr lang="es-ES" sz="1100" dirty="0" err="1">
                <a:solidFill>
                  <a:srgbClr val="21879F"/>
                </a:solidFill>
              </a:rPr>
              <a:t>Monitoring</a:t>
            </a:r>
            <a:endParaRPr lang="en-US" sz="1100" dirty="0">
              <a:solidFill>
                <a:srgbClr val="21879F"/>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618293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8730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2" name="Group 21"/>
          <p:cNvGrpSpPr/>
          <p:nvPr userDrawn="1"/>
        </p:nvGrpSpPr>
        <p:grpSpPr>
          <a:xfrm>
            <a:off x="-5877" y="0"/>
            <a:ext cx="2298483" cy="5143501"/>
            <a:chOff x="-5877" y="0"/>
            <a:chExt cx="2298483" cy="5143501"/>
          </a:xfrm>
        </p:grpSpPr>
        <p:pic>
          <p:nvPicPr>
            <p:cNvPr id="2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226657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userDrawn="1"/>
          </p:nvSpPr>
          <p:spPr>
            <a:xfrm>
              <a:off x="-3208" y="1"/>
              <a:ext cx="2266574"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Rectangle 24"/>
            <p:cNvSpPr/>
            <p:nvPr userDrawn="1"/>
          </p:nvSpPr>
          <p:spPr>
            <a:xfrm>
              <a:off x="-5877" y="1581"/>
              <a:ext cx="2298483" cy="514191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p:cNvSpPr>
            <a:spLocks noGrp="1"/>
          </p:cNvSpPr>
          <p:nvPr>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35496" y="614834"/>
            <a:ext cx="950642" cy="430887"/>
          </a:xfrm>
          <a:prstGeom prst="rect">
            <a:avLst/>
          </a:prstGeom>
          <a:noFill/>
          <a:ln>
            <a:noFill/>
          </a:ln>
        </p:spPr>
        <p:txBody>
          <a:bodyPr wrap="square" rtlCol="0">
            <a:spAutoFit/>
          </a:bodyPr>
          <a:lstStyle/>
          <a:p>
            <a:pPr algn="ctr"/>
            <a:r>
              <a:rPr lang="es-ES" sz="1100" dirty="0" err="1">
                <a:solidFill>
                  <a:srgbClr val="21879F"/>
                </a:solidFill>
              </a:rPr>
              <a:t>Atmosphere</a:t>
            </a:r>
            <a:endParaRPr lang="es-ES" sz="1100" dirty="0">
              <a:solidFill>
                <a:srgbClr val="21879F"/>
              </a:solidFill>
            </a:endParaRPr>
          </a:p>
          <a:p>
            <a:pPr algn="ctr"/>
            <a:r>
              <a:rPr lang="es-ES" sz="1100" dirty="0" err="1">
                <a:solidFill>
                  <a:srgbClr val="21879F"/>
                </a:solidFill>
              </a:rPr>
              <a:t>Monitoring</a:t>
            </a:r>
            <a:endParaRPr lang="en-US" sz="1100" dirty="0">
              <a:solidFill>
                <a:srgbClr val="21879F"/>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556399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6" name="Group 15"/>
          <p:cNvGrpSpPr/>
          <p:nvPr userDrawn="1"/>
        </p:nvGrpSpPr>
        <p:grpSpPr>
          <a:xfrm>
            <a:off x="-5877" y="0"/>
            <a:ext cx="2298483" cy="5143501"/>
            <a:chOff x="-5877" y="0"/>
            <a:chExt cx="2298483" cy="5143501"/>
          </a:xfrm>
        </p:grpSpPr>
        <p:pic>
          <p:nvPicPr>
            <p:cNvPr id="1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226657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userDrawn="1"/>
          </p:nvSpPr>
          <p:spPr>
            <a:xfrm>
              <a:off x="-3208" y="1"/>
              <a:ext cx="2266574"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userDrawn="1"/>
          </p:nvSpPr>
          <p:spPr>
            <a:xfrm>
              <a:off x="-5877" y="1581"/>
              <a:ext cx="2298483" cy="514191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8"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9" name="Straight Connector 18"/>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35496" y="614834"/>
            <a:ext cx="950642" cy="430887"/>
          </a:xfrm>
          <a:prstGeom prst="rect">
            <a:avLst/>
          </a:prstGeom>
          <a:noFill/>
          <a:ln>
            <a:noFill/>
          </a:ln>
        </p:spPr>
        <p:txBody>
          <a:bodyPr wrap="square" rtlCol="0">
            <a:spAutoFit/>
          </a:bodyPr>
          <a:lstStyle/>
          <a:p>
            <a:pPr algn="ctr"/>
            <a:r>
              <a:rPr lang="es-ES" sz="1100" dirty="0" err="1">
                <a:solidFill>
                  <a:srgbClr val="21879F"/>
                </a:solidFill>
              </a:rPr>
              <a:t>Atmosphere</a:t>
            </a:r>
            <a:endParaRPr lang="es-ES" sz="1100" dirty="0">
              <a:solidFill>
                <a:srgbClr val="21879F"/>
              </a:solidFill>
            </a:endParaRPr>
          </a:p>
          <a:p>
            <a:pPr algn="ctr"/>
            <a:r>
              <a:rPr lang="es-ES" sz="1100" dirty="0" err="1">
                <a:solidFill>
                  <a:srgbClr val="21879F"/>
                </a:solidFill>
              </a:rPr>
              <a:t>Monitoring</a:t>
            </a:r>
            <a:endParaRPr lang="en-US" sz="1100" dirty="0">
              <a:solidFill>
                <a:srgbClr val="21879F"/>
              </a:solidFill>
            </a:endParaRPr>
          </a:p>
        </p:txBody>
      </p:sp>
      <p:pic>
        <p:nvPicPr>
          <p:cNvPr id="21"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9872032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9" name="Group 18"/>
          <p:cNvGrpSpPr/>
          <p:nvPr userDrawn="1"/>
        </p:nvGrpSpPr>
        <p:grpSpPr>
          <a:xfrm>
            <a:off x="-5877" y="0"/>
            <a:ext cx="2298483" cy="5143501"/>
            <a:chOff x="-5877" y="0"/>
            <a:chExt cx="2298483" cy="5143501"/>
          </a:xfrm>
        </p:grpSpPr>
        <p:pic>
          <p:nvPicPr>
            <p:cNvPr id="2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226657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userDrawn="1"/>
          </p:nvSpPr>
          <p:spPr>
            <a:xfrm>
              <a:off x="-3208" y="1"/>
              <a:ext cx="2266574"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Rectangle 21"/>
            <p:cNvSpPr/>
            <p:nvPr userDrawn="1"/>
          </p:nvSpPr>
          <p:spPr>
            <a:xfrm>
              <a:off x="-5877" y="1581"/>
              <a:ext cx="2298483" cy="514191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p:cNvSpPr>
            <a:spLocks noGrp="1"/>
          </p:cNvSpPr>
          <p:nvPr>
            <p:ph type="title"/>
          </p:nvPr>
        </p:nvSpPr>
        <p:spPr>
          <a:xfrm>
            <a:off x="100722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22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6" name="Straight Connector 15"/>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5496" y="614834"/>
            <a:ext cx="950642" cy="430887"/>
          </a:xfrm>
          <a:prstGeom prst="rect">
            <a:avLst/>
          </a:prstGeom>
          <a:noFill/>
          <a:ln>
            <a:noFill/>
          </a:ln>
        </p:spPr>
        <p:txBody>
          <a:bodyPr wrap="square" rtlCol="0">
            <a:spAutoFit/>
          </a:bodyPr>
          <a:lstStyle/>
          <a:p>
            <a:pPr algn="ctr"/>
            <a:r>
              <a:rPr lang="es-ES" sz="1100" dirty="0" err="1">
                <a:solidFill>
                  <a:srgbClr val="21879F"/>
                </a:solidFill>
              </a:rPr>
              <a:t>Atmosphere</a:t>
            </a:r>
            <a:endParaRPr lang="es-ES" sz="1100" dirty="0">
              <a:solidFill>
                <a:srgbClr val="21879F"/>
              </a:solidFill>
            </a:endParaRPr>
          </a:p>
          <a:p>
            <a:pPr algn="ctr"/>
            <a:r>
              <a:rPr lang="es-ES" sz="1100" dirty="0" err="1">
                <a:solidFill>
                  <a:srgbClr val="21879F"/>
                </a:solidFill>
              </a:rPr>
              <a:t>Monitoring</a:t>
            </a:r>
            <a:endParaRPr lang="en-US" sz="1100" dirty="0">
              <a:solidFill>
                <a:srgbClr val="21879F"/>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7081097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 name="Group 9"/>
          <p:cNvGrpSpPr/>
          <p:nvPr userDrawn="1"/>
        </p:nvGrpSpPr>
        <p:grpSpPr>
          <a:xfrm>
            <a:off x="-1" y="0"/>
            <a:ext cx="2620845" cy="5143500"/>
            <a:chOff x="-1" y="0"/>
            <a:chExt cx="2620845" cy="5143500"/>
          </a:xfrm>
        </p:grpSpPr>
        <p:pic>
          <p:nvPicPr>
            <p:cNvPr id="34" name="Picture 2" descr="S:\F15015_Copernicus\3_Work\330_Work-in-process\SC4_BackgroundMat\Visual_ID\Photos\Climate_change_ThinkstockPhotos-147656737.jpg"/>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35" b="-35"/>
            <a:stretch/>
          </p:blipFill>
          <p:spPr bwMode="auto">
            <a:xfrm>
              <a:off x="0" y="0"/>
              <a:ext cx="2323577" cy="5143500"/>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userDrawn="1"/>
          </p:nvSpPr>
          <p:spPr>
            <a:xfrm>
              <a:off x="0" y="2438"/>
              <a:ext cx="2620844" cy="5141062"/>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Rectangle 35"/>
            <p:cNvSpPr/>
            <p:nvPr userDrawn="1"/>
          </p:nvSpPr>
          <p:spPr>
            <a:xfrm>
              <a:off x="-1" y="0"/>
              <a:ext cx="2323578"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p:cNvSpPr>
            <a:spLocks noGrp="1"/>
          </p:cNvSpPr>
          <p:nvPr userDrawn="1">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1" name="Group 40"/>
          <p:cNvGrpSpPr/>
          <p:nvPr userDrawn="1"/>
        </p:nvGrpSpPr>
        <p:grpSpPr>
          <a:xfrm>
            <a:off x="107504" y="20834"/>
            <a:ext cx="878633" cy="4929617"/>
            <a:chOff x="164975" y="20834"/>
            <a:chExt cx="878633" cy="4929617"/>
          </a:xfrm>
        </p:grpSpPr>
        <p:cxnSp>
          <p:nvCxnSpPr>
            <p:cNvPr id="42" name="Straight Connector 41"/>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userDrawn="1"/>
          </p:nvSpPr>
          <p:spPr>
            <a:xfrm>
              <a:off x="164975" y="614834"/>
              <a:ext cx="878633" cy="430887"/>
            </a:xfrm>
            <a:prstGeom prst="rect">
              <a:avLst/>
            </a:prstGeom>
            <a:noFill/>
          </p:spPr>
          <p:txBody>
            <a:bodyPr wrap="square" rtlCol="0">
              <a:spAutoFit/>
            </a:bodyPr>
            <a:lstStyle/>
            <a:p>
              <a:r>
                <a:rPr lang="es-ES" sz="1100" dirty="0" err="1">
                  <a:solidFill>
                    <a:srgbClr val="941333"/>
                  </a:solidFill>
                </a:rPr>
                <a:t>Climate</a:t>
              </a:r>
              <a:endParaRPr lang="es-ES" sz="1100" dirty="0">
                <a:solidFill>
                  <a:srgbClr val="941333"/>
                </a:solidFill>
              </a:endParaRPr>
            </a:p>
            <a:p>
              <a:r>
                <a:rPr lang="es-ES" sz="1100" dirty="0" err="1">
                  <a:solidFill>
                    <a:srgbClr val="941333"/>
                  </a:solidFill>
                </a:rPr>
                <a:t>Change</a:t>
              </a:r>
              <a:endParaRPr lang="en-US" sz="1100" dirty="0">
                <a:solidFill>
                  <a:srgbClr val="941333"/>
                </a:solidFill>
              </a:endParaRPr>
            </a:p>
          </p:txBody>
        </p:sp>
        <p:pic>
          <p:nvPicPr>
            <p:cNvPr id="44"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Footer Placeholder 6"/>
          <p:cNvSpPr>
            <a:spLocks noGrp="1"/>
          </p:cNvSpPr>
          <p:nvPr userDrawn="1">
            <p:ph type="ftr" sz="quarter" idx="10"/>
          </p:nvPr>
        </p:nvSpPr>
        <p:spPr/>
        <p:txBody>
          <a:bodyPr/>
          <a:lstStyle/>
          <a:p>
            <a:endParaRPr lang="en-US" dirty="0"/>
          </a:p>
        </p:txBody>
      </p:sp>
      <p:sp>
        <p:nvSpPr>
          <p:cNvPr id="9" name="Slide Number Placeholder 8"/>
          <p:cNvSpPr>
            <a:spLocks noGrp="1"/>
          </p:cNvSpPr>
          <p:nvPr userDrawn="1">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9181638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942975" y="699542"/>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12" name="Group 11"/>
          <p:cNvGrpSpPr/>
          <p:nvPr userDrawn="1"/>
        </p:nvGrpSpPr>
        <p:grpSpPr>
          <a:xfrm>
            <a:off x="107504" y="20834"/>
            <a:ext cx="878633" cy="4929617"/>
            <a:chOff x="164975" y="20834"/>
            <a:chExt cx="878633" cy="4929617"/>
          </a:xfrm>
        </p:grpSpPr>
        <p:cxnSp>
          <p:nvCxnSpPr>
            <p:cNvPr id="13" name="Straight Connector 1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64975" y="614834"/>
              <a:ext cx="878633" cy="430887"/>
            </a:xfrm>
            <a:prstGeom prst="rect">
              <a:avLst/>
            </a:prstGeom>
            <a:noFill/>
          </p:spPr>
          <p:txBody>
            <a:bodyPr wrap="square" rtlCol="0">
              <a:spAutoFit/>
            </a:bodyPr>
            <a:lstStyle/>
            <a:p>
              <a:r>
                <a:rPr lang="es-ES" sz="1100" dirty="0" err="1">
                  <a:solidFill>
                    <a:srgbClr val="941333"/>
                  </a:solidFill>
                </a:rPr>
                <a:t>Climate</a:t>
              </a:r>
              <a:endParaRPr lang="es-ES" sz="1100" dirty="0">
                <a:solidFill>
                  <a:srgbClr val="941333"/>
                </a:solidFill>
              </a:endParaRPr>
            </a:p>
            <a:p>
              <a:r>
                <a:rPr lang="es-ES" sz="1100" dirty="0" err="1">
                  <a:solidFill>
                    <a:srgbClr val="941333"/>
                  </a:solidFill>
                </a:rPr>
                <a:t>Change</a:t>
              </a:r>
              <a:endParaRPr lang="en-US" sz="1100" dirty="0">
                <a:solidFill>
                  <a:srgbClr val="941333"/>
                </a:solidFill>
              </a:endParaRPr>
            </a:p>
          </p:txBody>
        </p:sp>
        <p:pic>
          <p:nvPicPr>
            <p:cNvPr id="1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6832099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ubtitle 2"/>
          <p:cNvSpPr>
            <a:spLocks noGrp="1"/>
          </p:cNvSpPr>
          <p:nvPr>
            <p:ph type="subTitle" idx="13"/>
          </p:nvPr>
        </p:nvSpPr>
        <p:spPr>
          <a:xfrm>
            <a:off x="2602384"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0242" name="Picture 2" descr="S:\F15015_Copernicus\3_Work\330_Work-in-process\SC4_BackgroundMat\PPT\item Copernicus\Icon-01.png"/>
          <p:cNvPicPr>
            <a:picLocks noChangeAspect="1" noChangeArrowheads="1"/>
          </p:cNvPicPr>
          <p:nvPr userDrawn="1"/>
        </p:nvPicPr>
        <p:blipFill rotWithShape="1">
          <a:blip r:embed="rId2" cstate="print">
            <a:lum bright="70000" contrast="-70000"/>
            <a:extLst>
              <a:ext uri="{28A0092B-C50C-407E-A947-70E740481C1C}">
                <a14:useLocalDpi xmlns:a14="http://schemas.microsoft.com/office/drawing/2010/main" val="0"/>
              </a:ext>
            </a:extLst>
          </a:blip>
          <a:srcRect/>
          <a:stretch/>
        </p:blipFill>
        <p:spPr bwMode="auto">
          <a:xfrm>
            <a:off x="-252536" y="1200704"/>
            <a:ext cx="3240360" cy="27166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68036"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userDrawn="1"/>
        </p:nvPicPr>
        <p:blipFill rotWithShape="1">
          <a:blip r:embed="rId5" cstate="hqprint">
            <a:extLst>
              <a:ext uri="{28A0092B-C50C-407E-A947-70E740481C1C}">
                <a14:useLocalDpi xmlns:a14="http://schemas.microsoft.com/office/drawing/2010/main" val="0"/>
              </a:ext>
            </a:extLst>
          </a:blip>
          <a:srcRect t="590" b="-65"/>
          <a:stretch/>
        </p:blipFill>
        <p:spPr bwMode="auto">
          <a:xfrm>
            <a:off x="7291387" y="0"/>
            <a:ext cx="185261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userDrawn="1"/>
        </p:nvSpPr>
        <p:spPr>
          <a:xfrm>
            <a:off x="621854" y="3536429"/>
            <a:ext cx="1440160" cy="261610"/>
          </a:xfrm>
          <a:prstGeom prst="rect">
            <a:avLst/>
          </a:prstGeom>
          <a:noFill/>
        </p:spPr>
        <p:txBody>
          <a:bodyPr wrap="square" rtlCol="0">
            <a:spAutoFit/>
          </a:bodyPr>
          <a:lstStyle/>
          <a:p>
            <a:pPr algn="ctr"/>
            <a:r>
              <a:rPr lang="es-ES" sz="1100" dirty="0" err="1">
                <a:solidFill>
                  <a:prstClr val="white"/>
                </a:solidFill>
              </a:rPr>
              <a:t>Climate</a:t>
            </a:r>
            <a:r>
              <a:rPr lang="es-ES" sz="1100" dirty="0">
                <a:solidFill>
                  <a:prstClr val="white"/>
                </a:solidFill>
              </a:rPr>
              <a:t> </a:t>
            </a:r>
            <a:r>
              <a:rPr lang="es-ES" sz="1100" dirty="0" err="1">
                <a:solidFill>
                  <a:prstClr val="white"/>
                </a:solidFill>
              </a:rPr>
              <a:t>Change</a:t>
            </a:r>
            <a:endParaRPr lang="en-US" sz="1100" dirty="0">
              <a:solidFill>
                <a:prstClr val="white"/>
              </a:solidFill>
            </a:endParaRPr>
          </a:p>
        </p:txBody>
      </p:sp>
      <p:sp>
        <p:nvSpPr>
          <p:cNvPr id="16" name="Title 1"/>
          <p:cNvSpPr>
            <a:spLocks noGrp="1"/>
          </p:cNvSpPr>
          <p:nvPr>
            <p:ph type="title" hasCustomPrompt="1"/>
          </p:nvPr>
        </p:nvSpPr>
        <p:spPr>
          <a:xfrm>
            <a:off x="2602384" y="2572001"/>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
        <p:nvSpPr>
          <p:cNvPr id="18" name="Rectangle 17"/>
          <p:cNvSpPr/>
          <p:nvPr userDrawn="1"/>
        </p:nvSpPr>
        <p:spPr>
          <a:xfrm>
            <a:off x="7176988" y="0"/>
            <a:ext cx="1728192" cy="5143500"/>
          </a:xfrm>
          <a:prstGeom prst="rect">
            <a:avLst/>
          </a:prstGeom>
          <a:gradFill flip="none" rotWithShape="1">
            <a:gsLst>
              <a:gs pos="4000">
                <a:srgbClr val="941333"/>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327968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4" name="Group 13"/>
          <p:cNvGrpSpPr/>
          <p:nvPr userDrawn="1"/>
        </p:nvGrpSpPr>
        <p:grpSpPr>
          <a:xfrm>
            <a:off x="-1" y="0"/>
            <a:ext cx="2620845" cy="5143500"/>
            <a:chOff x="-1" y="0"/>
            <a:chExt cx="2620845" cy="5143500"/>
          </a:xfrm>
        </p:grpSpPr>
        <p:pic>
          <p:nvPicPr>
            <p:cNvPr id="15" name="Picture 2" descr="S:\F15015_Copernicus\3_Work\330_Work-in-process\SC4_BackgroundMat\Visual_ID\Photos\Climate_change_ThinkstockPhotos-147656737.jpg"/>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35" b="-35"/>
            <a:stretch/>
          </p:blipFill>
          <p:spPr bwMode="auto">
            <a:xfrm>
              <a:off x="0" y="0"/>
              <a:ext cx="2323577" cy="51435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a:xfrm>
              <a:off x="0" y="2438"/>
              <a:ext cx="2620844" cy="5141062"/>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Rectangle 21"/>
            <p:cNvSpPr/>
            <p:nvPr userDrawn="1"/>
          </p:nvSpPr>
          <p:spPr>
            <a:xfrm>
              <a:off x="-1" y="0"/>
              <a:ext cx="2323578"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17" name="Group 16"/>
          <p:cNvGrpSpPr/>
          <p:nvPr userDrawn="1"/>
        </p:nvGrpSpPr>
        <p:grpSpPr>
          <a:xfrm>
            <a:off x="107504" y="20834"/>
            <a:ext cx="878633" cy="4929617"/>
            <a:chOff x="164975" y="20834"/>
            <a:chExt cx="878633" cy="4929617"/>
          </a:xfrm>
        </p:grpSpPr>
        <p:cxnSp>
          <p:nvCxnSpPr>
            <p:cNvPr id="18" name="Straight Connector 17"/>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164975" y="614834"/>
              <a:ext cx="878633" cy="430887"/>
            </a:xfrm>
            <a:prstGeom prst="rect">
              <a:avLst/>
            </a:prstGeom>
            <a:noFill/>
          </p:spPr>
          <p:txBody>
            <a:bodyPr wrap="square" rtlCol="0">
              <a:spAutoFit/>
            </a:bodyPr>
            <a:lstStyle/>
            <a:p>
              <a:r>
                <a:rPr lang="es-ES" sz="1100" dirty="0" err="1">
                  <a:solidFill>
                    <a:srgbClr val="941333"/>
                  </a:solidFill>
                </a:rPr>
                <a:t>Climate</a:t>
              </a:r>
              <a:endParaRPr lang="es-ES" sz="1100" dirty="0">
                <a:solidFill>
                  <a:srgbClr val="941333"/>
                </a:solidFill>
              </a:endParaRPr>
            </a:p>
            <a:p>
              <a:r>
                <a:rPr lang="es-ES" sz="1100" dirty="0" err="1">
                  <a:solidFill>
                    <a:srgbClr val="941333"/>
                  </a:solidFill>
                </a:rPr>
                <a:t>Change</a:t>
              </a:r>
              <a:endParaRPr lang="en-US" sz="1100" dirty="0">
                <a:solidFill>
                  <a:srgbClr val="941333"/>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Footer Placeholder 1"/>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881233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6" name="Group 15"/>
          <p:cNvGrpSpPr/>
          <p:nvPr userDrawn="1"/>
        </p:nvGrpSpPr>
        <p:grpSpPr>
          <a:xfrm>
            <a:off x="-1" y="0"/>
            <a:ext cx="2620845" cy="5143500"/>
            <a:chOff x="-1" y="0"/>
            <a:chExt cx="2620845" cy="5143500"/>
          </a:xfrm>
        </p:grpSpPr>
        <p:pic>
          <p:nvPicPr>
            <p:cNvPr id="18" name="Picture 2" descr="S:\F15015_Copernicus\3_Work\330_Work-in-process\SC4_BackgroundMat\Visual_ID\Photos\Climate_change_ThinkstockPhotos-147656737.jpg"/>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35" b="-35"/>
            <a:stretch/>
          </p:blipFill>
          <p:spPr bwMode="auto">
            <a:xfrm>
              <a:off x="0" y="0"/>
              <a:ext cx="2323577" cy="51435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userDrawn="1"/>
          </p:nvSpPr>
          <p:spPr>
            <a:xfrm>
              <a:off x="0" y="2438"/>
              <a:ext cx="2620844" cy="5141062"/>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Rectangle 23"/>
            <p:cNvSpPr/>
            <p:nvPr userDrawn="1"/>
          </p:nvSpPr>
          <p:spPr>
            <a:xfrm>
              <a:off x="-1" y="0"/>
              <a:ext cx="2323578"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19" name="Group 18"/>
          <p:cNvGrpSpPr/>
          <p:nvPr userDrawn="1"/>
        </p:nvGrpSpPr>
        <p:grpSpPr>
          <a:xfrm>
            <a:off x="107504" y="20834"/>
            <a:ext cx="878633" cy="4929617"/>
            <a:chOff x="164975" y="20834"/>
            <a:chExt cx="878633" cy="4929617"/>
          </a:xfrm>
        </p:grpSpPr>
        <p:cxnSp>
          <p:nvCxnSpPr>
            <p:cNvPr id="20" name="Straight Connector 19"/>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164975" y="614834"/>
              <a:ext cx="878633" cy="430887"/>
            </a:xfrm>
            <a:prstGeom prst="rect">
              <a:avLst/>
            </a:prstGeom>
            <a:noFill/>
          </p:spPr>
          <p:txBody>
            <a:bodyPr wrap="square" rtlCol="0">
              <a:spAutoFit/>
            </a:bodyPr>
            <a:lstStyle/>
            <a:p>
              <a:r>
                <a:rPr lang="es-ES" sz="1100" dirty="0" err="1">
                  <a:solidFill>
                    <a:srgbClr val="941333"/>
                  </a:solidFill>
                </a:rPr>
                <a:t>Climate</a:t>
              </a:r>
              <a:endParaRPr lang="es-ES" sz="1100" dirty="0">
                <a:solidFill>
                  <a:srgbClr val="941333"/>
                </a:solidFill>
              </a:endParaRPr>
            </a:p>
            <a:p>
              <a:r>
                <a:rPr lang="es-ES" sz="1100" dirty="0" err="1">
                  <a:solidFill>
                    <a:srgbClr val="941333"/>
                  </a:solidFill>
                </a:rPr>
                <a:t>Change</a:t>
              </a:r>
              <a:endParaRPr lang="en-US" sz="1100" dirty="0">
                <a:solidFill>
                  <a:srgbClr val="941333"/>
                </a:solidFill>
              </a:endParaRPr>
            </a:p>
          </p:txBody>
        </p:sp>
        <p:pic>
          <p:nvPicPr>
            <p:cNvPr id="22"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4060003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6" name="Group 15"/>
          <p:cNvGrpSpPr/>
          <p:nvPr userDrawn="1"/>
        </p:nvGrpSpPr>
        <p:grpSpPr>
          <a:xfrm>
            <a:off x="-1" y="0"/>
            <a:ext cx="2620845" cy="5143500"/>
            <a:chOff x="-1" y="0"/>
            <a:chExt cx="2620845" cy="5143500"/>
          </a:xfrm>
        </p:grpSpPr>
        <p:pic>
          <p:nvPicPr>
            <p:cNvPr id="17" name="Picture 2" descr="S:\F15015_Copernicus\3_Work\330_Work-in-process\SC4_BackgroundMat\Visual_ID\Photos\Climate_change_ThinkstockPhotos-147656737.jpg"/>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35" b="-35"/>
            <a:stretch/>
          </p:blipFill>
          <p:spPr bwMode="auto">
            <a:xfrm>
              <a:off x="0" y="0"/>
              <a:ext cx="2323577" cy="51435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userDrawn="1"/>
          </p:nvSpPr>
          <p:spPr>
            <a:xfrm>
              <a:off x="0" y="2438"/>
              <a:ext cx="2620844" cy="5141062"/>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p:cNvSpPr/>
            <p:nvPr userDrawn="1"/>
          </p:nvSpPr>
          <p:spPr>
            <a:xfrm>
              <a:off x="-1" y="0"/>
              <a:ext cx="2323578"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2"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23" name="Group 22"/>
          <p:cNvGrpSpPr/>
          <p:nvPr userDrawn="1"/>
        </p:nvGrpSpPr>
        <p:grpSpPr>
          <a:xfrm>
            <a:off x="107504" y="20834"/>
            <a:ext cx="878633" cy="4929617"/>
            <a:chOff x="164975" y="20834"/>
            <a:chExt cx="878633" cy="4929617"/>
          </a:xfrm>
        </p:grpSpPr>
        <p:cxnSp>
          <p:nvCxnSpPr>
            <p:cNvPr id="24" name="Straight Connector 23"/>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164975" y="614834"/>
              <a:ext cx="878633" cy="430887"/>
            </a:xfrm>
            <a:prstGeom prst="rect">
              <a:avLst/>
            </a:prstGeom>
            <a:noFill/>
          </p:spPr>
          <p:txBody>
            <a:bodyPr wrap="square" rtlCol="0">
              <a:spAutoFit/>
            </a:bodyPr>
            <a:lstStyle/>
            <a:p>
              <a:r>
                <a:rPr lang="es-ES" sz="1100" dirty="0" err="1">
                  <a:solidFill>
                    <a:srgbClr val="941333"/>
                  </a:solidFill>
                </a:rPr>
                <a:t>Climate</a:t>
              </a:r>
              <a:endParaRPr lang="es-ES" sz="1100" dirty="0">
                <a:solidFill>
                  <a:srgbClr val="941333"/>
                </a:solidFill>
              </a:endParaRPr>
            </a:p>
            <a:p>
              <a:r>
                <a:rPr lang="es-ES" sz="1100" dirty="0" err="1">
                  <a:solidFill>
                    <a:srgbClr val="941333"/>
                  </a:solidFill>
                </a:rPr>
                <a:t>Change</a:t>
              </a:r>
              <a:endParaRPr lang="en-US" sz="1100" dirty="0">
                <a:solidFill>
                  <a:srgbClr val="941333"/>
                </a:solidFill>
              </a:endParaRPr>
            </a:p>
          </p:txBody>
        </p:sp>
        <p:pic>
          <p:nvPicPr>
            <p:cNvPr id="26"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04342421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8" name="Group 17"/>
          <p:cNvGrpSpPr/>
          <p:nvPr userDrawn="1"/>
        </p:nvGrpSpPr>
        <p:grpSpPr>
          <a:xfrm>
            <a:off x="-1" y="0"/>
            <a:ext cx="2620845" cy="5143500"/>
            <a:chOff x="-1" y="0"/>
            <a:chExt cx="2620845" cy="5143500"/>
          </a:xfrm>
        </p:grpSpPr>
        <p:pic>
          <p:nvPicPr>
            <p:cNvPr id="19" name="Picture 2" descr="S:\F15015_Copernicus\3_Work\330_Work-in-process\SC4_BackgroundMat\Visual_ID\Photos\Climate_change_ThinkstockPhotos-147656737.jpg"/>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35" b="-35"/>
            <a:stretch/>
          </p:blipFill>
          <p:spPr bwMode="auto">
            <a:xfrm>
              <a:off x="0" y="0"/>
              <a:ext cx="2323577" cy="51435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userDrawn="1"/>
          </p:nvSpPr>
          <p:spPr>
            <a:xfrm>
              <a:off x="0" y="2438"/>
              <a:ext cx="2620844" cy="5141062"/>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Rectangle 28"/>
            <p:cNvSpPr/>
            <p:nvPr userDrawn="1"/>
          </p:nvSpPr>
          <p:spPr>
            <a:xfrm>
              <a:off x="-1" y="0"/>
              <a:ext cx="2323578"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grpSp>
        <p:nvGrpSpPr>
          <p:cNvPr id="22" name="Group 21"/>
          <p:cNvGrpSpPr/>
          <p:nvPr userDrawn="1"/>
        </p:nvGrpSpPr>
        <p:grpSpPr>
          <a:xfrm>
            <a:off x="107504" y="20834"/>
            <a:ext cx="878633" cy="4929617"/>
            <a:chOff x="164975" y="20834"/>
            <a:chExt cx="878633" cy="4929617"/>
          </a:xfrm>
        </p:grpSpPr>
        <p:cxnSp>
          <p:nvCxnSpPr>
            <p:cNvPr id="23" name="Straight Connector 2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164975" y="614834"/>
              <a:ext cx="878633" cy="430887"/>
            </a:xfrm>
            <a:prstGeom prst="rect">
              <a:avLst/>
            </a:prstGeom>
            <a:noFill/>
          </p:spPr>
          <p:txBody>
            <a:bodyPr wrap="square" rtlCol="0">
              <a:spAutoFit/>
            </a:bodyPr>
            <a:lstStyle/>
            <a:p>
              <a:r>
                <a:rPr lang="es-ES" sz="1100" dirty="0" err="1">
                  <a:solidFill>
                    <a:srgbClr val="941333"/>
                  </a:solidFill>
                </a:rPr>
                <a:t>Climate</a:t>
              </a:r>
              <a:endParaRPr lang="es-ES" sz="1100" dirty="0">
                <a:solidFill>
                  <a:srgbClr val="941333"/>
                </a:solidFill>
              </a:endParaRPr>
            </a:p>
            <a:p>
              <a:r>
                <a:rPr lang="es-ES" sz="1100" dirty="0" err="1">
                  <a:solidFill>
                    <a:srgbClr val="941333"/>
                  </a:solidFill>
                </a:rPr>
                <a:t>Change</a:t>
              </a:r>
              <a:endParaRPr lang="en-US" sz="1100" dirty="0">
                <a:solidFill>
                  <a:srgbClr val="941333"/>
                </a:solidFill>
              </a:endParaRPr>
            </a:p>
          </p:txBody>
        </p:sp>
        <p:pic>
          <p:nvPicPr>
            <p:cNvPr id="25"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980684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1" name="Group 10"/>
          <p:cNvGrpSpPr/>
          <p:nvPr userDrawn="1"/>
        </p:nvGrpSpPr>
        <p:grpSpPr>
          <a:xfrm>
            <a:off x="0" y="8"/>
            <a:ext cx="2102132" cy="5143501"/>
            <a:chOff x="0" y="0"/>
            <a:chExt cx="2102132" cy="5143501"/>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2080187" cy="5143500"/>
            </a:xfrm>
            <a:prstGeom prst="rect">
              <a:avLst/>
            </a:prstGeom>
          </p:spPr>
        </p:pic>
        <p:sp>
          <p:nvSpPr>
            <p:cNvPr id="14" name="Rectangle 13"/>
            <p:cNvSpPr/>
            <p:nvPr userDrawn="1"/>
          </p:nvSpPr>
          <p:spPr>
            <a:xfrm>
              <a:off x="0" y="0"/>
              <a:ext cx="2102132" cy="5143501"/>
            </a:xfrm>
            <a:prstGeom prst="rect">
              <a:avLst/>
            </a:prstGeom>
            <a:gradFill>
              <a:gsLst>
                <a:gs pos="0">
                  <a:srgbClr val="C8C8C8">
                    <a:alpha val="45000"/>
                  </a:srgb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9" name="Straight Connector 8"/>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54" y="699549"/>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2" descr="S:\F15015_Copernicus\3_Work\330_Work-in-process\Logos_icons\UserUptake_negatif-01-01.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52405" y="90701"/>
            <a:ext cx="557871" cy="557871"/>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7"/>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
        <p:nvSpPr>
          <p:cNvPr id="15" name="TextBox 14"/>
          <p:cNvSpPr txBox="1"/>
          <p:nvPr userDrawn="1"/>
        </p:nvSpPr>
        <p:spPr>
          <a:xfrm>
            <a:off x="107504" y="614847"/>
            <a:ext cx="609650" cy="430887"/>
          </a:xfrm>
          <a:prstGeom prst="rect">
            <a:avLst/>
          </a:prstGeom>
          <a:noFill/>
        </p:spPr>
        <p:txBody>
          <a:bodyPr wrap="square" rtlCol="0">
            <a:spAutoFit/>
          </a:bodyPr>
          <a:lstStyle/>
          <a:p>
            <a:pPr algn="ctr"/>
            <a:r>
              <a:rPr lang="es-ES" sz="1100" b="1" dirty="0" err="1">
                <a:solidFill>
                  <a:srgbClr val="25408F"/>
                </a:solidFill>
              </a:rPr>
              <a:t>User</a:t>
            </a:r>
            <a:r>
              <a:rPr lang="es-ES" sz="1100" b="1" dirty="0">
                <a:solidFill>
                  <a:srgbClr val="25408F"/>
                </a:solidFill>
              </a:rPr>
              <a:t> </a:t>
            </a:r>
            <a:r>
              <a:rPr lang="es-ES" sz="1100" b="1" dirty="0" err="1">
                <a:solidFill>
                  <a:srgbClr val="25408F"/>
                </a:solidFill>
              </a:rPr>
              <a:t>Uptake</a:t>
            </a:r>
            <a:endParaRPr lang="en-US" sz="1100" b="1" dirty="0">
              <a:solidFill>
                <a:srgbClr val="25408F"/>
              </a:solidFill>
            </a:endParaRPr>
          </a:p>
        </p:txBody>
      </p:sp>
    </p:spTree>
    <p:extLst>
      <p:ext uri="{BB962C8B-B14F-4D97-AF65-F5344CB8AC3E}">
        <p14:creationId xmlns:p14="http://schemas.microsoft.com/office/powerpoint/2010/main" val="14959316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 name="Group 7"/>
          <p:cNvGrpSpPr/>
          <p:nvPr userDrawn="1"/>
        </p:nvGrpSpPr>
        <p:grpSpPr>
          <a:xfrm>
            <a:off x="0" y="0"/>
            <a:ext cx="2483768" cy="5143501"/>
            <a:chOff x="0" y="0"/>
            <a:chExt cx="2483768" cy="5143501"/>
          </a:xfrm>
        </p:grpSpPr>
        <p:pic>
          <p:nvPicPr>
            <p:cNvPr id="19" name="Picture 2" descr="S:\F15015_Copernicus\3_Work\330_Work-in-process\SC4_BackgroundMat\Visual_ID\Photos\Land_ThinkstockPhotos-544457560.jpg"/>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1" b="-13"/>
            <a:stretch/>
          </p:blipFill>
          <p:spPr bwMode="auto">
            <a:xfrm>
              <a:off x="0" y="0"/>
              <a:ext cx="2438187" cy="51435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a:xfrm>
              <a:off x="0" y="1"/>
              <a:ext cx="2483768"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ectangle 20"/>
            <p:cNvSpPr/>
            <p:nvPr userDrawn="1"/>
          </p:nvSpPr>
          <p:spPr>
            <a:xfrm>
              <a:off x="0" y="1"/>
              <a:ext cx="2452969"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cxnSp>
        <p:nvCxnSpPr>
          <p:cNvPr id="16" name="Straight Connector 15"/>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8"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userDrawn="1">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Box 21"/>
          <p:cNvSpPr txBox="1"/>
          <p:nvPr userDrawn="1"/>
        </p:nvSpPr>
        <p:spPr>
          <a:xfrm>
            <a:off x="-36512" y="614834"/>
            <a:ext cx="979264" cy="430887"/>
          </a:xfrm>
          <a:prstGeom prst="rect">
            <a:avLst/>
          </a:prstGeom>
          <a:noFill/>
        </p:spPr>
        <p:txBody>
          <a:bodyPr wrap="square" rtlCol="0">
            <a:spAutoFit/>
          </a:bodyPr>
          <a:lstStyle/>
          <a:p>
            <a:pPr algn="ctr"/>
            <a:r>
              <a:rPr lang="es-ES" sz="1100" b="1" dirty="0" err="1">
                <a:solidFill>
                  <a:srgbClr val="B0BF27"/>
                </a:solidFill>
              </a:rPr>
              <a:t>Land</a:t>
            </a:r>
            <a:r>
              <a:rPr lang="es-ES" sz="1100" b="1" dirty="0">
                <a:solidFill>
                  <a:srgbClr val="B0BF27"/>
                </a:solidFill>
              </a:rPr>
              <a:t> </a:t>
            </a:r>
            <a:r>
              <a:rPr lang="es-ES" sz="1100" b="1" dirty="0" err="1">
                <a:solidFill>
                  <a:srgbClr val="B0BF27"/>
                </a:solidFill>
              </a:rPr>
              <a:t>Monitoring</a:t>
            </a:r>
            <a:endParaRPr lang="en-US" sz="1100" b="1" dirty="0">
              <a:solidFill>
                <a:srgbClr val="B0BF27"/>
              </a:solidFill>
            </a:endParaRPr>
          </a:p>
        </p:txBody>
      </p:sp>
      <p:sp>
        <p:nvSpPr>
          <p:cNvPr id="9" name="Footer Placeholder 8"/>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3068385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2"/>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1"/>
          <p:cNvSpPr>
            <a:spLocks noGrp="1"/>
          </p:cNvSpPr>
          <p:nvPr>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9" name="TextBox 18"/>
          <p:cNvSpPr txBox="1"/>
          <p:nvPr userDrawn="1"/>
        </p:nvSpPr>
        <p:spPr>
          <a:xfrm>
            <a:off x="-36512" y="614834"/>
            <a:ext cx="979264" cy="430887"/>
          </a:xfrm>
          <a:prstGeom prst="rect">
            <a:avLst/>
          </a:prstGeom>
          <a:noFill/>
        </p:spPr>
        <p:txBody>
          <a:bodyPr wrap="square" rtlCol="0">
            <a:spAutoFit/>
          </a:bodyPr>
          <a:lstStyle/>
          <a:p>
            <a:pPr algn="ctr"/>
            <a:r>
              <a:rPr lang="es-ES" sz="1100" b="1" dirty="0" err="1">
                <a:solidFill>
                  <a:srgbClr val="B0BF27"/>
                </a:solidFill>
              </a:rPr>
              <a:t>Land</a:t>
            </a:r>
            <a:r>
              <a:rPr lang="es-ES" sz="1100" b="1" dirty="0">
                <a:solidFill>
                  <a:srgbClr val="B0BF27"/>
                </a:solidFill>
              </a:rPr>
              <a:t> </a:t>
            </a:r>
            <a:r>
              <a:rPr lang="es-ES" sz="1100" b="1" dirty="0" err="1">
                <a:solidFill>
                  <a:srgbClr val="B0BF27"/>
                </a:solidFill>
              </a:rPr>
              <a:t>Monitoring</a:t>
            </a:r>
            <a:endParaRPr lang="en-US" sz="1100" b="1" dirty="0">
              <a:solidFill>
                <a:srgbClr val="B0BF27"/>
              </a:solidFill>
            </a:endParaRP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26003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B0B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3" name="Subtitle 2"/>
          <p:cNvSpPr>
            <a:spLocks noGrp="1"/>
          </p:cNvSpPr>
          <p:nvPr>
            <p:ph type="subTitle" idx="13"/>
          </p:nvPr>
        </p:nvSpPr>
        <p:spPr>
          <a:xfrm>
            <a:off x="2636031"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170" name="Picture 2" descr="S:\F15015_Copernicus\3_Work\330_Work-in-process\SC4_BackgroundMat\PPT\item Copernicus\Icon-01.png"/>
          <p:cNvPicPr>
            <a:picLocks noChangeAspect="1" noChangeArrowheads="1"/>
          </p:cNvPicPr>
          <p:nvPr userDrawn="1"/>
        </p:nvPicPr>
        <p:blipFill rotWithShape="1">
          <a:blip r:embed="rId2" cstate="print">
            <a:biLevel thresh="50000"/>
            <a:extLst>
              <a:ext uri="{28A0092B-C50C-407E-A947-70E740481C1C}">
                <a14:useLocalDpi xmlns:a14="http://schemas.microsoft.com/office/drawing/2010/main" val="0"/>
              </a:ext>
            </a:extLst>
          </a:blip>
          <a:srcRect/>
          <a:stretch/>
        </p:blipFill>
        <p:spPr bwMode="auto">
          <a:xfrm>
            <a:off x="539552" y="1470422"/>
            <a:ext cx="2409911" cy="252567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userDrawn="1"/>
        </p:nvPicPr>
        <p:blipFill rotWithShape="1">
          <a:blip r:embed="rId3" cstate="hqprint">
            <a:extLst>
              <a:ext uri="{28A0092B-C50C-407E-A947-70E740481C1C}">
                <a14:useLocalDpi xmlns:a14="http://schemas.microsoft.com/office/drawing/2010/main" val="0"/>
              </a:ext>
            </a:extLst>
          </a:blip>
          <a:srcRect b="529"/>
          <a:stretch/>
        </p:blipFill>
        <p:spPr bwMode="auto">
          <a:xfrm>
            <a:off x="7260856" y="0"/>
            <a:ext cx="188314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24242"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95758"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userDrawn="1"/>
        </p:nvSpPr>
        <p:spPr>
          <a:xfrm>
            <a:off x="582712" y="3363838"/>
            <a:ext cx="2189088" cy="261610"/>
          </a:xfrm>
          <a:prstGeom prst="rect">
            <a:avLst/>
          </a:prstGeom>
          <a:noFill/>
        </p:spPr>
        <p:txBody>
          <a:bodyPr wrap="square" rtlCol="0">
            <a:spAutoFit/>
          </a:bodyPr>
          <a:lstStyle/>
          <a:p>
            <a:pPr algn="ctr"/>
            <a:r>
              <a:rPr lang="es-ES" sz="1100" dirty="0" err="1">
                <a:solidFill>
                  <a:prstClr val="white"/>
                </a:solidFill>
              </a:rPr>
              <a:t>Land</a:t>
            </a:r>
            <a:r>
              <a:rPr lang="es-ES" sz="1100" dirty="0">
                <a:solidFill>
                  <a:prstClr val="white"/>
                </a:solidFill>
              </a:rPr>
              <a:t> </a:t>
            </a:r>
            <a:r>
              <a:rPr lang="es-ES" sz="1100" dirty="0" err="1">
                <a:solidFill>
                  <a:prstClr val="white"/>
                </a:solidFill>
              </a:rPr>
              <a:t>Monitoring</a:t>
            </a:r>
            <a:endParaRPr lang="en-US" sz="1100" dirty="0">
              <a:solidFill>
                <a:prstClr val="white"/>
              </a:solidFill>
            </a:endParaRPr>
          </a:p>
        </p:txBody>
      </p:sp>
      <p:sp>
        <p:nvSpPr>
          <p:cNvPr id="14" name="Title 1"/>
          <p:cNvSpPr>
            <a:spLocks noGrp="1"/>
          </p:cNvSpPr>
          <p:nvPr>
            <p:ph type="title" hasCustomPrompt="1"/>
          </p:nvPr>
        </p:nvSpPr>
        <p:spPr>
          <a:xfrm>
            <a:off x="2638263" y="2571750"/>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
        <p:nvSpPr>
          <p:cNvPr id="18" name="Rectangle 17"/>
          <p:cNvSpPr/>
          <p:nvPr userDrawn="1"/>
        </p:nvSpPr>
        <p:spPr>
          <a:xfrm>
            <a:off x="7176988" y="0"/>
            <a:ext cx="1728192" cy="5143500"/>
          </a:xfrm>
          <a:prstGeom prst="rect">
            <a:avLst/>
          </a:prstGeom>
          <a:gradFill flip="none" rotWithShape="1">
            <a:gsLst>
              <a:gs pos="4000">
                <a:srgbClr val="B0BF27"/>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2674234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5" name="Group 14"/>
          <p:cNvGrpSpPr/>
          <p:nvPr userDrawn="1"/>
        </p:nvGrpSpPr>
        <p:grpSpPr>
          <a:xfrm>
            <a:off x="0" y="0"/>
            <a:ext cx="2483768" cy="5143501"/>
            <a:chOff x="0" y="0"/>
            <a:chExt cx="2483768" cy="5143501"/>
          </a:xfrm>
        </p:grpSpPr>
        <p:pic>
          <p:nvPicPr>
            <p:cNvPr id="16" name="Picture 2" descr="S:\F15015_Copernicus\3_Work\330_Work-in-process\SC4_BackgroundMat\Visual_ID\Photos\Land_ThinkstockPhotos-544457560.jpg"/>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1" b="-13"/>
            <a:stretch/>
          </p:blipFill>
          <p:spPr bwMode="auto">
            <a:xfrm>
              <a:off x="0" y="0"/>
              <a:ext cx="2438187"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0" y="1"/>
              <a:ext cx="2483768"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userDrawn="1"/>
          </p:nvSpPr>
          <p:spPr>
            <a:xfrm>
              <a:off x="0" y="1"/>
              <a:ext cx="2452969"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5" name="Straight Connector 24"/>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27"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itle 1"/>
          <p:cNvSpPr>
            <a:spLocks noGrp="1"/>
          </p:cNvSpPr>
          <p:nvPr>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9" name="TextBox 28"/>
          <p:cNvSpPr txBox="1"/>
          <p:nvPr userDrawn="1"/>
        </p:nvSpPr>
        <p:spPr>
          <a:xfrm>
            <a:off x="-36512" y="614834"/>
            <a:ext cx="979264" cy="430887"/>
          </a:xfrm>
          <a:prstGeom prst="rect">
            <a:avLst/>
          </a:prstGeom>
          <a:noFill/>
        </p:spPr>
        <p:txBody>
          <a:bodyPr wrap="square" rtlCol="0">
            <a:spAutoFit/>
          </a:bodyPr>
          <a:lstStyle/>
          <a:p>
            <a:pPr algn="ctr"/>
            <a:r>
              <a:rPr lang="es-ES" sz="1100" b="1" dirty="0" err="1">
                <a:solidFill>
                  <a:srgbClr val="B0BF27"/>
                </a:solidFill>
              </a:rPr>
              <a:t>Land</a:t>
            </a:r>
            <a:r>
              <a:rPr lang="es-ES" sz="1100" b="1" dirty="0">
                <a:solidFill>
                  <a:srgbClr val="B0BF27"/>
                </a:solidFill>
              </a:rPr>
              <a:t> </a:t>
            </a:r>
            <a:r>
              <a:rPr lang="es-ES" sz="1100" b="1" dirty="0" err="1">
                <a:solidFill>
                  <a:srgbClr val="B0BF27"/>
                </a:solidFill>
              </a:rPr>
              <a:t>Monitoring</a:t>
            </a:r>
            <a:endParaRPr lang="en-US" sz="1100" b="1" dirty="0">
              <a:solidFill>
                <a:srgbClr val="B0BF27"/>
              </a:solidFill>
            </a:endParaRPr>
          </a:p>
        </p:txBody>
      </p:sp>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6155715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3" name="Group 12"/>
          <p:cNvGrpSpPr/>
          <p:nvPr userDrawn="1"/>
        </p:nvGrpSpPr>
        <p:grpSpPr>
          <a:xfrm>
            <a:off x="0" y="0"/>
            <a:ext cx="2483768" cy="5143501"/>
            <a:chOff x="0" y="0"/>
            <a:chExt cx="2483768" cy="5143501"/>
          </a:xfrm>
        </p:grpSpPr>
        <p:pic>
          <p:nvPicPr>
            <p:cNvPr id="15" name="Picture 2" descr="S:\F15015_Copernicus\3_Work\330_Work-in-process\SC4_BackgroundMat\Visual_ID\Photos\Land_ThinkstockPhotos-544457560.jpg"/>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1" b="-13"/>
            <a:stretch/>
          </p:blipFill>
          <p:spPr bwMode="auto">
            <a:xfrm>
              <a:off x="0" y="0"/>
              <a:ext cx="2438187"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0" y="1"/>
              <a:ext cx="2483768"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userDrawn="1"/>
          </p:nvSpPr>
          <p:spPr>
            <a:xfrm>
              <a:off x="0" y="1"/>
              <a:ext cx="2452969"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6"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1"/>
          <p:cNvSpPr>
            <a:spLocks noGrp="1"/>
          </p:cNvSpPr>
          <p:nvPr>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1" name="TextBox 20"/>
          <p:cNvSpPr txBox="1"/>
          <p:nvPr userDrawn="1"/>
        </p:nvSpPr>
        <p:spPr>
          <a:xfrm>
            <a:off x="-36512" y="614834"/>
            <a:ext cx="979264" cy="430887"/>
          </a:xfrm>
          <a:prstGeom prst="rect">
            <a:avLst/>
          </a:prstGeom>
          <a:noFill/>
        </p:spPr>
        <p:txBody>
          <a:bodyPr wrap="square" rtlCol="0">
            <a:spAutoFit/>
          </a:bodyPr>
          <a:lstStyle/>
          <a:p>
            <a:pPr algn="ctr"/>
            <a:r>
              <a:rPr lang="es-ES" sz="1100" b="1" dirty="0" err="1">
                <a:solidFill>
                  <a:srgbClr val="B0BF27"/>
                </a:solidFill>
              </a:rPr>
              <a:t>Land</a:t>
            </a:r>
            <a:r>
              <a:rPr lang="es-ES" sz="1100" b="1" dirty="0">
                <a:solidFill>
                  <a:srgbClr val="B0BF27"/>
                </a:solidFill>
              </a:rPr>
              <a:t> </a:t>
            </a:r>
            <a:r>
              <a:rPr lang="es-ES" sz="1100" b="1" dirty="0" err="1">
                <a:solidFill>
                  <a:srgbClr val="B0BF27"/>
                </a:solidFill>
              </a:rPr>
              <a:t>Monitoring</a:t>
            </a:r>
            <a:endParaRPr lang="en-US" sz="1100" b="1" dirty="0">
              <a:solidFill>
                <a:srgbClr val="B0BF27"/>
              </a:solidFill>
            </a:endParaRPr>
          </a:p>
        </p:txBody>
      </p:sp>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5324370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1" name="Group 20"/>
          <p:cNvGrpSpPr/>
          <p:nvPr userDrawn="1"/>
        </p:nvGrpSpPr>
        <p:grpSpPr>
          <a:xfrm>
            <a:off x="0" y="0"/>
            <a:ext cx="2483768" cy="5143501"/>
            <a:chOff x="0" y="0"/>
            <a:chExt cx="2483768" cy="5143501"/>
          </a:xfrm>
        </p:grpSpPr>
        <p:pic>
          <p:nvPicPr>
            <p:cNvPr id="22" name="Picture 2" descr="S:\F15015_Copernicus\3_Work\330_Work-in-process\SC4_BackgroundMat\Visual_ID\Photos\Land_ThinkstockPhotos-544457560.jpg"/>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1" b="-13"/>
            <a:stretch/>
          </p:blipFill>
          <p:spPr bwMode="auto">
            <a:xfrm>
              <a:off x="0" y="0"/>
              <a:ext cx="2438187" cy="51435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userDrawn="1"/>
          </p:nvSpPr>
          <p:spPr>
            <a:xfrm>
              <a:off x="0" y="1"/>
              <a:ext cx="2483768"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Rectangle 23"/>
            <p:cNvSpPr/>
            <p:nvPr userDrawn="1"/>
          </p:nvSpPr>
          <p:spPr>
            <a:xfrm>
              <a:off x="0" y="1"/>
              <a:ext cx="2452969"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cxnSp>
        <p:nvCxnSpPr>
          <p:cNvPr id="14" name="Straight Connector 13"/>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6"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1"/>
          <p:cNvSpPr>
            <a:spLocks noGrp="1"/>
          </p:cNvSpPr>
          <p:nvPr>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8" name="TextBox 17"/>
          <p:cNvSpPr txBox="1"/>
          <p:nvPr userDrawn="1"/>
        </p:nvSpPr>
        <p:spPr>
          <a:xfrm>
            <a:off x="-36512" y="614834"/>
            <a:ext cx="979264" cy="430887"/>
          </a:xfrm>
          <a:prstGeom prst="rect">
            <a:avLst/>
          </a:prstGeom>
          <a:noFill/>
        </p:spPr>
        <p:txBody>
          <a:bodyPr wrap="square" rtlCol="0">
            <a:spAutoFit/>
          </a:bodyPr>
          <a:lstStyle/>
          <a:p>
            <a:pPr algn="ctr"/>
            <a:r>
              <a:rPr lang="es-ES" sz="1100" b="1" dirty="0" err="1">
                <a:solidFill>
                  <a:srgbClr val="B0BF27"/>
                </a:solidFill>
              </a:rPr>
              <a:t>Land</a:t>
            </a:r>
            <a:r>
              <a:rPr lang="es-ES" sz="1100" b="1" dirty="0">
                <a:solidFill>
                  <a:srgbClr val="B0BF27"/>
                </a:solidFill>
              </a:rPr>
              <a:t> </a:t>
            </a:r>
            <a:r>
              <a:rPr lang="es-ES" sz="1100" b="1" dirty="0" err="1">
                <a:solidFill>
                  <a:srgbClr val="B0BF27"/>
                </a:solidFill>
              </a:rPr>
              <a:t>Monitoring</a:t>
            </a:r>
            <a:endParaRPr lang="en-US" sz="1100" b="1" dirty="0">
              <a:solidFill>
                <a:srgbClr val="B0BF27"/>
              </a:solidFill>
            </a:endParaRPr>
          </a:p>
        </p:txBody>
      </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85334454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2" name="Group 21"/>
          <p:cNvGrpSpPr/>
          <p:nvPr userDrawn="1"/>
        </p:nvGrpSpPr>
        <p:grpSpPr>
          <a:xfrm>
            <a:off x="0" y="0"/>
            <a:ext cx="2483768" cy="5143501"/>
            <a:chOff x="0" y="0"/>
            <a:chExt cx="2483768" cy="5143501"/>
          </a:xfrm>
        </p:grpSpPr>
        <p:pic>
          <p:nvPicPr>
            <p:cNvPr id="23" name="Picture 2" descr="S:\F15015_Copernicus\3_Work\330_Work-in-process\SC4_BackgroundMat\Visual_ID\Photos\Land_ThinkstockPhotos-544457560.jpg"/>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1" b="-13"/>
            <a:stretch/>
          </p:blipFill>
          <p:spPr bwMode="auto">
            <a:xfrm>
              <a:off x="0" y="0"/>
              <a:ext cx="2438187" cy="51435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userDrawn="1"/>
          </p:nvSpPr>
          <p:spPr>
            <a:xfrm>
              <a:off x="0" y="1"/>
              <a:ext cx="2483768"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Rectangle 24"/>
            <p:cNvSpPr/>
            <p:nvPr userDrawn="1"/>
          </p:nvSpPr>
          <p:spPr>
            <a:xfrm>
              <a:off x="0" y="1"/>
              <a:ext cx="2452969"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6" name="Straight Connector 15"/>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6512" y="614834"/>
            <a:ext cx="979264" cy="430887"/>
          </a:xfrm>
          <a:prstGeom prst="rect">
            <a:avLst/>
          </a:prstGeom>
          <a:noFill/>
        </p:spPr>
        <p:txBody>
          <a:bodyPr wrap="square" rtlCol="0">
            <a:spAutoFit/>
          </a:bodyPr>
          <a:lstStyle/>
          <a:p>
            <a:pPr algn="ctr"/>
            <a:r>
              <a:rPr lang="es-ES" sz="1100" b="1" dirty="0" err="1">
                <a:solidFill>
                  <a:srgbClr val="B0BF27"/>
                </a:solidFill>
              </a:rPr>
              <a:t>Land</a:t>
            </a:r>
            <a:r>
              <a:rPr lang="es-ES" sz="1100" b="1" dirty="0">
                <a:solidFill>
                  <a:srgbClr val="B0BF27"/>
                </a:solidFill>
              </a:rPr>
              <a:t> </a:t>
            </a:r>
            <a:r>
              <a:rPr lang="es-ES" sz="1100" b="1" dirty="0" err="1">
                <a:solidFill>
                  <a:srgbClr val="B0BF27"/>
                </a:solidFill>
              </a:rPr>
              <a:t>Monitoring</a:t>
            </a:r>
            <a:endParaRPr lang="en-US" sz="1100" b="1" dirty="0">
              <a:solidFill>
                <a:srgbClr val="B0BF27"/>
              </a:solidFill>
            </a:endParaRPr>
          </a:p>
        </p:txBody>
      </p:sp>
      <p:pic>
        <p:nvPicPr>
          <p:cNvPr id="18"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3082211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1" name="Group 10"/>
          <p:cNvGrpSpPr/>
          <p:nvPr userDrawn="1"/>
        </p:nvGrpSpPr>
        <p:grpSpPr>
          <a:xfrm>
            <a:off x="0" y="0"/>
            <a:ext cx="2102132" cy="5143501"/>
            <a:chOff x="0" y="0"/>
            <a:chExt cx="2102132" cy="5143501"/>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6323" b="677"/>
            <a:stretch/>
          </p:blipFill>
          <p:spPr>
            <a:xfrm>
              <a:off x="0" y="1"/>
              <a:ext cx="2080187" cy="5143500"/>
            </a:xfrm>
            <a:prstGeom prst="rect">
              <a:avLst/>
            </a:prstGeom>
          </p:spPr>
        </p:pic>
        <p:sp>
          <p:nvSpPr>
            <p:cNvPr id="14" name="Rectangle 13"/>
            <p:cNvSpPr/>
            <p:nvPr userDrawn="1"/>
          </p:nvSpPr>
          <p:spPr>
            <a:xfrm>
              <a:off x="0" y="0"/>
              <a:ext cx="2102132" cy="5143501"/>
            </a:xfrm>
            <a:prstGeom prst="rect">
              <a:avLst/>
            </a:prstGeom>
            <a:gradFill>
              <a:gsLst>
                <a:gs pos="0">
                  <a:srgbClr val="C8C8C8">
                    <a:alpha val="45000"/>
                  </a:srgb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cxnSp>
        <p:nvCxnSpPr>
          <p:cNvPr id="9" name="Straight Connector 8"/>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2" descr="S:\F15015_Copernicus\3_Work\330_Work-in-process\Logos_icons\UserUptake_negatif-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393" y="90699"/>
            <a:ext cx="557871" cy="557871"/>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7"/>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
        <p:nvSpPr>
          <p:cNvPr id="15" name="TextBox 14"/>
          <p:cNvSpPr txBox="1"/>
          <p:nvPr userDrawn="1"/>
        </p:nvSpPr>
        <p:spPr>
          <a:xfrm>
            <a:off x="107504" y="614834"/>
            <a:ext cx="609650" cy="430887"/>
          </a:xfrm>
          <a:prstGeom prst="rect">
            <a:avLst/>
          </a:prstGeom>
          <a:noFill/>
        </p:spPr>
        <p:txBody>
          <a:bodyPr wrap="square" rtlCol="0">
            <a:spAutoFit/>
          </a:bodyPr>
          <a:lstStyle/>
          <a:p>
            <a:pPr algn="ctr"/>
            <a:r>
              <a:rPr lang="es-ES" sz="1100" b="1" dirty="0" err="1">
                <a:solidFill>
                  <a:srgbClr val="25408F"/>
                </a:solidFill>
              </a:rPr>
              <a:t>User</a:t>
            </a:r>
            <a:r>
              <a:rPr lang="es-ES" sz="1100" b="1" dirty="0">
                <a:solidFill>
                  <a:srgbClr val="25408F"/>
                </a:solidFill>
              </a:rPr>
              <a:t> </a:t>
            </a:r>
            <a:r>
              <a:rPr lang="es-ES" sz="1100" b="1" dirty="0" err="1">
                <a:solidFill>
                  <a:srgbClr val="25408F"/>
                </a:solidFill>
              </a:rPr>
              <a:t>Uptake</a:t>
            </a:r>
            <a:endParaRPr lang="en-US" sz="1100" b="1" dirty="0">
              <a:solidFill>
                <a:srgbClr val="25408F"/>
              </a:solidFill>
            </a:endParaRPr>
          </a:p>
        </p:txBody>
      </p:sp>
    </p:spTree>
    <p:extLst>
      <p:ext uri="{BB962C8B-B14F-4D97-AF65-F5344CB8AC3E}">
        <p14:creationId xmlns:p14="http://schemas.microsoft.com/office/powerpoint/2010/main" val="30285068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539" y="699542"/>
            <a:ext cx="7919262"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4" name="TextBox 13"/>
          <p:cNvSpPr txBox="1"/>
          <p:nvPr userDrawn="1"/>
        </p:nvSpPr>
        <p:spPr>
          <a:xfrm>
            <a:off x="107504" y="614834"/>
            <a:ext cx="609650" cy="430887"/>
          </a:xfrm>
          <a:prstGeom prst="rect">
            <a:avLst/>
          </a:prstGeom>
          <a:noFill/>
        </p:spPr>
        <p:txBody>
          <a:bodyPr wrap="square" rtlCol="0">
            <a:spAutoFit/>
          </a:bodyPr>
          <a:lstStyle/>
          <a:p>
            <a:pPr algn="ctr"/>
            <a:r>
              <a:rPr lang="es-ES" sz="1100" b="1" dirty="0" err="1">
                <a:solidFill>
                  <a:srgbClr val="25408F"/>
                </a:solidFill>
              </a:rPr>
              <a:t>User</a:t>
            </a:r>
            <a:r>
              <a:rPr lang="es-ES" sz="1100" b="1" dirty="0">
                <a:solidFill>
                  <a:srgbClr val="25408F"/>
                </a:solidFill>
              </a:rPr>
              <a:t> </a:t>
            </a:r>
            <a:r>
              <a:rPr lang="es-ES" sz="1100" b="1" dirty="0" err="1">
                <a:solidFill>
                  <a:srgbClr val="25408F"/>
                </a:solidFill>
              </a:rPr>
              <a:t>Uptake</a:t>
            </a:r>
            <a:endParaRPr lang="en-US" sz="1100" b="1" dirty="0">
              <a:solidFill>
                <a:srgbClr val="25408F"/>
              </a:solidFill>
            </a:endParaRPr>
          </a:p>
        </p:txBody>
      </p:sp>
      <p:pic>
        <p:nvPicPr>
          <p:cNvPr id="18" name="Picture 2" descr="S:\F15015_Copernicus\3_Work\330_Work-in-process\Logos_icons\UserUptake_negatif-01-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393" y="90699"/>
            <a:ext cx="557871" cy="55787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7918901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1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761" r="14873" b="435"/>
          <a:stretch/>
        </p:blipFill>
        <p:spPr bwMode="auto">
          <a:xfrm>
            <a:off x="6874316" y="1"/>
            <a:ext cx="2269684" cy="5143500"/>
          </a:xfrm>
          <a:prstGeom prst="rect">
            <a:avLst/>
          </a:prstGeom>
          <a:noFill/>
          <a:ln>
            <a:noFill/>
          </a:ln>
          <a:scene3d>
            <a:camera prst="orthographicFront">
              <a:rot lat="0" lon="1080000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userDrawn="1"/>
        </p:nvSpPr>
        <p:spPr>
          <a:xfrm>
            <a:off x="6802308" y="-2655"/>
            <a:ext cx="2341692" cy="5146155"/>
          </a:xfrm>
          <a:prstGeom prst="rect">
            <a:avLst/>
          </a:prstGeom>
          <a:gradFill flip="none" rotWithShape="1">
            <a:gsLst>
              <a:gs pos="0">
                <a:srgbClr val="25408F"/>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ubtitle 2"/>
          <p:cNvSpPr>
            <a:spLocks noGrp="1"/>
          </p:cNvSpPr>
          <p:nvPr>
            <p:ph type="subTitle" idx="13"/>
          </p:nvPr>
        </p:nvSpPr>
        <p:spPr>
          <a:xfrm>
            <a:off x="2567591" y="3139545"/>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2053" name="Picture 5" descr="S:\F15015_Copernicus\3_Work\330_Work-in-process\Logos_icons\UserUptake_blanc-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902355"/>
            <a:ext cx="2990300" cy="29903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556872" y="3363838"/>
            <a:ext cx="1440160" cy="261610"/>
          </a:xfrm>
          <a:prstGeom prst="rect">
            <a:avLst/>
          </a:prstGeom>
          <a:noFill/>
        </p:spPr>
        <p:txBody>
          <a:bodyPr wrap="square" rtlCol="0">
            <a:spAutoFit/>
          </a:bodyPr>
          <a:lstStyle/>
          <a:p>
            <a:pPr algn="ctr"/>
            <a:r>
              <a:rPr lang="es-ES" sz="1100" dirty="0" err="1">
                <a:solidFill>
                  <a:prstClr val="white"/>
                </a:solidFill>
              </a:rPr>
              <a:t>User</a:t>
            </a:r>
            <a:r>
              <a:rPr lang="es-ES" sz="1100" dirty="0">
                <a:solidFill>
                  <a:prstClr val="white"/>
                </a:solidFill>
              </a:rPr>
              <a:t> </a:t>
            </a:r>
            <a:r>
              <a:rPr lang="es-ES" sz="1100" dirty="0" err="1">
                <a:solidFill>
                  <a:prstClr val="white"/>
                </a:solidFill>
              </a:rPr>
              <a:t>Uptake</a:t>
            </a:r>
            <a:endParaRPr lang="en-US" sz="1100" dirty="0">
              <a:solidFill>
                <a:prstClr val="white"/>
              </a:solidFill>
            </a:endParaRPr>
          </a:p>
        </p:txBody>
      </p:sp>
      <p:pic>
        <p:nvPicPr>
          <p:cNvPr id="19"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24242"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95758"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1"/>
          <p:cNvSpPr>
            <a:spLocks noGrp="1"/>
          </p:cNvSpPr>
          <p:nvPr>
            <p:ph type="title" hasCustomPrompt="1"/>
          </p:nvPr>
        </p:nvSpPr>
        <p:spPr>
          <a:xfrm>
            <a:off x="2569823" y="2572001"/>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Tree>
    <p:extLst>
      <p:ext uri="{BB962C8B-B14F-4D97-AF65-F5344CB8AC3E}">
        <p14:creationId xmlns:p14="http://schemas.microsoft.com/office/powerpoint/2010/main" val="2912815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539" y="699549"/>
            <a:ext cx="7919262"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4" name="TextBox 13"/>
          <p:cNvSpPr txBox="1"/>
          <p:nvPr userDrawn="1"/>
        </p:nvSpPr>
        <p:spPr>
          <a:xfrm>
            <a:off x="107504" y="614847"/>
            <a:ext cx="609650" cy="430887"/>
          </a:xfrm>
          <a:prstGeom prst="rect">
            <a:avLst/>
          </a:prstGeom>
          <a:noFill/>
        </p:spPr>
        <p:txBody>
          <a:bodyPr wrap="square" rtlCol="0">
            <a:spAutoFit/>
          </a:bodyPr>
          <a:lstStyle/>
          <a:p>
            <a:pPr algn="ctr"/>
            <a:r>
              <a:rPr lang="es-ES" sz="1100" b="1" dirty="0" err="1">
                <a:solidFill>
                  <a:srgbClr val="25408F"/>
                </a:solidFill>
              </a:rPr>
              <a:t>User</a:t>
            </a:r>
            <a:r>
              <a:rPr lang="es-ES" sz="1100" b="1" dirty="0">
                <a:solidFill>
                  <a:srgbClr val="25408F"/>
                </a:solidFill>
              </a:rPr>
              <a:t> </a:t>
            </a:r>
            <a:r>
              <a:rPr lang="es-ES" sz="1100" b="1" dirty="0" err="1">
                <a:solidFill>
                  <a:srgbClr val="25408F"/>
                </a:solidFill>
              </a:rPr>
              <a:t>Uptake</a:t>
            </a:r>
            <a:endParaRPr lang="en-US" sz="1100" b="1" dirty="0">
              <a:solidFill>
                <a:srgbClr val="25408F"/>
              </a:solidFill>
            </a:endParaRPr>
          </a:p>
        </p:txBody>
      </p:sp>
      <p:pic>
        <p:nvPicPr>
          <p:cNvPr id="18" name="Picture 2" descr="S:\F15015_Copernicus\3_Work\330_Work-in-process\Logos_icons\UserUptake_negatif-01-01.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2405" y="90701"/>
            <a:ext cx="557871" cy="55787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915073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2" name="Group 21"/>
          <p:cNvGrpSpPr/>
          <p:nvPr userDrawn="1"/>
        </p:nvGrpSpPr>
        <p:grpSpPr>
          <a:xfrm>
            <a:off x="0" y="0"/>
            <a:ext cx="2102132" cy="5143501"/>
            <a:chOff x="0" y="0"/>
            <a:chExt cx="2102132" cy="5143501"/>
          </a:xfrm>
        </p:grpSpPr>
        <p:pic>
          <p:nvPicPr>
            <p:cNvPr id="23" name="Picture 22"/>
            <p:cNvPicPr>
              <a:picLocks noChangeAspect="1"/>
            </p:cNvPicPr>
            <p:nvPr userDrawn="1"/>
          </p:nvPicPr>
          <p:blipFill rotWithShape="1">
            <a:blip r:embed="rId2" cstate="print">
              <a:extLst>
                <a:ext uri="{28A0092B-C50C-407E-A947-70E740481C1C}">
                  <a14:useLocalDpi xmlns:a14="http://schemas.microsoft.com/office/drawing/2010/main" val="0"/>
                </a:ext>
              </a:extLst>
            </a:blip>
            <a:srcRect l="6323" b="677"/>
            <a:stretch/>
          </p:blipFill>
          <p:spPr>
            <a:xfrm>
              <a:off x="0" y="1"/>
              <a:ext cx="2080187" cy="5143500"/>
            </a:xfrm>
            <a:prstGeom prst="rect">
              <a:avLst/>
            </a:prstGeom>
          </p:spPr>
        </p:pic>
        <p:sp>
          <p:nvSpPr>
            <p:cNvPr id="24" name="Rectangle 23"/>
            <p:cNvSpPr/>
            <p:nvPr userDrawn="1"/>
          </p:nvSpPr>
          <p:spPr>
            <a:xfrm>
              <a:off x="0" y="0"/>
              <a:ext cx="2102132" cy="5143501"/>
            </a:xfrm>
            <a:prstGeom prst="rect">
              <a:avLst/>
            </a:prstGeom>
            <a:gradFill>
              <a:gsLst>
                <a:gs pos="0">
                  <a:srgbClr val="C8C8C8">
                    <a:alpha val="45000"/>
                  </a:srgb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pic>
        <p:nvPicPr>
          <p:cNvPr id="12" name="Picture 2" descr="S:\F15015_Copernicus\3_Work\330_Work-in-process\Logos_icons\UserUptake_negatif-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393" y="90699"/>
            <a:ext cx="557871" cy="55787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58768E1A-8455-4611-8763-3FA1B747F6B6}" type="slidenum">
              <a:rPr lang="en-US" smtClean="0"/>
              <a:pPr/>
              <a:t>‹#›</a:t>
            </a:fld>
            <a:endParaRPr lang="en-US"/>
          </a:p>
        </p:txBody>
      </p:sp>
      <p:sp>
        <p:nvSpPr>
          <p:cNvPr id="16" name="TextBox 15"/>
          <p:cNvSpPr txBox="1"/>
          <p:nvPr userDrawn="1"/>
        </p:nvSpPr>
        <p:spPr>
          <a:xfrm>
            <a:off x="107504" y="614834"/>
            <a:ext cx="609650" cy="430887"/>
          </a:xfrm>
          <a:prstGeom prst="rect">
            <a:avLst/>
          </a:prstGeom>
          <a:noFill/>
        </p:spPr>
        <p:txBody>
          <a:bodyPr wrap="square" rtlCol="0">
            <a:spAutoFit/>
          </a:bodyPr>
          <a:lstStyle/>
          <a:p>
            <a:pPr algn="ctr"/>
            <a:r>
              <a:rPr lang="es-ES" sz="1100" b="1" dirty="0" err="1">
                <a:solidFill>
                  <a:srgbClr val="25408F"/>
                </a:solidFill>
              </a:rPr>
              <a:t>User</a:t>
            </a:r>
            <a:r>
              <a:rPr lang="es-ES" sz="1100" b="1" dirty="0">
                <a:solidFill>
                  <a:srgbClr val="25408F"/>
                </a:solidFill>
              </a:rPr>
              <a:t> </a:t>
            </a:r>
            <a:r>
              <a:rPr lang="es-ES" sz="1100" b="1" dirty="0" err="1">
                <a:solidFill>
                  <a:srgbClr val="25408F"/>
                </a:solidFill>
              </a:rPr>
              <a:t>Uptake</a:t>
            </a:r>
            <a:endParaRPr lang="en-US" sz="1100" b="1" dirty="0">
              <a:solidFill>
                <a:srgbClr val="25408F"/>
              </a:solidFill>
            </a:endParaRPr>
          </a:p>
        </p:txBody>
      </p:sp>
    </p:spTree>
    <p:extLst>
      <p:ext uri="{BB962C8B-B14F-4D97-AF65-F5344CB8AC3E}">
        <p14:creationId xmlns:p14="http://schemas.microsoft.com/office/powerpoint/2010/main" val="36275922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4" name="Group 23"/>
          <p:cNvGrpSpPr/>
          <p:nvPr userDrawn="1"/>
        </p:nvGrpSpPr>
        <p:grpSpPr>
          <a:xfrm>
            <a:off x="0" y="0"/>
            <a:ext cx="2102132" cy="5143501"/>
            <a:chOff x="0" y="0"/>
            <a:chExt cx="2102132" cy="5143501"/>
          </a:xfrm>
        </p:grpSpPr>
        <p:pic>
          <p:nvPicPr>
            <p:cNvPr id="25" name="Picture 24"/>
            <p:cNvPicPr>
              <a:picLocks noChangeAspect="1"/>
            </p:cNvPicPr>
            <p:nvPr userDrawn="1"/>
          </p:nvPicPr>
          <p:blipFill rotWithShape="1">
            <a:blip r:embed="rId2" cstate="print">
              <a:extLst>
                <a:ext uri="{28A0092B-C50C-407E-A947-70E740481C1C}">
                  <a14:useLocalDpi xmlns:a14="http://schemas.microsoft.com/office/drawing/2010/main" val="0"/>
                </a:ext>
              </a:extLst>
            </a:blip>
            <a:srcRect l="6323" b="677"/>
            <a:stretch/>
          </p:blipFill>
          <p:spPr>
            <a:xfrm>
              <a:off x="0" y="1"/>
              <a:ext cx="2080187" cy="5143500"/>
            </a:xfrm>
            <a:prstGeom prst="rect">
              <a:avLst/>
            </a:prstGeom>
          </p:spPr>
        </p:pic>
        <p:sp>
          <p:nvSpPr>
            <p:cNvPr id="26" name="Rectangle 25"/>
            <p:cNvSpPr/>
            <p:nvPr userDrawn="1"/>
          </p:nvSpPr>
          <p:spPr>
            <a:xfrm>
              <a:off x="0" y="0"/>
              <a:ext cx="2102132" cy="5143501"/>
            </a:xfrm>
            <a:prstGeom prst="rect">
              <a:avLst/>
            </a:prstGeom>
            <a:gradFill>
              <a:gsLst>
                <a:gs pos="0">
                  <a:srgbClr val="C8C8C8">
                    <a:alpha val="45000"/>
                  </a:srgb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Text Placeholder 2"/>
          <p:cNvSpPr>
            <a:spLocks noGrp="1"/>
          </p:cNvSpPr>
          <p:nvPr>
            <p:ph type="body" idx="1"/>
          </p:nvPr>
        </p:nvSpPr>
        <p:spPr>
          <a:xfrm>
            <a:off x="662879"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0705"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50143"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pic>
        <p:nvPicPr>
          <p:cNvPr id="17" name="Picture 2" descr="S:\F15015_Copernicus\3_Work\330_Work-in-process\Logos_icons\UserUptake_negatif-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393" y="90699"/>
            <a:ext cx="557871" cy="55787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
        <p:nvSpPr>
          <p:cNvPr id="20" name="TextBox 19"/>
          <p:cNvSpPr txBox="1"/>
          <p:nvPr userDrawn="1"/>
        </p:nvSpPr>
        <p:spPr>
          <a:xfrm>
            <a:off x="107504" y="614834"/>
            <a:ext cx="609650" cy="430887"/>
          </a:xfrm>
          <a:prstGeom prst="rect">
            <a:avLst/>
          </a:prstGeom>
          <a:noFill/>
        </p:spPr>
        <p:txBody>
          <a:bodyPr wrap="square" rtlCol="0">
            <a:spAutoFit/>
          </a:bodyPr>
          <a:lstStyle/>
          <a:p>
            <a:pPr algn="ctr"/>
            <a:r>
              <a:rPr lang="es-ES" sz="1100" b="1" dirty="0" err="1">
                <a:solidFill>
                  <a:srgbClr val="25408F"/>
                </a:solidFill>
              </a:rPr>
              <a:t>User</a:t>
            </a:r>
            <a:r>
              <a:rPr lang="es-ES" sz="1100" b="1" dirty="0">
                <a:solidFill>
                  <a:srgbClr val="25408F"/>
                </a:solidFill>
              </a:rPr>
              <a:t> </a:t>
            </a:r>
            <a:r>
              <a:rPr lang="es-ES" sz="1100" b="1" dirty="0" err="1">
                <a:solidFill>
                  <a:srgbClr val="25408F"/>
                </a:solidFill>
              </a:rPr>
              <a:t>Uptake</a:t>
            </a:r>
            <a:endParaRPr lang="en-US" sz="1100" b="1" dirty="0">
              <a:solidFill>
                <a:srgbClr val="25408F"/>
              </a:solidFill>
            </a:endParaRPr>
          </a:p>
        </p:txBody>
      </p:sp>
    </p:spTree>
    <p:extLst>
      <p:ext uri="{BB962C8B-B14F-4D97-AF65-F5344CB8AC3E}">
        <p14:creationId xmlns:p14="http://schemas.microsoft.com/office/powerpoint/2010/main" val="25095865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1" name="Group 20"/>
          <p:cNvGrpSpPr/>
          <p:nvPr userDrawn="1"/>
        </p:nvGrpSpPr>
        <p:grpSpPr>
          <a:xfrm>
            <a:off x="0" y="0"/>
            <a:ext cx="2102132" cy="5143501"/>
            <a:chOff x="0" y="0"/>
            <a:chExt cx="2102132" cy="5143501"/>
          </a:xfrm>
        </p:grpSpPr>
        <p:pic>
          <p:nvPicPr>
            <p:cNvPr id="22" name="Picture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6323" b="677"/>
            <a:stretch/>
          </p:blipFill>
          <p:spPr>
            <a:xfrm>
              <a:off x="0" y="1"/>
              <a:ext cx="2080187" cy="5143500"/>
            </a:xfrm>
            <a:prstGeom prst="rect">
              <a:avLst/>
            </a:prstGeom>
          </p:spPr>
        </p:pic>
        <p:sp>
          <p:nvSpPr>
            <p:cNvPr id="23" name="Rectangle 22"/>
            <p:cNvSpPr/>
            <p:nvPr userDrawn="1"/>
          </p:nvSpPr>
          <p:spPr>
            <a:xfrm>
              <a:off x="0" y="0"/>
              <a:ext cx="2102132" cy="5143501"/>
            </a:xfrm>
            <a:prstGeom prst="rect">
              <a:avLst/>
            </a:prstGeom>
            <a:gradFill>
              <a:gsLst>
                <a:gs pos="0">
                  <a:srgbClr val="C8C8C8">
                    <a:alpha val="45000"/>
                  </a:srgb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cxnSp>
        <p:nvCxnSpPr>
          <p:cNvPr id="15" name="Straight Connector 14"/>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pic>
        <p:nvPicPr>
          <p:cNvPr id="12" name="Picture 2" descr="S:\F15015_Copernicus\3_Work\330_Work-in-process\Logos_icons\UserUptake_negatif-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393" y="90699"/>
            <a:ext cx="557871" cy="55787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
        <p:nvSpPr>
          <p:cNvPr id="14" name="TextBox 13"/>
          <p:cNvSpPr txBox="1"/>
          <p:nvPr userDrawn="1"/>
        </p:nvSpPr>
        <p:spPr>
          <a:xfrm>
            <a:off x="107504" y="614834"/>
            <a:ext cx="609650" cy="430887"/>
          </a:xfrm>
          <a:prstGeom prst="rect">
            <a:avLst/>
          </a:prstGeom>
          <a:noFill/>
        </p:spPr>
        <p:txBody>
          <a:bodyPr wrap="square" rtlCol="0">
            <a:spAutoFit/>
          </a:bodyPr>
          <a:lstStyle/>
          <a:p>
            <a:pPr algn="ctr"/>
            <a:r>
              <a:rPr lang="es-ES" sz="1100" b="1" dirty="0" err="1">
                <a:solidFill>
                  <a:srgbClr val="25408F"/>
                </a:solidFill>
              </a:rPr>
              <a:t>User</a:t>
            </a:r>
            <a:r>
              <a:rPr lang="es-ES" sz="1100" b="1" dirty="0">
                <a:solidFill>
                  <a:srgbClr val="25408F"/>
                </a:solidFill>
              </a:rPr>
              <a:t> </a:t>
            </a:r>
            <a:r>
              <a:rPr lang="es-ES" sz="1100" b="1" dirty="0" err="1">
                <a:solidFill>
                  <a:srgbClr val="25408F"/>
                </a:solidFill>
              </a:rPr>
              <a:t>Uptake</a:t>
            </a:r>
            <a:endParaRPr lang="en-US" sz="1100" b="1" dirty="0">
              <a:solidFill>
                <a:srgbClr val="25408F"/>
              </a:solidFill>
            </a:endParaRPr>
          </a:p>
        </p:txBody>
      </p:sp>
    </p:spTree>
    <p:extLst>
      <p:ext uri="{BB962C8B-B14F-4D97-AF65-F5344CB8AC3E}">
        <p14:creationId xmlns:p14="http://schemas.microsoft.com/office/powerpoint/2010/main" val="341462018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16" name="Group 15"/>
          <p:cNvGrpSpPr/>
          <p:nvPr userDrawn="1"/>
        </p:nvGrpSpPr>
        <p:grpSpPr>
          <a:xfrm>
            <a:off x="0" y="0"/>
            <a:ext cx="2102132" cy="5143501"/>
            <a:chOff x="0" y="0"/>
            <a:chExt cx="2102132" cy="5143501"/>
          </a:xfrm>
        </p:grpSpPr>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val="0"/>
                </a:ext>
              </a:extLst>
            </a:blip>
            <a:srcRect l="6323" b="677"/>
            <a:stretch/>
          </p:blipFill>
          <p:spPr>
            <a:xfrm>
              <a:off x="0" y="1"/>
              <a:ext cx="2080187" cy="5143500"/>
            </a:xfrm>
            <a:prstGeom prst="rect">
              <a:avLst/>
            </a:prstGeom>
          </p:spPr>
        </p:pic>
        <p:sp>
          <p:nvSpPr>
            <p:cNvPr id="18" name="Rectangle 17"/>
            <p:cNvSpPr/>
            <p:nvPr userDrawn="1"/>
          </p:nvSpPr>
          <p:spPr>
            <a:xfrm>
              <a:off x="0" y="0"/>
              <a:ext cx="2102132" cy="5143501"/>
            </a:xfrm>
            <a:prstGeom prst="rect">
              <a:avLst/>
            </a:prstGeom>
            <a:gradFill>
              <a:gsLst>
                <a:gs pos="0">
                  <a:srgbClr val="C8C8C8">
                    <a:alpha val="45000"/>
                  </a:srgb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cxnSp>
        <p:nvCxnSpPr>
          <p:cNvPr id="19" name="Straight Connector 18"/>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pic>
        <p:nvPicPr>
          <p:cNvPr id="20" name="Picture 2" descr="S:\F15015_Copernicus\3_Work\330_Work-in-process\Logos_icons\UserUptake_negatif-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393" y="90699"/>
            <a:ext cx="557871" cy="55787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userDrawn="1"/>
        </p:nvSpPr>
        <p:spPr>
          <a:xfrm>
            <a:off x="107504" y="614834"/>
            <a:ext cx="609650" cy="430887"/>
          </a:xfrm>
          <a:prstGeom prst="rect">
            <a:avLst/>
          </a:prstGeom>
          <a:noFill/>
        </p:spPr>
        <p:txBody>
          <a:bodyPr wrap="square" rtlCol="0">
            <a:spAutoFit/>
          </a:bodyPr>
          <a:lstStyle/>
          <a:p>
            <a:pPr algn="ctr"/>
            <a:r>
              <a:rPr lang="es-ES" sz="1100" b="1" dirty="0" err="1">
                <a:solidFill>
                  <a:srgbClr val="25408F"/>
                </a:solidFill>
              </a:rPr>
              <a:t>User</a:t>
            </a:r>
            <a:r>
              <a:rPr lang="es-ES" sz="1100" b="1" dirty="0">
                <a:solidFill>
                  <a:srgbClr val="25408F"/>
                </a:solidFill>
              </a:rPr>
              <a:t> </a:t>
            </a:r>
            <a:r>
              <a:rPr lang="es-ES" sz="1100" b="1" dirty="0" err="1">
                <a:solidFill>
                  <a:srgbClr val="25408F"/>
                </a:solidFill>
              </a:rPr>
              <a:t>Uptake</a:t>
            </a:r>
            <a:endParaRPr lang="en-US" sz="1100" b="1" dirty="0">
              <a:solidFill>
                <a:srgbClr val="25408F"/>
              </a:solidFill>
            </a:endParaRPr>
          </a:p>
        </p:txBody>
      </p:sp>
      <p:sp>
        <p:nvSpPr>
          <p:cNvPr id="8"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9"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3" name="Footer Placeholder 7"/>
          <p:cNvSpPr>
            <a:spLocks noGrp="1"/>
          </p:cNvSpPr>
          <p:nvPr>
            <p:ph type="ftr" sz="quarter" idx="10"/>
          </p:nvPr>
        </p:nvSpPr>
        <p:spPr>
          <a:xfrm>
            <a:off x="1331640" y="4700783"/>
            <a:ext cx="4608512" cy="273844"/>
          </a:xfrm>
        </p:spPr>
        <p:txBody>
          <a:bodyPr/>
          <a:lstStyle/>
          <a:p>
            <a:endParaRPr lang="en-US" dirty="0"/>
          </a:p>
        </p:txBody>
      </p:sp>
      <p:sp>
        <p:nvSpPr>
          <p:cNvPr id="14" name="Slide Number Placeholder 8"/>
          <p:cNvSpPr>
            <a:spLocks noGrp="1"/>
          </p:cNvSpPr>
          <p:nvPr>
            <p:ph type="sldNum" sz="quarter" idx="11"/>
          </p:nvPr>
        </p:nvSpPr>
        <p:spPr>
          <a:xfrm>
            <a:off x="6084167" y="4700783"/>
            <a:ext cx="410067" cy="273844"/>
          </a:xfrm>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1409796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p:cNvGrpSpPr/>
          <p:nvPr userDrawn="1"/>
        </p:nvGrpSpPr>
        <p:grpSpPr>
          <a:xfrm>
            <a:off x="-243564" y="0"/>
            <a:ext cx="2195736" cy="5160037"/>
            <a:chOff x="-3200400" y="93726"/>
            <a:chExt cx="2195736" cy="5160037"/>
          </a:xfrm>
        </p:grpSpPr>
        <p:pic>
          <p:nvPicPr>
            <p:cNvPr id="13" name="Picture 3" descr="S:\F15015_Copernicus\3_Work\330_Work-in-process\SC4_BackgroundMat\4_PPT\PPT_item Copernicus\EMS\lutte_contre_les_feux_de_foret Mindef FR.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9366" r="66408"/>
            <a:stretch/>
          </p:blipFill>
          <p:spPr bwMode="auto">
            <a:xfrm>
              <a:off x="-2971800" y="95749"/>
              <a:ext cx="1928634" cy="515801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3200400" y="93726"/>
              <a:ext cx="2195736" cy="5160037"/>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 name="Title 1"/>
          <p:cNvSpPr>
            <a:spLocks noGrp="1"/>
          </p:cNvSpPr>
          <p:nvPr userDrawn="1">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Straight Connector 23"/>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36512" y="630106"/>
            <a:ext cx="1022649" cy="430887"/>
          </a:xfrm>
          <a:prstGeom prst="rect">
            <a:avLst/>
          </a:prstGeom>
          <a:noFill/>
          <a:ln>
            <a:noFill/>
          </a:ln>
        </p:spPr>
        <p:txBody>
          <a:bodyPr wrap="square" rtlCol="0">
            <a:spAutoFit/>
          </a:bodyPr>
          <a:lstStyle/>
          <a:p>
            <a:pPr algn="ctr"/>
            <a:r>
              <a:rPr lang="es-ES" sz="1100" b="1" dirty="0" err="1">
                <a:solidFill>
                  <a:srgbClr val="EA9422"/>
                </a:solidFill>
              </a:rPr>
              <a:t>Emergency</a:t>
            </a:r>
            <a:endParaRPr lang="es-ES" sz="1100" b="1" dirty="0">
              <a:solidFill>
                <a:srgbClr val="EA9422"/>
              </a:solidFill>
            </a:endParaRPr>
          </a:p>
          <a:p>
            <a:pPr algn="ctr"/>
            <a:r>
              <a:rPr lang="es-ES" sz="1100" b="1" dirty="0">
                <a:solidFill>
                  <a:srgbClr val="EA9422"/>
                </a:solidFill>
              </a:rPr>
              <a:t>Management</a:t>
            </a:r>
            <a:endParaRPr lang="en-US" sz="1100" b="1" dirty="0">
              <a:solidFill>
                <a:srgbClr val="EA9422"/>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0383386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2"/>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Connector 13"/>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36512" y="630106"/>
            <a:ext cx="1022649" cy="430887"/>
          </a:xfrm>
          <a:prstGeom prst="rect">
            <a:avLst/>
          </a:prstGeom>
          <a:noFill/>
          <a:ln>
            <a:noFill/>
          </a:ln>
        </p:spPr>
        <p:txBody>
          <a:bodyPr wrap="square" rtlCol="0">
            <a:spAutoFit/>
          </a:bodyPr>
          <a:lstStyle/>
          <a:p>
            <a:pPr algn="ctr"/>
            <a:r>
              <a:rPr lang="es-ES" sz="1100" b="1" dirty="0" err="1">
                <a:solidFill>
                  <a:srgbClr val="EA9422"/>
                </a:solidFill>
              </a:rPr>
              <a:t>Emergency</a:t>
            </a:r>
            <a:endParaRPr lang="es-ES" sz="1100" b="1" dirty="0">
              <a:solidFill>
                <a:srgbClr val="EA9422"/>
              </a:solidFill>
            </a:endParaRPr>
          </a:p>
          <a:p>
            <a:pPr algn="ctr"/>
            <a:r>
              <a:rPr lang="es-ES" sz="1100" b="1" dirty="0">
                <a:solidFill>
                  <a:srgbClr val="EA9422"/>
                </a:solidFill>
              </a:rPr>
              <a:t>Management</a:t>
            </a:r>
            <a:endParaRPr lang="en-US" sz="1100" b="1" dirty="0">
              <a:solidFill>
                <a:srgbClr val="EA9422"/>
              </a:solidFill>
            </a:endParaRP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9932714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solidFill>
            <a:srgbClr val="FAA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ubtitle 2"/>
          <p:cNvSpPr>
            <a:spLocks noGrp="1"/>
          </p:cNvSpPr>
          <p:nvPr>
            <p:ph type="subTitle" idx="13"/>
          </p:nvPr>
        </p:nvSpPr>
        <p:spPr>
          <a:xfrm>
            <a:off x="2593876"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S:\F15015_Copernicus\3_Work\330_Work-in-process\SC4_BackgroundMat\PPT\item Copernicus\logo-ce-horizontal-en-negatif.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68036"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S:\F15015_Copernicus\3_Work\330_Work-in-process\SC4_BackgroundMat\PPT\item Copernicus\Icon-01.png"/>
          <p:cNvPicPr>
            <a:picLocks noChangeAspect="1" noChangeArrowheads="1"/>
          </p:cNvPicPr>
          <p:nvPr userDrawn="1"/>
        </p:nvPicPr>
        <p:blipFill rotWithShape="1">
          <a:blip r:embed="rId4" cstate="print">
            <a:biLevel thresh="50000"/>
            <a:extLst>
              <a:ext uri="{28A0092B-C50C-407E-A947-70E740481C1C}">
                <a14:useLocalDpi xmlns:a14="http://schemas.microsoft.com/office/drawing/2010/main" val="0"/>
              </a:ext>
            </a:extLst>
          </a:blip>
          <a:srcRect/>
          <a:stretch/>
        </p:blipFill>
        <p:spPr bwMode="auto">
          <a:xfrm>
            <a:off x="459036" y="1288306"/>
            <a:ext cx="2454145" cy="26113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758598" y="3390260"/>
            <a:ext cx="1855020" cy="261610"/>
          </a:xfrm>
          <a:prstGeom prst="rect">
            <a:avLst/>
          </a:prstGeom>
          <a:noFill/>
          <a:ln>
            <a:noFill/>
          </a:ln>
        </p:spPr>
        <p:txBody>
          <a:bodyPr wrap="square" rtlCol="0">
            <a:spAutoFit/>
          </a:bodyPr>
          <a:lstStyle/>
          <a:p>
            <a:pPr algn="ctr"/>
            <a:r>
              <a:rPr lang="es-ES" sz="1100" dirty="0" err="1">
                <a:solidFill>
                  <a:prstClr val="white"/>
                </a:solidFill>
              </a:rPr>
              <a:t>Emergency</a:t>
            </a:r>
            <a:r>
              <a:rPr lang="es-ES" sz="1100" dirty="0">
                <a:solidFill>
                  <a:prstClr val="white"/>
                </a:solidFill>
              </a:rPr>
              <a:t> Management</a:t>
            </a:r>
            <a:endParaRPr lang="en-US" sz="1100" dirty="0">
              <a:solidFill>
                <a:prstClr val="white"/>
              </a:solidFill>
            </a:endParaRPr>
          </a:p>
        </p:txBody>
      </p:sp>
      <p:pic>
        <p:nvPicPr>
          <p:cNvPr id="2051" name="Picture 3" descr="C:\Users\Designer\Desktop\PRESENTATION COPERNICUS\foto3.jpg"/>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r="10825"/>
          <a:stretch/>
        </p:blipFill>
        <p:spPr bwMode="auto">
          <a:xfrm>
            <a:off x="7272164" y="0"/>
            <a:ext cx="1871836" cy="51435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hasCustomPrompt="1"/>
          </p:nvPr>
        </p:nvSpPr>
        <p:spPr>
          <a:xfrm>
            <a:off x="2598212" y="2571750"/>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
        <p:nvSpPr>
          <p:cNvPr id="15" name="Rectangle 14"/>
          <p:cNvSpPr/>
          <p:nvPr userDrawn="1"/>
        </p:nvSpPr>
        <p:spPr>
          <a:xfrm>
            <a:off x="7236296" y="0"/>
            <a:ext cx="1728192" cy="5143500"/>
          </a:xfrm>
          <a:prstGeom prst="rect">
            <a:avLst/>
          </a:prstGeom>
          <a:gradFill flip="none" rotWithShape="1">
            <a:gsLst>
              <a:gs pos="4000">
                <a:srgbClr val="FAA741"/>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9144221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9" name="Group 18"/>
          <p:cNvGrpSpPr/>
          <p:nvPr userDrawn="1"/>
        </p:nvGrpSpPr>
        <p:grpSpPr>
          <a:xfrm>
            <a:off x="0" y="0"/>
            <a:ext cx="2195736" cy="5143500"/>
            <a:chOff x="0" y="0"/>
            <a:chExt cx="2195736" cy="5143500"/>
          </a:xfrm>
        </p:grpSpPr>
        <p:pic>
          <p:nvPicPr>
            <p:cNvPr id="20" name="Picture 2" descr="C:\Users\Designer\Desktop\PRESENTATION COPERNICUS\FOTO5.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9177"/>
            <a:stretch/>
          </p:blipFill>
          <p:spPr bwMode="auto">
            <a:xfrm>
              <a:off x="0" y="0"/>
              <a:ext cx="2193951" cy="51435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a:xfrm>
              <a:off x="0" y="0"/>
              <a:ext cx="2195736" cy="5143500"/>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Content Placeholder 2"/>
          <p:cNvSpPr>
            <a:spLocks noGrp="1"/>
          </p:cNvSpPr>
          <p:nvPr>
            <p:ph sz="half" idx="1"/>
          </p:nvPr>
        </p:nvSpPr>
        <p:spPr>
          <a:xfrm>
            <a:off x="1022920"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76056"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6"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16"/>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36512" y="630106"/>
            <a:ext cx="1022649" cy="430887"/>
          </a:xfrm>
          <a:prstGeom prst="rect">
            <a:avLst/>
          </a:prstGeom>
          <a:noFill/>
          <a:ln>
            <a:noFill/>
          </a:ln>
        </p:spPr>
        <p:txBody>
          <a:bodyPr wrap="square" rtlCol="0">
            <a:spAutoFit/>
          </a:bodyPr>
          <a:lstStyle/>
          <a:p>
            <a:pPr algn="ctr"/>
            <a:r>
              <a:rPr lang="es-ES" sz="1100" b="1" dirty="0" err="1">
                <a:solidFill>
                  <a:srgbClr val="EA9422"/>
                </a:solidFill>
              </a:rPr>
              <a:t>Emergency</a:t>
            </a:r>
            <a:endParaRPr lang="es-ES" sz="1100" b="1" dirty="0">
              <a:solidFill>
                <a:srgbClr val="EA9422"/>
              </a:solidFill>
            </a:endParaRPr>
          </a:p>
          <a:p>
            <a:pPr algn="ctr"/>
            <a:r>
              <a:rPr lang="es-ES" sz="1100" b="1" dirty="0">
                <a:solidFill>
                  <a:srgbClr val="EA9422"/>
                </a:solidFill>
              </a:rPr>
              <a:t>Management</a:t>
            </a:r>
            <a:endParaRPr lang="en-US" sz="1100" b="1" dirty="0">
              <a:solidFill>
                <a:srgbClr val="EA9422"/>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46684292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6" name="Group 15"/>
          <p:cNvGrpSpPr/>
          <p:nvPr userDrawn="1"/>
        </p:nvGrpSpPr>
        <p:grpSpPr>
          <a:xfrm>
            <a:off x="0" y="0"/>
            <a:ext cx="2195736" cy="5143500"/>
            <a:chOff x="0" y="0"/>
            <a:chExt cx="2195736" cy="5143500"/>
          </a:xfrm>
        </p:grpSpPr>
        <p:pic>
          <p:nvPicPr>
            <p:cNvPr id="18" name="Picture 2" descr="C:\Users\Designer\Desktop\PRESENTATION COPERNICUS\FOTO5.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9177"/>
            <a:stretch/>
          </p:blipFill>
          <p:spPr bwMode="auto">
            <a:xfrm>
              <a:off x="0" y="0"/>
              <a:ext cx="2193951" cy="51435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a:xfrm>
              <a:off x="0" y="0"/>
              <a:ext cx="2195736" cy="5143500"/>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7"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36512" y="630106"/>
            <a:ext cx="1022649" cy="430887"/>
          </a:xfrm>
          <a:prstGeom prst="rect">
            <a:avLst/>
          </a:prstGeom>
          <a:noFill/>
          <a:ln>
            <a:noFill/>
          </a:ln>
        </p:spPr>
        <p:txBody>
          <a:bodyPr wrap="square" rtlCol="0">
            <a:spAutoFit/>
          </a:bodyPr>
          <a:lstStyle/>
          <a:p>
            <a:pPr algn="ctr"/>
            <a:r>
              <a:rPr lang="es-ES" sz="1100" b="1" dirty="0" err="1">
                <a:solidFill>
                  <a:srgbClr val="EA9422"/>
                </a:solidFill>
              </a:rPr>
              <a:t>Emergency</a:t>
            </a:r>
            <a:endParaRPr lang="es-ES" sz="1100" b="1" dirty="0">
              <a:solidFill>
                <a:srgbClr val="EA9422"/>
              </a:solidFill>
            </a:endParaRPr>
          </a:p>
          <a:p>
            <a:pPr algn="ctr"/>
            <a:r>
              <a:rPr lang="es-ES" sz="1100" b="1" dirty="0">
                <a:solidFill>
                  <a:srgbClr val="EA9422"/>
                </a:solidFill>
              </a:rPr>
              <a:t>Management</a:t>
            </a:r>
            <a:endParaRPr lang="en-US" sz="1100" b="1" dirty="0">
              <a:solidFill>
                <a:srgbClr val="EA9422"/>
              </a:solidFill>
            </a:endParaRPr>
          </a:p>
        </p:txBody>
      </p:sp>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3349193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2" name="Group 11"/>
          <p:cNvGrpSpPr/>
          <p:nvPr userDrawn="1"/>
        </p:nvGrpSpPr>
        <p:grpSpPr>
          <a:xfrm>
            <a:off x="0" y="0"/>
            <a:ext cx="2195736" cy="5143500"/>
            <a:chOff x="0" y="0"/>
            <a:chExt cx="2195736" cy="5143500"/>
          </a:xfrm>
        </p:grpSpPr>
        <p:pic>
          <p:nvPicPr>
            <p:cNvPr id="14" name="Picture 2" descr="C:\Users\Designer\Desktop\PRESENTATION COPERNICUS\FOTO5.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9177"/>
            <a:stretch/>
          </p:blipFill>
          <p:spPr bwMode="auto">
            <a:xfrm>
              <a:off x="0" y="0"/>
              <a:ext cx="2193951"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0" y="0"/>
              <a:ext cx="2195736" cy="5143500"/>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22"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Connector 22"/>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36512" y="630106"/>
            <a:ext cx="1022649" cy="430887"/>
          </a:xfrm>
          <a:prstGeom prst="rect">
            <a:avLst/>
          </a:prstGeom>
          <a:noFill/>
          <a:ln>
            <a:noFill/>
          </a:ln>
        </p:spPr>
        <p:txBody>
          <a:bodyPr wrap="square" rtlCol="0">
            <a:spAutoFit/>
          </a:bodyPr>
          <a:lstStyle/>
          <a:p>
            <a:pPr algn="ctr"/>
            <a:r>
              <a:rPr lang="es-ES" sz="1100" b="1" dirty="0" err="1">
                <a:solidFill>
                  <a:srgbClr val="EA9422"/>
                </a:solidFill>
              </a:rPr>
              <a:t>Emergency</a:t>
            </a:r>
            <a:endParaRPr lang="es-ES" sz="1100" b="1" dirty="0">
              <a:solidFill>
                <a:srgbClr val="EA9422"/>
              </a:solidFill>
            </a:endParaRPr>
          </a:p>
          <a:p>
            <a:pPr algn="ctr"/>
            <a:r>
              <a:rPr lang="es-ES" sz="1100" b="1" dirty="0">
                <a:solidFill>
                  <a:srgbClr val="EA9422"/>
                </a:solidFill>
              </a:rPr>
              <a:t>Management</a:t>
            </a:r>
            <a:endParaRPr lang="en-US" sz="1100" b="1" dirty="0">
              <a:solidFill>
                <a:srgbClr val="EA9422"/>
              </a:solidFill>
            </a:endParaRPr>
          </a:p>
        </p:txBody>
      </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740178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1761" r="14873" b="435"/>
          <a:stretch/>
        </p:blipFill>
        <p:spPr bwMode="auto">
          <a:xfrm>
            <a:off x="6874316" y="1"/>
            <a:ext cx="2269684" cy="5143500"/>
          </a:xfrm>
          <a:prstGeom prst="rect">
            <a:avLst/>
          </a:prstGeom>
          <a:noFill/>
          <a:ln>
            <a:noFill/>
          </a:ln>
          <a:scene3d>
            <a:camera prst="orthographicFront">
              <a:rot lat="0" lon="1080000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userDrawn="1"/>
        </p:nvSpPr>
        <p:spPr>
          <a:xfrm>
            <a:off x="6802308" y="-2653"/>
            <a:ext cx="2341692" cy="5146155"/>
          </a:xfrm>
          <a:prstGeom prst="rect">
            <a:avLst/>
          </a:prstGeom>
          <a:gradFill flip="none" rotWithShape="1">
            <a:gsLst>
              <a:gs pos="0">
                <a:srgbClr val="25408F"/>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p:cNvSpPr>
            <a:spLocks noGrp="1"/>
          </p:cNvSpPr>
          <p:nvPr>
            <p:ph type="subTitle" idx="13"/>
          </p:nvPr>
        </p:nvSpPr>
        <p:spPr>
          <a:xfrm>
            <a:off x="2567591" y="3139546"/>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2053" name="Picture 5" descr="S:\F15015_Copernicus\3_Work\330_Work-in-process\Logos_icons\UserUptake_blanc-01-01.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902356"/>
            <a:ext cx="2990300" cy="29903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556872" y="3363838"/>
            <a:ext cx="1440160" cy="261610"/>
          </a:xfrm>
          <a:prstGeom prst="rect">
            <a:avLst/>
          </a:prstGeom>
          <a:noFill/>
        </p:spPr>
        <p:txBody>
          <a:bodyPr wrap="square" rtlCol="0">
            <a:spAutoFit/>
          </a:bodyPr>
          <a:lstStyle/>
          <a:p>
            <a:pPr algn="ctr"/>
            <a:r>
              <a:rPr lang="es-ES" sz="1100" b="0" dirty="0" err="1">
                <a:solidFill>
                  <a:schemeClr val="bg1"/>
                </a:solidFill>
              </a:rPr>
              <a:t>User</a:t>
            </a:r>
            <a:r>
              <a:rPr lang="es-ES" sz="1100" b="0" dirty="0">
                <a:solidFill>
                  <a:schemeClr val="bg1"/>
                </a:solidFill>
              </a:rPr>
              <a:t> </a:t>
            </a:r>
            <a:r>
              <a:rPr lang="es-ES" sz="1100" b="0" dirty="0" err="1">
                <a:solidFill>
                  <a:schemeClr val="bg1"/>
                </a:solidFill>
              </a:rPr>
              <a:t>Uptake</a:t>
            </a:r>
            <a:endParaRPr lang="en-US" sz="1100" b="0" dirty="0">
              <a:solidFill>
                <a:schemeClr val="bg1"/>
              </a:solidFill>
            </a:endParaRPr>
          </a:p>
        </p:txBody>
      </p:sp>
      <p:pic>
        <p:nvPicPr>
          <p:cNvPr id="19" name="Picture 2" descr="S:\F15015_Copernicus\3_Work\330_Work-in-process\SC4_BackgroundMat\PPT\item Copernicus\logo-ce-horizontal-en-negatif.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424266" y="4650021"/>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495758"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1"/>
          <p:cNvSpPr>
            <a:spLocks noGrp="1"/>
          </p:cNvSpPr>
          <p:nvPr>
            <p:ph type="title" hasCustomPrompt="1"/>
          </p:nvPr>
        </p:nvSpPr>
        <p:spPr>
          <a:xfrm>
            <a:off x="2569823" y="2572003"/>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Tree>
    <p:extLst>
      <p:ext uri="{BB962C8B-B14F-4D97-AF65-F5344CB8AC3E}">
        <p14:creationId xmlns:p14="http://schemas.microsoft.com/office/powerpoint/2010/main" val="21671236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4" name="Group 13"/>
          <p:cNvGrpSpPr/>
          <p:nvPr userDrawn="1"/>
        </p:nvGrpSpPr>
        <p:grpSpPr>
          <a:xfrm>
            <a:off x="0" y="0"/>
            <a:ext cx="2195736" cy="5143500"/>
            <a:chOff x="0" y="0"/>
            <a:chExt cx="2195736" cy="5143500"/>
          </a:xfrm>
        </p:grpSpPr>
        <p:pic>
          <p:nvPicPr>
            <p:cNvPr id="15" name="Picture 2" descr="C:\Users\Designer\Desktop\PRESENTATION COPERNICUS\FOTO5.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9177"/>
            <a:stretch/>
          </p:blipFill>
          <p:spPr bwMode="auto">
            <a:xfrm>
              <a:off x="0" y="0"/>
              <a:ext cx="2193951"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0" y="0"/>
              <a:ext cx="2195736" cy="5143500"/>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 name="Title 1"/>
          <p:cNvSpPr>
            <a:spLocks noGrp="1"/>
          </p:cNvSpPr>
          <p:nvPr>
            <p:ph type="title"/>
          </p:nvPr>
        </p:nvSpPr>
        <p:spPr>
          <a:xfrm>
            <a:off x="100722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22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16"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Connector 19"/>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userDrawn="1"/>
        </p:nvSpPr>
        <p:spPr>
          <a:xfrm>
            <a:off x="-36512" y="630106"/>
            <a:ext cx="1022649" cy="430887"/>
          </a:xfrm>
          <a:prstGeom prst="rect">
            <a:avLst/>
          </a:prstGeom>
          <a:noFill/>
          <a:ln>
            <a:noFill/>
          </a:ln>
        </p:spPr>
        <p:txBody>
          <a:bodyPr wrap="square" rtlCol="0">
            <a:spAutoFit/>
          </a:bodyPr>
          <a:lstStyle/>
          <a:p>
            <a:pPr algn="ctr"/>
            <a:r>
              <a:rPr lang="es-ES" sz="1100" b="1" dirty="0" err="1">
                <a:solidFill>
                  <a:srgbClr val="EA9422"/>
                </a:solidFill>
              </a:rPr>
              <a:t>Emergency</a:t>
            </a:r>
            <a:endParaRPr lang="es-ES" sz="1100" b="1" dirty="0">
              <a:solidFill>
                <a:srgbClr val="EA9422"/>
              </a:solidFill>
            </a:endParaRPr>
          </a:p>
          <a:p>
            <a:pPr algn="ctr"/>
            <a:r>
              <a:rPr lang="es-ES" sz="1100" b="1" dirty="0">
                <a:solidFill>
                  <a:srgbClr val="EA9422"/>
                </a:solidFill>
              </a:rPr>
              <a:t>Management</a:t>
            </a:r>
            <a:endParaRPr lang="en-US" sz="1100" b="1" dirty="0">
              <a:solidFill>
                <a:srgbClr val="EA9422"/>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66870287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userDrawn="1"/>
        </p:nvGrpSpPr>
        <p:grpSpPr>
          <a:xfrm>
            <a:off x="0" y="0"/>
            <a:ext cx="2464613" cy="5143500"/>
            <a:chOff x="0" y="0"/>
            <a:chExt cx="2464613" cy="5143500"/>
          </a:xfrm>
        </p:grpSpPr>
        <p:pic>
          <p:nvPicPr>
            <p:cNvPr id="2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025"/>
            <a:stretch/>
          </p:blipFill>
          <p:spPr bwMode="auto">
            <a:xfrm>
              <a:off x="0" y="0"/>
              <a:ext cx="200297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userDrawn="1"/>
          </p:nvSpPr>
          <p:spPr>
            <a:xfrm>
              <a:off x="1002" y="0"/>
              <a:ext cx="2463611" cy="5143499"/>
            </a:xfrm>
            <a:prstGeom prst="rect">
              <a:avLst/>
            </a:prstGeom>
            <a:gradFill>
              <a:gsLst>
                <a:gs pos="0">
                  <a:schemeClr val="tx1">
                    <a:lumMod val="25000"/>
                    <a:lumOff val="75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userDrawn="1"/>
          </p:nvSpPr>
          <p:spPr>
            <a:xfrm>
              <a:off x="0" y="0"/>
              <a:ext cx="2438852"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p:cNvSpPr>
            <a:spLocks noGrp="1"/>
          </p:cNvSpPr>
          <p:nvPr userDrawn="1">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Box 17"/>
          <p:cNvSpPr txBox="1"/>
          <p:nvPr userDrawn="1"/>
        </p:nvSpPr>
        <p:spPr>
          <a:xfrm>
            <a:off x="132904" y="640234"/>
            <a:ext cx="1022649" cy="261610"/>
          </a:xfrm>
          <a:prstGeom prst="rect">
            <a:avLst/>
          </a:prstGeom>
          <a:noFill/>
          <a:ln>
            <a:noFill/>
          </a:ln>
        </p:spPr>
        <p:txBody>
          <a:bodyPr wrap="square" rtlCol="0">
            <a:spAutoFit/>
          </a:bodyPr>
          <a:lstStyle/>
          <a:p>
            <a:r>
              <a:rPr lang="es-ES" sz="1100" dirty="0">
                <a:solidFill>
                  <a:srgbClr val="2C4442"/>
                </a:solidFill>
              </a:rPr>
              <a:t>Security</a:t>
            </a:r>
            <a:endParaRPr lang="en-US" sz="1100" dirty="0">
              <a:solidFill>
                <a:srgbClr val="2C4442"/>
              </a:solidFill>
            </a:endParaRPr>
          </a:p>
        </p:txBody>
      </p:sp>
      <p:pic>
        <p:nvPicPr>
          <p:cNvPr id="19"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6"/>
          <p:cNvSpPr>
            <a:spLocks noGrp="1"/>
          </p:cNvSpPr>
          <p:nvPr userDrawn="1">
            <p:ph type="ftr" sz="quarter" idx="10"/>
          </p:nvPr>
        </p:nvSpPr>
        <p:spPr/>
        <p:txBody>
          <a:bodyPr/>
          <a:lstStyle/>
          <a:p>
            <a:endParaRPr lang="en-US" dirty="0"/>
          </a:p>
        </p:txBody>
      </p:sp>
      <p:sp>
        <p:nvSpPr>
          <p:cNvPr id="8" name="Slide Number Placeholder 7"/>
          <p:cNvSpPr>
            <a:spLocks noGrp="1"/>
          </p:cNvSpPr>
          <p:nvPr userDrawn="1">
            <p:ph type="sldNum" sz="quarter" idx="11"/>
          </p:nvPr>
        </p:nvSpPr>
        <p:spPr/>
        <p:txBody>
          <a:bodyPr/>
          <a:lstStyle/>
          <a:p>
            <a:fld id="{58768E1A-8455-4611-8763-3FA1B747F6B6}" type="slidenum">
              <a:rPr lang="en-US" smtClean="0"/>
              <a:pPr/>
              <a:t>‹#›</a:t>
            </a:fld>
            <a:endParaRPr lang="en-US"/>
          </a:p>
        </p:txBody>
      </p:sp>
      <p:cxnSp>
        <p:nvCxnSpPr>
          <p:cNvPr id="24" name="Straight Connector 23"/>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63817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2"/>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32904" y="640234"/>
            <a:ext cx="1022649" cy="261610"/>
          </a:xfrm>
          <a:prstGeom prst="rect">
            <a:avLst/>
          </a:prstGeom>
          <a:noFill/>
          <a:ln>
            <a:noFill/>
          </a:ln>
        </p:spPr>
        <p:txBody>
          <a:bodyPr wrap="square" rtlCol="0">
            <a:spAutoFit/>
          </a:bodyPr>
          <a:lstStyle/>
          <a:p>
            <a:r>
              <a:rPr lang="es-ES" sz="1100" dirty="0">
                <a:solidFill>
                  <a:srgbClr val="578683"/>
                </a:solidFill>
              </a:rPr>
              <a:t>Security</a:t>
            </a:r>
            <a:endParaRPr lang="en-US" sz="1100" dirty="0">
              <a:solidFill>
                <a:srgbClr val="578683"/>
              </a:solidFill>
            </a:endParaRPr>
          </a:p>
        </p:txBody>
      </p:sp>
      <p:pic>
        <p:nvPicPr>
          <p:cNvPr id="1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4957477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solidFill>
            <a:srgbClr val="578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314" name="Picture 2" descr="S:\F15015_Copernicus\3_Work\330_Work-in-process\SC4_BackgroundMat\PPT\item Copernicus\Icon-01.png"/>
          <p:cNvPicPr>
            <a:picLocks noChangeAspect="1" noChangeArrowheads="1"/>
          </p:cNvPicPr>
          <p:nvPr userDrawn="1"/>
        </p:nvPicPr>
        <p:blipFill rotWithShape="1">
          <a:blip r:embed="rId2" cstate="print">
            <a:biLevel thresh="25000"/>
            <a:extLst>
              <a:ext uri="{28A0092B-C50C-407E-A947-70E740481C1C}">
                <a14:useLocalDpi xmlns:a14="http://schemas.microsoft.com/office/drawing/2010/main" val="0"/>
              </a:ext>
            </a:extLst>
          </a:blip>
          <a:srcRect/>
          <a:stretch/>
        </p:blipFill>
        <p:spPr bwMode="auto">
          <a:xfrm>
            <a:off x="449853" y="1937973"/>
            <a:ext cx="2061385" cy="17657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68036"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a:xfrm>
            <a:off x="1018177" y="3710205"/>
            <a:ext cx="1022649" cy="261610"/>
          </a:xfrm>
          <a:prstGeom prst="rect">
            <a:avLst/>
          </a:prstGeom>
          <a:noFill/>
          <a:ln>
            <a:noFill/>
          </a:ln>
        </p:spPr>
        <p:txBody>
          <a:bodyPr wrap="square" rtlCol="0">
            <a:spAutoFit/>
          </a:bodyPr>
          <a:lstStyle/>
          <a:p>
            <a:pPr algn="ctr"/>
            <a:r>
              <a:rPr lang="es-ES" sz="1100" dirty="0">
                <a:solidFill>
                  <a:prstClr val="white"/>
                </a:solidFill>
              </a:rPr>
              <a:t>Security</a:t>
            </a:r>
            <a:endParaRPr lang="en-US" sz="1100" dirty="0">
              <a:solidFill>
                <a:prstClr val="white"/>
              </a:solidFill>
            </a:endParaRPr>
          </a:p>
        </p:txBody>
      </p:sp>
      <p:pic>
        <p:nvPicPr>
          <p:cNvPr id="1027" name="Picture 3"/>
          <p:cNvPicPr>
            <a:picLocks noChangeAspect="1" noChangeArrowheads="1"/>
          </p:cNvPicPr>
          <p:nvPr userDrawn="1"/>
        </p:nvPicPr>
        <p:blipFill rotWithShape="1">
          <a:blip r:embed="rId5" cstate="hqprint">
            <a:extLst>
              <a:ext uri="{28A0092B-C50C-407E-A947-70E740481C1C}">
                <a14:useLocalDpi xmlns:a14="http://schemas.microsoft.com/office/drawing/2010/main" val="0"/>
              </a:ext>
            </a:extLst>
          </a:blip>
          <a:srcRect/>
          <a:stretch/>
        </p:blipFill>
        <p:spPr bwMode="auto">
          <a:xfrm>
            <a:off x="7195187" y="0"/>
            <a:ext cx="194881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Subtitle 2"/>
          <p:cNvSpPr>
            <a:spLocks noGrp="1"/>
          </p:cNvSpPr>
          <p:nvPr>
            <p:ph type="subTitle" idx="13"/>
          </p:nvPr>
        </p:nvSpPr>
        <p:spPr>
          <a:xfrm>
            <a:off x="2602384"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p:cNvSpPr>
            <a:spLocks noGrp="1"/>
          </p:cNvSpPr>
          <p:nvPr>
            <p:ph type="title" hasCustomPrompt="1"/>
          </p:nvPr>
        </p:nvSpPr>
        <p:spPr>
          <a:xfrm>
            <a:off x="2602384" y="2572001"/>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
        <p:nvSpPr>
          <p:cNvPr id="15" name="Rectangle 14"/>
          <p:cNvSpPr/>
          <p:nvPr userDrawn="1"/>
        </p:nvSpPr>
        <p:spPr>
          <a:xfrm>
            <a:off x="7138888" y="0"/>
            <a:ext cx="1728192" cy="5143500"/>
          </a:xfrm>
          <a:prstGeom prst="rect">
            <a:avLst/>
          </a:prstGeom>
          <a:gradFill flip="none" rotWithShape="1">
            <a:gsLst>
              <a:gs pos="4000">
                <a:srgbClr val="578683"/>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249266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4" name="Group 23"/>
          <p:cNvGrpSpPr/>
          <p:nvPr userDrawn="1"/>
        </p:nvGrpSpPr>
        <p:grpSpPr>
          <a:xfrm>
            <a:off x="0" y="0"/>
            <a:ext cx="2464613" cy="5143500"/>
            <a:chOff x="0" y="0"/>
            <a:chExt cx="2464613" cy="5143500"/>
          </a:xfrm>
        </p:grpSpPr>
        <p:pic>
          <p:nvPicPr>
            <p:cNvPr id="25"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025"/>
            <a:stretch/>
          </p:blipFill>
          <p:spPr bwMode="auto">
            <a:xfrm>
              <a:off x="0" y="0"/>
              <a:ext cx="200297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p:cNvSpPr/>
            <p:nvPr userDrawn="1"/>
          </p:nvSpPr>
          <p:spPr>
            <a:xfrm>
              <a:off x="1002" y="0"/>
              <a:ext cx="2463611" cy="5143499"/>
            </a:xfrm>
            <a:prstGeom prst="rect">
              <a:avLst/>
            </a:prstGeom>
            <a:gradFill>
              <a:gsLst>
                <a:gs pos="0">
                  <a:schemeClr val="tx1">
                    <a:lumMod val="25000"/>
                    <a:lumOff val="75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26"/>
            <p:cNvSpPr/>
            <p:nvPr userDrawn="1"/>
          </p:nvSpPr>
          <p:spPr>
            <a:xfrm>
              <a:off x="0" y="0"/>
              <a:ext cx="2438852"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Content Placeholder 2"/>
          <p:cNvSpPr>
            <a:spLocks noGrp="1"/>
          </p:cNvSpPr>
          <p:nvPr userDrawn="1">
            <p:ph sz="half" idx="1"/>
          </p:nvPr>
        </p:nvSpPr>
        <p:spPr>
          <a:xfrm>
            <a:off x="1022920"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5076056"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userDrawn="1">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4"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userDrawn="1"/>
        </p:nvSpPr>
        <p:spPr>
          <a:xfrm>
            <a:off x="132904" y="640234"/>
            <a:ext cx="1022649" cy="261610"/>
          </a:xfrm>
          <a:prstGeom prst="rect">
            <a:avLst/>
          </a:prstGeom>
          <a:noFill/>
          <a:ln>
            <a:noFill/>
          </a:ln>
        </p:spPr>
        <p:txBody>
          <a:bodyPr wrap="square" rtlCol="0">
            <a:spAutoFit/>
          </a:bodyPr>
          <a:lstStyle/>
          <a:p>
            <a:r>
              <a:rPr lang="es-ES" sz="1100" dirty="0">
                <a:solidFill>
                  <a:srgbClr val="2C4442"/>
                </a:solidFill>
              </a:rPr>
              <a:t>Security</a:t>
            </a:r>
            <a:endParaRPr lang="en-US" sz="1100" dirty="0">
              <a:solidFill>
                <a:srgbClr val="2C4442"/>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cxnSp>
        <p:nvCxnSpPr>
          <p:cNvPr id="28" name="Straight Connector 27"/>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301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7" name="Group 16"/>
          <p:cNvGrpSpPr/>
          <p:nvPr userDrawn="1"/>
        </p:nvGrpSpPr>
        <p:grpSpPr>
          <a:xfrm>
            <a:off x="0" y="0"/>
            <a:ext cx="2464613" cy="5143500"/>
            <a:chOff x="0" y="0"/>
            <a:chExt cx="2464613" cy="5143500"/>
          </a:xfrm>
        </p:grpSpPr>
        <p:pic>
          <p:nvPicPr>
            <p:cNvPr id="1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025"/>
            <a:stretch/>
          </p:blipFill>
          <p:spPr bwMode="auto">
            <a:xfrm>
              <a:off x="0" y="0"/>
              <a:ext cx="200297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userDrawn="1"/>
          </p:nvSpPr>
          <p:spPr>
            <a:xfrm>
              <a:off x="1002" y="0"/>
              <a:ext cx="2463611" cy="5143499"/>
            </a:xfrm>
            <a:prstGeom prst="rect">
              <a:avLst/>
            </a:prstGeom>
            <a:gradFill>
              <a:gsLst>
                <a:gs pos="0">
                  <a:schemeClr val="tx1">
                    <a:lumMod val="25000"/>
                    <a:lumOff val="75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ectangle 20"/>
            <p:cNvSpPr/>
            <p:nvPr userDrawn="1"/>
          </p:nvSpPr>
          <p:spPr>
            <a:xfrm>
              <a:off x="0" y="0"/>
              <a:ext cx="2438852"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p:cNvSpPr>
            <a:spLocks noGrp="1"/>
          </p:cNvSpPr>
          <p:nvPr>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32904" y="640234"/>
            <a:ext cx="1022649" cy="261610"/>
          </a:xfrm>
          <a:prstGeom prst="rect">
            <a:avLst/>
          </a:prstGeom>
          <a:noFill/>
          <a:ln>
            <a:noFill/>
          </a:ln>
        </p:spPr>
        <p:txBody>
          <a:bodyPr wrap="square" rtlCol="0">
            <a:spAutoFit/>
          </a:bodyPr>
          <a:lstStyle/>
          <a:p>
            <a:r>
              <a:rPr lang="es-ES" sz="1100" dirty="0">
                <a:solidFill>
                  <a:srgbClr val="578683"/>
                </a:solidFill>
              </a:rPr>
              <a:t>Security</a:t>
            </a:r>
            <a:endParaRPr lang="en-US" sz="1100" dirty="0">
              <a:solidFill>
                <a:srgbClr val="578683"/>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4851547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5" name="Group 14"/>
          <p:cNvGrpSpPr/>
          <p:nvPr userDrawn="1"/>
        </p:nvGrpSpPr>
        <p:grpSpPr>
          <a:xfrm>
            <a:off x="0" y="0"/>
            <a:ext cx="2464613" cy="5143500"/>
            <a:chOff x="0" y="0"/>
            <a:chExt cx="2464613" cy="5143500"/>
          </a:xfrm>
        </p:grpSpPr>
        <p:pic>
          <p:nvPicPr>
            <p:cNvPr id="16"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025"/>
            <a:stretch/>
          </p:blipFill>
          <p:spPr bwMode="auto">
            <a:xfrm>
              <a:off x="0" y="0"/>
              <a:ext cx="200297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userDrawn="1"/>
          </p:nvSpPr>
          <p:spPr>
            <a:xfrm>
              <a:off x="1002" y="0"/>
              <a:ext cx="2463611" cy="5143499"/>
            </a:xfrm>
            <a:prstGeom prst="rect">
              <a:avLst/>
            </a:prstGeom>
            <a:gradFill>
              <a:gsLst>
                <a:gs pos="0">
                  <a:schemeClr val="tx1">
                    <a:lumMod val="25000"/>
                    <a:lumOff val="75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userDrawn="1"/>
          </p:nvSpPr>
          <p:spPr>
            <a:xfrm>
              <a:off x="0" y="0"/>
              <a:ext cx="2438852"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9" name="Title 1"/>
          <p:cNvSpPr>
            <a:spLocks noGrp="1"/>
          </p:cNvSpPr>
          <p:nvPr>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0" name="Straight Connector 9"/>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userDrawn="1"/>
        </p:nvSpPr>
        <p:spPr>
          <a:xfrm>
            <a:off x="132904" y="640234"/>
            <a:ext cx="1022649" cy="261610"/>
          </a:xfrm>
          <a:prstGeom prst="rect">
            <a:avLst/>
          </a:prstGeom>
          <a:noFill/>
          <a:ln>
            <a:noFill/>
          </a:ln>
        </p:spPr>
        <p:txBody>
          <a:bodyPr wrap="square" rtlCol="0">
            <a:spAutoFit/>
          </a:bodyPr>
          <a:lstStyle/>
          <a:p>
            <a:r>
              <a:rPr lang="es-ES" sz="1100" dirty="0">
                <a:solidFill>
                  <a:srgbClr val="2C4442"/>
                </a:solidFill>
              </a:rPr>
              <a:t>Security</a:t>
            </a:r>
            <a:endParaRPr lang="en-US" sz="1100" dirty="0">
              <a:solidFill>
                <a:srgbClr val="2C4442"/>
              </a:solidFill>
            </a:endParaRPr>
          </a:p>
        </p:txBody>
      </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4999622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userDrawn="1"/>
        </p:nvGrpSpPr>
        <p:grpSpPr>
          <a:xfrm>
            <a:off x="0" y="0"/>
            <a:ext cx="2464613" cy="5143500"/>
            <a:chOff x="0" y="0"/>
            <a:chExt cx="2464613" cy="5143500"/>
          </a:xfrm>
        </p:grpSpPr>
        <p:pic>
          <p:nvPicPr>
            <p:cNvPr id="22"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025"/>
            <a:stretch/>
          </p:blipFill>
          <p:spPr bwMode="auto">
            <a:xfrm>
              <a:off x="0" y="0"/>
              <a:ext cx="200297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userDrawn="1"/>
          </p:nvSpPr>
          <p:spPr>
            <a:xfrm>
              <a:off x="1002" y="0"/>
              <a:ext cx="2463611" cy="5143499"/>
            </a:xfrm>
            <a:prstGeom prst="rect">
              <a:avLst/>
            </a:prstGeom>
            <a:gradFill>
              <a:gsLst>
                <a:gs pos="0">
                  <a:schemeClr val="tx1">
                    <a:lumMod val="25000"/>
                    <a:lumOff val="75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Rectangle 24"/>
            <p:cNvSpPr/>
            <p:nvPr userDrawn="1"/>
          </p:nvSpPr>
          <p:spPr>
            <a:xfrm>
              <a:off x="0" y="0"/>
              <a:ext cx="2438852"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p:cNvSpPr>
            <a:spLocks noGrp="1"/>
          </p:cNvSpPr>
          <p:nvPr>
            <p:ph type="title"/>
          </p:nvPr>
        </p:nvSpPr>
        <p:spPr>
          <a:xfrm>
            <a:off x="100722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0722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2" name="Straight Connector 11"/>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userDrawn="1"/>
        </p:nvSpPr>
        <p:spPr>
          <a:xfrm>
            <a:off x="132904" y="640234"/>
            <a:ext cx="1022649" cy="261610"/>
          </a:xfrm>
          <a:prstGeom prst="rect">
            <a:avLst/>
          </a:prstGeom>
          <a:noFill/>
          <a:ln>
            <a:noFill/>
          </a:ln>
        </p:spPr>
        <p:txBody>
          <a:bodyPr wrap="square" rtlCol="0">
            <a:spAutoFit/>
          </a:bodyPr>
          <a:lstStyle/>
          <a:p>
            <a:r>
              <a:rPr lang="es-ES" sz="1100" dirty="0">
                <a:solidFill>
                  <a:srgbClr val="2C4442"/>
                </a:solidFill>
              </a:rPr>
              <a:t>Security</a:t>
            </a:r>
            <a:endParaRPr lang="en-US" sz="1100" dirty="0">
              <a:solidFill>
                <a:srgbClr val="2C4442"/>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790069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 name="Group 9"/>
          <p:cNvGrpSpPr/>
          <p:nvPr userDrawn="1"/>
        </p:nvGrpSpPr>
        <p:grpSpPr>
          <a:xfrm>
            <a:off x="0" y="0"/>
            <a:ext cx="2771800" cy="5143501"/>
            <a:chOff x="0" y="0"/>
            <a:chExt cx="2771800" cy="5143501"/>
          </a:xfrm>
        </p:grpSpPr>
        <p:pic>
          <p:nvPicPr>
            <p:cNvPr id="26" name="Picture 2" descr="S:\F15015_Copernicus\3_Work\330_Work-in-process\SC4_BackgroundMat\Visual_ID\Photos\InSitu_centro nazionale ricerca itlian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1"/>
              <a:ext cx="2369580" cy="51435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userDrawn="1"/>
          </p:nvSpPr>
          <p:spPr>
            <a:xfrm>
              <a:off x="0" y="1"/>
              <a:ext cx="27718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ectangle 20"/>
            <p:cNvSpPr/>
            <p:nvPr userDrawn="1"/>
          </p:nvSpPr>
          <p:spPr>
            <a:xfrm>
              <a:off x="0" y="0"/>
              <a:ext cx="2759414" cy="5143500"/>
            </a:xfrm>
            <a:prstGeom prst="rect">
              <a:avLst/>
            </a:prstGeom>
            <a:gradFill>
              <a:gsLst>
                <a:gs pos="0">
                  <a:schemeClr val="tx1">
                    <a:lumMod val="25000"/>
                    <a:lumOff val="75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cxnSp>
        <p:nvCxnSpPr>
          <p:cNvPr id="9" name="Straight Connector 8"/>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Box 26"/>
          <p:cNvSpPr txBox="1"/>
          <p:nvPr userDrawn="1"/>
        </p:nvSpPr>
        <p:spPr>
          <a:xfrm>
            <a:off x="145926" y="639599"/>
            <a:ext cx="609650" cy="261610"/>
          </a:xfrm>
          <a:prstGeom prst="rect">
            <a:avLst/>
          </a:prstGeom>
          <a:noFill/>
        </p:spPr>
        <p:txBody>
          <a:bodyPr wrap="square" rtlCol="0">
            <a:spAutoFit/>
          </a:bodyPr>
          <a:lstStyle/>
          <a:p>
            <a:pPr algn="ctr"/>
            <a:r>
              <a:rPr lang="es-ES" sz="1100" dirty="0">
                <a:solidFill>
                  <a:srgbClr val="B75133"/>
                </a:solidFill>
              </a:rPr>
              <a:t>In situ</a:t>
            </a:r>
            <a:endParaRPr lang="en-US" sz="1100" dirty="0">
              <a:solidFill>
                <a:srgbClr val="B75133"/>
              </a:solidFill>
            </a:endParaRPr>
          </a:p>
        </p:txBody>
      </p:sp>
      <p:sp>
        <p:nvSpPr>
          <p:cNvPr id="18" name="Oval 17"/>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nvGrpSpPr>
          <p:cNvPr id="15" name="Group 14"/>
          <p:cNvGrpSpPr/>
          <p:nvPr userDrawn="1"/>
        </p:nvGrpSpPr>
        <p:grpSpPr>
          <a:xfrm>
            <a:off x="208086" y="159012"/>
            <a:ext cx="436445" cy="450588"/>
            <a:chOff x="-1692696" y="827409"/>
            <a:chExt cx="1728192" cy="1784190"/>
          </a:xfrm>
        </p:grpSpPr>
        <p:pic>
          <p:nvPicPr>
            <p:cNvPr id="16"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Oval 31"/>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Footer Placeholder 6"/>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954707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31" name="Group 30"/>
          <p:cNvGrpSpPr/>
          <p:nvPr userDrawn="1"/>
        </p:nvGrpSpPr>
        <p:grpSpPr>
          <a:xfrm>
            <a:off x="0" y="0"/>
            <a:ext cx="2771800" cy="5143501"/>
            <a:chOff x="0" y="0"/>
            <a:chExt cx="2771800" cy="5143501"/>
          </a:xfrm>
        </p:grpSpPr>
        <p:pic>
          <p:nvPicPr>
            <p:cNvPr id="32" name="Picture 2" descr="S:\F15015_Copernicus\3_Work\330_Work-in-process\SC4_BackgroundMat\Visual_ID\Photos\InSitu_centro nazionale ricerca itlian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1"/>
              <a:ext cx="2369580" cy="514350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userDrawn="1"/>
          </p:nvSpPr>
          <p:spPr>
            <a:xfrm>
              <a:off x="0" y="1"/>
              <a:ext cx="27718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Rectangle 33"/>
            <p:cNvSpPr/>
            <p:nvPr userDrawn="1"/>
          </p:nvSpPr>
          <p:spPr>
            <a:xfrm>
              <a:off x="0" y="0"/>
              <a:ext cx="2759414" cy="5143500"/>
            </a:xfrm>
            <a:prstGeom prst="rect">
              <a:avLst/>
            </a:prstGeom>
            <a:gradFill>
              <a:gsLst>
                <a:gs pos="0">
                  <a:schemeClr val="tx1">
                    <a:lumMod val="25000"/>
                    <a:lumOff val="75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Content Placeholder 2"/>
          <p:cNvSpPr>
            <a:spLocks noGrp="1"/>
          </p:cNvSpPr>
          <p:nvPr>
            <p:ph idx="1"/>
          </p:nvPr>
        </p:nvSpPr>
        <p:spPr>
          <a:xfrm>
            <a:off x="767539" y="699542"/>
            <a:ext cx="7919262"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9" name="TextBox 18"/>
          <p:cNvSpPr txBox="1"/>
          <p:nvPr userDrawn="1"/>
        </p:nvSpPr>
        <p:spPr>
          <a:xfrm>
            <a:off x="145926" y="639599"/>
            <a:ext cx="609650" cy="261610"/>
          </a:xfrm>
          <a:prstGeom prst="rect">
            <a:avLst/>
          </a:prstGeom>
          <a:noFill/>
        </p:spPr>
        <p:txBody>
          <a:bodyPr wrap="square" rtlCol="0">
            <a:spAutoFit/>
          </a:bodyPr>
          <a:lstStyle/>
          <a:p>
            <a:pPr algn="ctr"/>
            <a:r>
              <a:rPr lang="es-ES" sz="1100" dirty="0">
                <a:solidFill>
                  <a:srgbClr val="B75133"/>
                </a:solidFill>
              </a:rPr>
              <a:t>In situ</a:t>
            </a:r>
            <a:endParaRPr lang="en-US" sz="1100" dirty="0">
              <a:solidFill>
                <a:srgbClr val="B75133"/>
              </a:solidFill>
            </a:endParaRPr>
          </a:p>
        </p:txBody>
      </p:sp>
      <p:sp>
        <p:nvSpPr>
          <p:cNvPr id="20" name="Oval 19"/>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nvGrpSpPr>
          <p:cNvPr id="11" name="Group 10"/>
          <p:cNvGrpSpPr/>
          <p:nvPr userDrawn="1"/>
        </p:nvGrpSpPr>
        <p:grpSpPr>
          <a:xfrm>
            <a:off x="208086" y="159012"/>
            <a:ext cx="436445" cy="450588"/>
            <a:chOff x="-1692696" y="827409"/>
            <a:chExt cx="1728192" cy="1784190"/>
          </a:xfrm>
        </p:grpSpPr>
        <p:pic>
          <p:nvPicPr>
            <p:cNvPr id="13"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983933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2" name="Group 21"/>
          <p:cNvGrpSpPr/>
          <p:nvPr userDrawn="1"/>
        </p:nvGrpSpPr>
        <p:grpSpPr>
          <a:xfrm>
            <a:off x="0" y="8"/>
            <a:ext cx="2102132" cy="5143501"/>
            <a:chOff x="0" y="0"/>
            <a:chExt cx="2102132" cy="5143501"/>
          </a:xfrm>
        </p:grpSpPr>
        <p:pic>
          <p:nvPicPr>
            <p:cNvPr id="23" name="Picture 2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2080187" cy="5143500"/>
            </a:xfrm>
            <a:prstGeom prst="rect">
              <a:avLst/>
            </a:prstGeom>
          </p:spPr>
        </p:pic>
        <p:sp>
          <p:nvSpPr>
            <p:cNvPr id="24" name="Rectangle 23"/>
            <p:cNvSpPr/>
            <p:nvPr userDrawn="1"/>
          </p:nvSpPr>
          <p:spPr>
            <a:xfrm>
              <a:off x="0" y="0"/>
              <a:ext cx="2102132" cy="5143501"/>
            </a:xfrm>
            <a:prstGeom prst="rect">
              <a:avLst/>
            </a:prstGeom>
            <a:gradFill>
              <a:gsLst>
                <a:gs pos="0">
                  <a:srgbClr val="C8C8C8">
                    <a:alpha val="45000"/>
                  </a:srgb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sz="half" idx="1"/>
          </p:nvPr>
        </p:nvSpPr>
        <p:spPr>
          <a:xfrm>
            <a:off x="590872"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pic>
        <p:nvPicPr>
          <p:cNvPr id="12" name="Picture 2" descr="S:\F15015_Copernicus\3_Work\330_Work-in-process\Logos_icons\UserUptake_negatif-01-01.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52405" y="90701"/>
            <a:ext cx="557871" cy="55787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58768E1A-8455-4611-8763-3FA1B747F6B6}" type="slidenum">
              <a:rPr lang="en-US" smtClean="0"/>
              <a:pPr/>
              <a:t>‹#›</a:t>
            </a:fld>
            <a:endParaRPr lang="en-US"/>
          </a:p>
        </p:txBody>
      </p:sp>
      <p:sp>
        <p:nvSpPr>
          <p:cNvPr id="16" name="TextBox 15"/>
          <p:cNvSpPr txBox="1"/>
          <p:nvPr userDrawn="1"/>
        </p:nvSpPr>
        <p:spPr>
          <a:xfrm>
            <a:off x="107504" y="614847"/>
            <a:ext cx="609650" cy="430887"/>
          </a:xfrm>
          <a:prstGeom prst="rect">
            <a:avLst/>
          </a:prstGeom>
          <a:noFill/>
        </p:spPr>
        <p:txBody>
          <a:bodyPr wrap="square" rtlCol="0">
            <a:spAutoFit/>
          </a:bodyPr>
          <a:lstStyle/>
          <a:p>
            <a:pPr algn="ctr"/>
            <a:r>
              <a:rPr lang="es-ES" sz="1100" b="1" dirty="0" err="1">
                <a:solidFill>
                  <a:srgbClr val="25408F"/>
                </a:solidFill>
              </a:rPr>
              <a:t>User</a:t>
            </a:r>
            <a:r>
              <a:rPr lang="es-ES" sz="1100" b="1" dirty="0">
                <a:solidFill>
                  <a:srgbClr val="25408F"/>
                </a:solidFill>
              </a:rPr>
              <a:t> </a:t>
            </a:r>
            <a:r>
              <a:rPr lang="es-ES" sz="1100" b="1" dirty="0" err="1">
                <a:solidFill>
                  <a:srgbClr val="25408F"/>
                </a:solidFill>
              </a:rPr>
              <a:t>Uptake</a:t>
            </a:r>
            <a:endParaRPr lang="en-US" sz="1100" b="1" dirty="0">
              <a:solidFill>
                <a:srgbClr val="25408F"/>
              </a:solidFill>
            </a:endParaRPr>
          </a:p>
        </p:txBody>
      </p:sp>
    </p:spTree>
    <p:extLst>
      <p:ext uri="{BB962C8B-B14F-4D97-AF65-F5344CB8AC3E}">
        <p14:creationId xmlns:p14="http://schemas.microsoft.com/office/powerpoint/2010/main" val="8290126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2" descr="S:\F15015_Copernicus\3_Work\330_Work-in-process\SC4_BackgroundMat\Visual_ID\Photos\InSitu.jpg"/>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856" b="-1"/>
          <a:stretch/>
        </p:blipFill>
        <p:spPr bwMode="auto">
          <a:xfrm>
            <a:off x="7279940" y="0"/>
            <a:ext cx="1862585"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p:cNvSpPr>
            <a:spLocks noGrp="1"/>
          </p:cNvSpPr>
          <p:nvPr>
            <p:ph type="subTitle" idx="13"/>
          </p:nvPr>
        </p:nvSpPr>
        <p:spPr>
          <a:xfrm>
            <a:off x="2581176"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extBox 10"/>
          <p:cNvSpPr txBox="1"/>
          <p:nvPr userDrawn="1"/>
        </p:nvSpPr>
        <p:spPr>
          <a:xfrm>
            <a:off x="1130928" y="3462268"/>
            <a:ext cx="609650" cy="261610"/>
          </a:xfrm>
          <a:prstGeom prst="rect">
            <a:avLst/>
          </a:prstGeom>
          <a:noFill/>
        </p:spPr>
        <p:txBody>
          <a:bodyPr wrap="square" rtlCol="0">
            <a:spAutoFit/>
          </a:bodyPr>
          <a:lstStyle/>
          <a:p>
            <a:pPr algn="ctr"/>
            <a:r>
              <a:rPr lang="es-ES" sz="1100" dirty="0">
                <a:solidFill>
                  <a:prstClr val="white"/>
                </a:solidFill>
              </a:rPr>
              <a:t>In situ</a:t>
            </a:r>
            <a:endParaRPr lang="en-US" sz="1100" dirty="0">
              <a:solidFill>
                <a:prstClr val="white"/>
              </a:solidFill>
            </a:endParaRPr>
          </a:p>
        </p:txBody>
      </p:sp>
      <p:pic>
        <p:nvPicPr>
          <p:cNvPr id="1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68036"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userDrawn="1"/>
        </p:nvGrpSpPr>
        <p:grpSpPr>
          <a:xfrm>
            <a:off x="603940" y="1541238"/>
            <a:ext cx="1728192" cy="1784190"/>
            <a:chOff x="-1692696" y="827409"/>
            <a:chExt cx="1728192" cy="1784190"/>
          </a:xfrm>
        </p:grpSpPr>
        <p:pic>
          <p:nvPicPr>
            <p:cNvPr id="2" name="Picture 2"/>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6" name="Title 1"/>
          <p:cNvSpPr>
            <a:spLocks noGrp="1"/>
          </p:cNvSpPr>
          <p:nvPr>
            <p:ph type="title" hasCustomPrompt="1"/>
          </p:nvPr>
        </p:nvSpPr>
        <p:spPr>
          <a:xfrm>
            <a:off x="2570561" y="2572001"/>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
        <p:nvSpPr>
          <p:cNvPr id="27" name="Rectangle 26"/>
          <p:cNvSpPr/>
          <p:nvPr userDrawn="1"/>
        </p:nvSpPr>
        <p:spPr>
          <a:xfrm>
            <a:off x="7223596" y="0"/>
            <a:ext cx="1728192" cy="5143500"/>
          </a:xfrm>
          <a:prstGeom prst="rect">
            <a:avLst/>
          </a:prstGeom>
          <a:gradFill flip="none" rotWithShape="1">
            <a:gsLst>
              <a:gs pos="4000">
                <a:srgbClr val="B75133"/>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5214945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6" name="Group 35"/>
          <p:cNvGrpSpPr/>
          <p:nvPr userDrawn="1"/>
        </p:nvGrpSpPr>
        <p:grpSpPr>
          <a:xfrm>
            <a:off x="0" y="0"/>
            <a:ext cx="2771800" cy="5143501"/>
            <a:chOff x="0" y="0"/>
            <a:chExt cx="2771800" cy="5143501"/>
          </a:xfrm>
        </p:grpSpPr>
        <p:pic>
          <p:nvPicPr>
            <p:cNvPr id="37" name="Picture 2" descr="S:\F15015_Copernicus\3_Work\330_Work-in-process\SC4_BackgroundMat\Visual_ID\Photos\InSitu_centro nazionale ricerca itlian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1"/>
              <a:ext cx="2369580" cy="5143500"/>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userDrawn="1"/>
          </p:nvSpPr>
          <p:spPr>
            <a:xfrm>
              <a:off x="0" y="1"/>
              <a:ext cx="27718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 name="Rectangle 38"/>
            <p:cNvSpPr/>
            <p:nvPr userDrawn="1"/>
          </p:nvSpPr>
          <p:spPr>
            <a:xfrm>
              <a:off x="0" y="0"/>
              <a:ext cx="2759414" cy="5143500"/>
            </a:xfrm>
            <a:prstGeom prst="rect">
              <a:avLst/>
            </a:prstGeom>
            <a:gradFill>
              <a:gsLst>
                <a:gs pos="0">
                  <a:schemeClr val="tx1">
                    <a:lumMod val="25000"/>
                    <a:lumOff val="75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23" name="Title 1"/>
          <p:cNvSpPr>
            <a:spLocks noGrp="1"/>
          </p:cNvSpPr>
          <p:nvPr>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4" name="TextBox 23"/>
          <p:cNvSpPr txBox="1"/>
          <p:nvPr userDrawn="1"/>
        </p:nvSpPr>
        <p:spPr>
          <a:xfrm>
            <a:off x="145926" y="639599"/>
            <a:ext cx="609650" cy="261610"/>
          </a:xfrm>
          <a:prstGeom prst="rect">
            <a:avLst/>
          </a:prstGeom>
          <a:noFill/>
        </p:spPr>
        <p:txBody>
          <a:bodyPr wrap="square" rtlCol="0">
            <a:spAutoFit/>
          </a:bodyPr>
          <a:lstStyle/>
          <a:p>
            <a:pPr algn="ctr"/>
            <a:r>
              <a:rPr lang="es-ES" sz="1100" dirty="0">
                <a:solidFill>
                  <a:srgbClr val="B75133"/>
                </a:solidFill>
              </a:rPr>
              <a:t>In situ</a:t>
            </a:r>
            <a:endParaRPr lang="en-US" sz="1100" dirty="0">
              <a:solidFill>
                <a:srgbClr val="B75133"/>
              </a:solidFill>
            </a:endParaRPr>
          </a:p>
        </p:txBody>
      </p:sp>
      <p:sp>
        <p:nvSpPr>
          <p:cNvPr id="25" name="Oval 24"/>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nvGrpSpPr>
          <p:cNvPr id="16" name="Group 15"/>
          <p:cNvGrpSpPr/>
          <p:nvPr userDrawn="1"/>
        </p:nvGrpSpPr>
        <p:grpSpPr>
          <a:xfrm>
            <a:off x="208086" y="159012"/>
            <a:ext cx="436445" cy="450588"/>
            <a:chOff x="-1692696" y="827409"/>
            <a:chExt cx="1728192" cy="1784190"/>
          </a:xfrm>
        </p:grpSpPr>
        <p:pic>
          <p:nvPicPr>
            <p:cNvPr id="18"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Footer Placeholder 1"/>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79684563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0" name="Group 29"/>
          <p:cNvGrpSpPr/>
          <p:nvPr userDrawn="1"/>
        </p:nvGrpSpPr>
        <p:grpSpPr>
          <a:xfrm>
            <a:off x="0" y="0"/>
            <a:ext cx="2771800" cy="5143501"/>
            <a:chOff x="0" y="0"/>
            <a:chExt cx="2771800" cy="5143501"/>
          </a:xfrm>
        </p:grpSpPr>
        <p:pic>
          <p:nvPicPr>
            <p:cNvPr id="31" name="Picture 2" descr="S:\F15015_Copernicus\3_Work\330_Work-in-process\SC4_BackgroundMat\Visual_ID\Photos\InSitu_centro nazionale ricerca itlian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1"/>
              <a:ext cx="2369580" cy="514350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userDrawn="1"/>
          </p:nvSpPr>
          <p:spPr>
            <a:xfrm>
              <a:off x="0" y="1"/>
              <a:ext cx="27718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Rectangle 32"/>
            <p:cNvSpPr/>
            <p:nvPr userDrawn="1"/>
          </p:nvSpPr>
          <p:spPr>
            <a:xfrm>
              <a:off x="0" y="0"/>
              <a:ext cx="2759414" cy="5143500"/>
            </a:xfrm>
            <a:prstGeom prst="rect">
              <a:avLst/>
            </a:prstGeom>
            <a:gradFill>
              <a:gsLst>
                <a:gs pos="0">
                  <a:schemeClr val="tx1">
                    <a:lumMod val="25000"/>
                    <a:lumOff val="75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Text Placeholder 2"/>
          <p:cNvSpPr>
            <a:spLocks noGrp="1"/>
          </p:cNvSpPr>
          <p:nvPr>
            <p:ph type="body" idx="1"/>
          </p:nvPr>
        </p:nvSpPr>
        <p:spPr>
          <a:xfrm>
            <a:off x="662879"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0705"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50143"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3" name="TextBox 22"/>
          <p:cNvSpPr txBox="1"/>
          <p:nvPr userDrawn="1"/>
        </p:nvSpPr>
        <p:spPr>
          <a:xfrm>
            <a:off x="145926" y="639599"/>
            <a:ext cx="609650" cy="261610"/>
          </a:xfrm>
          <a:prstGeom prst="rect">
            <a:avLst/>
          </a:prstGeom>
          <a:noFill/>
        </p:spPr>
        <p:txBody>
          <a:bodyPr wrap="square" rtlCol="0">
            <a:spAutoFit/>
          </a:bodyPr>
          <a:lstStyle/>
          <a:p>
            <a:pPr algn="ctr"/>
            <a:r>
              <a:rPr lang="es-ES" sz="1100" dirty="0">
                <a:solidFill>
                  <a:srgbClr val="B75133"/>
                </a:solidFill>
              </a:rPr>
              <a:t>In situ</a:t>
            </a:r>
            <a:endParaRPr lang="en-US" sz="1100" dirty="0">
              <a:solidFill>
                <a:srgbClr val="B75133"/>
              </a:solidFill>
            </a:endParaRPr>
          </a:p>
        </p:txBody>
      </p:sp>
      <p:sp>
        <p:nvSpPr>
          <p:cNvPr id="24" name="Oval 23"/>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nvGrpSpPr>
          <p:cNvPr id="14" name="Group 13"/>
          <p:cNvGrpSpPr/>
          <p:nvPr userDrawn="1"/>
        </p:nvGrpSpPr>
        <p:grpSpPr>
          <a:xfrm>
            <a:off x="208086" y="159012"/>
            <a:ext cx="436445" cy="450588"/>
            <a:chOff x="-1692696" y="827409"/>
            <a:chExt cx="1728192" cy="1784190"/>
          </a:xfrm>
        </p:grpSpPr>
        <p:pic>
          <p:nvPicPr>
            <p:cNvPr id="16"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9057624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0" name="Group 29"/>
          <p:cNvGrpSpPr/>
          <p:nvPr userDrawn="1"/>
        </p:nvGrpSpPr>
        <p:grpSpPr>
          <a:xfrm>
            <a:off x="0" y="0"/>
            <a:ext cx="2771800" cy="5143501"/>
            <a:chOff x="0" y="0"/>
            <a:chExt cx="2771800" cy="5143501"/>
          </a:xfrm>
        </p:grpSpPr>
        <p:pic>
          <p:nvPicPr>
            <p:cNvPr id="31" name="Picture 2" descr="S:\F15015_Copernicus\3_Work\330_Work-in-process\SC4_BackgroundMat\Visual_ID\Photos\InSitu_centro nazionale ricerca itlian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1"/>
              <a:ext cx="2369580" cy="514350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userDrawn="1"/>
          </p:nvSpPr>
          <p:spPr>
            <a:xfrm>
              <a:off x="0" y="1"/>
              <a:ext cx="27718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 name="Rectangle 36"/>
            <p:cNvSpPr/>
            <p:nvPr userDrawn="1"/>
          </p:nvSpPr>
          <p:spPr>
            <a:xfrm>
              <a:off x="0" y="0"/>
              <a:ext cx="2759414" cy="5143500"/>
            </a:xfrm>
            <a:prstGeom prst="rect">
              <a:avLst/>
            </a:prstGeom>
            <a:gradFill>
              <a:gsLst>
                <a:gs pos="0">
                  <a:schemeClr val="tx1">
                    <a:lumMod val="25000"/>
                    <a:lumOff val="75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cxnSp>
        <p:nvCxnSpPr>
          <p:cNvPr id="16" name="Straight Connector 15"/>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22" name="Title 1"/>
          <p:cNvSpPr>
            <a:spLocks noGrp="1"/>
          </p:cNvSpPr>
          <p:nvPr>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3" name="TextBox 22"/>
          <p:cNvSpPr txBox="1"/>
          <p:nvPr userDrawn="1"/>
        </p:nvSpPr>
        <p:spPr>
          <a:xfrm>
            <a:off x="145926" y="639599"/>
            <a:ext cx="609650" cy="261610"/>
          </a:xfrm>
          <a:prstGeom prst="rect">
            <a:avLst/>
          </a:prstGeom>
          <a:noFill/>
        </p:spPr>
        <p:txBody>
          <a:bodyPr wrap="square" rtlCol="0">
            <a:spAutoFit/>
          </a:bodyPr>
          <a:lstStyle/>
          <a:p>
            <a:pPr algn="ctr"/>
            <a:r>
              <a:rPr lang="es-ES" sz="1100" dirty="0">
                <a:solidFill>
                  <a:srgbClr val="B75133"/>
                </a:solidFill>
              </a:rPr>
              <a:t>In situ</a:t>
            </a:r>
            <a:endParaRPr lang="en-US" sz="1100" dirty="0">
              <a:solidFill>
                <a:srgbClr val="B75133"/>
              </a:solidFill>
            </a:endParaRPr>
          </a:p>
        </p:txBody>
      </p:sp>
      <p:sp>
        <p:nvSpPr>
          <p:cNvPr id="24" name="Oval 23"/>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nvGrpSpPr>
          <p:cNvPr id="14" name="Group 13"/>
          <p:cNvGrpSpPr/>
          <p:nvPr userDrawn="1"/>
        </p:nvGrpSpPr>
        <p:grpSpPr>
          <a:xfrm>
            <a:off x="208086" y="159012"/>
            <a:ext cx="436445" cy="450588"/>
            <a:chOff x="-1692696" y="827409"/>
            <a:chExt cx="1728192" cy="1784190"/>
          </a:xfrm>
        </p:grpSpPr>
        <p:pic>
          <p:nvPicPr>
            <p:cNvPr id="15"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14270687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35" name="Group 34"/>
          <p:cNvGrpSpPr/>
          <p:nvPr userDrawn="1"/>
        </p:nvGrpSpPr>
        <p:grpSpPr>
          <a:xfrm>
            <a:off x="0" y="0"/>
            <a:ext cx="2771800" cy="5143501"/>
            <a:chOff x="0" y="0"/>
            <a:chExt cx="2771800" cy="5143501"/>
          </a:xfrm>
        </p:grpSpPr>
        <p:pic>
          <p:nvPicPr>
            <p:cNvPr id="36" name="Picture 2" descr="S:\F15015_Copernicus\3_Work\330_Work-in-process\SC4_BackgroundMat\Visual_ID\Photos\InSitu_centro nazionale ricerca itlian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1"/>
              <a:ext cx="2369580" cy="514350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userDrawn="1"/>
          </p:nvSpPr>
          <p:spPr>
            <a:xfrm>
              <a:off x="0" y="1"/>
              <a:ext cx="27718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8" name="Rectangle 37"/>
            <p:cNvSpPr/>
            <p:nvPr userDrawn="1"/>
          </p:nvSpPr>
          <p:spPr>
            <a:xfrm>
              <a:off x="0" y="0"/>
              <a:ext cx="2759414" cy="5143500"/>
            </a:xfrm>
            <a:prstGeom prst="rect">
              <a:avLst/>
            </a:prstGeom>
            <a:gradFill>
              <a:gsLst>
                <a:gs pos="0">
                  <a:schemeClr val="tx1">
                    <a:lumMod val="25000"/>
                    <a:lumOff val="75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8" name="Straight Connector 17"/>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145926" y="639599"/>
            <a:ext cx="609650" cy="261610"/>
          </a:xfrm>
          <a:prstGeom prst="rect">
            <a:avLst/>
          </a:prstGeom>
          <a:noFill/>
        </p:spPr>
        <p:txBody>
          <a:bodyPr wrap="square" rtlCol="0">
            <a:spAutoFit/>
          </a:bodyPr>
          <a:lstStyle/>
          <a:p>
            <a:pPr algn="ctr"/>
            <a:r>
              <a:rPr lang="es-ES" sz="1100" dirty="0">
                <a:solidFill>
                  <a:srgbClr val="B75133"/>
                </a:solidFill>
              </a:rPr>
              <a:t>In situ</a:t>
            </a:r>
            <a:endParaRPr lang="en-US" sz="1100" dirty="0">
              <a:solidFill>
                <a:srgbClr val="B75133"/>
              </a:solidFill>
            </a:endParaRPr>
          </a:p>
        </p:txBody>
      </p:sp>
      <p:sp>
        <p:nvSpPr>
          <p:cNvPr id="22" name="Oval 21"/>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nvGrpSpPr>
          <p:cNvPr id="16" name="Group 15"/>
          <p:cNvGrpSpPr/>
          <p:nvPr userDrawn="1"/>
        </p:nvGrpSpPr>
        <p:grpSpPr>
          <a:xfrm>
            <a:off x="208086" y="159012"/>
            <a:ext cx="436445" cy="450588"/>
            <a:chOff x="-1692696" y="827409"/>
            <a:chExt cx="1728192" cy="1784190"/>
          </a:xfrm>
        </p:grpSpPr>
        <p:pic>
          <p:nvPicPr>
            <p:cNvPr id="17"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3638381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8" name="Group 7"/>
          <p:cNvGrpSpPr/>
          <p:nvPr userDrawn="1"/>
        </p:nvGrpSpPr>
        <p:grpSpPr>
          <a:xfrm>
            <a:off x="1" y="-1"/>
            <a:ext cx="2080186" cy="5143501"/>
            <a:chOff x="1" y="-1"/>
            <a:chExt cx="2080186" cy="5143501"/>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1250" r="-1" b="613"/>
            <a:stretch/>
          </p:blipFill>
          <p:spPr>
            <a:xfrm>
              <a:off x="1" y="0"/>
              <a:ext cx="2080186" cy="5143500"/>
            </a:xfrm>
            <a:prstGeom prst="rect">
              <a:avLst/>
            </a:prstGeom>
          </p:spPr>
        </p:pic>
        <p:sp>
          <p:nvSpPr>
            <p:cNvPr id="14" name="Rectangle 13"/>
            <p:cNvSpPr/>
            <p:nvPr userDrawn="1"/>
          </p:nvSpPr>
          <p:spPr>
            <a:xfrm>
              <a:off x="1" y="-1"/>
              <a:ext cx="2080186"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Content Placeholder 2"/>
          <p:cNvSpPr>
            <a:spLocks noGrp="1"/>
          </p:cNvSpPr>
          <p:nvPr userDrawn="1">
            <p:ph idx="1"/>
          </p:nvPr>
        </p:nvSpPr>
        <p:spPr>
          <a:xfrm>
            <a:off x="1331640" y="722087"/>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8" name="Straight Connector 27"/>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rgbClr val="0B6192"/>
                </a:solidFill>
              </a:rPr>
              <a:t>Marine </a:t>
            </a:r>
          </a:p>
          <a:p>
            <a:pPr algn="ctr"/>
            <a:r>
              <a:rPr lang="es-ES" sz="1000" b="1" dirty="0" err="1">
                <a:solidFill>
                  <a:srgbClr val="0B6192"/>
                </a:solidFill>
              </a:rPr>
              <a:t>Monitoring</a:t>
            </a:r>
            <a:endParaRPr lang="en-US" sz="1000" b="1" dirty="0">
              <a:solidFill>
                <a:srgbClr val="0B6192"/>
              </a:solidFill>
            </a:endParaRPr>
          </a:p>
        </p:txBody>
      </p:sp>
      <p:sp>
        <p:nvSpPr>
          <p:cNvPr id="33" name="Title 1"/>
          <p:cNvSpPr>
            <a:spLocks noGrp="1"/>
          </p:cNvSpPr>
          <p:nvPr userDrawn="1">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99897870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29202" y="699542"/>
            <a:ext cx="7919262"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rgbClr val="0B6192"/>
                </a:solidFill>
              </a:rPr>
              <a:t>Marine </a:t>
            </a:r>
          </a:p>
          <a:p>
            <a:pPr algn="ctr"/>
            <a:r>
              <a:rPr lang="es-ES" sz="1000" b="1" dirty="0" err="1">
                <a:solidFill>
                  <a:srgbClr val="0B6192"/>
                </a:solidFill>
              </a:rPr>
              <a:t>Monitoring</a:t>
            </a:r>
            <a:endParaRPr lang="en-US" sz="1000" b="1" dirty="0">
              <a:solidFill>
                <a:srgbClr val="0B6192"/>
              </a:solidFill>
            </a:endParaRPr>
          </a:p>
        </p:txBody>
      </p:sp>
      <p:sp>
        <p:nvSpPr>
          <p:cNvPr id="17" name="Title 1"/>
          <p:cNvSpPr>
            <a:spLocks noGrp="1"/>
          </p:cNvSpPr>
          <p:nvPr>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89971567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0B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Subtitle 2"/>
          <p:cNvSpPr>
            <a:spLocks noGrp="1"/>
          </p:cNvSpPr>
          <p:nvPr>
            <p:ph type="subTitle" idx="13"/>
          </p:nvPr>
        </p:nvSpPr>
        <p:spPr>
          <a:xfrm>
            <a:off x="2555041"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2" descr="S:\F15015_Copernicus\3_Work\330_Work-in-process\SC4_BackgroundMat\PPT\item Copernicus\Icon-01.png"/>
          <p:cNvPicPr>
            <a:picLocks noChangeAspect="1" noChangeArrowheads="1"/>
          </p:cNvPicPr>
          <p:nvPr userDrawn="1"/>
        </p:nvPicPr>
        <p:blipFill rotWithShape="1">
          <a:blip r:embed="rId2" cstate="print">
            <a:biLevel thresh="25000"/>
            <a:extLst>
              <a:ext uri="{28A0092B-C50C-407E-A947-70E740481C1C}">
                <a14:useLocalDpi xmlns:a14="http://schemas.microsoft.com/office/drawing/2010/main" val="0"/>
              </a:ext>
            </a:extLst>
          </a:blip>
          <a:srcRect/>
          <a:stretch/>
        </p:blipFill>
        <p:spPr bwMode="auto">
          <a:xfrm>
            <a:off x="-36512" y="1322672"/>
            <a:ext cx="2747277" cy="28826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 t="398" r="664"/>
          <a:stretch/>
        </p:blipFill>
        <p:spPr bwMode="auto">
          <a:xfrm>
            <a:off x="7279212" y="0"/>
            <a:ext cx="186478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userDrawn="1"/>
        </p:nvSpPr>
        <p:spPr>
          <a:xfrm>
            <a:off x="478516" y="3723878"/>
            <a:ext cx="1717220" cy="261610"/>
          </a:xfrm>
          <a:prstGeom prst="rect">
            <a:avLst/>
          </a:prstGeom>
          <a:noFill/>
        </p:spPr>
        <p:txBody>
          <a:bodyPr wrap="square" rtlCol="0">
            <a:spAutoFit/>
          </a:bodyPr>
          <a:lstStyle/>
          <a:p>
            <a:pPr algn="ctr"/>
            <a:r>
              <a:rPr lang="es-ES" sz="1100" dirty="0">
                <a:solidFill>
                  <a:prstClr val="white"/>
                </a:solidFill>
              </a:rPr>
              <a:t>Marine </a:t>
            </a:r>
            <a:r>
              <a:rPr lang="es-ES" sz="1100" dirty="0" err="1">
                <a:solidFill>
                  <a:prstClr val="white"/>
                </a:solidFill>
              </a:rPr>
              <a:t>Monitoring</a:t>
            </a:r>
            <a:endParaRPr lang="en-US" sz="1100" dirty="0">
              <a:solidFill>
                <a:prstClr val="white"/>
              </a:solidFill>
            </a:endParaRPr>
          </a:p>
        </p:txBody>
      </p:sp>
      <p:sp>
        <p:nvSpPr>
          <p:cNvPr id="14" name="Title 1"/>
          <p:cNvSpPr>
            <a:spLocks noGrp="1"/>
          </p:cNvSpPr>
          <p:nvPr>
            <p:ph type="title" hasCustomPrompt="1"/>
          </p:nvPr>
        </p:nvSpPr>
        <p:spPr>
          <a:xfrm>
            <a:off x="2558008" y="2587178"/>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
        <p:nvSpPr>
          <p:cNvPr id="16" name="Rectangle 15"/>
          <p:cNvSpPr/>
          <p:nvPr userDrawn="1"/>
        </p:nvSpPr>
        <p:spPr>
          <a:xfrm>
            <a:off x="7223596" y="0"/>
            <a:ext cx="1728192" cy="5143500"/>
          </a:xfrm>
          <a:prstGeom prst="rect">
            <a:avLst/>
          </a:prstGeom>
          <a:gradFill flip="none" rotWithShape="1">
            <a:gsLst>
              <a:gs pos="4000">
                <a:srgbClr val="0B6192"/>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8"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51520" y="4670636"/>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70524" y="4727692"/>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93639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5" name="Group 24"/>
          <p:cNvGrpSpPr/>
          <p:nvPr userDrawn="1"/>
        </p:nvGrpSpPr>
        <p:grpSpPr>
          <a:xfrm>
            <a:off x="1" y="-1"/>
            <a:ext cx="2080186" cy="5143501"/>
            <a:chOff x="1" y="-1"/>
            <a:chExt cx="2080186" cy="5143501"/>
          </a:xfrm>
        </p:grpSpPr>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l="1250" r="-1" b="613"/>
            <a:stretch/>
          </p:blipFill>
          <p:spPr>
            <a:xfrm>
              <a:off x="1" y="0"/>
              <a:ext cx="2080186" cy="5143500"/>
            </a:xfrm>
            <a:prstGeom prst="rect">
              <a:avLst/>
            </a:prstGeom>
          </p:spPr>
        </p:pic>
        <p:sp>
          <p:nvSpPr>
            <p:cNvPr id="27" name="Rectangle 26"/>
            <p:cNvSpPr/>
            <p:nvPr userDrawn="1"/>
          </p:nvSpPr>
          <p:spPr>
            <a:xfrm>
              <a:off x="1" y="-1"/>
              <a:ext cx="2080186"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Content Placeholder 2"/>
          <p:cNvSpPr>
            <a:spLocks noGrp="1"/>
          </p:cNvSpPr>
          <p:nvPr userDrawn="1">
            <p:ph sz="half" idx="1"/>
          </p:nvPr>
        </p:nvSpPr>
        <p:spPr>
          <a:xfrm>
            <a:off x="878904"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5069904"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8"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noGrp="1"/>
          </p:cNvSpPr>
          <p:nvPr userDrawn="1">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2" name="TextBox 21"/>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rgbClr val="0B6192"/>
                </a:solidFill>
              </a:rPr>
              <a:t>Marine </a:t>
            </a:r>
          </a:p>
          <a:p>
            <a:pPr algn="ctr"/>
            <a:r>
              <a:rPr lang="es-ES" sz="1000" b="1" dirty="0" err="1">
                <a:solidFill>
                  <a:srgbClr val="0B6192"/>
                </a:solidFill>
              </a:rPr>
              <a:t>Monitoring</a:t>
            </a:r>
            <a:endParaRPr lang="en-US" sz="1000" b="1" dirty="0">
              <a:solidFill>
                <a:srgbClr val="0B6192"/>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92018878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4" name="Group 23"/>
          <p:cNvGrpSpPr/>
          <p:nvPr userDrawn="1"/>
        </p:nvGrpSpPr>
        <p:grpSpPr>
          <a:xfrm>
            <a:off x="1" y="-1"/>
            <a:ext cx="2080186" cy="5143501"/>
            <a:chOff x="1" y="-1"/>
            <a:chExt cx="2080186" cy="5143501"/>
          </a:xfrm>
        </p:grpSpPr>
        <p:pic>
          <p:nvPicPr>
            <p:cNvPr id="25" name="Picture 24"/>
            <p:cNvPicPr>
              <a:picLocks noChangeAspect="1"/>
            </p:cNvPicPr>
            <p:nvPr userDrawn="1"/>
          </p:nvPicPr>
          <p:blipFill rotWithShape="1">
            <a:blip r:embed="rId2" cstate="print">
              <a:extLst>
                <a:ext uri="{28A0092B-C50C-407E-A947-70E740481C1C}">
                  <a14:useLocalDpi xmlns:a14="http://schemas.microsoft.com/office/drawing/2010/main" val="0"/>
                </a:ext>
              </a:extLst>
            </a:blip>
            <a:srcRect l="1250" r="-1" b="613"/>
            <a:stretch/>
          </p:blipFill>
          <p:spPr>
            <a:xfrm>
              <a:off x="1" y="0"/>
              <a:ext cx="2080186" cy="5143500"/>
            </a:xfrm>
            <a:prstGeom prst="rect">
              <a:avLst/>
            </a:prstGeom>
          </p:spPr>
        </p:pic>
        <p:sp>
          <p:nvSpPr>
            <p:cNvPr id="26" name="Rectangle 25"/>
            <p:cNvSpPr/>
            <p:nvPr userDrawn="1"/>
          </p:nvSpPr>
          <p:spPr>
            <a:xfrm>
              <a:off x="1" y="-1"/>
              <a:ext cx="2080186"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Text Placeholder 2"/>
          <p:cNvSpPr>
            <a:spLocks noGrp="1"/>
          </p:cNvSpPr>
          <p:nvPr>
            <p:ph type="body" idx="1"/>
          </p:nvPr>
        </p:nvSpPr>
        <p:spPr>
          <a:xfrm>
            <a:off x="828146"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584"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15972"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5410"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1"/>
          <p:cNvSpPr>
            <a:spLocks noGrp="1"/>
          </p:cNvSpPr>
          <p:nvPr>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8" name="TextBox 17"/>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rgbClr val="0B6192"/>
                </a:solidFill>
              </a:rPr>
              <a:t>Marine </a:t>
            </a:r>
          </a:p>
          <a:p>
            <a:pPr algn="ctr"/>
            <a:r>
              <a:rPr lang="es-ES" sz="1000" b="1" dirty="0" err="1">
                <a:solidFill>
                  <a:srgbClr val="0B6192"/>
                </a:solidFill>
              </a:rPr>
              <a:t>Monitoring</a:t>
            </a:r>
            <a:endParaRPr lang="en-US" sz="1000" b="1" dirty="0">
              <a:solidFill>
                <a:srgbClr val="0B6192"/>
              </a:solidFill>
            </a:endParaRPr>
          </a:p>
        </p:txBody>
      </p:sp>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556242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4" name="Group 23"/>
          <p:cNvGrpSpPr/>
          <p:nvPr userDrawn="1"/>
        </p:nvGrpSpPr>
        <p:grpSpPr>
          <a:xfrm>
            <a:off x="0" y="8"/>
            <a:ext cx="2102132" cy="5143501"/>
            <a:chOff x="0" y="0"/>
            <a:chExt cx="2102132" cy="5143501"/>
          </a:xfrm>
        </p:grpSpPr>
        <p:pic>
          <p:nvPicPr>
            <p:cNvPr id="25" name="Picture 2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2080187" cy="5143500"/>
            </a:xfrm>
            <a:prstGeom prst="rect">
              <a:avLst/>
            </a:prstGeom>
          </p:spPr>
        </p:pic>
        <p:sp>
          <p:nvSpPr>
            <p:cNvPr id="26" name="Rectangle 25"/>
            <p:cNvSpPr/>
            <p:nvPr userDrawn="1"/>
          </p:nvSpPr>
          <p:spPr>
            <a:xfrm>
              <a:off x="0" y="0"/>
              <a:ext cx="2102132" cy="5143501"/>
            </a:xfrm>
            <a:prstGeom prst="rect">
              <a:avLst/>
            </a:prstGeom>
            <a:gradFill>
              <a:gsLst>
                <a:gs pos="0">
                  <a:srgbClr val="C8C8C8">
                    <a:alpha val="45000"/>
                  </a:srgb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p:cNvSpPr>
            <a:spLocks noGrp="1"/>
          </p:cNvSpPr>
          <p:nvPr>
            <p:ph type="body" idx="1"/>
          </p:nvPr>
        </p:nvSpPr>
        <p:spPr>
          <a:xfrm>
            <a:off x="662879" y="6275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0710" y="6275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50169"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pic>
        <p:nvPicPr>
          <p:cNvPr id="17" name="Picture 2" descr="S:\F15015_Copernicus\3_Work\330_Work-in-process\Logos_icons\UserUptake_negatif-01-01.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52405" y="90701"/>
            <a:ext cx="557871" cy="55787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
        <p:nvSpPr>
          <p:cNvPr id="20" name="TextBox 19"/>
          <p:cNvSpPr txBox="1"/>
          <p:nvPr userDrawn="1"/>
        </p:nvSpPr>
        <p:spPr>
          <a:xfrm>
            <a:off x="107504" y="614847"/>
            <a:ext cx="609650" cy="430887"/>
          </a:xfrm>
          <a:prstGeom prst="rect">
            <a:avLst/>
          </a:prstGeom>
          <a:noFill/>
        </p:spPr>
        <p:txBody>
          <a:bodyPr wrap="square" rtlCol="0">
            <a:spAutoFit/>
          </a:bodyPr>
          <a:lstStyle/>
          <a:p>
            <a:pPr algn="ctr"/>
            <a:r>
              <a:rPr lang="es-ES" sz="1100" b="1" dirty="0" err="1">
                <a:solidFill>
                  <a:srgbClr val="25408F"/>
                </a:solidFill>
              </a:rPr>
              <a:t>User</a:t>
            </a:r>
            <a:r>
              <a:rPr lang="es-ES" sz="1100" b="1" dirty="0">
                <a:solidFill>
                  <a:srgbClr val="25408F"/>
                </a:solidFill>
              </a:rPr>
              <a:t> </a:t>
            </a:r>
            <a:r>
              <a:rPr lang="es-ES" sz="1100" b="1" dirty="0" err="1">
                <a:solidFill>
                  <a:srgbClr val="25408F"/>
                </a:solidFill>
              </a:rPr>
              <a:t>Uptake</a:t>
            </a:r>
            <a:endParaRPr lang="en-US" sz="1100" b="1" dirty="0">
              <a:solidFill>
                <a:srgbClr val="25408F"/>
              </a:solidFill>
            </a:endParaRPr>
          </a:p>
        </p:txBody>
      </p:sp>
    </p:spTree>
    <p:extLst>
      <p:ext uri="{BB962C8B-B14F-4D97-AF65-F5344CB8AC3E}">
        <p14:creationId xmlns:p14="http://schemas.microsoft.com/office/powerpoint/2010/main" val="167200034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4" name="Group 23"/>
          <p:cNvGrpSpPr/>
          <p:nvPr userDrawn="1"/>
        </p:nvGrpSpPr>
        <p:grpSpPr>
          <a:xfrm>
            <a:off x="1" y="-1"/>
            <a:ext cx="2080186" cy="5143501"/>
            <a:chOff x="1" y="-1"/>
            <a:chExt cx="2080186" cy="5143501"/>
          </a:xfrm>
        </p:grpSpPr>
        <p:pic>
          <p:nvPicPr>
            <p:cNvPr id="25" name="Picture 24"/>
            <p:cNvPicPr>
              <a:picLocks noChangeAspect="1"/>
            </p:cNvPicPr>
            <p:nvPr userDrawn="1"/>
          </p:nvPicPr>
          <p:blipFill rotWithShape="1">
            <a:blip r:embed="rId2" cstate="print">
              <a:extLst>
                <a:ext uri="{28A0092B-C50C-407E-A947-70E740481C1C}">
                  <a14:useLocalDpi xmlns:a14="http://schemas.microsoft.com/office/drawing/2010/main" val="0"/>
                </a:ext>
              </a:extLst>
            </a:blip>
            <a:srcRect l="1250" r="-1" b="613"/>
            <a:stretch/>
          </p:blipFill>
          <p:spPr>
            <a:xfrm>
              <a:off x="1" y="0"/>
              <a:ext cx="2080186" cy="5143500"/>
            </a:xfrm>
            <a:prstGeom prst="rect">
              <a:avLst/>
            </a:prstGeom>
          </p:spPr>
        </p:pic>
        <p:sp>
          <p:nvSpPr>
            <p:cNvPr id="26" name="Rectangle 25"/>
            <p:cNvSpPr/>
            <p:nvPr userDrawn="1"/>
          </p:nvSpPr>
          <p:spPr>
            <a:xfrm>
              <a:off x="1" y="-1"/>
              <a:ext cx="2080186"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cxnSp>
        <p:nvCxnSpPr>
          <p:cNvPr id="15" name="Straight Connector 14"/>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1"/>
          <p:cNvSpPr>
            <a:spLocks noGrp="1"/>
          </p:cNvSpPr>
          <p:nvPr>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9" name="TextBox 18"/>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rgbClr val="0B6192"/>
                </a:solidFill>
              </a:rPr>
              <a:t>Marine </a:t>
            </a:r>
          </a:p>
          <a:p>
            <a:pPr algn="ctr"/>
            <a:r>
              <a:rPr lang="es-ES" sz="1000" b="1" dirty="0" err="1">
                <a:solidFill>
                  <a:srgbClr val="0B6192"/>
                </a:solidFill>
              </a:rPr>
              <a:t>Monitoring</a:t>
            </a:r>
            <a:endParaRPr lang="en-US" sz="1000" b="1" dirty="0">
              <a:solidFill>
                <a:srgbClr val="0B6192"/>
              </a:solidFill>
            </a:endParaRPr>
          </a:p>
        </p:txBody>
      </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05990111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5" name="Group 24"/>
          <p:cNvGrpSpPr/>
          <p:nvPr userDrawn="1"/>
        </p:nvGrpSpPr>
        <p:grpSpPr>
          <a:xfrm>
            <a:off x="1" y="-1"/>
            <a:ext cx="2080186" cy="5143501"/>
            <a:chOff x="1" y="-1"/>
            <a:chExt cx="2080186" cy="5143501"/>
          </a:xfrm>
        </p:grpSpPr>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l="1250" r="-1" b="613"/>
            <a:stretch/>
          </p:blipFill>
          <p:spPr>
            <a:xfrm>
              <a:off x="1" y="0"/>
              <a:ext cx="2080186" cy="5143500"/>
            </a:xfrm>
            <a:prstGeom prst="rect">
              <a:avLst/>
            </a:prstGeom>
          </p:spPr>
        </p:pic>
        <p:sp>
          <p:nvSpPr>
            <p:cNvPr id="27" name="Rectangle 26"/>
            <p:cNvSpPr/>
            <p:nvPr userDrawn="1"/>
          </p:nvSpPr>
          <p:spPr>
            <a:xfrm>
              <a:off x="1" y="-1"/>
              <a:ext cx="2080186"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p:cNvSpPr>
            <a:spLocks noGrp="1"/>
          </p:cNvSpPr>
          <p:nvPr userDrawn="1">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userDrawn="1">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userDrawn="1">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6" name="Straight Connector 15"/>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rgbClr val="0B6192"/>
                </a:solidFill>
              </a:rPr>
              <a:t>Marine </a:t>
            </a:r>
          </a:p>
          <a:p>
            <a:pPr algn="ctr"/>
            <a:r>
              <a:rPr lang="es-ES" sz="1000" b="1" dirty="0" err="1">
                <a:solidFill>
                  <a:srgbClr val="0B6192"/>
                </a:solidFill>
              </a:rPr>
              <a:t>Monitoring</a:t>
            </a:r>
            <a:endParaRPr lang="en-US" sz="1000" b="1" dirty="0">
              <a:solidFill>
                <a:srgbClr val="0B6192"/>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2442798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userDrawn="1"/>
        </p:nvGrpSpPr>
        <p:grpSpPr>
          <a:xfrm>
            <a:off x="-5877" y="0"/>
            <a:ext cx="2298483" cy="5143501"/>
            <a:chOff x="-5877" y="0"/>
            <a:chExt cx="2298483" cy="5143501"/>
          </a:xfrm>
        </p:grpSpPr>
        <p:pic>
          <p:nvPicPr>
            <p:cNvPr id="2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226657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p:cNvSpPr/>
            <p:nvPr userDrawn="1"/>
          </p:nvSpPr>
          <p:spPr>
            <a:xfrm>
              <a:off x="-3208" y="1"/>
              <a:ext cx="2266574"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Rectangle 30"/>
            <p:cNvSpPr/>
            <p:nvPr userDrawn="1"/>
          </p:nvSpPr>
          <p:spPr>
            <a:xfrm>
              <a:off x="-5877" y="1581"/>
              <a:ext cx="2298483" cy="514191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4" name="Straight Connector 23"/>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35496" y="614834"/>
            <a:ext cx="950642" cy="430887"/>
          </a:xfrm>
          <a:prstGeom prst="rect">
            <a:avLst/>
          </a:prstGeom>
          <a:noFill/>
          <a:ln>
            <a:noFill/>
          </a:ln>
        </p:spPr>
        <p:txBody>
          <a:bodyPr wrap="square" rtlCol="0">
            <a:spAutoFit/>
          </a:bodyPr>
          <a:lstStyle/>
          <a:p>
            <a:pPr algn="ctr"/>
            <a:r>
              <a:rPr lang="es-ES" sz="1100" dirty="0" err="1">
                <a:solidFill>
                  <a:srgbClr val="21879F"/>
                </a:solidFill>
              </a:rPr>
              <a:t>Atmosphere</a:t>
            </a:r>
            <a:endParaRPr lang="es-ES" sz="1100" dirty="0">
              <a:solidFill>
                <a:srgbClr val="21879F"/>
              </a:solidFill>
            </a:endParaRPr>
          </a:p>
          <a:p>
            <a:pPr algn="ctr"/>
            <a:r>
              <a:rPr lang="es-ES" sz="1100" dirty="0" err="1">
                <a:solidFill>
                  <a:srgbClr val="21879F"/>
                </a:solidFill>
              </a:rPr>
              <a:t>Monitoring</a:t>
            </a:r>
            <a:endParaRPr lang="en-US" sz="1100" dirty="0">
              <a:solidFill>
                <a:srgbClr val="21879F"/>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6"/>
          <p:cNvSpPr>
            <a:spLocks noGrp="1"/>
          </p:cNvSpPr>
          <p:nvPr userDrawn="1">
            <p:ph type="ftr" sz="quarter" idx="10"/>
          </p:nvPr>
        </p:nvSpPr>
        <p:spPr/>
        <p:txBody>
          <a:bodyPr/>
          <a:lstStyle/>
          <a:p>
            <a:endParaRPr lang="en-US" dirty="0"/>
          </a:p>
        </p:txBody>
      </p:sp>
      <p:sp>
        <p:nvSpPr>
          <p:cNvPr id="8" name="Slide Number Placeholder 7"/>
          <p:cNvSpPr>
            <a:spLocks noGrp="1"/>
          </p:cNvSpPr>
          <p:nvPr userDrawn="1">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6852072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2"/>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35496" y="614834"/>
            <a:ext cx="950642" cy="430887"/>
          </a:xfrm>
          <a:prstGeom prst="rect">
            <a:avLst/>
          </a:prstGeom>
          <a:noFill/>
          <a:ln>
            <a:noFill/>
          </a:ln>
        </p:spPr>
        <p:txBody>
          <a:bodyPr wrap="square" rtlCol="0">
            <a:spAutoFit/>
          </a:bodyPr>
          <a:lstStyle/>
          <a:p>
            <a:pPr algn="ctr"/>
            <a:r>
              <a:rPr lang="es-ES" sz="1100" dirty="0" err="1">
                <a:solidFill>
                  <a:srgbClr val="21879F"/>
                </a:solidFill>
              </a:rPr>
              <a:t>Atmosphere</a:t>
            </a:r>
            <a:endParaRPr lang="es-ES" sz="1100" dirty="0">
              <a:solidFill>
                <a:srgbClr val="21879F"/>
              </a:solidFill>
            </a:endParaRPr>
          </a:p>
          <a:p>
            <a:pPr algn="ctr"/>
            <a:r>
              <a:rPr lang="es-ES" sz="1100" dirty="0" err="1">
                <a:solidFill>
                  <a:srgbClr val="21879F"/>
                </a:solidFill>
              </a:rPr>
              <a:t>Monitoring</a:t>
            </a:r>
            <a:endParaRPr lang="en-US" sz="1100" dirty="0">
              <a:solidFill>
                <a:srgbClr val="21879F"/>
              </a:solidFill>
            </a:endParaRPr>
          </a:p>
        </p:txBody>
      </p:sp>
      <p:pic>
        <p:nvPicPr>
          <p:cNvPr id="1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0099877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62C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170"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577"/>
          <a:stretch/>
        </p:blipFill>
        <p:spPr bwMode="auto">
          <a:xfrm>
            <a:off x="7306278" y="0"/>
            <a:ext cx="1837722"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userDrawn="1"/>
        </p:nvSpPr>
        <p:spPr>
          <a:xfrm>
            <a:off x="7176988" y="0"/>
            <a:ext cx="1728192" cy="5143500"/>
          </a:xfrm>
          <a:prstGeom prst="rect">
            <a:avLst/>
          </a:prstGeom>
          <a:gradFill flip="none" rotWithShape="1">
            <a:gsLst>
              <a:gs pos="4000">
                <a:srgbClr val="5AC4DD"/>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ubtitle 2"/>
          <p:cNvSpPr>
            <a:spLocks noGrp="1"/>
          </p:cNvSpPr>
          <p:nvPr>
            <p:ph type="subTitle" idx="13"/>
          </p:nvPr>
        </p:nvSpPr>
        <p:spPr>
          <a:xfrm>
            <a:off x="2602384"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218" name="Picture 2" descr="S:\F15015_Copernicus\3_Work\330_Work-in-process\SC4_BackgroundMat\PPT\item Copernicus\Icon-01.png"/>
          <p:cNvPicPr>
            <a:picLocks noChangeAspect="1" noChangeArrowheads="1"/>
          </p:cNvPicPr>
          <p:nvPr userDrawn="1"/>
        </p:nvPicPr>
        <p:blipFill rotWithShape="1">
          <a:blip r:embed="rId3" cstate="print">
            <a:biLevel thresh="50000"/>
            <a:extLst>
              <a:ext uri="{28A0092B-C50C-407E-A947-70E740481C1C}">
                <a14:useLocalDpi xmlns:a14="http://schemas.microsoft.com/office/drawing/2010/main" val="0"/>
              </a:ext>
            </a:extLst>
          </a:blip>
          <a:srcRect/>
          <a:stretch/>
        </p:blipFill>
        <p:spPr bwMode="auto">
          <a:xfrm>
            <a:off x="323528" y="1491630"/>
            <a:ext cx="2088232" cy="244890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userDrawn="1"/>
        </p:nvSpPr>
        <p:spPr>
          <a:xfrm>
            <a:off x="204713" y="3507854"/>
            <a:ext cx="2361726" cy="261610"/>
          </a:xfrm>
          <a:prstGeom prst="rect">
            <a:avLst/>
          </a:prstGeom>
          <a:noFill/>
          <a:ln>
            <a:noFill/>
          </a:ln>
        </p:spPr>
        <p:txBody>
          <a:bodyPr wrap="square" rtlCol="0">
            <a:spAutoFit/>
          </a:bodyPr>
          <a:lstStyle/>
          <a:p>
            <a:pPr algn="ctr"/>
            <a:r>
              <a:rPr lang="es-ES" sz="1100" dirty="0" err="1">
                <a:solidFill>
                  <a:prstClr val="white"/>
                </a:solidFill>
              </a:rPr>
              <a:t>Atmosphere</a:t>
            </a:r>
            <a:r>
              <a:rPr lang="es-ES" sz="1100" dirty="0">
                <a:solidFill>
                  <a:prstClr val="white"/>
                </a:solidFill>
              </a:rPr>
              <a:t> </a:t>
            </a:r>
            <a:r>
              <a:rPr lang="es-ES" sz="1100" dirty="0" err="1">
                <a:solidFill>
                  <a:prstClr val="white"/>
                </a:solidFill>
              </a:rPr>
              <a:t>Monitoring</a:t>
            </a:r>
            <a:endParaRPr lang="en-US" sz="1100" dirty="0">
              <a:solidFill>
                <a:prstClr val="white"/>
              </a:solidFill>
            </a:endParaRPr>
          </a:p>
        </p:txBody>
      </p:sp>
      <p:sp>
        <p:nvSpPr>
          <p:cNvPr id="13" name="Title 1"/>
          <p:cNvSpPr>
            <a:spLocks noGrp="1"/>
          </p:cNvSpPr>
          <p:nvPr>
            <p:ph type="title" hasCustomPrompt="1"/>
          </p:nvPr>
        </p:nvSpPr>
        <p:spPr>
          <a:xfrm>
            <a:off x="2602384" y="2572001"/>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pic>
        <p:nvPicPr>
          <p:cNvPr id="19"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51520" y="4670636"/>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70524" y="4727692"/>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55279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9" name="Group 18"/>
          <p:cNvGrpSpPr/>
          <p:nvPr userDrawn="1"/>
        </p:nvGrpSpPr>
        <p:grpSpPr>
          <a:xfrm>
            <a:off x="-5877" y="0"/>
            <a:ext cx="2298483" cy="5143501"/>
            <a:chOff x="-5877" y="0"/>
            <a:chExt cx="2298483" cy="5143501"/>
          </a:xfrm>
        </p:grpSpPr>
        <p:pic>
          <p:nvPicPr>
            <p:cNvPr id="2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226657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userDrawn="1"/>
          </p:nvSpPr>
          <p:spPr>
            <a:xfrm>
              <a:off x="-3208" y="1"/>
              <a:ext cx="2266574"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Rectangle 21"/>
            <p:cNvSpPr/>
            <p:nvPr userDrawn="1"/>
          </p:nvSpPr>
          <p:spPr>
            <a:xfrm>
              <a:off x="-5877" y="1581"/>
              <a:ext cx="2298483" cy="514191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Content Placeholder 2"/>
          <p:cNvSpPr>
            <a:spLocks noGrp="1"/>
          </p:cNvSpPr>
          <p:nvPr userDrawn="1">
            <p:ph sz="half" idx="1"/>
          </p:nvPr>
        </p:nvSpPr>
        <p:spPr>
          <a:xfrm>
            <a:off x="1022920"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5076056"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6" name="Straight Connector 15"/>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5496" y="614834"/>
            <a:ext cx="950642" cy="430887"/>
          </a:xfrm>
          <a:prstGeom prst="rect">
            <a:avLst/>
          </a:prstGeom>
          <a:noFill/>
          <a:ln>
            <a:noFill/>
          </a:ln>
        </p:spPr>
        <p:txBody>
          <a:bodyPr wrap="square" rtlCol="0">
            <a:spAutoFit/>
          </a:bodyPr>
          <a:lstStyle/>
          <a:p>
            <a:pPr algn="ctr"/>
            <a:r>
              <a:rPr lang="es-ES" sz="1100" dirty="0" err="1">
                <a:solidFill>
                  <a:srgbClr val="21879F"/>
                </a:solidFill>
              </a:rPr>
              <a:t>Atmosphere</a:t>
            </a:r>
            <a:endParaRPr lang="es-ES" sz="1100" dirty="0">
              <a:solidFill>
                <a:srgbClr val="21879F"/>
              </a:solidFill>
            </a:endParaRPr>
          </a:p>
          <a:p>
            <a:pPr algn="ctr"/>
            <a:r>
              <a:rPr lang="es-ES" sz="1100" dirty="0" err="1">
                <a:solidFill>
                  <a:srgbClr val="21879F"/>
                </a:solidFill>
              </a:rPr>
              <a:t>Monitoring</a:t>
            </a:r>
            <a:endParaRPr lang="en-US" sz="1100" dirty="0">
              <a:solidFill>
                <a:srgbClr val="21879F"/>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68150675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2" name="Group 21"/>
          <p:cNvGrpSpPr/>
          <p:nvPr userDrawn="1"/>
        </p:nvGrpSpPr>
        <p:grpSpPr>
          <a:xfrm>
            <a:off x="-5877" y="0"/>
            <a:ext cx="2298483" cy="5143501"/>
            <a:chOff x="-5877" y="0"/>
            <a:chExt cx="2298483" cy="5143501"/>
          </a:xfrm>
        </p:grpSpPr>
        <p:pic>
          <p:nvPicPr>
            <p:cNvPr id="2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226657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userDrawn="1"/>
          </p:nvSpPr>
          <p:spPr>
            <a:xfrm>
              <a:off x="-3208" y="1"/>
              <a:ext cx="2266574"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Rectangle 24"/>
            <p:cNvSpPr/>
            <p:nvPr userDrawn="1"/>
          </p:nvSpPr>
          <p:spPr>
            <a:xfrm>
              <a:off x="-5877" y="1581"/>
              <a:ext cx="2298483" cy="514191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p:cNvSpPr>
            <a:spLocks noGrp="1"/>
          </p:cNvSpPr>
          <p:nvPr>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35496" y="614834"/>
            <a:ext cx="950642" cy="430887"/>
          </a:xfrm>
          <a:prstGeom prst="rect">
            <a:avLst/>
          </a:prstGeom>
          <a:noFill/>
          <a:ln>
            <a:noFill/>
          </a:ln>
        </p:spPr>
        <p:txBody>
          <a:bodyPr wrap="square" rtlCol="0">
            <a:spAutoFit/>
          </a:bodyPr>
          <a:lstStyle/>
          <a:p>
            <a:pPr algn="ctr"/>
            <a:r>
              <a:rPr lang="es-ES" sz="1100" dirty="0" err="1">
                <a:solidFill>
                  <a:srgbClr val="21879F"/>
                </a:solidFill>
              </a:rPr>
              <a:t>Atmosphere</a:t>
            </a:r>
            <a:endParaRPr lang="es-ES" sz="1100" dirty="0">
              <a:solidFill>
                <a:srgbClr val="21879F"/>
              </a:solidFill>
            </a:endParaRPr>
          </a:p>
          <a:p>
            <a:pPr algn="ctr"/>
            <a:r>
              <a:rPr lang="es-ES" sz="1100" dirty="0" err="1">
                <a:solidFill>
                  <a:srgbClr val="21879F"/>
                </a:solidFill>
              </a:rPr>
              <a:t>Monitoring</a:t>
            </a:r>
            <a:endParaRPr lang="en-US" sz="1100" dirty="0">
              <a:solidFill>
                <a:srgbClr val="21879F"/>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75332155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6" name="Group 15"/>
          <p:cNvGrpSpPr/>
          <p:nvPr userDrawn="1"/>
        </p:nvGrpSpPr>
        <p:grpSpPr>
          <a:xfrm>
            <a:off x="-5877" y="0"/>
            <a:ext cx="2298483" cy="5143501"/>
            <a:chOff x="-5877" y="0"/>
            <a:chExt cx="2298483" cy="5143501"/>
          </a:xfrm>
        </p:grpSpPr>
        <p:pic>
          <p:nvPicPr>
            <p:cNvPr id="1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226657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userDrawn="1"/>
          </p:nvSpPr>
          <p:spPr>
            <a:xfrm>
              <a:off x="-3208" y="1"/>
              <a:ext cx="2266574"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userDrawn="1"/>
          </p:nvSpPr>
          <p:spPr>
            <a:xfrm>
              <a:off x="-5877" y="1581"/>
              <a:ext cx="2298483" cy="514191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8"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9" name="Straight Connector 18"/>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35496" y="614834"/>
            <a:ext cx="950642" cy="430887"/>
          </a:xfrm>
          <a:prstGeom prst="rect">
            <a:avLst/>
          </a:prstGeom>
          <a:noFill/>
          <a:ln>
            <a:noFill/>
          </a:ln>
        </p:spPr>
        <p:txBody>
          <a:bodyPr wrap="square" rtlCol="0">
            <a:spAutoFit/>
          </a:bodyPr>
          <a:lstStyle/>
          <a:p>
            <a:pPr algn="ctr"/>
            <a:r>
              <a:rPr lang="es-ES" sz="1100" dirty="0" err="1">
                <a:solidFill>
                  <a:srgbClr val="21879F"/>
                </a:solidFill>
              </a:rPr>
              <a:t>Atmosphere</a:t>
            </a:r>
            <a:endParaRPr lang="es-ES" sz="1100" dirty="0">
              <a:solidFill>
                <a:srgbClr val="21879F"/>
              </a:solidFill>
            </a:endParaRPr>
          </a:p>
          <a:p>
            <a:pPr algn="ctr"/>
            <a:r>
              <a:rPr lang="es-ES" sz="1100" dirty="0" err="1">
                <a:solidFill>
                  <a:srgbClr val="21879F"/>
                </a:solidFill>
              </a:rPr>
              <a:t>Monitoring</a:t>
            </a:r>
            <a:endParaRPr lang="en-US" sz="1100" dirty="0">
              <a:solidFill>
                <a:srgbClr val="21879F"/>
              </a:solidFill>
            </a:endParaRPr>
          </a:p>
        </p:txBody>
      </p:sp>
      <p:pic>
        <p:nvPicPr>
          <p:cNvPr id="21"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09946261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9" name="Group 18"/>
          <p:cNvGrpSpPr/>
          <p:nvPr userDrawn="1"/>
        </p:nvGrpSpPr>
        <p:grpSpPr>
          <a:xfrm>
            <a:off x="-5877" y="0"/>
            <a:ext cx="2298483" cy="5143501"/>
            <a:chOff x="-5877" y="0"/>
            <a:chExt cx="2298483" cy="5143501"/>
          </a:xfrm>
        </p:grpSpPr>
        <p:pic>
          <p:nvPicPr>
            <p:cNvPr id="2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226657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userDrawn="1"/>
          </p:nvSpPr>
          <p:spPr>
            <a:xfrm>
              <a:off x="-3208" y="1"/>
              <a:ext cx="2266574"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Rectangle 21"/>
            <p:cNvSpPr/>
            <p:nvPr userDrawn="1"/>
          </p:nvSpPr>
          <p:spPr>
            <a:xfrm>
              <a:off x="-5877" y="1581"/>
              <a:ext cx="2298483" cy="514191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p:cNvSpPr>
            <a:spLocks noGrp="1"/>
          </p:cNvSpPr>
          <p:nvPr>
            <p:ph type="title"/>
          </p:nvPr>
        </p:nvSpPr>
        <p:spPr>
          <a:xfrm>
            <a:off x="100722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22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6" name="Straight Connector 15"/>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5496" y="614834"/>
            <a:ext cx="950642" cy="430887"/>
          </a:xfrm>
          <a:prstGeom prst="rect">
            <a:avLst/>
          </a:prstGeom>
          <a:noFill/>
          <a:ln>
            <a:noFill/>
          </a:ln>
        </p:spPr>
        <p:txBody>
          <a:bodyPr wrap="square" rtlCol="0">
            <a:spAutoFit/>
          </a:bodyPr>
          <a:lstStyle/>
          <a:p>
            <a:pPr algn="ctr"/>
            <a:r>
              <a:rPr lang="es-ES" sz="1100" dirty="0" err="1">
                <a:solidFill>
                  <a:srgbClr val="21879F"/>
                </a:solidFill>
              </a:rPr>
              <a:t>Atmosphere</a:t>
            </a:r>
            <a:endParaRPr lang="es-ES" sz="1100" dirty="0">
              <a:solidFill>
                <a:srgbClr val="21879F"/>
              </a:solidFill>
            </a:endParaRPr>
          </a:p>
          <a:p>
            <a:pPr algn="ctr"/>
            <a:r>
              <a:rPr lang="es-ES" sz="1100" dirty="0" err="1">
                <a:solidFill>
                  <a:srgbClr val="21879F"/>
                </a:solidFill>
              </a:rPr>
              <a:t>Monitoring</a:t>
            </a:r>
            <a:endParaRPr lang="en-US" sz="1100" dirty="0">
              <a:solidFill>
                <a:srgbClr val="21879F"/>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4143615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 name="Group 9"/>
          <p:cNvGrpSpPr/>
          <p:nvPr userDrawn="1"/>
        </p:nvGrpSpPr>
        <p:grpSpPr>
          <a:xfrm>
            <a:off x="-1" y="0"/>
            <a:ext cx="2620845" cy="5143500"/>
            <a:chOff x="-1" y="0"/>
            <a:chExt cx="2620845" cy="5143500"/>
          </a:xfrm>
        </p:grpSpPr>
        <p:pic>
          <p:nvPicPr>
            <p:cNvPr id="34" name="Picture 2" descr="S:\F15015_Copernicus\3_Work\330_Work-in-process\SC4_BackgroundMat\Visual_ID\Photos\Climate_change_ThinkstockPhotos-147656737.jpg"/>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35" b="-35"/>
            <a:stretch/>
          </p:blipFill>
          <p:spPr bwMode="auto">
            <a:xfrm>
              <a:off x="0" y="0"/>
              <a:ext cx="2323577" cy="5143500"/>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userDrawn="1"/>
          </p:nvSpPr>
          <p:spPr>
            <a:xfrm>
              <a:off x="0" y="2438"/>
              <a:ext cx="2620844" cy="5141062"/>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Rectangle 35"/>
            <p:cNvSpPr/>
            <p:nvPr userDrawn="1"/>
          </p:nvSpPr>
          <p:spPr>
            <a:xfrm>
              <a:off x="-1" y="0"/>
              <a:ext cx="2323578"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p:cNvSpPr>
            <a:spLocks noGrp="1"/>
          </p:cNvSpPr>
          <p:nvPr userDrawn="1">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1" name="Group 40"/>
          <p:cNvGrpSpPr/>
          <p:nvPr userDrawn="1"/>
        </p:nvGrpSpPr>
        <p:grpSpPr>
          <a:xfrm>
            <a:off x="107504" y="20834"/>
            <a:ext cx="878633" cy="4929617"/>
            <a:chOff x="164975" y="20834"/>
            <a:chExt cx="878633" cy="4929617"/>
          </a:xfrm>
        </p:grpSpPr>
        <p:cxnSp>
          <p:nvCxnSpPr>
            <p:cNvPr id="42" name="Straight Connector 41"/>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userDrawn="1"/>
          </p:nvSpPr>
          <p:spPr>
            <a:xfrm>
              <a:off x="164975" y="614834"/>
              <a:ext cx="878633" cy="430887"/>
            </a:xfrm>
            <a:prstGeom prst="rect">
              <a:avLst/>
            </a:prstGeom>
            <a:noFill/>
          </p:spPr>
          <p:txBody>
            <a:bodyPr wrap="square" rtlCol="0">
              <a:spAutoFit/>
            </a:bodyPr>
            <a:lstStyle/>
            <a:p>
              <a:r>
                <a:rPr lang="es-ES" sz="1100" dirty="0" err="1">
                  <a:solidFill>
                    <a:srgbClr val="941333"/>
                  </a:solidFill>
                </a:rPr>
                <a:t>Climate</a:t>
              </a:r>
              <a:endParaRPr lang="es-ES" sz="1100" dirty="0">
                <a:solidFill>
                  <a:srgbClr val="941333"/>
                </a:solidFill>
              </a:endParaRPr>
            </a:p>
            <a:p>
              <a:r>
                <a:rPr lang="es-ES" sz="1100" dirty="0" err="1">
                  <a:solidFill>
                    <a:srgbClr val="941333"/>
                  </a:solidFill>
                </a:rPr>
                <a:t>Change</a:t>
              </a:r>
              <a:endParaRPr lang="en-US" sz="1100" dirty="0">
                <a:solidFill>
                  <a:srgbClr val="941333"/>
                </a:solidFill>
              </a:endParaRPr>
            </a:p>
          </p:txBody>
        </p:sp>
        <p:pic>
          <p:nvPicPr>
            <p:cNvPr id="44"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Footer Placeholder 6"/>
          <p:cNvSpPr>
            <a:spLocks noGrp="1"/>
          </p:cNvSpPr>
          <p:nvPr userDrawn="1">
            <p:ph type="ftr" sz="quarter" idx="10"/>
          </p:nvPr>
        </p:nvSpPr>
        <p:spPr/>
        <p:txBody>
          <a:bodyPr/>
          <a:lstStyle/>
          <a:p>
            <a:endParaRPr lang="en-US" dirty="0"/>
          </a:p>
        </p:txBody>
      </p:sp>
      <p:sp>
        <p:nvSpPr>
          <p:cNvPr id="9" name="Slide Number Placeholder 8"/>
          <p:cNvSpPr>
            <a:spLocks noGrp="1"/>
          </p:cNvSpPr>
          <p:nvPr userDrawn="1">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627428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1" name="Group 20"/>
          <p:cNvGrpSpPr/>
          <p:nvPr userDrawn="1"/>
        </p:nvGrpSpPr>
        <p:grpSpPr>
          <a:xfrm>
            <a:off x="0" y="8"/>
            <a:ext cx="2102132" cy="5143501"/>
            <a:chOff x="0" y="0"/>
            <a:chExt cx="2102132" cy="5143501"/>
          </a:xfrm>
        </p:grpSpPr>
        <p:pic>
          <p:nvPicPr>
            <p:cNvPr id="22" name="Picture 2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2080187" cy="5143500"/>
            </a:xfrm>
            <a:prstGeom prst="rect">
              <a:avLst/>
            </a:prstGeom>
          </p:spPr>
        </p:pic>
        <p:sp>
          <p:nvSpPr>
            <p:cNvPr id="23" name="Rectangle 22"/>
            <p:cNvSpPr/>
            <p:nvPr userDrawn="1"/>
          </p:nvSpPr>
          <p:spPr>
            <a:xfrm>
              <a:off x="0" y="0"/>
              <a:ext cx="2102132" cy="5143501"/>
            </a:xfrm>
            <a:prstGeom prst="rect">
              <a:avLst/>
            </a:prstGeom>
            <a:gradFill>
              <a:gsLst>
                <a:gs pos="0">
                  <a:srgbClr val="C8C8C8">
                    <a:alpha val="45000"/>
                  </a:srgb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5" name="Straight Connector 14"/>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pic>
        <p:nvPicPr>
          <p:cNvPr id="12" name="Picture 2" descr="S:\F15015_Copernicus\3_Work\330_Work-in-process\Logos_icons\UserUptake_negatif-01-01.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52405" y="90701"/>
            <a:ext cx="557871" cy="55787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
        <p:nvSpPr>
          <p:cNvPr id="14" name="TextBox 13"/>
          <p:cNvSpPr txBox="1"/>
          <p:nvPr userDrawn="1"/>
        </p:nvSpPr>
        <p:spPr>
          <a:xfrm>
            <a:off x="107504" y="614847"/>
            <a:ext cx="609650" cy="430887"/>
          </a:xfrm>
          <a:prstGeom prst="rect">
            <a:avLst/>
          </a:prstGeom>
          <a:noFill/>
        </p:spPr>
        <p:txBody>
          <a:bodyPr wrap="square" rtlCol="0">
            <a:spAutoFit/>
          </a:bodyPr>
          <a:lstStyle/>
          <a:p>
            <a:pPr algn="ctr"/>
            <a:r>
              <a:rPr lang="es-ES" sz="1100" b="1" dirty="0" err="1">
                <a:solidFill>
                  <a:srgbClr val="25408F"/>
                </a:solidFill>
              </a:rPr>
              <a:t>User</a:t>
            </a:r>
            <a:r>
              <a:rPr lang="es-ES" sz="1100" b="1" dirty="0">
                <a:solidFill>
                  <a:srgbClr val="25408F"/>
                </a:solidFill>
              </a:rPr>
              <a:t> </a:t>
            </a:r>
            <a:r>
              <a:rPr lang="es-ES" sz="1100" b="1" dirty="0" err="1">
                <a:solidFill>
                  <a:srgbClr val="25408F"/>
                </a:solidFill>
              </a:rPr>
              <a:t>Uptake</a:t>
            </a:r>
            <a:endParaRPr lang="en-US" sz="1100" b="1" dirty="0">
              <a:solidFill>
                <a:srgbClr val="25408F"/>
              </a:solidFill>
            </a:endParaRPr>
          </a:p>
        </p:txBody>
      </p:sp>
    </p:spTree>
    <p:extLst>
      <p:ext uri="{BB962C8B-B14F-4D97-AF65-F5344CB8AC3E}">
        <p14:creationId xmlns:p14="http://schemas.microsoft.com/office/powerpoint/2010/main" val="54874435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942975" y="699542"/>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12" name="Group 11"/>
          <p:cNvGrpSpPr/>
          <p:nvPr userDrawn="1"/>
        </p:nvGrpSpPr>
        <p:grpSpPr>
          <a:xfrm>
            <a:off x="107504" y="20834"/>
            <a:ext cx="878633" cy="4929617"/>
            <a:chOff x="164975" y="20834"/>
            <a:chExt cx="878633" cy="4929617"/>
          </a:xfrm>
        </p:grpSpPr>
        <p:cxnSp>
          <p:nvCxnSpPr>
            <p:cNvPr id="13" name="Straight Connector 1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64975" y="614834"/>
              <a:ext cx="878633" cy="430887"/>
            </a:xfrm>
            <a:prstGeom prst="rect">
              <a:avLst/>
            </a:prstGeom>
            <a:noFill/>
          </p:spPr>
          <p:txBody>
            <a:bodyPr wrap="square" rtlCol="0">
              <a:spAutoFit/>
            </a:bodyPr>
            <a:lstStyle/>
            <a:p>
              <a:r>
                <a:rPr lang="es-ES" sz="1100" dirty="0" err="1">
                  <a:solidFill>
                    <a:srgbClr val="941333"/>
                  </a:solidFill>
                </a:rPr>
                <a:t>Climate</a:t>
              </a:r>
              <a:endParaRPr lang="es-ES" sz="1100" dirty="0">
                <a:solidFill>
                  <a:srgbClr val="941333"/>
                </a:solidFill>
              </a:endParaRPr>
            </a:p>
            <a:p>
              <a:r>
                <a:rPr lang="es-ES" sz="1100" dirty="0" err="1">
                  <a:solidFill>
                    <a:srgbClr val="941333"/>
                  </a:solidFill>
                </a:rPr>
                <a:t>Change</a:t>
              </a:r>
              <a:endParaRPr lang="en-US" sz="1100" dirty="0">
                <a:solidFill>
                  <a:srgbClr val="941333"/>
                </a:solidFill>
              </a:endParaRPr>
            </a:p>
          </p:txBody>
        </p:sp>
        <p:pic>
          <p:nvPicPr>
            <p:cNvPr id="1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7888916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ubtitle 2"/>
          <p:cNvSpPr>
            <a:spLocks noGrp="1"/>
          </p:cNvSpPr>
          <p:nvPr>
            <p:ph type="subTitle" idx="13"/>
          </p:nvPr>
        </p:nvSpPr>
        <p:spPr>
          <a:xfrm>
            <a:off x="2602384"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0242" name="Picture 2" descr="S:\F15015_Copernicus\3_Work\330_Work-in-process\SC4_BackgroundMat\PPT\item Copernicus\Icon-01.png"/>
          <p:cNvPicPr>
            <a:picLocks noChangeAspect="1" noChangeArrowheads="1"/>
          </p:cNvPicPr>
          <p:nvPr userDrawn="1"/>
        </p:nvPicPr>
        <p:blipFill rotWithShape="1">
          <a:blip r:embed="rId2" cstate="print">
            <a:lum bright="70000" contrast="-70000"/>
            <a:extLst>
              <a:ext uri="{28A0092B-C50C-407E-A947-70E740481C1C}">
                <a14:useLocalDpi xmlns:a14="http://schemas.microsoft.com/office/drawing/2010/main" val="0"/>
              </a:ext>
            </a:extLst>
          </a:blip>
          <a:srcRect/>
          <a:stretch/>
        </p:blipFill>
        <p:spPr bwMode="auto">
          <a:xfrm>
            <a:off x="-252536" y="1200704"/>
            <a:ext cx="3240360" cy="271669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userDrawn="1"/>
        </p:nvPicPr>
        <p:blipFill rotWithShape="1">
          <a:blip r:embed="rId3" cstate="hqprint">
            <a:extLst>
              <a:ext uri="{28A0092B-C50C-407E-A947-70E740481C1C}">
                <a14:useLocalDpi xmlns:a14="http://schemas.microsoft.com/office/drawing/2010/main" val="0"/>
              </a:ext>
            </a:extLst>
          </a:blip>
          <a:srcRect t="590" b="-65"/>
          <a:stretch/>
        </p:blipFill>
        <p:spPr bwMode="auto">
          <a:xfrm>
            <a:off x="7291387" y="0"/>
            <a:ext cx="185261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userDrawn="1"/>
        </p:nvSpPr>
        <p:spPr>
          <a:xfrm>
            <a:off x="621854" y="3536429"/>
            <a:ext cx="1440160" cy="261610"/>
          </a:xfrm>
          <a:prstGeom prst="rect">
            <a:avLst/>
          </a:prstGeom>
          <a:noFill/>
        </p:spPr>
        <p:txBody>
          <a:bodyPr wrap="square" rtlCol="0">
            <a:spAutoFit/>
          </a:bodyPr>
          <a:lstStyle/>
          <a:p>
            <a:pPr algn="ctr"/>
            <a:r>
              <a:rPr lang="es-ES" sz="1100" dirty="0" err="1">
                <a:solidFill>
                  <a:prstClr val="white"/>
                </a:solidFill>
              </a:rPr>
              <a:t>Climate</a:t>
            </a:r>
            <a:r>
              <a:rPr lang="es-ES" sz="1100" dirty="0">
                <a:solidFill>
                  <a:prstClr val="white"/>
                </a:solidFill>
              </a:rPr>
              <a:t> </a:t>
            </a:r>
            <a:r>
              <a:rPr lang="es-ES" sz="1100" dirty="0" err="1">
                <a:solidFill>
                  <a:prstClr val="white"/>
                </a:solidFill>
              </a:rPr>
              <a:t>Change</a:t>
            </a:r>
            <a:endParaRPr lang="en-US" sz="1100" dirty="0">
              <a:solidFill>
                <a:prstClr val="white"/>
              </a:solidFill>
            </a:endParaRPr>
          </a:p>
        </p:txBody>
      </p:sp>
      <p:sp>
        <p:nvSpPr>
          <p:cNvPr id="16" name="Title 1"/>
          <p:cNvSpPr>
            <a:spLocks noGrp="1"/>
          </p:cNvSpPr>
          <p:nvPr>
            <p:ph type="title" hasCustomPrompt="1"/>
          </p:nvPr>
        </p:nvSpPr>
        <p:spPr>
          <a:xfrm>
            <a:off x="2602384" y="2572001"/>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
        <p:nvSpPr>
          <p:cNvPr id="18" name="Rectangle 17"/>
          <p:cNvSpPr/>
          <p:nvPr userDrawn="1"/>
        </p:nvSpPr>
        <p:spPr>
          <a:xfrm>
            <a:off x="7176988" y="0"/>
            <a:ext cx="1728192" cy="5143500"/>
          </a:xfrm>
          <a:prstGeom prst="rect">
            <a:avLst/>
          </a:prstGeom>
          <a:gradFill flip="none" rotWithShape="1">
            <a:gsLst>
              <a:gs pos="4000">
                <a:srgbClr val="941333"/>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51520" y="4670636"/>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70524" y="4727692"/>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715970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4" name="Group 13"/>
          <p:cNvGrpSpPr/>
          <p:nvPr userDrawn="1"/>
        </p:nvGrpSpPr>
        <p:grpSpPr>
          <a:xfrm>
            <a:off x="-1" y="0"/>
            <a:ext cx="2620845" cy="5143500"/>
            <a:chOff x="-1" y="0"/>
            <a:chExt cx="2620845" cy="5143500"/>
          </a:xfrm>
        </p:grpSpPr>
        <p:pic>
          <p:nvPicPr>
            <p:cNvPr id="15" name="Picture 2" descr="S:\F15015_Copernicus\3_Work\330_Work-in-process\SC4_BackgroundMat\Visual_ID\Photos\Climate_change_ThinkstockPhotos-147656737.jpg"/>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35" b="-35"/>
            <a:stretch/>
          </p:blipFill>
          <p:spPr bwMode="auto">
            <a:xfrm>
              <a:off x="0" y="0"/>
              <a:ext cx="2323577" cy="51435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a:xfrm>
              <a:off x="0" y="2438"/>
              <a:ext cx="2620844" cy="5141062"/>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Rectangle 21"/>
            <p:cNvSpPr/>
            <p:nvPr userDrawn="1"/>
          </p:nvSpPr>
          <p:spPr>
            <a:xfrm>
              <a:off x="-1" y="0"/>
              <a:ext cx="2323578"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17" name="Group 16"/>
          <p:cNvGrpSpPr/>
          <p:nvPr userDrawn="1"/>
        </p:nvGrpSpPr>
        <p:grpSpPr>
          <a:xfrm>
            <a:off x="107504" y="20834"/>
            <a:ext cx="878633" cy="4929617"/>
            <a:chOff x="164975" y="20834"/>
            <a:chExt cx="878633" cy="4929617"/>
          </a:xfrm>
        </p:grpSpPr>
        <p:cxnSp>
          <p:nvCxnSpPr>
            <p:cNvPr id="18" name="Straight Connector 17"/>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164975" y="614834"/>
              <a:ext cx="878633" cy="430887"/>
            </a:xfrm>
            <a:prstGeom prst="rect">
              <a:avLst/>
            </a:prstGeom>
            <a:noFill/>
          </p:spPr>
          <p:txBody>
            <a:bodyPr wrap="square" rtlCol="0">
              <a:spAutoFit/>
            </a:bodyPr>
            <a:lstStyle/>
            <a:p>
              <a:r>
                <a:rPr lang="es-ES" sz="1100" dirty="0" err="1">
                  <a:solidFill>
                    <a:srgbClr val="941333"/>
                  </a:solidFill>
                </a:rPr>
                <a:t>Climate</a:t>
              </a:r>
              <a:endParaRPr lang="es-ES" sz="1100" dirty="0">
                <a:solidFill>
                  <a:srgbClr val="941333"/>
                </a:solidFill>
              </a:endParaRPr>
            </a:p>
            <a:p>
              <a:r>
                <a:rPr lang="es-ES" sz="1100" dirty="0" err="1">
                  <a:solidFill>
                    <a:srgbClr val="941333"/>
                  </a:solidFill>
                </a:rPr>
                <a:t>Change</a:t>
              </a:r>
              <a:endParaRPr lang="en-US" sz="1100" dirty="0">
                <a:solidFill>
                  <a:srgbClr val="941333"/>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Footer Placeholder 1"/>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6530624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6" name="Group 15"/>
          <p:cNvGrpSpPr/>
          <p:nvPr userDrawn="1"/>
        </p:nvGrpSpPr>
        <p:grpSpPr>
          <a:xfrm>
            <a:off x="-1" y="0"/>
            <a:ext cx="2620845" cy="5143500"/>
            <a:chOff x="-1" y="0"/>
            <a:chExt cx="2620845" cy="5143500"/>
          </a:xfrm>
        </p:grpSpPr>
        <p:pic>
          <p:nvPicPr>
            <p:cNvPr id="18" name="Picture 2" descr="S:\F15015_Copernicus\3_Work\330_Work-in-process\SC4_BackgroundMat\Visual_ID\Photos\Climate_change_ThinkstockPhotos-147656737.jpg"/>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35" b="-35"/>
            <a:stretch/>
          </p:blipFill>
          <p:spPr bwMode="auto">
            <a:xfrm>
              <a:off x="0" y="0"/>
              <a:ext cx="2323577" cy="51435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userDrawn="1"/>
          </p:nvSpPr>
          <p:spPr>
            <a:xfrm>
              <a:off x="0" y="2438"/>
              <a:ext cx="2620844" cy="5141062"/>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Rectangle 23"/>
            <p:cNvSpPr/>
            <p:nvPr userDrawn="1"/>
          </p:nvSpPr>
          <p:spPr>
            <a:xfrm>
              <a:off x="-1" y="0"/>
              <a:ext cx="2323578"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19" name="Group 18"/>
          <p:cNvGrpSpPr/>
          <p:nvPr userDrawn="1"/>
        </p:nvGrpSpPr>
        <p:grpSpPr>
          <a:xfrm>
            <a:off x="107504" y="20834"/>
            <a:ext cx="878633" cy="4929617"/>
            <a:chOff x="164975" y="20834"/>
            <a:chExt cx="878633" cy="4929617"/>
          </a:xfrm>
        </p:grpSpPr>
        <p:cxnSp>
          <p:nvCxnSpPr>
            <p:cNvPr id="20" name="Straight Connector 19"/>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164975" y="614834"/>
              <a:ext cx="878633" cy="430887"/>
            </a:xfrm>
            <a:prstGeom prst="rect">
              <a:avLst/>
            </a:prstGeom>
            <a:noFill/>
          </p:spPr>
          <p:txBody>
            <a:bodyPr wrap="square" rtlCol="0">
              <a:spAutoFit/>
            </a:bodyPr>
            <a:lstStyle/>
            <a:p>
              <a:r>
                <a:rPr lang="es-ES" sz="1100" dirty="0" err="1">
                  <a:solidFill>
                    <a:srgbClr val="941333"/>
                  </a:solidFill>
                </a:rPr>
                <a:t>Climate</a:t>
              </a:r>
              <a:endParaRPr lang="es-ES" sz="1100" dirty="0">
                <a:solidFill>
                  <a:srgbClr val="941333"/>
                </a:solidFill>
              </a:endParaRPr>
            </a:p>
            <a:p>
              <a:r>
                <a:rPr lang="es-ES" sz="1100" dirty="0" err="1">
                  <a:solidFill>
                    <a:srgbClr val="941333"/>
                  </a:solidFill>
                </a:rPr>
                <a:t>Change</a:t>
              </a:r>
              <a:endParaRPr lang="en-US" sz="1100" dirty="0">
                <a:solidFill>
                  <a:srgbClr val="941333"/>
                </a:solidFill>
              </a:endParaRPr>
            </a:p>
          </p:txBody>
        </p:sp>
        <p:pic>
          <p:nvPicPr>
            <p:cNvPr id="22"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319973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6" name="Group 15"/>
          <p:cNvGrpSpPr/>
          <p:nvPr userDrawn="1"/>
        </p:nvGrpSpPr>
        <p:grpSpPr>
          <a:xfrm>
            <a:off x="-1" y="0"/>
            <a:ext cx="2620845" cy="5143500"/>
            <a:chOff x="-1" y="0"/>
            <a:chExt cx="2620845" cy="5143500"/>
          </a:xfrm>
        </p:grpSpPr>
        <p:pic>
          <p:nvPicPr>
            <p:cNvPr id="17" name="Picture 2" descr="S:\F15015_Copernicus\3_Work\330_Work-in-process\SC4_BackgroundMat\Visual_ID\Photos\Climate_change_ThinkstockPhotos-147656737.jpg"/>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35" b="-35"/>
            <a:stretch/>
          </p:blipFill>
          <p:spPr bwMode="auto">
            <a:xfrm>
              <a:off x="0" y="0"/>
              <a:ext cx="2323577" cy="51435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userDrawn="1"/>
          </p:nvSpPr>
          <p:spPr>
            <a:xfrm>
              <a:off x="0" y="2438"/>
              <a:ext cx="2620844" cy="5141062"/>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p:cNvSpPr/>
            <p:nvPr userDrawn="1"/>
          </p:nvSpPr>
          <p:spPr>
            <a:xfrm>
              <a:off x="-1" y="0"/>
              <a:ext cx="2323578"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2"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23" name="Group 22"/>
          <p:cNvGrpSpPr/>
          <p:nvPr userDrawn="1"/>
        </p:nvGrpSpPr>
        <p:grpSpPr>
          <a:xfrm>
            <a:off x="107504" y="20834"/>
            <a:ext cx="878633" cy="4929617"/>
            <a:chOff x="164975" y="20834"/>
            <a:chExt cx="878633" cy="4929617"/>
          </a:xfrm>
        </p:grpSpPr>
        <p:cxnSp>
          <p:nvCxnSpPr>
            <p:cNvPr id="24" name="Straight Connector 23"/>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164975" y="614834"/>
              <a:ext cx="878633" cy="430887"/>
            </a:xfrm>
            <a:prstGeom prst="rect">
              <a:avLst/>
            </a:prstGeom>
            <a:noFill/>
          </p:spPr>
          <p:txBody>
            <a:bodyPr wrap="square" rtlCol="0">
              <a:spAutoFit/>
            </a:bodyPr>
            <a:lstStyle/>
            <a:p>
              <a:r>
                <a:rPr lang="es-ES" sz="1100" dirty="0" err="1">
                  <a:solidFill>
                    <a:srgbClr val="941333"/>
                  </a:solidFill>
                </a:rPr>
                <a:t>Climate</a:t>
              </a:r>
              <a:endParaRPr lang="es-ES" sz="1100" dirty="0">
                <a:solidFill>
                  <a:srgbClr val="941333"/>
                </a:solidFill>
              </a:endParaRPr>
            </a:p>
            <a:p>
              <a:r>
                <a:rPr lang="es-ES" sz="1100" dirty="0" err="1">
                  <a:solidFill>
                    <a:srgbClr val="941333"/>
                  </a:solidFill>
                </a:rPr>
                <a:t>Change</a:t>
              </a:r>
              <a:endParaRPr lang="en-US" sz="1100" dirty="0">
                <a:solidFill>
                  <a:srgbClr val="941333"/>
                </a:solidFill>
              </a:endParaRPr>
            </a:p>
          </p:txBody>
        </p:sp>
        <p:pic>
          <p:nvPicPr>
            <p:cNvPr id="26"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41855232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8" name="Group 17"/>
          <p:cNvGrpSpPr/>
          <p:nvPr userDrawn="1"/>
        </p:nvGrpSpPr>
        <p:grpSpPr>
          <a:xfrm>
            <a:off x="-1" y="0"/>
            <a:ext cx="2620845" cy="5143500"/>
            <a:chOff x="-1" y="0"/>
            <a:chExt cx="2620845" cy="5143500"/>
          </a:xfrm>
        </p:grpSpPr>
        <p:pic>
          <p:nvPicPr>
            <p:cNvPr id="19" name="Picture 2" descr="S:\F15015_Copernicus\3_Work\330_Work-in-process\SC4_BackgroundMat\Visual_ID\Photos\Climate_change_ThinkstockPhotos-147656737.jpg"/>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35" b="-35"/>
            <a:stretch/>
          </p:blipFill>
          <p:spPr bwMode="auto">
            <a:xfrm>
              <a:off x="0" y="0"/>
              <a:ext cx="2323577" cy="51435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userDrawn="1"/>
          </p:nvSpPr>
          <p:spPr>
            <a:xfrm>
              <a:off x="0" y="2438"/>
              <a:ext cx="2620844" cy="5141062"/>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Rectangle 28"/>
            <p:cNvSpPr/>
            <p:nvPr userDrawn="1"/>
          </p:nvSpPr>
          <p:spPr>
            <a:xfrm>
              <a:off x="-1" y="0"/>
              <a:ext cx="2323578"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grpSp>
        <p:nvGrpSpPr>
          <p:cNvPr id="22" name="Group 21"/>
          <p:cNvGrpSpPr/>
          <p:nvPr userDrawn="1"/>
        </p:nvGrpSpPr>
        <p:grpSpPr>
          <a:xfrm>
            <a:off x="107504" y="20834"/>
            <a:ext cx="878633" cy="4929617"/>
            <a:chOff x="164975" y="20834"/>
            <a:chExt cx="878633" cy="4929617"/>
          </a:xfrm>
        </p:grpSpPr>
        <p:cxnSp>
          <p:nvCxnSpPr>
            <p:cNvPr id="23" name="Straight Connector 2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164975" y="614834"/>
              <a:ext cx="878633" cy="430887"/>
            </a:xfrm>
            <a:prstGeom prst="rect">
              <a:avLst/>
            </a:prstGeom>
            <a:noFill/>
          </p:spPr>
          <p:txBody>
            <a:bodyPr wrap="square" rtlCol="0">
              <a:spAutoFit/>
            </a:bodyPr>
            <a:lstStyle/>
            <a:p>
              <a:r>
                <a:rPr lang="es-ES" sz="1100" dirty="0" err="1">
                  <a:solidFill>
                    <a:srgbClr val="941333"/>
                  </a:solidFill>
                </a:rPr>
                <a:t>Climate</a:t>
              </a:r>
              <a:endParaRPr lang="es-ES" sz="1100" dirty="0">
                <a:solidFill>
                  <a:srgbClr val="941333"/>
                </a:solidFill>
              </a:endParaRPr>
            </a:p>
            <a:p>
              <a:r>
                <a:rPr lang="es-ES" sz="1100" dirty="0" err="1">
                  <a:solidFill>
                    <a:srgbClr val="941333"/>
                  </a:solidFill>
                </a:rPr>
                <a:t>Change</a:t>
              </a:r>
              <a:endParaRPr lang="en-US" sz="1100" dirty="0">
                <a:solidFill>
                  <a:srgbClr val="941333"/>
                </a:solidFill>
              </a:endParaRPr>
            </a:p>
          </p:txBody>
        </p:sp>
        <p:pic>
          <p:nvPicPr>
            <p:cNvPr id="25"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12874503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p:cNvGrpSpPr/>
          <p:nvPr userDrawn="1"/>
        </p:nvGrpSpPr>
        <p:grpSpPr>
          <a:xfrm>
            <a:off x="-243564" y="0"/>
            <a:ext cx="2195736" cy="5160037"/>
            <a:chOff x="-3200400" y="93726"/>
            <a:chExt cx="2195736" cy="5160037"/>
          </a:xfrm>
        </p:grpSpPr>
        <p:pic>
          <p:nvPicPr>
            <p:cNvPr id="13" name="Picture 3" descr="S:\F15015_Copernicus\3_Work\330_Work-in-process\SC4_BackgroundMat\4_PPT\PPT_item Copernicus\EMS\lutte_contre_les_feux_de_foret Mindef FR.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9366" r="66408"/>
            <a:stretch/>
          </p:blipFill>
          <p:spPr bwMode="auto">
            <a:xfrm>
              <a:off x="-2971800" y="95749"/>
              <a:ext cx="1928634" cy="515801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3200400" y="93726"/>
              <a:ext cx="2195736" cy="5160037"/>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 name="Title 1"/>
          <p:cNvSpPr>
            <a:spLocks noGrp="1"/>
          </p:cNvSpPr>
          <p:nvPr userDrawn="1">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Straight Connector 23"/>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36512" y="630106"/>
            <a:ext cx="1022649" cy="430887"/>
          </a:xfrm>
          <a:prstGeom prst="rect">
            <a:avLst/>
          </a:prstGeom>
          <a:noFill/>
          <a:ln>
            <a:noFill/>
          </a:ln>
        </p:spPr>
        <p:txBody>
          <a:bodyPr wrap="square" rtlCol="0">
            <a:spAutoFit/>
          </a:bodyPr>
          <a:lstStyle/>
          <a:p>
            <a:pPr algn="ctr"/>
            <a:r>
              <a:rPr lang="es-ES" sz="1100" b="1" dirty="0" err="1">
                <a:solidFill>
                  <a:srgbClr val="EA9422"/>
                </a:solidFill>
              </a:rPr>
              <a:t>Emergency</a:t>
            </a:r>
            <a:endParaRPr lang="es-ES" sz="1100" b="1" dirty="0">
              <a:solidFill>
                <a:srgbClr val="EA9422"/>
              </a:solidFill>
            </a:endParaRPr>
          </a:p>
          <a:p>
            <a:pPr algn="ctr"/>
            <a:r>
              <a:rPr lang="es-ES" sz="1100" b="1" dirty="0">
                <a:solidFill>
                  <a:srgbClr val="EA9422"/>
                </a:solidFill>
              </a:rPr>
              <a:t>Management</a:t>
            </a:r>
            <a:endParaRPr lang="en-US" sz="1100" b="1" dirty="0">
              <a:solidFill>
                <a:srgbClr val="EA9422"/>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04495185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2"/>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Connector 13"/>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36512" y="630106"/>
            <a:ext cx="1022649" cy="430887"/>
          </a:xfrm>
          <a:prstGeom prst="rect">
            <a:avLst/>
          </a:prstGeom>
          <a:noFill/>
          <a:ln>
            <a:noFill/>
          </a:ln>
        </p:spPr>
        <p:txBody>
          <a:bodyPr wrap="square" rtlCol="0">
            <a:spAutoFit/>
          </a:bodyPr>
          <a:lstStyle/>
          <a:p>
            <a:pPr algn="ctr"/>
            <a:r>
              <a:rPr lang="es-ES" sz="1100" b="1" dirty="0" err="1">
                <a:solidFill>
                  <a:srgbClr val="EA9422"/>
                </a:solidFill>
              </a:rPr>
              <a:t>Emergency</a:t>
            </a:r>
            <a:endParaRPr lang="es-ES" sz="1100" b="1" dirty="0">
              <a:solidFill>
                <a:srgbClr val="EA9422"/>
              </a:solidFill>
            </a:endParaRPr>
          </a:p>
          <a:p>
            <a:pPr algn="ctr"/>
            <a:r>
              <a:rPr lang="es-ES" sz="1100" b="1" dirty="0">
                <a:solidFill>
                  <a:srgbClr val="EA9422"/>
                </a:solidFill>
              </a:rPr>
              <a:t>Management</a:t>
            </a:r>
            <a:endParaRPr lang="en-US" sz="1100" b="1" dirty="0">
              <a:solidFill>
                <a:srgbClr val="EA9422"/>
              </a:solidFill>
            </a:endParaRP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55006182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solidFill>
            <a:srgbClr val="FAA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ubtitle 2"/>
          <p:cNvSpPr>
            <a:spLocks noGrp="1"/>
          </p:cNvSpPr>
          <p:nvPr>
            <p:ph type="subTitle" idx="13"/>
          </p:nvPr>
        </p:nvSpPr>
        <p:spPr>
          <a:xfrm>
            <a:off x="2593876"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194" name="Picture 2" descr="S:\F15015_Copernicus\3_Work\330_Work-in-process\SC4_BackgroundMat\PPT\item Copernicus\Icon-01.png"/>
          <p:cNvPicPr>
            <a:picLocks noChangeAspect="1" noChangeArrowheads="1"/>
          </p:cNvPicPr>
          <p:nvPr userDrawn="1"/>
        </p:nvPicPr>
        <p:blipFill rotWithShape="1">
          <a:blip r:embed="rId2" cstate="print">
            <a:biLevel thresh="50000"/>
            <a:extLst>
              <a:ext uri="{28A0092B-C50C-407E-A947-70E740481C1C}">
                <a14:useLocalDpi xmlns:a14="http://schemas.microsoft.com/office/drawing/2010/main" val="0"/>
              </a:ext>
            </a:extLst>
          </a:blip>
          <a:srcRect/>
          <a:stretch/>
        </p:blipFill>
        <p:spPr bwMode="auto">
          <a:xfrm>
            <a:off x="459036" y="1288306"/>
            <a:ext cx="2454145" cy="26113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758598" y="3390260"/>
            <a:ext cx="1855020" cy="261610"/>
          </a:xfrm>
          <a:prstGeom prst="rect">
            <a:avLst/>
          </a:prstGeom>
          <a:noFill/>
          <a:ln>
            <a:noFill/>
          </a:ln>
        </p:spPr>
        <p:txBody>
          <a:bodyPr wrap="square" rtlCol="0">
            <a:spAutoFit/>
          </a:bodyPr>
          <a:lstStyle/>
          <a:p>
            <a:pPr algn="ctr"/>
            <a:r>
              <a:rPr lang="es-ES" sz="1100" dirty="0" err="1">
                <a:solidFill>
                  <a:prstClr val="white"/>
                </a:solidFill>
              </a:rPr>
              <a:t>Emergency</a:t>
            </a:r>
            <a:r>
              <a:rPr lang="es-ES" sz="1100" dirty="0">
                <a:solidFill>
                  <a:prstClr val="white"/>
                </a:solidFill>
              </a:rPr>
              <a:t> Management</a:t>
            </a:r>
            <a:endParaRPr lang="en-US" sz="1100" dirty="0">
              <a:solidFill>
                <a:prstClr val="white"/>
              </a:solidFill>
            </a:endParaRPr>
          </a:p>
        </p:txBody>
      </p:sp>
      <p:pic>
        <p:nvPicPr>
          <p:cNvPr id="2051" name="Picture 3" descr="C:\Users\Designer\Desktop\PRESENTATION COPERNICUS\foto3.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10825"/>
          <a:stretch/>
        </p:blipFill>
        <p:spPr bwMode="auto">
          <a:xfrm>
            <a:off x="7272164" y="0"/>
            <a:ext cx="1871836" cy="51435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hasCustomPrompt="1"/>
          </p:nvPr>
        </p:nvSpPr>
        <p:spPr>
          <a:xfrm>
            <a:off x="2598212" y="2571750"/>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
        <p:nvSpPr>
          <p:cNvPr id="15" name="Rectangle 14"/>
          <p:cNvSpPr/>
          <p:nvPr userDrawn="1"/>
        </p:nvSpPr>
        <p:spPr>
          <a:xfrm>
            <a:off x="7236296" y="0"/>
            <a:ext cx="1728192" cy="5143500"/>
          </a:xfrm>
          <a:prstGeom prst="rect">
            <a:avLst/>
          </a:prstGeom>
          <a:gradFill flip="none" rotWithShape="1">
            <a:gsLst>
              <a:gs pos="4000">
                <a:srgbClr val="FAA741"/>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8"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51520" y="4670636"/>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70524" y="4727692"/>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55893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9" name="Group 18"/>
          <p:cNvGrpSpPr/>
          <p:nvPr userDrawn="1"/>
        </p:nvGrpSpPr>
        <p:grpSpPr>
          <a:xfrm>
            <a:off x="0" y="0"/>
            <a:ext cx="2195736" cy="5143500"/>
            <a:chOff x="0" y="0"/>
            <a:chExt cx="2195736" cy="5143500"/>
          </a:xfrm>
        </p:grpSpPr>
        <p:pic>
          <p:nvPicPr>
            <p:cNvPr id="20" name="Picture 2" descr="C:\Users\Designer\Desktop\PRESENTATION COPERNICUS\FOTO5.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9177"/>
            <a:stretch/>
          </p:blipFill>
          <p:spPr bwMode="auto">
            <a:xfrm>
              <a:off x="0" y="0"/>
              <a:ext cx="2193951" cy="51435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a:xfrm>
              <a:off x="0" y="0"/>
              <a:ext cx="2195736" cy="5143500"/>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Content Placeholder 2"/>
          <p:cNvSpPr>
            <a:spLocks noGrp="1"/>
          </p:cNvSpPr>
          <p:nvPr>
            <p:ph sz="half" idx="1"/>
          </p:nvPr>
        </p:nvSpPr>
        <p:spPr>
          <a:xfrm>
            <a:off x="1022920"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76056"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6"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16"/>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36512" y="630106"/>
            <a:ext cx="1022649" cy="430887"/>
          </a:xfrm>
          <a:prstGeom prst="rect">
            <a:avLst/>
          </a:prstGeom>
          <a:noFill/>
          <a:ln>
            <a:noFill/>
          </a:ln>
        </p:spPr>
        <p:txBody>
          <a:bodyPr wrap="square" rtlCol="0">
            <a:spAutoFit/>
          </a:bodyPr>
          <a:lstStyle/>
          <a:p>
            <a:pPr algn="ctr"/>
            <a:r>
              <a:rPr lang="es-ES" sz="1100" b="1" dirty="0" err="1">
                <a:solidFill>
                  <a:srgbClr val="EA9422"/>
                </a:solidFill>
              </a:rPr>
              <a:t>Emergency</a:t>
            </a:r>
            <a:endParaRPr lang="es-ES" sz="1100" b="1" dirty="0">
              <a:solidFill>
                <a:srgbClr val="EA9422"/>
              </a:solidFill>
            </a:endParaRPr>
          </a:p>
          <a:p>
            <a:pPr algn="ctr"/>
            <a:r>
              <a:rPr lang="es-ES" sz="1100" b="1" dirty="0">
                <a:solidFill>
                  <a:srgbClr val="EA9422"/>
                </a:solidFill>
              </a:rPr>
              <a:t>Management</a:t>
            </a:r>
            <a:endParaRPr lang="en-US" sz="1100" b="1" dirty="0">
              <a:solidFill>
                <a:srgbClr val="EA9422"/>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96695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16" name="Group 15"/>
          <p:cNvGrpSpPr/>
          <p:nvPr userDrawn="1"/>
        </p:nvGrpSpPr>
        <p:grpSpPr>
          <a:xfrm>
            <a:off x="0" y="8"/>
            <a:ext cx="2102132" cy="5143501"/>
            <a:chOff x="0" y="0"/>
            <a:chExt cx="2102132" cy="5143501"/>
          </a:xfrm>
        </p:grpSpPr>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2080187" cy="5143500"/>
            </a:xfrm>
            <a:prstGeom prst="rect">
              <a:avLst/>
            </a:prstGeom>
          </p:spPr>
        </p:pic>
        <p:sp>
          <p:nvSpPr>
            <p:cNvPr id="18" name="Rectangle 17"/>
            <p:cNvSpPr/>
            <p:nvPr userDrawn="1"/>
          </p:nvSpPr>
          <p:spPr>
            <a:xfrm>
              <a:off x="0" y="0"/>
              <a:ext cx="2102132" cy="5143501"/>
            </a:xfrm>
            <a:prstGeom prst="rect">
              <a:avLst/>
            </a:prstGeom>
            <a:gradFill>
              <a:gsLst>
                <a:gs pos="0">
                  <a:srgbClr val="C8C8C8">
                    <a:alpha val="45000"/>
                  </a:srgb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9" name="Straight Connector 18"/>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pic>
        <p:nvPicPr>
          <p:cNvPr id="20" name="Picture 2" descr="S:\F15015_Copernicus\3_Work\330_Work-in-process\Logos_icons\UserUptake_negatif-01-01.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52405" y="90701"/>
            <a:ext cx="557871" cy="55787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userDrawn="1"/>
        </p:nvSpPr>
        <p:spPr>
          <a:xfrm>
            <a:off x="107504" y="614847"/>
            <a:ext cx="609650" cy="430887"/>
          </a:xfrm>
          <a:prstGeom prst="rect">
            <a:avLst/>
          </a:prstGeom>
          <a:noFill/>
        </p:spPr>
        <p:txBody>
          <a:bodyPr wrap="square" rtlCol="0">
            <a:spAutoFit/>
          </a:bodyPr>
          <a:lstStyle/>
          <a:p>
            <a:pPr algn="ctr"/>
            <a:r>
              <a:rPr lang="es-ES" sz="1100" b="1" dirty="0" err="1">
                <a:solidFill>
                  <a:srgbClr val="25408F"/>
                </a:solidFill>
              </a:rPr>
              <a:t>User</a:t>
            </a:r>
            <a:r>
              <a:rPr lang="es-ES" sz="1100" b="1" dirty="0">
                <a:solidFill>
                  <a:srgbClr val="25408F"/>
                </a:solidFill>
              </a:rPr>
              <a:t> </a:t>
            </a:r>
            <a:r>
              <a:rPr lang="es-ES" sz="1100" b="1" dirty="0" err="1">
                <a:solidFill>
                  <a:srgbClr val="25408F"/>
                </a:solidFill>
              </a:rPr>
              <a:t>Uptake</a:t>
            </a:r>
            <a:endParaRPr lang="en-US" sz="1100" b="1" dirty="0">
              <a:solidFill>
                <a:srgbClr val="25408F"/>
              </a:solidFill>
            </a:endParaRPr>
          </a:p>
        </p:txBody>
      </p:sp>
      <p:sp>
        <p:nvSpPr>
          <p:cNvPr id="8" name="Title 1"/>
          <p:cNvSpPr>
            <a:spLocks noGrp="1"/>
          </p:cNvSpPr>
          <p:nvPr>
            <p:ph type="title"/>
          </p:nvPr>
        </p:nvSpPr>
        <p:spPr>
          <a:xfrm>
            <a:off x="878913" y="204787"/>
            <a:ext cx="3008313" cy="871538"/>
          </a:xfrm>
        </p:spPr>
        <p:txBody>
          <a:bodyPr anchor="b"/>
          <a:lstStyle>
            <a:lvl1pPr algn="l">
              <a:defRPr sz="2000" b="1"/>
            </a:lvl1pPr>
          </a:lstStyle>
          <a:p>
            <a:r>
              <a:rPr lang="en-US"/>
              <a:t>Click to edit Master title style</a:t>
            </a:r>
          </a:p>
        </p:txBody>
      </p:sp>
      <p:sp>
        <p:nvSpPr>
          <p:cNvPr id="9" name="Content Placeholder 2"/>
          <p:cNvSpPr>
            <a:spLocks noGrp="1"/>
          </p:cNvSpPr>
          <p:nvPr>
            <p:ph idx="1"/>
          </p:nvPr>
        </p:nvSpPr>
        <p:spPr>
          <a:xfrm>
            <a:off x="3996754"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p:cNvSpPr>
            <a:spLocks noGrp="1"/>
          </p:cNvSpPr>
          <p:nvPr>
            <p:ph type="body" sz="half" idx="2"/>
          </p:nvPr>
        </p:nvSpPr>
        <p:spPr>
          <a:xfrm>
            <a:off x="8789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3" name="Footer Placeholder 7"/>
          <p:cNvSpPr>
            <a:spLocks noGrp="1"/>
          </p:cNvSpPr>
          <p:nvPr>
            <p:ph type="ftr" sz="quarter" idx="10"/>
          </p:nvPr>
        </p:nvSpPr>
        <p:spPr>
          <a:xfrm>
            <a:off x="1331640" y="4700784"/>
            <a:ext cx="4608512" cy="273844"/>
          </a:xfrm>
        </p:spPr>
        <p:txBody>
          <a:bodyPr/>
          <a:lstStyle/>
          <a:p>
            <a:endParaRPr lang="en-US" dirty="0"/>
          </a:p>
        </p:txBody>
      </p:sp>
      <p:sp>
        <p:nvSpPr>
          <p:cNvPr id="14" name="Slide Number Placeholder 8"/>
          <p:cNvSpPr>
            <a:spLocks noGrp="1"/>
          </p:cNvSpPr>
          <p:nvPr>
            <p:ph type="sldNum" sz="quarter" idx="11"/>
          </p:nvPr>
        </p:nvSpPr>
        <p:spPr>
          <a:xfrm>
            <a:off x="6084188" y="4700784"/>
            <a:ext cx="410067" cy="273844"/>
          </a:xfrm>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77243134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6" name="Group 15"/>
          <p:cNvGrpSpPr/>
          <p:nvPr userDrawn="1"/>
        </p:nvGrpSpPr>
        <p:grpSpPr>
          <a:xfrm>
            <a:off x="0" y="0"/>
            <a:ext cx="2195736" cy="5143500"/>
            <a:chOff x="0" y="0"/>
            <a:chExt cx="2195736" cy="5143500"/>
          </a:xfrm>
        </p:grpSpPr>
        <p:pic>
          <p:nvPicPr>
            <p:cNvPr id="18" name="Picture 2" descr="C:\Users\Designer\Desktop\PRESENTATION COPERNICUS\FOTO5.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9177"/>
            <a:stretch/>
          </p:blipFill>
          <p:spPr bwMode="auto">
            <a:xfrm>
              <a:off x="0" y="0"/>
              <a:ext cx="2193951" cy="51435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a:xfrm>
              <a:off x="0" y="0"/>
              <a:ext cx="2195736" cy="5143500"/>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7"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36512" y="630106"/>
            <a:ext cx="1022649" cy="430887"/>
          </a:xfrm>
          <a:prstGeom prst="rect">
            <a:avLst/>
          </a:prstGeom>
          <a:noFill/>
          <a:ln>
            <a:noFill/>
          </a:ln>
        </p:spPr>
        <p:txBody>
          <a:bodyPr wrap="square" rtlCol="0">
            <a:spAutoFit/>
          </a:bodyPr>
          <a:lstStyle/>
          <a:p>
            <a:pPr algn="ctr"/>
            <a:r>
              <a:rPr lang="es-ES" sz="1100" b="1" dirty="0" err="1">
                <a:solidFill>
                  <a:srgbClr val="EA9422"/>
                </a:solidFill>
              </a:rPr>
              <a:t>Emergency</a:t>
            </a:r>
            <a:endParaRPr lang="es-ES" sz="1100" b="1" dirty="0">
              <a:solidFill>
                <a:srgbClr val="EA9422"/>
              </a:solidFill>
            </a:endParaRPr>
          </a:p>
          <a:p>
            <a:pPr algn="ctr"/>
            <a:r>
              <a:rPr lang="es-ES" sz="1100" b="1" dirty="0">
                <a:solidFill>
                  <a:srgbClr val="EA9422"/>
                </a:solidFill>
              </a:rPr>
              <a:t>Management</a:t>
            </a:r>
            <a:endParaRPr lang="en-US" sz="1100" b="1" dirty="0">
              <a:solidFill>
                <a:srgbClr val="EA9422"/>
              </a:solidFill>
            </a:endParaRPr>
          </a:p>
        </p:txBody>
      </p:sp>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1185806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2" name="Group 11"/>
          <p:cNvGrpSpPr/>
          <p:nvPr userDrawn="1"/>
        </p:nvGrpSpPr>
        <p:grpSpPr>
          <a:xfrm>
            <a:off x="0" y="0"/>
            <a:ext cx="2195736" cy="5143500"/>
            <a:chOff x="0" y="0"/>
            <a:chExt cx="2195736" cy="5143500"/>
          </a:xfrm>
        </p:grpSpPr>
        <p:pic>
          <p:nvPicPr>
            <p:cNvPr id="14" name="Picture 2" descr="C:\Users\Designer\Desktop\PRESENTATION COPERNICUS\FOTO5.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9177"/>
            <a:stretch/>
          </p:blipFill>
          <p:spPr bwMode="auto">
            <a:xfrm>
              <a:off x="0" y="0"/>
              <a:ext cx="2193951"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0" y="0"/>
              <a:ext cx="2195736" cy="5143500"/>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22"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Connector 22"/>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36512" y="630106"/>
            <a:ext cx="1022649" cy="430887"/>
          </a:xfrm>
          <a:prstGeom prst="rect">
            <a:avLst/>
          </a:prstGeom>
          <a:noFill/>
          <a:ln>
            <a:noFill/>
          </a:ln>
        </p:spPr>
        <p:txBody>
          <a:bodyPr wrap="square" rtlCol="0">
            <a:spAutoFit/>
          </a:bodyPr>
          <a:lstStyle/>
          <a:p>
            <a:pPr algn="ctr"/>
            <a:r>
              <a:rPr lang="es-ES" sz="1100" b="1" dirty="0" err="1">
                <a:solidFill>
                  <a:srgbClr val="EA9422"/>
                </a:solidFill>
              </a:rPr>
              <a:t>Emergency</a:t>
            </a:r>
            <a:endParaRPr lang="es-ES" sz="1100" b="1" dirty="0">
              <a:solidFill>
                <a:srgbClr val="EA9422"/>
              </a:solidFill>
            </a:endParaRPr>
          </a:p>
          <a:p>
            <a:pPr algn="ctr"/>
            <a:r>
              <a:rPr lang="es-ES" sz="1100" b="1" dirty="0">
                <a:solidFill>
                  <a:srgbClr val="EA9422"/>
                </a:solidFill>
              </a:rPr>
              <a:t>Management</a:t>
            </a:r>
            <a:endParaRPr lang="en-US" sz="1100" b="1" dirty="0">
              <a:solidFill>
                <a:srgbClr val="EA9422"/>
              </a:solidFill>
            </a:endParaRPr>
          </a:p>
        </p:txBody>
      </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70954334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4" name="Group 13"/>
          <p:cNvGrpSpPr/>
          <p:nvPr userDrawn="1"/>
        </p:nvGrpSpPr>
        <p:grpSpPr>
          <a:xfrm>
            <a:off x="0" y="0"/>
            <a:ext cx="2195736" cy="5143500"/>
            <a:chOff x="0" y="0"/>
            <a:chExt cx="2195736" cy="5143500"/>
          </a:xfrm>
        </p:grpSpPr>
        <p:pic>
          <p:nvPicPr>
            <p:cNvPr id="15" name="Picture 2" descr="C:\Users\Designer\Desktop\PRESENTATION COPERNICUS\FOTO5.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9177"/>
            <a:stretch/>
          </p:blipFill>
          <p:spPr bwMode="auto">
            <a:xfrm>
              <a:off x="0" y="0"/>
              <a:ext cx="2193951"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0" y="0"/>
              <a:ext cx="2195736" cy="5143500"/>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 name="Title 1"/>
          <p:cNvSpPr>
            <a:spLocks noGrp="1"/>
          </p:cNvSpPr>
          <p:nvPr>
            <p:ph type="title"/>
          </p:nvPr>
        </p:nvSpPr>
        <p:spPr>
          <a:xfrm>
            <a:off x="100722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22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16"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Connector 19"/>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userDrawn="1"/>
        </p:nvSpPr>
        <p:spPr>
          <a:xfrm>
            <a:off x="-36512" y="630106"/>
            <a:ext cx="1022649" cy="430887"/>
          </a:xfrm>
          <a:prstGeom prst="rect">
            <a:avLst/>
          </a:prstGeom>
          <a:noFill/>
          <a:ln>
            <a:noFill/>
          </a:ln>
        </p:spPr>
        <p:txBody>
          <a:bodyPr wrap="square" rtlCol="0">
            <a:spAutoFit/>
          </a:bodyPr>
          <a:lstStyle/>
          <a:p>
            <a:pPr algn="ctr"/>
            <a:r>
              <a:rPr lang="es-ES" sz="1100" b="1" dirty="0" err="1">
                <a:solidFill>
                  <a:srgbClr val="EA9422"/>
                </a:solidFill>
              </a:rPr>
              <a:t>Emergency</a:t>
            </a:r>
            <a:endParaRPr lang="es-ES" sz="1100" b="1" dirty="0">
              <a:solidFill>
                <a:srgbClr val="EA9422"/>
              </a:solidFill>
            </a:endParaRPr>
          </a:p>
          <a:p>
            <a:pPr algn="ctr"/>
            <a:r>
              <a:rPr lang="es-ES" sz="1100" b="1" dirty="0">
                <a:solidFill>
                  <a:srgbClr val="EA9422"/>
                </a:solidFill>
              </a:rPr>
              <a:t>Management</a:t>
            </a:r>
            <a:endParaRPr lang="en-US" sz="1100" b="1" dirty="0">
              <a:solidFill>
                <a:srgbClr val="EA9422"/>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18452439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userDrawn="1"/>
        </p:nvGrpSpPr>
        <p:grpSpPr>
          <a:xfrm>
            <a:off x="0" y="0"/>
            <a:ext cx="2464613" cy="5143500"/>
            <a:chOff x="0" y="0"/>
            <a:chExt cx="2464613" cy="5143500"/>
          </a:xfrm>
        </p:grpSpPr>
        <p:pic>
          <p:nvPicPr>
            <p:cNvPr id="2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025"/>
            <a:stretch/>
          </p:blipFill>
          <p:spPr bwMode="auto">
            <a:xfrm>
              <a:off x="0" y="0"/>
              <a:ext cx="200297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userDrawn="1"/>
          </p:nvSpPr>
          <p:spPr>
            <a:xfrm>
              <a:off x="1002" y="0"/>
              <a:ext cx="2463611" cy="5143499"/>
            </a:xfrm>
            <a:prstGeom prst="rect">
              <a:avLst/>
            </a:prstGeom>
            <a:gradFill>
              <a:gsLst>
                <a:gs pos="0">
                  <a:schemeClr val="tx1">
                    <a:lumMod val="25000"/>
                    <a:lumOff val="75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userDrawn="1"/>
          </p:nvSpPr>
          <p:spPr>
            <a:xfrm>
              <a:off x="0" y="0"/>
              <a:ext cx="2438852"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p:cNvSpPr>
            <a:spLocks noGrp="1"/>
          </p:cNvSpPr>
          <p:nvPr userDrawn="1">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Box 17"/>
          <p:cNvSpPr txBox="1"/>
          <p:nvPr userDrawn="1"/>
        </p:nvSpPr>
        <p:spPr>
          <a:xfrm>
            <a:off x="132904" y="640234"/>
            <a:ext cx="1022649" cy="261610"/>
          </a:xfrm>
          <a:prstGeom prst="rect">
            <a:avLst/>
          </a:prstGeom>
          <a:noFill/>
          <a:ln>
            <a:noFill/>
          </a:ln>
        </p:spPr>
        <p:txBody>
          <a:bodyPr wrap="square" rtlCol="0">
            <a:spAutoFit/>
          </a:bodyPr>
          <a:lstStyle/>
          <a:p>
            <a:r>
              <a:rPr lang="es-ES" sz="1100" dirty="0">
                <a:solidFill>
                  <a:srgbClr val="2C4442"/>
                </a:solidFill>
              </a:rPr>
              <a:t>Security</a:t>
            </a:r>
            <a:endParaRPr lang="en-US" sz="1100" dirty="0">
              <a:solidFill>
                <a:srgbClr val="2C4442"/>
              </a:solidFill>
            </a:endParaRPr>
          </a:p>
        </p:txBody>
      </p:sp>
      <p:pic>
        <p:nvPicPr>
          <p:cNvPr id="19"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6"/>
          <p:cNvSpPr>
            <a:spLocks noGrp="1"/>
          </p:cNvSpPr>
          <p:nvPr userDrawn="1">
            <p:ph type="ftr" sz="quarter" idx="10"/>
          </p:nvPr>
        </p:nvSpPr>
        <p:spPr/>
        <p:txBody>
          <a:bodyPr/>
          <a:lstStyle/>
          <a:p>
            <a:endParaRPr lang="en-US" dirty="0"/>
          </a:p>
        </p:txBody>
      </p:sp>
      <p:sp>
        <p:nvSpPr>
          <p:cNvPr id="8" name="Slide Number Placeholder 7"/>
          <p:cNvSpPr>
            <a:spLocks noGrp="1"/>
          </p:cNvSpPr>
          <p:nvPr userDrawn="1">
            <p:ph type="sldNum" sz="quarter" idx="11"/>
          </p:nvPr>
        </p:nvSpPr>
        <p:spPr/>
        <p:txBody>
          <a:bodyPr/>
          <a:lstStyle/>
          <a:p>
            <a:fld id="{58768E1A-8455-4611-8763-3FA1B747F6B6}" type="slidenum">
              <a:rPr lang="en-US" smtClean="0"/>
              <a:pPr/>
              <a:t>‹#›</a:t>
            </a:fld>
            <a:endParaRPr lang="en-US"/>
          </a:p>
        </p:txBody>
      </p:sp>
      <p:cxnSp>
        <p:nvCxnSpPr>
          <p:cNvPr id="24" name="Straight Connector 23"/>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2858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2"/>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32904" y="640234"/>
            <a:ext cx="1022649" cy="261610"/>
          </a:xfrm>
          <a:prstGeom prst="rect">
            <a:avLst/>
          </a:prstGeom>
          <a:noFill/>
          <a:ln>
            <a:noFill/>
          </a:ln>
        </p:spPr>
        <p:txBody>
          <a:bodyPr wrap="square" rtlCol="0">
            <a:spAutoFit/>
          </a:bodyPr>
          <a:lstStyle/>
          <a:p>
            <a:r>
              <a:rPr lang="es-ES" sz="1100" dirty="0">
                <a:solidFill>
                  <a:srgbClr val="578683"/>
                </a:solidFill>
              </a:rPr>
              <a:t>Security</a:t>
            </a:r>
            <a:endParaRPr lang="en-US" sz="1100" dirty="0">
              <a:solidFill>
                <a:srgbClr val="578683"/>
              </a:solidFill>
            </a:endParaRPr>
          </a:p>
        </p:txBody>
      </p:sp>
      <p:pic>
        <p:nvPicPr>
          <p:cNvPr id="1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9948483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solidFill>
            <a:srgbClr val="578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314" name="Picture 2" descr="S:\F15015_Copernicus\3_Work\330_Work-in-process\SC4_BackgroundMat\PPT\item Copernicus\Icon-01.png"/>
          <p:cNvPicPr>
            <a:picLocks noChangeAspect="1" noChangeArrowheads="1"/>
          </p:cNvPicPr>
          <p:nvPr userDrawn="1"/>
        </p:nvPicPr>
        <p:blipFill rotWithShape="1">
          <a:blip r:embed="rId2" cstate="print">
            <a:biLevel thresh="25000"/>
            <a:extLst>
              <a:ext uri="{28A0092B-C50C-407E-A947-70E740481C1C}">
                <a14:useLocalDpi xmlns:a14="http://schemas.microsoft.com/office/drawing/2010/main" val="0"/>
              </a:ext>
            </a:extLst>
          </a:blip>
          <a:srcRect/>
          <a:stretch/>
        </p:blipFill>
        <p:spPr bwMode="auto">
          <a:xfrm>
            <a:off x="449853" y="1937973"/>
            <a:ext cx="2061385" cy="176573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a:xfrm>
            <a:off x="1018177" y="3710205"/>
            <a:ext cx="1022649" cy="261610"/>
          </a:xfrm>
          <a:prstGeom prst="rect">
            <a:avLst/>
          </a:prstGeom>
          <a:noFill/>
          <a:ln>
            <a:noFill/>
          </a:ln>
        </p:spPr>
        <p:txBody>
          <a:bodyPr wrap="square" rtlCol="0">
            <a:spAutoFit/>
          </a:bodyPr>
          <a:lstStyle/>
          <a:p>
            <a:pPr algn="ctr"/>
            <a:r>
              <a:rPr lang="es-ES" sz="1100" dirty="0">
                <a:solidFill>
                  <a:prstClr val="white"/>
                </a:solidFill>
              </a:rPr>
              <a:t>Security</a:t>
            </a:r>
            <a:endParaRPr lang="en-US" sz="1100" dirty="0">
              <a:solidFill>
                <a:prstClr val="white"/>
              </a:solidFill>
            </a:endParaRPr>
          </a:p>
        </p:txBody>
      </p:sp>
      <p:pic>
        <p:nvPicPr>
          <p:cNvPr id="1027" name="Picture 3"/>
          <p:cNvPicPr>
            <a:picLocks noChangeAspect="1" noChangeArrowheads="1"/>
          </p:cNvPicPr>
          <p:nvPr userDrawn="1"/>
        </p:nvPicPr>
        <p:blipFill rotWithShape="1">
          <a:blip r:embed="rId3" cstate="hqprint">
            <a:extLst>
              <a:ext uri="{28A0092B-C50C-407E-A947-70E740481C1C}">
                <a14:useLocalDpi xmlns:a14="http://schemas.microsoft.com/office/drawing/2010/main" val="0"/>
              </a:ext>
            </a:extLst>
          </a:blip>
          <a:srcRect/>
          <a:stretch/>
        </p:blipFill>
        <p:spPr bwMode="auto">
          <a:xfrm>
            <a:off x="7195187" y="0"/>
            <a:ext cx="194881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Subtitle 2"/>
          <p:cNvSpPr>
            <a:spLocks noGrp="1"/>
          </p:cNvSpPr>
          <p:nvPr>
            <p:ph type="subTitle" idx="13"/>
          </p:nvPr>
        </p:nvSpPr>
        <p:spPr>
          <a:xfrm>
            <a:off x="2602384"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p:cNvSpPr>
            <a:spLocks noGrp="1"/>
          </p:cNvSpPr>
          <p:nvPr>
            <p:ph type="title" hasCustomPrompt="1"/>
          </p:nvPr>
        </p:nvSpPr>
        <p:spPr>
          <a:xfrm>
            <a:off x="2602384" y="2572001"/>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
        <p:nvSpPr>
          <p:cNvPr id="15" name="Rectangle 14"/>
          <p:cNvSpPr/>
          <p:nvPr userDrawn="1"/>
        </p:nvSpPr>
        <p:spPr>
          <a:xfrm>
            <a:off x="7138888" y="0"/>
            <a:ext cx="1728192" cy="5143500"/>
          </a:xfrm>
          <a:prstGeom prst="rect">
            <a:avLst/>
          </a:prstGeom>
          <a:gradFill flip="none" rotWithShape="1">
            <a:gsLst>
              <a:gs pos="4000">
                <a:srgbClr val="578683"/>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51520" y="4670636"/>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70524" y="4727692"/>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284173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4" name="Group 23"/>
          <p:cNvGrpSpPr/>
          <p:nvPr userDrawn="1"/>
        </p:nvGrpSpPr>
        <p:grpSpPr>
          <a:xfrm>
            <a:off x="0" y="0"/>
            <a:ext cx="2464613" cy="5143500"/>
            <a:chOff x="0" y="0"/>
            <a:chExt cx="2464613" cy="5143500"/>
          </a:xfrm>
        </p:grpSpPr>
        <p:pic>
          <p:nvPicPr>
            <p:cNvPr id="25"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025"/>
            <a:stretch/>
          </p:blipFill>
          <p:spPr bwMode="auto">
            <a:xfrm>
              <a:off x="0" y="0"/>
              <a:ext cx="200297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p:cNvSpPr/>
            <p:nvPr userDrawn="1"/>
          </p:nvSpPr>
          <p:spPr>
            <a:xfrm>
              <a:off x="1002" y="0"/>
              <a:ext cx="2463611" cy="5143499"/>
            </a:xfrm>
            <a:prstGeom prst="rect">
              <a:avLst/>
            </a:prstGeom>
            <a:gradFill>
              <a:gsLst>
                <a:gs pos="0">
                  <a:schemeClr val="tx1">
                    <a:lumMod val="25000"/>
                    <a:lumOff val="75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26"/>
            <p:cNvSpPr/>
            <p:nvPr userDrawn="1"/>
          </p:nvSpPr>
          <p:spPr>
            <a:xfrm>
              <a:off x="0" y="0"/>
              <a:ext cx="2438852"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Content Placeholder 2"/>
          <p:cNvSpPr>
            <a:spLocks noGrp="1"/>
          </p:cNvSpPr>
          <p:nvPr userDrawn="1">
            <p:ph sz="half" idx="1"/>
          </p:nvPr>
        </p:nvSpPr>
        <p:spPr>
          <a:xfrm>
            <a:off x="1022920"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5076056"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userDrawn="1">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4"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userDrawn="1"/>
        </p:nvSpPr>
        <p:spPr>
          <a:xfrm>
            <a:off x="132904" y="640234"/>
            <a:ext cx="1022649" cy="261610"/>
          </a:xfrm>
          <a:prstGeom prst="rect">
            <a:avLst/>
          </a:prstGeom>
          <a:noFill/>
          <a:ln>
            <a:noFill/>
          </a:ln>
        </p:spPr>
        <p:txBody>
          <a:bodyPr wrap="square" rtlCol="0">
            <a:spAutoFit/>
          </a:bodyPr>
          <a:lstStyle/>
          <a:p>
            <a:r>
              <a:rPr lang="es-ES" sz="1100" dirty="0">
                <a:solidFill>
                  <a:srgbClr val="2C4442"/>
                </a:solidFill>
              </a:rPr>
              <a:t>Security</a:t>
            </a:r>
            <a:endParaRPr lang="en-US" sz="1100" dirty="0">
              <a:solidFill>
                <a:srgbClr val="2C4442"/>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cxnSp>
        <p:nvCxnSpPr>
          <p:cNvPr id="28" name="Straight Connector 27"/>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50360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7" name="Group 16"/>
          <p:cNvGrpSpPr/>
          <p:nvPr userDrawn="1"/>
        </p:nvGrpSpPr>
        <p:grpSpPr>
          <a:xfrm>
            <a:off x="0" y="0"/>
            <a:ext cx="2464613" cy="5143500"/>
            <a:chOff x="0" y="0"/>
            <a:chExt cx="2464613" cy="5143500"/>
          </a:xfrm>
        </p:grpSpPr>
        <p:pic>
          <p:nvPicPr>
            <p:cNvPr id="1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025"/>
            <a:stretch/>
          </p:blipFill>
          <p:spPr bwMode="auto">
            <a:xfrm>
              <a:off x="0" y="0"/>
              <a:ext cx="200297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userDrawn="1"/>
          </p:nvSpPr>
          <p:spPr>
            <a:xfrm>
              <a:off x="1002" y="0"/>
              <a:ext cx="2463611" cy="5143499"/>
            </a:xfrm>
            <a:prstGeom prst="rect">
              <a:avLst/>
            </a:prstGeom>
            <a:gradFill>
              <a:gsLst>
                <a:gs pos="0">
                  <a:schemeClr val="tx1">
                    <a:lumMod val="25000"/>
                    <a:lumOff val="75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ectangle 20"/>
            <p:cNvSpPr/>
            <p:nvPr userDrawn="1"/>
          </p:nvSpPr>
          <p:spPr>
            <a:xfrm>
              <a:off x="0" y="0"/>
              <a:ext cx="2438852"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p:cNvSpPr>
            <a:spLocks noGrp="1"/>
          </p:cNvSpPr>
          <p:nvPr>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32904" y="640234"/>
            <a:ext cx="1022649" cy="261610"/>
          </a:xfrm>
          <a:prstGeom prst="rect">
            <a:avLst/>
          </a:prstGeom>
          <a:noFill/>
          <a:ln>
            <a:noFill/>
          </a:ln>
        </p:spPr>
        <p:txBody>
          <a:bodyPr wrap="square" rtlCol="0">
            <a:spAutoFit/>
          </a:bodyPr>
          <a:lstStyle/>
          <a:p>
            <a:r>
              <a:rPr lang="es-ES" sz="1100" dirty="0">
                <a:solidFill>
                  <a:srgbClr val="578683"/>
                </a:solidFill>
              </a:rPr>
              <a:t>Security</a:t>
            </a:r>
            <a:endParaRPr lang="en-US" sz="1100" dirty="0">
              <a:solidFill>
                <a:srgbClr val="578683"/>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07253792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5" name="Group 14"/>
          <p:cNvGrpSpPr/>
          <p:nvPr userDrawn="1"/>
        </p:nvGrpSpPr>
        <p:grpSpPr>
          <a:xfrm>
            <a:off x="0" y="0"/>
            <a:ext cx="2464613" cy="5143500"/>
            <a:chOff x="0" y="0"/>
            <a:chExt cx="2464613" cy="5143500"/>
          </a:xfrm>
        </p:grpSpPr>
        <p:pic>
          <p:nvPicPr>
            <p:cNvPr id="16"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025"/>
            <a:stretch/>
          </p:blipFill>
          <p:spPr bwMode="auto">
            <a:xfrm>
              <a:off x="0" y="0"/>
              <a:ext cx="200297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userDrawn="1"/>
          </p:nvSpPr>
          <p:spPr>
            <a:xfrm>
              <a:off x="1002" y="0"/>
              <a:ext cx="2463611" cy="5143499"/>
            </a:xfrm>
            <a:prstGeom prst="rect">
              <a:avLst/>
            </a:prstGeom>
            <a:gradFill>
              <a:gsLst>
                <a:gs pos="0">
                  <a:schemeClr val="tx1">
                    <a:lumMod val="25000"/>
                    <a:lumOff val="75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userDrawn="1"/>
          </p:nvSpPr>
          <p:spPr>
            <a:xfrm>
              <a:off x="0" y="0"/>
              <a:ext cx="2438852"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9" name="Title 1"/>
          <p:cNvSpPr>
            <a:spLocks noGrp="1"/>
          </p:cNvSpPr>
          <p:nvPr>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0" name="Straight Connector 9"/>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userDrawn="1"/>
        </p:nvSpPr>
        <p:spPr>
          <a:xfrm>
            <a:off x="132904" y="640234"/>
            <a:ext cx="1022649" cy="261610"/>
          </a:xfrm>
          <a:prstGeom prst="rect">
            <a:avLst/>
          </a:prstGeom>
          <a:noFill/>
          <a:ln>
            <a:noFill/>
          </a:ln>
        </p:spPr>
        <p:txBody>
          <a:bodyPr wrap="square" rtlCol="0">
            <a:spAutoFit/>
          </a:bodyPr>
          <a:lstStyle/>
          <a:p>
            <a:r>
              <a:rPr lang="es-ES" sz="1100" dirty="0">
                <a:solidFill>
                  <a:srgbClr val="2C4442"/>
                </a:solidFill>
              </a:rPr>
              <a:t>Security</a:t>
            </a:r>
            <a:endParaRPr lang="en-US" sz="1100" dirty="0">
              <a:solidFill>
                <a:srgbClr val="2C4442"/>
              </a:solidFill>
            </a:endParaRPr>
          </a:p>
        </p:txBody>
      </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52815306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userDrawn="1"/>
        </p:nvGrpSpPr>
        <p:grpSpPr>
          <a:xfrm>
            <a:off x="0" y="0"/>
            <a:ext cx="2464613" cy="5143500"/>
            <a:chOff x="0" y="0"/>
            <a:chExt cx="2464613" cy="5143500"/>
          </a:xfrm>
        </p:grpSpPr>
        <p:pic>
          <p:nvPicPr>
            <p:cNvPr id="22"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025"/>
            <a:stretch/>
          </p:blipFill>
          <p:spPr bwMode="auto">
            <a:xfrm>
              <a:off x="0" y="0"/>
              <a:ext cx="200297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userDrawn="1"/>
          </p:nvSpPr>
          <p:spPr>
            <a:xfrm>
              <a:off x="1002" y="0"/>
              <a:ext cx="2463611" cy="5143499"/>
            </a:xfrm>
            <a:prstGeom prst="rect">
              <a:avLst/>
            </a:prstGeom>
            <a:gradFill>
              <a:gsLst>
                <a:gs pos="0">
                  <a:schemeClr val="tx1">
                    <a:lumMod val="25000"/>
                    <a:lumOff val="75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Rectangle 24"/>
            <p:cNvSpPr/>
            <p:nvPr userDrawn="1"/>
          </p:nvSpPr>
          <p:spPr>
            <a:xfrm>
              <a:off x="0" y="0"/>
              <a:ext cx="2438852"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p:cNvSpPr>
            <a:spLocks noGrp="1"/>
          </p:cNvSpPr>
          <p:nvPr>
            <p:ph type="title"/>
          </p:nvPr>
        </p:nvSpPr>
        <p:spPr>
          <a:xfrm>
            <a:off x="100722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0722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2" name="Straight Connector 11"/>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userDrawn="1"/>
        </p:nvSpPr>
        <p:spPr>
          <a:xfrm>
            <a:off x="132904" y="640234"/>
            <a:ext cx="1022649" cy="261610"/>
          </a:xfrm>
          <a:prstGeom prst="rect">
            <a:avLst/>
          </a:prstGeom>
          <a:noFill/>
          <a:ln>
            <a:noFill/>
          </a:ln>
        </p:spPr>
        <p:txBody>
          <a:bodyPr wrap="square" rtlCol="0">
            <a:spAutoFit/>
          </a:bodyPr>
          <a:lstStyle/>
          <a:p>
            <a:r>
              <a:rPr lang="es-ES" sz="1100" dirty="0">
                <a:solidFill>
                  <a:srgbClr val="2C4442"/>
                </a:solidFill>
              </a:rPr>
              <a:t>Security</a:t>
            </a:r>
            <a:endParaRPr lang="en-US" sz="1100" dirty="0">
              <a:solidFill>
                <a:srgbClr val="2C4442"/>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913624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21" name="Picture 2" descr="S:\F15015_Copernicus\3_Work\330_Work-in-process\SC4_BackgroundMat\Visual_ID\Photos\Po_River_Italy.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userDrawn="1"/>
        </p:nvSpPr>
        <p:spPr>
          <a:xfrm>
            <a:off x="6" y="9"/>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0" y="9"/>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userDrawn="1">
            <p:ph type="title" hasCustomPrompt="1"/>
          </p:nvPr>
        </p:nvSpPr>
        <p:spPr>
          <a:xfrm>
            <a:off x="867704" y="260084"/>
            <a:ext cx="7819096" cy="283417"/>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54" y="699549"/>
            <a:ext cx="7299753" cy="38230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3" name="Straight Connector 32"/>
          <p:cNvCxnSpPr/>
          <p:nvPr userDrawn="1"/>
        </p:nvCxnSpPr>
        <p:spPr>
          <a:xfrm>
            <a:off x="441308" y="876452"/>
            <a:ext cx="0" cy="4074007"/>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userDrawn="1"/>
        </p:nvSpPr>
        <p:spPr>
          <a:xfrm>
            <a:off x="-36512" y="614834"/>
            <a:ext cx="945810" cy="261610"/>
          </a:xfrm>
          <a:prstGeom prst="rect">
            <a:avLst/>
          </a:prstGeom>
          <a:noFill/>
        </p:spPr>
        <p:txBody>
          <a:bodyPr wrap="square" rtlCol="0">
            <a:spAutoFit/>
          </a:bodyPr>
          <a:lstStyle/>
          <a:p>
            <a:pPr algn="ctr"/>
            <a:r>
              <a:rPr lang="es-ES" sz="1100" b="1" dirty="0" err="1">
                <a:solidFill>
                  <a:srgbClr val="25408F"/>
                </a:solidFill>
              </a:rPr>
              <a:t>Copernicus</a:t>
            </a:r>
            <a:endParaRPr lang="en-US" sz="1100" b="1" dirty="0">
              <a:solidFill>
                <a:srgbClr val="25408F"/>
              </a:solidFill>
            </a:endParaRPr>
          </a:p>
        </p:txBody>
      </p:sp>
      <p:sp>
        <p:nvSpPr>
          <p:cNvPr id="9" name="Footer Placeholder 8"/>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pic>
        <p:nvPicPr>
          <p:cNvPr id="12" name="Picture 2" descr="C:\Users\Designer\Desktop\PRESENTATION COPERNICUS\Copernicus ICON.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52040" y="21808"/>
            <a:ext cx="747552" cy="74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146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 name="Group 9"/>
          <p:cNvGrpSpPr/>
          <p:nvPr userDrawn="1"/>
        </p:nvGrpSpPr>
        <p:grpSpPr>
          <a:xfrm>
            <a:off x="0" y="8"/>
            <a:ext cx="2102132" cy="5143501"/>
            <a:chOff x="0" y="0"/>
            <a:chExt cx="2102132" cy="5143501"/>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102132" cy="5143500"/>
            </a:xfrm>
            <a:prstGeom prst="rect">
              <a:avLst/>
            </a:prstGeom>
          </p:spPr>
        </p:pic>
        <p:sp>
          <p:nvSpPr>
            <p:cNvPr id="20" name="Rectangle 19"/>
            <p:cNvSpPr/>
            <p:nvPr userDrawn="1"/>
          </p:nvSpPr>
          <p:spPr>
            <a:xfrm>
              <a:off x="0" y="0"/>
              <a:ext cx="2102132"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hasCustomPrompt="1"/>
          </p:nvPr>
        </p:nvSpPr>
        <p:spPr>
          <a:xfrm>
            <a:off x="867704" y="267496"/>
            <a:ext cx="7819096" cy="288032"/>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387054" y="699549"/>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9" name="Straight Connector 18"/>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97584" y="659297"/>
            <a:ext cx="677466" cy="430887"/>
          </a:xfrm>
          <a:prstGeom prst="rect">
            <a:avLst/>
          </a:prstGeom>
          <a:noFill/>
        </p:spPr>
        <p:txBody>
          <a:bodyPr wrap="square" rtlCol="0">
            <a:spAutoFit/>
          </a:bodyPr>
          <a:lstStyle/>
          <a:p>
            <a:pPr algn="ctr"/>
            <a:r>
              <a:rPr lang="es-ES" sz="1100" b="1" dirty="0">
                <a:solidFill>
                  <a:srgbClr val="25408F"/>
                </a:solidFill>
              </a:rPr>
              <a:t>Data Access</a:t>
            </a:r>
            <a:endParaRPr lang="en-US" sz="1100" b="1" dirty="0">
              <a:solidFill>
                <a:srgbClr val="25408F"/>
              </a:solidFill>
            </a:endParaRPr>
          </a:p>
        </p:txBody>
      </p:sp>
      <p:pic>
        <p:nvPicPr>
          <p:cNvPr id="13" name="Picture 2" descr="S:\F15015_Copernicus\3_Work\330_Work-in-process\Logos_icons\Accestodata_negatif-01-01.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80584" y="118280"/>
            <a:ext cx="541005" cy="541005"/>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95803884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8491"/>
            <a:ext cx="9144000" cy="5142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hasCustomPrompt="1"/>
          </p:nvPr>
        </p:nvSpPr>
        <p:spPr>
          <a:xfrm>
            <a:off x="3754512" y="2572003"/>
            <a:ext cx="4678288" cy="560636"/>
          </a:xfrm>
        </p:spPr>
        <p:txBody>
          <a:bodyPr>
            <a:noAutofit/>
          </a:bodyPr>
          <a:lstStyle>
            <a:lvl1pPr algn="l">
              <a:defRPr sz="2800" b="0" spc="600">
                <a:solidFill>
                  <a:schemeClr val="bg1"/>
                </a:solidFill>
              </a:defRPr>
            </a:lvl1pPr>
          </a:lstStyle>
          <a:p>
            <a:r>
              <a:rPr lang="en-US" dirty="0"/>
              <a:t>Title</a:t>
            </a:r>
          </a:p>
        </p:txBody>
      </p:sp>
      <p:sp>
        <p:nvSpPr>
          <p:cNvPr id="3" name="Subtitle 2"/>
          <p:cNvSpPr>
            <a:spLocks noGrp="1"/>
          </p:cNvSpPr>
          <p:nvPr>
            <p:ph type="subTitle" idx="1"/>
          </p:nvPr>
        </p:nvSpPr>
        <p:spPr>
          <a:xfrm>
            <a:off x="3754512" y="3147814"/>
            <a:ext cx="4680520" cy="1152128"/>
          </a:xfrm>
        </p:spPr>
        <p:txBody>
          <a:bodyPr>
            <a:normAutofit/>
          </a:bodyPr>
          <a:lstStyle>
            <a:lvl1pPr marL="0" indent="0" algn="l">
              <a:buNone/>
              <a:defRPr sz="1800">
                <a:solidFill>
                  <a:schemeClr val="bg1"/>
                </a:solidFill>
              </a:defRPr>
            </a:lvl1pPr>
            <a:lvl2pPr marL="457096" indent="0" algn="ctr">
              <a:buNone/>
              <a:defRPr>
                <a:solidFill>
                  <a:schemeClr val="tx1">
                    <a:tint val="75000"/>
                  </a:schemeClr>
                </a:solidFill>
              </a:defRPr>
            </a:lvl2pPr>
            <a:lvl3pPr marL="914192" indent="0" algn="ctr">
              <a:buNone/>
              <a:defRPr>
                <a:solidFill>
                  <a:schemeClr val="tx1">
                    <a:tint val="75000"/>
                  </a:schemeClr>
                </a:solidFill>
              </a:defRPr>
            </a:lvl3pPr>
            <a:lvl4pPr marL="1371288" indent="0" algn="ctr">
              <a:buNone/>
              <a:defRPr>
                <a:solidFill>
                  <a:schemeClr val="tx1">
                    <a:tint val="75000"/>
                  </a:schemeClr>
                </a:solidFill>
              </a:defRPr>
            </a:lvl4pPr>
            <a:lvl5pPr marL="1828384" indent="0" algn="ctr">
              <a:buNone/>
              <a:defRPr>
                <a:solidFill>
                  <a:schemeClr val="tx1">
                    <a:tint val="75000"/>
                  </a:schemeClr>
                </a:solidFill>
              </a:defRPr>
            </a:lvl5pPr>
            <a:lvl6pPr marL="2285480" indent="0" algn="ctr">
              <a:buNone/>
              <a:defRPr>
                <a:solidFill>
                  <a:schemeClr val="tx1">
                    <a:tint val="75000"/>
                  </a:schemeClr>
                </a:solidFill>
              </a:defRPr>
            </a:lvl6pPr>
            <a:lvl7pPr marL="2742576" indent="0" algn="ctr">
              <a:buNone/>
              <a:defRPr>
                <a:solidFill>
                  <a:schemeClr val="tx1">
                    <a:tint val="75000"/>
                  </a:schemeClr>
                </a:solidFill>
              </a:defRPr>
            </a:lvl7pPr>
            <a:lvl8pPr marL="3199672" indent="0" algn="ctr">
              <a:buNone/>
              <a:defRPr>
                <a:solidFill>
                  <a:schemeClr val="tx1">
                    <a:tint val="75000"/>
                  </a:schemeClr>
                </a:solidFill>
              </a:defRPr>
            </a:lvl8pPr>
            <a:lvl9pPr marL="3656768" indent="0" algn="ctr">
              <a:buNone/>
              <a:defRPr>
                <a:solidFill>
                  <a:schemeClr val="tx1">
                    <a:tint val="75000"/>
                  </a:schemeClr>
                </a:solidFill>
              </a:defRPr>
            </a:lvl9pPr>
          </a:lstStyle>
          <a:p>
            <a:r>
              <a:rPr lang="fr-FR"/>
              <a:t>Modifier le style des sous-titres du masque</a:t>
            </a:r>
            <a:endParaRPr lang="en-US" dirty="0"/>
          </a:p>
        </p:txBody>
      </p:sp>
      <p:pic>
        <p:nvPicPr>
          <p:cNvPr id="14" name="Picture 2"/>
          <p:cNvPicPr>
            <a:picLocks noChangeAspect="1" noChangeArrowheads="1"/>
          </p:cNvPicPr>
          <p:nvPr userDrawn="1"/>
        </p:nvPicPr>
        <p:blipFill rotWithShape="1">
          <a:blip r:embed="rId3" cstate="hqprint">
            <a:extLst>
              <a:ext uri="{28A0092B-C50C-407E-A947-70E740481C1C}">
                <a14:useLocalDpi xmlns:a14="http://schemas.microsoft.com/office/drawing/2010/main" val="0"/>
              </a:ext>
            </a:extLst>
          </a:blip>
          <a:srcRect/>
          <a:stretch/>
        </p:blipFill>
        <p:spPr bwMode="auto">
          <a:xfrm>
            <a:off x="2123728" y="4668929"/>
            <a:ext cx="1216372" cy="410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Footer Placeholder 4"/>
          <p:cNvSpPr txBox="1">
            <a:spLocks/>
          </p:cNvSpPr>
          <p:nvPr userDrawn="1"/>
        </p:nvSpPr>
        <p:spPr>
          <a:xfrm>
            <a:off x="2051720" y="4980576"/>
            <a:ext cx="1807226" cy="170914"/>
          </a:xfrm>
          <a:prstGeom prst="rect">
            <a:avLst/>
          </a:prstGeom>
        </p:spPr>
        <p:txBody>
          <a:bodyPr vert="horz" lIns="91420" tIns="45709" rIns="91420" bIns="45709"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262626">
                  <a:tint val="75000"/>
                </a:srgbClr>
              </a:solidFill>
            </a:endParaRPr>
          </a:p>
        </p:txBody>
      </p:sp>
      <p:grpSp>
        <p:nvGrpSpPr>
          <p:cNvPr id="16" name="Group 15"/>
          <p:cNvGrpSpPr/>
          <p:nvPr userDrawn="1"/>
        </p:nvGrpSpPr>
        <p:grpSpPr>
          <a:xfrm>
            <a:off x="4994756" y="4640814"/>
            <a:ext cx="2433814" cy="482960"/>
            <a:chOff x="4956128" y="4640810"/>
            <a:chExt cx="2433814" cy="482959"/>
          </a:xfrm>
        </p:grpSpPr>
        <p:sp>
          <p:nvSpPr>
            <p:cNvPr id="17" name="TextBox 16"/>
            <p:cNvSpPr txBox="1"/>
            <p:nvPr userDrawn="1"/>
          </p:nvSpPr>
          <p:spPr>
            <a:xfrm>
              <a:off x="5116727" y="4655220"/>
              <a:ext cx="986126" cy="200055"/>
            </a:xfrm>
            <a:prstGeom prst="rect">
              <a:avLst/>
            </a:prstGeom>
            <a:noFill/>
          </p:spPr>
          <p:txBody>
            <a:bodyPr wrap="square" rtlCol="0">
              <a:spAutoFit/>
            </a:bodyPr>
            <a:lstStyle/>
            <a:p>
              <a:pPr defTabSz="914192"/>
              <a:r>
                <a:rPr lang="es-ES" sz="700" dirty="0" err="1">
                  <a:solidFill>
                    <a:prstClr val="white"/>
                  </a:solidFill>
                </a:rPr>
                <a:t>Copernicus</a:t>
              </a:r>
              <a:r>
                <a:rPr lang="es-ES" sz="700" dirty="0">
                  <a:solidFill>
                    <a:prstClr val="white"/>
                  </a:solidFill>
                </a:rPr>
                <a:t> EU</a:t>
              </a:r>
              <a:endParaRPr lang="en-US" sz="700" dirty="0">
                <a:solidFill>
                  <a:prstClr val="white"/>
                </a:solidFill>
              </a:endParaRPr>
            </a:p>
          </p:txBody>
        </p:sp>
        <p:sp>
          <p:nvSpPr>
            <p:cNvPr id="18" name="TextBox 17"/>
            <p:cNvSpPr txBox="1"/>
            <p:nvPr userDrawn="1"/>
          </p:nvSpPr>
          <p:spPr>
            <a:xfrm>
              <a:off x="5116727" y="4911334"/>
              <a:ext cx="986126" cy="200055"/>
            </a:xfrm>
            <a:prstGeom prst="rect">
              <a:avLst/>
            </a:prstGeom>
            <a:noFill/>
          </p:spPr>
          <p:txBody>
            <a:bodyPr wrap="square" rtlCol="0">
              <a:spAutoFit/>
            </a:bodyPr>
            <a:lstStyle/>
            <a:p>
              <a:pPr defTabSz="914192"/>
              <a:r>
                <a:rPr lang="es-ES" sz="700" dirty="0" err="1">
                  <a:solidFill>
                    <a:prstClr val="white"/>
                  </a:solidFill>
                </a:rPr>
                <a:t>Copernicus</a:t>
              </a:r>
              <a:r>
                <a:rPr lang="es-ES" sz="700" dirty="0">
                  <a:solidFill>
                    <a:prstClr val="white"/>
                  </a:solidFill>
                </a:rPr>
                <a:t> EU</a:t>
              </a:r>
              <a:endParaRPr lang="en-US" sz="700" dirty="0">
                <a:solidFill>
                  <a:prstClr val="white"/>
                </a:solidFill>
              </a:endParaRPr>
            </a:p>
          </p:txBody>
        </p:sp>
        <p:sp>
          <p:nvSpPr>
            <p:cNvPr id="19" name="TextBox 18"/>
            <p:cNvSpPr txBox="1"/>
            <p:nvPr userDrawn="1"/>
          </p:nvSpPr>
          <p:spPr>
            <a:xfrm>
              <a:off x="6107978" y="4911334"/>
              <a:ext cx="1281964" cy="200055"/>
            </a:xfrm>
            <a:prstGeom prst="rect">
              <a:avLst/>
            </a:prstGeom>
            <a:noFill/>
          </p:spPr>
          <p:txBody>
            <a:bodyPr wrap="square" rtlCol="0">
              <a:spAutoFit/>
            </a:bodyPr>
            <a:lstStyle/>
            <a:p>
              <a:pPr defTabSz="914192"/>
              <a:r>
                <a:rPr lang="es-ES" sz="700" dirty="0">
                  <a:solidFill>
                    <a:prstClr val="white"/>
                  </a:solidFill>
                </a:rPr>
                <a:t>www.copernicus.eu</a:t>
              </a:r>
              <a:endParaRPr lang="en-US" sz="700" dirty="0">
                <a:solidFill>
                  <a:prstClr val="white"/>
                </a:solidFill>
              </a:endParaRPr>
            </a:p>
          </p:txBody>
        </p:sp>
        <p:sp>
          <p:nvSpPr>
            <p:cNvPr id="20" name="TextBox 19"/>
            <p:cNvSpPr txBox="1"/>
            <p:nvPr userDrawn="1"/>
          </p:nvSpPr>
          <p:spPr>
            <a:xfrm>
              <a:off x="6112326" y="4655220"/>
              <a:ext cx="986126" cy="200055"/>
            </a:xfrm>
            <a:prstGeom prst="rect">
              <a:avLst/>
            </a:prstGeom>
            <a:noFill/>
          </p:spPr>
          <p:txBody>
            <a:bodyPr wrap="square" rtlCol="0">
              <a:spAutoFit/>
            </a:bodyPr>
            <a:lstStyle/>
            <a:p>
              <a:pPr defTabSz="914192"/>
              <a:r>
                <a:rPr lang="es-ES" sz="700" dirty="0" err="1">
                  <a:solidFill>
                    <a:prstClr val="white"/>
                  </a:solidFill>
                </a:rPr>
                <a:t>Copernicus</a:t>
              </a:r>
              <a:r>
                <a:rPr lang="es-ES" sz="700" dirty="0">
                  <a:solidFill>
                    <a:prstClr val="white"/>
                  </a:solidFill>
                </a:rPr>
                <a:t> EU</a:t>
              </a:r>
              <a:endParaRPr lang="en-US" sz="700" dirty="0">
                <a:solidFill>
                  <a:prstClr val="white"/>
                </a:solidFill>
              </a:endParaRPr>
            </a:p>
          </p:txBody>
        </p:sp>
        <p:pic>
          <p:nvPicPr>
            <p:cNvPr id="2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12373" y="4640810"/>
              <a:ext cx="258089" cy="482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956128" y="4644461"/>
              <a:ext cx="236220" cy="469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7476716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8491"/>
            <a:ext cx="9144000" cy="5142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hasCustomPrompt="1"/>
          </p:nvPr>
        </p:nvSpPr>
        <p:spPr>
          <a:xfrm>
            <a:off x="3754512" y="2572003"/>
            <a:ext cx="4678288" cy="560636"/>
          </a:xfrm>
        </p:spPr>
        <p:txBody>
          <a:bodyPr>
            <a:noAutofit/>
          </a:bodyPr>
          <a:lstStyle>
            <a:lvl1pPr algn="l">
              <a:defRPr sz="2800" b="0" spc="600">
                <a:solidFill>
                  <a:schemeClr val="bg1"/>
                </a:solidFill>
              </a:defRPr>
            </a:lvl1pPr>
          </a:lstStyle>
          <a:p>
            <a:r>
              <a:rPr lang="en-US" dirty="0"/>
              <a:t>Title</a:t>
            </a:r>
          </a:p>
        </p:txBody>
      </p:sp>
      <p:sp>
        <p:nvSpPr>
          <p:cNvPr id="3" name="Subtitle 2"/>
          <p:cNvSpPr>
            <a:spLocks noGrp="1"/>
          </p:cNvSpPr>
          <p:nvPr>
            <p:ph type="subTitle" idx="1"/>
          </p:nvPr>
        </p:nvSpPr>
        <p:spPr>
          <a:xfrm>
            <a:off x="3754512" y="3147814"/>
            <a:ext cx="4680520" cy="1152128"/>
          </a:xfrm>
        </p:spPr>
        <p:txBody>
          <a:bodyPr>
            <a:normAutofit/>
          </a:bodyPr>
          <a:lstStyle>
            <a:lvl1pPr marL="0" indent="0" algn="l">
              <a:buNone/>
              <a:defRPr sz="1800">
                <a:solidFill>
                  <a:schemeClr val="bg1"/>
                </a:solidFill>
              </a:defRPr>
            </a:lvl1pPr>
            <a:lvl2pPr marL="457096" indent="0" algn="ctr">
              <a:buNone/>
              <a:defRPr>
                <a:solidFill>
                  <a:schemeClr val="tx1">
                    <a:tint val="75000"/>
                  </a:schemeClr>
                </a:solidFill>
              </a:defRPr>
            </a:lvl2pPr>
            <a:lvl3pPr marL="914192" indent="0" algn="ctr">
              <a:buNone/>
              <a:defRPr>
                <a:solidFill>
                  <a:schemeClr val="tx1">
                    <a:tint val="75000"/>
                  </a:schemeClr>
                </a:solidFill>
              </a:defRPr>
            </a:lvl3pPr>
            <a:lvl4pPr marL="1371288" indent="0" algn="ctr">
              <a:buNone/>
              <a:defRPr>
                <a:solidFill>
                  <a:schemeClr val="tx1">
                    <a:tint val="75000"/>
                  </a:schemeClr>
                </a:solidFill>
              </a:defRPr>
            </a:lvl4pPr>
            <a:lvl5pPr marL="1828384" indent="0" algn="ctr">
              <a:buNone/>
              <a:defRPr>
                <a:solidFill>
                  <a:schemeClr val="tx1">
                    <a:tint val="75000"/>
                  </a:schemeClr>
                </a:solidFill>
              </a:defRPr>
            </a:lvl5pPr>
            <a:lvl6pPr marL="2285480" indent="0" algn="ctr">
              <a:buNone/>
              <a:defRPr>
                <a:solidFill>
                  <a:schemeClr val="tx1">
                    <a:tint val="75000"/>
                  </a:schemeClr>
                </a:solidFill>
              </a:defRPr>
            </a:lvl6pPr>
            <a:lvl7pPr marL="2742576" indent="0" algn="ctr">
              <a:buNone/>
              <a:defRPr>
                <a:solidFill>
                  <a:schemeClr val="tx1">
                    <a:tint val="75000"/>
                  </a:schemeClr>
                </a:solidFill>
              </a:defRPr>
            </a:lvl7pPr>
            <a:lvl8pPr marL="3199672" indent="0" algn="ctr">
              <a:buNone/>
              <a:defRPr>
                <a:solidFill>
                  <a:schemeClr val="tx1">
                    <a:tint val="75000"/>
                  </a:schemeClr>
                </a:solidFill>
              </a:defRPr>
            </a:lvl8pPr>
            <a:lvl9pPr marL="3656768" indent="0" algn="ctr">
              <a:buNone/>
              <a:defRPr>
                <a:solidFill>
                  <a:schemeClr val="tx1">
                    <a:tint val="75000"/>
                  </a:schemeClr>
                </a:solidFill>
              </a:defRPr>
            </a:lvl9pPr>
          </a:lstStyle>
          <a:p>
            <a:r>
              <a:rPr lang="fr-FR"/>
              <a:t>Modifier le style des sous-titres du masque</a:t>
            </a:r>
            <a:endParaRPr lang="en-US" dirty="0"/>
          </a:p>
        </p:txBody>
      </p:sp>
      <p:sp>
        <p:nvSpPr>
          <p:cNvPr id="15" name="Footer Placeholder 4"/>
          <p:cNvSpPr txBox="1">
            <a:spLocks/>
          </p:cNvSpPr>
          <p:nvPr userDrawn="1"/>
        </p:nvSpPr>
        <p:spPr>
          <a:xfrm>
            <a:off x="2051720" y="4980576"/>
            <a:ext cx="1807226" cy="170914"/>
          </a:xfrm>
          <a:prstGeom prst="rect">
            <a:avLst/>
          </a:prstGeom>
        </p:spPr>
        <p:txBody>
          <a:bodyPr vert="horz" lIns="91420" tIns="45709" rIns="91420" bIns="45709"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262626">
                  <a:tint val="75000"/>
                </a:srgbClr>
              </a:solidFill>
            </a:endParaRPr>
          </a:p>
        </p:txBody>
      </p:sp>
      <p:sp>
        <p:nvSpPr>
          <p:cNvPr id="16" name="TextBox 15"/>
          <p:cNvSpPr txBox="1"/>
          <p:nvPr userDrawn="1"/>
        </p:nvSpPr>
        <p:spPr>
          <a:xfrm>
            <a:off x="2286794" y="4694694"/>
            <a:ext cx="720080" cy="200033"/>
          </a:xfrm>
          <a:prstGeom prst="rect">
            <a:avLst/>
          </a:prstGeom>
          <a:noFill/>
        </p:spPr>
        <p:txBody>
          <a:bodyPr wrap="square" lIns="91420" tIns="45709" rIns="91420" bIns="45709" rtlCol="0">
            <a:spAutoFit/>
          </a:bodyPr>
          <a:lstStyle/>
          <a:p>
            <a:pPr defTabSz="914192"/>
            <a:r>
              <a:rPr lang="es-ES" sz="700" dirty="0" err="1">
                <a:solidFill>
                  <a:prstClr val="white"/>
                </a:solidFill>
              </a:rPr>
              <a:t>Copernicus</a:t>
            </a:r>
            <a:r>
              <a:rPr lang="es-ES" sz="700" dirty="0">
                <a:solidFill>
                  <a:prstClr val="white"/>
                </a:solidFill>
              </a:rPr>
              <a:t> EU</a:t>
            </a:r>
            <a:endParaRPr lang="en-US" sz="700" dirty="0">
              <a:solidFill>
                <a:prstClr val="white"/>
              </a:solidFill>
            </a:endParaRPr>
          </a:p>
        </p:txBody>
      </p:sp>
      <p:sp>
        <p:nvSpPr>
          <p:cNvPr id="17" name="TextBox 16"/>
          <p:cNvSpPr txBox="1"/>
          <p:nvPr userDrawn="1"/>
        </p:nvSpPr>
        <p:spPr>
          <a:xfrm>
            <a:off x="2286794" y="4881711"/>
            <a:ext cx="720080" cy="200033"/>
          </a:xfrm>
          <a:prstGeom prst="rect">
            <a:avLst/>
          </a:prstGeom>
          <a:noFill/>
        </p:spPr>
        <p:txBody>
          <a:bodyPr wrap="square" lIns="91420" tIns="45709" rIns="91420" bIns="45709" rtlCol="0">
            <a:spAutoFit/>
          </a:bodyPr>
          <a:lstStyle/>
          <a:p>
            <a:pPr defTabSz="914192"/>
            <a:r>
              <a:rPr lang="es-ES" sz="700" dirty="0" err="1">
                <a:solidFill>
                  <a:prstClr val="white"/>
                </a:solidFill>
              </a:rPr>
              <a:t>Copernicus</a:t>
            </a:r>
            <a:r>
              <a:rPr lang="es-ES" sz="700" dirty="0">
                <a:solidFill>
                  <a:prstClr val="white"/>
                </a:solidFill>
              </a:rPr>
              <a:t> EU</a:t>
            </a:r>
            <a:endParaRPr lang="en-US" sz="700" dirty="0">
              <a:solidFill>
                <a:prstClr val="white"/>
              </a:solidFill>
            </a:endParaRPr>
          </a:p>
        </p:txBody>
      </p:sp>
      <p:sp>
        <p:nvSpPr>
          <p:cNvPr id="18" name="TextBox 17"/>
          <p:cNvSpPr txBox="1"/>
          <p:nvPr userDrawn="1"/>
        </p:nvSpPr>
        <p:spPr>
          <a:xfrm>
            <a:off x="3088407" y="4881711"/>
            <a:ext cx="936104" cy="200033"/>
          </a:xfrm>
          <a:prstGeom prst="rect">
            <a:avLst/>
          </a:prstGeom>
          <a:noFill/>
        </p:spPr>
        <p:txBody>
          <a:bodyPr wrap="square" lIns="91420" tIns="45709" rIns="91420" bIns="45709" rtlCol="0">
            <a:spAutoFit/>
          </a:bodyPr>
          <a:lstStyle/>
          <a:p>
            <a:pPr defTabSz="914192"/>
            <a:r>
              <a:rPr lang="es-ES" sz="700" dirty="0">
                <a:solidFill>
                  <a:prstClr val="white"/>
                </a:solidFill>
              </a:rPr>
              <a:t>www.copernicus.eu</a:t>
            </a:r>
            <a:endParaRPr lang="en-US" sz="700" dirty="0">
              <a:solidFill>
                <a:prstClr val="white"/>
              </a:solidFill>
            </a:endParaRPr>
          </a:p>
        </p:txBody>
      </p:sp>
      <p:sp>
        <p:nvSpPr>
          <p:cNvPr id="19" name="TextBox 18"/>
          <p:cNvSpPr txBox="1"/>
          <p:nvPr userDrawn="1"/>
        </p:nvSpPr>
        <p:spPr>
          <a:xfrm>
            <a:off x="3091584" y="4694694"/>
            <a:ext cx="720080" cy="200033"/>
          </a:xfrm>
          <a:prstGeom prst="rect">
            <a:avLst/>
          </a:prstGeom>
          <a:noFill/>
        </p:spPr>
        <p:txBody>
          <a:bodyPr wrap="square" lIns="91420" tIns="45709" rIns="91420" bIns="45709" rtlCol="0">
            <a:spAutoFit/>
          </a:bodyPr>
          <a:lstStyle/>
          <a:p>
            <a:pPr defTabSz="914192"/>
            <a:r>
              <a:rPr lang="es-ES" sz="700" dirty="0" err="1">
                <a:solidFill>
                  <a:prstClr val="white"/>
                </a:solidFill>
              </a:rPr>
              <a:t>Copernicus</a:t>
            </a:r>
            <a:r>
              <a:rPr lang="es-ES" sz="700" dirty="0">
                <a:solidFill>
                  <a:prstClr val="white"/>
                </a:solidFill>
              </a:rPr>
              <a:t> EU</a:t>
            </a:r>
            <a:endParaRPr lang="en-US" sz="700" dirty="0">
              <a:solidFill>
                <a:prstClr val="white"/>
              </a:solidFill>
            </a:endParaRPr>
          </a:p>
        </p:txBody>
      </p:sp>
    </p:spTree>
    <p:extLst>
      <p:ext uri="{BB962C8B-B14F-4D97-AF65-F5344CB8AC3E}">
        <p14:creationId xmlns:p14="http://schemas.microsoft.com/office/powerpoint/2010/main" val="352435113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21" name="Picture 2" descr="S:\F15015_Copernicus\3_Work\330_Work-in-process\SC4_BackgroundMat\Visual_ID\Photos\Po_River_Ital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userDrawn="1"/>
        </p:nvSpPr>
        <p:spPr>
          <a:xfrm>
            <a:off x="2" y="3"/>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09" rIns="91420" bIns="45709" rtlCol="0" anchor="ctr"/>
          <a:lstStyle/>
          <a:p>
            <a:pPr algn="ctr" defTabSz="914192"/>
            <a:endParaRPr lang="en-US" dirty="0">
              <a:solidFill>
                <a:prstClr val="white"/>
              </a:solidFill>
            </a:endParaRPr>
          </a:p>
        </p:txBody>
      </p:sp>
      <p:sp>
        <p:nvSpPr>
          <p:cNvPr id="20" name="Rectangle 19"/>
          <p:cNvSpPr/>
          <p:nvPr userDrawn="1"/>
        </p:nvSpPr>
        <p:spPr>
          <a:xfrm>
            <a:off x="0" y="3"/>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09" rIns="91420" bIns="45709" rtlCol="0" anchor="ctr"/>
          <a:lstStyle/>
          <a:p>
            <a:pPr algn="ctr" defTabSz="914192"/>
            <a:endParaRPr lang="en-US" dirty="0">
              <a:solidFill>
                <a:prstClr val="white"/>
              </a:solidFill>
            </a:endParaRPr>
          </a:p>
        </p:txBody>
      </p:sp>
      <p:sp>
        <p:nvSpPr>
          <p:cNvPr id="2" name="Title 1"/>
          <p:cNvSpPr>
            <a:spLocks noGrp="1"/>
          </p:cNvSpPr>
          <p:nvPr userDrawn="1">
            <p:ph type="title" hasCustomPrompt="1"/>
          </p:nvPr>
        </p:nvSpPr>
        <p:spPr>
          <a:xfrm>
            <a:off x="867706" y="260079"/>
            <a:ext cx="7819096" cy="283417"/>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9" y="699544"/>
            <a:ext cx="7299753" cy="382307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cxnSp>
        <p:nvCxnSpPr>
          <p:cNvPr id="33" name="Straight Connector 32"/>
          <p:cNvCxnSpPr/>
          <p:nvPr userDrawn="1"/>
        </p:nvCxnSpPr>
        <p:spPr>
          <a:xfrm>
            <a:off x="441308" y="876446"/>
            <a:ext cx="0" cy="4074007"/>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userDrawn="1"/>
        </p:nvSpPr>
        <p:spPr>
          <a:xfrm>
            <a:off x="-36512" y="614834"/>
            <a:ext cx="945810" cy="261588"/>
          </a:xfrm>
          <a:prstGeom prst="rect">
            <a:avLst/>
          </a:prstGeom>
          <a:noFill/>
        </p:spPr>
        <p:txBody>
          <a:bodyPr wrap="square" lIns="91420" tIns="45709" rIns="91420" bIns="45709" rtlCol="0">
            <a:spAutoFit/>
          </a:bodyPr>
          <a:lstStyle/>
          <a:p>
            <a:pPr algn="ctr" defTabSz="914192"/>
            <a:r>
              <a:rPr lang="es-ES" sz="1100" b="1" dirty="0" err="1">
                <a:solidFill>
                  <a:srgbClr val="25408F"/>
                </a:solidFill>
              </a:rPr>
              <a:t>Copernicus</a:t>
            </a:r>
            <a:endParaRPr lang="en-US" sz="1100" b="1" dirty="0">
              <a:solidFill>
                <a:srgbClr val="25408F"/>
              </a:solidFill>
            </a:endParaRPr>
          </a:p>
        </p:txBody>
      </p:sp>
      <p:sp>
        <p:nvSpPr>
          <p:cNvPr id="9" name="Footer Placeholder 8"/>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lvl1pPr>
              <a:defRPr/>
            </a:lvl1pPr>
          </a:lstStyle>
          <a:p>
            <a:fld id="{C5037BC8-653A-774F-861D-6A080A1C2452}" type="slidenum">
              <a:rPr lang="en-US" smtClean="0"/>
              <a:pPr/>
              <a:t>‹#›</a:t>
            </a:fld>
            <a:endParaRPr lang="en-US" dirty="0"/>
          </a:p>
        </p:txBody>
      </p:sp>
      <p:pic>
        <p:nvPicPr>
          <p:cNvPr id="12" name="Picture 2" descr="C:\Users\Designer\Desktop\PRESENTATION COPERNICUS\Copernicus ICON.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040" y="21808"/>
            <a:ext cx="747552" cy="74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5307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539" y="699544"/>
            <a:ext cx="7919262" cy="382307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7" name="Title 1"/>
          <p:cNvSpPr>
            <a:spLocks noGrp="1"/>
          </p:cNvSpPr>
          <p:nvPr>
            <p:ph type="title" hasCustomPrompt="1"/>
          </p:nvPr>
        </p:nvSpPr>
        <p:spPr>
          <a:xfrm>
            <a:off x="867706" y="260079"/>
            <a:ext cx="7819096" cy="283417"/>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49" name="Straight Connector 48"/>
          <p:cNvCxnSpPr/>
          <p:nvPr userDrawn="1"/>
        </p:nvCxnSpPr>
        <p:spPr>
          <a:xfrm>
            <a:off x="441308" y="876446"/>
            <a:ext cx="0" cy="4074007"/>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userDrawn="1"/>
        </p:nvSpPr>
        <p:spPr>
          <a:xfrm>
            <a:off x="-36512" y="614834"/>
            <a:ext cx="945810" cy="261588"/>
          </a:xfrm>
          <a:prstGeom prst="rect">
            <a:avLst/>
          </a:prstGeom>
          <a:noFill/>
        </p:spPr>
        <p:txBody>
          <a:bodyPr wrap="square" lIns="91420" tIns="45709" rIns="91420" bIns="45709" rtlCol="0">
            <a:spAutoFit/>
          </a:bodyPr>
          <a:lstStyle/>
          <a:p>
            <a:pPr algn="ctr" defTabSz="914192"/>
            <a:r>
              <a:rPr lang="es-ES" sz="1100" b="1" dirty="0" err="1">
                <a:solidFill>
                  <a:srgbClr val="25408F"/>
                </a:solidFill>
              </a:rPr>
              <a:t>Copernicus</a:t>
            </a:r>
            <a:endParaRPr lang="en-US" sz="1100" b="1" dirty="0">
              <a:solidFill>
                <a:srgbClr val="25408F"/>
              </a:solidFill>
            </a:endParaRP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pic>
        <p:nvPicPr>
          <p:cNvPr id="16" name="Picture 2" descr="C:\Users\Designer\Desktop\PRESENTATION COPERNICUS\Copernicus ICON.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040" y="21808"/>
            <a:ext cx="747552" cy="74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3325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14" name="Rectangle 13"/>
          <p:cNvSpPr/>
          <p:nvPr userDrawn="1"/>
        </p:nvSpPr>
        <p:spPr>
          <a:xfrm>
            <a:off x="0" y="0"/>
            <a:ext cx="9144000" cy="5143500"/>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09" rIns="91420" bIns="45709" rtlCol="0" anchor="ctr"/>
          <a:lstStyle/>
          <a:p>
            <a:pPr algn="ctr" defTabSz="914192"/>
            <a:endParaRPr lang="en-US">
              <a:solidFill>
                <a:prstClr val="white"/>
              </a:solidFill>
            </a:endParaRPr>
          </a:p>
        </p:txBody>
      </p:sp>
      <p:sp>
        <p:nvSpPr>
          <p:cNvPr id="2" name="Title 1"/>
          <p:cNvSpPr>
            <a:spLocks noGrp="1"/>
          </p:cNvSpPr>
          <p:nvPr>
            <p:ph type="title" hasCustomPrompt="1"/>
          </p:nvPr>
        </p:nvSpPr>
        <p:spPr>
          <a:xfrm>
            <a:off x="3754512" y="2572003"/>
            <a:ext cx="4678288" cy="560636"/>
          </a:xfrm>
        </p:spPr>
        <p:txBody>
          <a:bodyPr vert="horz" lIns="91420" tIns="45709" rIns="91420" bIns="45709" rtlCol="0" anchor="ctr">
            <a:noAutofit/>
          </a:bodyPr>
          <a:lstStyle>
            <a:lvl1pPr>
              <a:defRPr lang="en-GB" sz="2800" b="0" spc="600" dirty="0">
                <a:solidFill>
                  <a:schemeClr val="bg1"/>
                </a:solidFill>
              </a:defRPr>
            </a:lvl1pPr>
          </a:lstStyle>
          <a:p>
            <a:pPr marL="0" lvl="0" algn="l"/>
            <a:r>
              <a:rPr lang="en-US" dirty="0"/>
              <a:t>Title</a:t>
            </a:r>
            <a:endParaRPr lang="en-GB" dirty="0"/>
          </a:p>
        </p:txBody>
      </p:sp>
      <p:sp>
        <p:nvSpPr>
          <p:cNvPr id="16" name="Subtitle 2"/>
          <p:cNvSpPr>
            <a:spLocks noGrp="1"/>
          </p:cNvSpPr>
          <p:nvPr>
            <p:ph type="subTitle" idx="13"/>
          </p:nvPr>
        </p:nvSpPr>
        <p:spPr>
          <a:xfrm>
            <a:off x="3754512" y="3147814"/>
            <a:ext cx="4680520" cy="1152128"/>
          </a:xfrm>
        </p:spPr>
        <p:txBody>
          <a:bodyPr>
            <a:normAutofit/>
          </a:bodyPr>
          <a:lstStyle>
            <a:lvl1pPr marL="0" indent="0" algn="l">
              <a:buNone/>
              <a:defRPr sz="1800">
                <a:solidFill>
                  <a:schemeClr val="bg1"/>
                </a:solidFill>
              </a:defRPr>
            </a:lvl1pPr>
            <a:lvl2pPr marL="457096" indent="0" algn="ctr">
              <a:buNone/>
              <a:defRPr>
                <a:solidFill>
                  <a:schemeClr val="tx1">
                    <a:tint val="75000"/>
                  </a:schemeClr>
                </a:solidFill>
              </a:defRPr>
            </a:lvl2pPr>
            <a:lvl3pPr marL="914192" indent="0" algn="ctr">
              <a:buNone/>
              <a:defRPr>
                <a:solidFill>
                  <a:schemeClr val="tx1">
                    <a:tint val="75000"/>
                  </a:schemeClr>
                </a:solidFill>
              </a:defRPr>
            </a:lvl3pPr>
            <a:lvl4pPr marL="1371288" indent="0" algn="ctr">
              <a:buNone/>
              <a:defRPr>
                <a:solidFill>
                  <a:schemeClr val="tx1">
                    <a:tint val="75000"/>
                  </a:schemeClr>
                </a:solidFill>
              </a:defRPr>
            </a:lvl4pPr>
            <a:lvl5pPr marL="1828384" indent="0" algn="ctr">
              <a:buNone/>
              <a:defRPr>
                <a:solidFill>
                  <a:schemeClr val="tx1">
                    <a:tint val="75000"/>
                  </a:schemeClr>
                </a:solidFill>
              </a:defRPr>
            </a:lvl5pPr>
            <a:lvl6pPr marL="2285480" indent="0" algn="ctr">
              <a:buNone/>
              <a:defRPr>
                <a:solidFill>
                  <a:schemeClr val="tx1">
                    <a:tint val="75000"/>
                  </a:schemeClr>
                </a:solidFill>
              </a:defRPr>
            </a:lvl6pPr>
            <a:lvl7pPr marL="2742576" indent="0" algn="ctr">
              <a:buNone/>
              <a:defRPr>
                <a:solidFill>
                  <a:schemeClr val="tx1">
                    <a:tint val="75000"/>
                  </a:schemeClr>
                </a:solidFill>
              </a:defRPr>
            </a:lvl7pPr>
            <a:lvl8pPr marL="3199672" indent="0" algn="ctr">
              <a:buNone/>
              <a:defRPr>
                <a:solidFill>
                  <a:schemeClr val="tx1">
                    <a:tint val="75000"/>
                  </a:schemeClr>
                </a:solidFill>
              </a:defRPr>
            </a:lvl8pPr>
            <a:lvl9pPr marL="3656768" indent="0" algn="ctr">
              <a:buNone/>
              <a:defRPr>
                <a:solidFill>
                  <a:schemeClr val="tx1">
                    <a:tint val="75000"/>
                  </a:schemeClr>
                </a:solidFill>
              </a:defRPr>
            </a:lvl9pPr>
          </a:lstStyle>
          <a:p>
            <a:r>
              <a:rPr lang="fr-FR"/>
              <a:t>Modifier le style des sous-titres du masque</a:t>
            </a:r>
            <a:endParaRPr lang="en-US"/>
          </a:p>
        </p:txBody>
      </p:sp>
      <p:pic>
        <p:nvPicPr>
          <p:cNvPr id="2052" name="Picture 4" descr="S:\F15015_Copernicus\3_Work\330_Work-in-process\SC4_BackgroundMat\PPT\item Copernicus\logo Copernicus_neg-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1227" y="2191061"/>
            <a:ext cx="2792091" cy="101819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F15015_Copernicus\3_Work\330_Work-in-process\SC4_BackgroundMat\PPT\item Copernicus\logo-ce-horizontal-en-negatif.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827602" y="4650010"/>
            <a:ext cx="1145581" cy="30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2436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grpSp>
        <p:nvGrpSpPr>
          <p:cNvPr id="13" name="Group 12"/>
          <p:cNvGrpSpPr/>
          <p:nvPr userDrawn="1"/>
        </p:nvGrpSpPr>
        <p:grpSpPr>
          <a:xfrm>
            <a:off x="0" y="0"/>
            <a:ext cx="2084906" cy="5143500"/>
            <a:chOff x="0" y="0"/>
            <a:chExt cx="2084906" cy="5143500"/>
          </a:xfrm>
        </p:grpSpPr>
        <p:pic>
          <p:nvPicPr>
            <p:cNvPr id="14" name="Picture 2" descr="S:\F15015_Copernicus\3_Work\330_Work-in-process\SC4_BackgroundMat\Visual_ID\Photos\Po_River_Italy.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endParaRPr lang="en-US" dirty="0">
                <a:solidFill>
                  <a:prstClr val="white"/>
                </a:solidFill>
              </a:endParaRPr>
            </a:p>
          </p:txBody>
        </p:sp>
        <p:sp>
          <p:nvSpPr>
            <p:cNvPr id="16" name="Rectangle 15"/>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endParaRPr lang="en-US" dirty="0">
                <a:solidFill>
                  <a:prstClr val="white"/>
                </a:solidFill>
              </a:endParaRPr>
            </a:p>
          </p:txBody>
        </p:sp>
      </p:grpSp>
      <p:sp>
        <p:nvSpPr>
          <p:cNvPr id="3" name="Content Placeholder 2"/>
          <p:cNvSpPr>
            <a:spLocks noGrp="1"/>
          </p:cNvSpPr>
          <p:nvPr>
            <p:ph sz="half" idx="1"/>
          </p:nvPr>
        </p:nvSpPr>
        <p:spPr>
          <a:xfrm>
            <a:off x="590872"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781872"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pPr/>
              <a:t>‹#›</a:t>
            </a:fld>
            <a:endParaRPr lang="en-US"/>
          </a:p>
        </p:txBody>
      </p:sp>
      <p:sp>
        <p:nvSpPr>
          <p:cNvPr id="18" name="Title 1"/>
          <p:cNvSpPr>
            <a:spLocks noGrp="1"/>
          </p:cNvSpPr>
          <p:nvPr>
            <p:ph type="title" hasCustomPrompt="1"/>
          </p:nvPr>
        </p:nvSpPr>
        <p:spPr>
          <a:xfrm>
            <a:off x="867706" y="260079"/>
            <a:ext cx="7819096" cy="283417"/>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26" name="Straight Connector 25"/>
          <p:cNvCxnSpPr/>
          <p:nvPr userDrawn="1"/>
        </p:nvCxnSpPr>
        <p:spPr>
          <a:xfrm>
            <a:off x="441308" y="876446"/>
            <a:ext cx="0" cy="4074007"/>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userDrawn="1"/>
        </p:nvSpPr>
        <p:spPr>
          <a:xfrm>
            <a:off x="-36512" y="614834"/>
            <a:ext cx="945810" cy="261588"/>
          </a:xfrm>
          <a:prstGeom prst="rect">
            <a:avLst/>
          </a:prstGeom>
          <a:noFill/>
        </p:spPr>
        <p:txBody>
          <a:bodyPr wrap="square" lIns="91420" tIns="45709" rIns="91420" bIns="45709" rtlCol="0">
            <a:spAutoFit/>
          </a:bodyPr>
          <a:lstStyle/>
          <a:p>
            <a:pPr algn="ctr" defTabSz="914192"/>
            <a:r>
              <a:rPr lang="es-ES" sz="1100" b="1" dirty="0" err="1">
                <a:solidFill>
                  <a:srgbClr val="25408F"/>
                </a:solidFill>
              </a:rPr>
              <a:t>Copernicus</a:t>
            </a:r>
            <a:endParaRPr lang="en-US" sz="1100" b="1" dirty="0">
              <a:solidFill>
                <a:srgbClr val="25408F"/>
              </a:solidFill>
            </a:endParaRPr>
          </a:p>
        </p:txBody>
      </p:sp>
      <p:pic>
        <p:nvPicPr>
          <p:cNvPr id="21" name="Picture 2" descr="C:\Users\Designer\Desktop\PRESENTATION COPERNICUS\Copernicus ICON.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040" y="21808"/>
            <a:ext cx="747552" cy="74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12794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grpSp>
        <p:nvGrpSpPr>
          <p:cNvPr id="14" name="Group 13"/>
          <p:cNvGrpSpPr/>
          <p:nvPr userDrawn="1"/>
        </p:nvGrpSpPr>
        <p:grpSpPr>
          <a:xfrm>
            <a:off x="0" y="0"/>
            <a:ext cx="2084906" cy="5143500"/>
            <a:chOff x="0" y="0"/>
            <a:chExt cx="2084906" cy="5143500"/>
          </a:xfrm>
        </p:grpSpPr>
        <p:pic>
          <p:nvPicPr>
            <p:cNvPr id="19" name="Picture 2" descr="S:\F15015_Copernicus\3_Work\330_Work-in-process\SC4_BackgroundMat\Visual_ID\Photos\Po_River_Italy.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endParaRPr lang="en-US" dirty="0">
                <a:solidFill>
                  <a:prstClr val="white"/>
                </a:solidFill>
              </a:endParaRPr>
            </a:p>
          </p:txBody>
        </p:sp>
        <p:sp>
          <p:nvSpPr>
            <p:cNvPr id="21" name="Rectangle 20"/>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endParaRPr lang="en-US" dirty="0">
                <a:solidFill>
                  <a:prstClr val="white"/>
                </a:solidFill>
              </a:endParaRPr>
            </a:p>
          </p:txBody>
        </p:sp>
      </p:grpSp>
      <p:sp>
        <p:nvSpPr>
          <p:cNvPr id="3" name="Text Placeholder 2"/>
          <p:cNvSpPr>
            <a:spLocks noGrp="1"/>
          </p:cNvSpPr>
          <p:nvPr>
            <p:ph type="body" idx="1"/>
          </p:nvPr>
        </p:nvSpPr>
        <p:spPr>
          <a:xfrm>
            <a:off x="662879" y="627535"/>
            <a:ext cx="4040188" cy="479822"/>
          </a:xfrm>
        </p:spPr>
        <p:txBody>
          <a:bodyPr anchor="b"/>
          <a:lstStyle>
            <a:lvl1pPr marL="0" indent="0">
              <a:buNone/>
              <a:defRPr sz="2400" b="1"/>
            </a:lvl1pPr>
            <a:lvl2pPr marL="457096" indent="0">
              <a:buNone/>
              <a:defRPr sz="2000" b="1"/>
            </a:lvl2pPr>
            <a:lvl3pPr marL="914192" indent="0">
              <a:buNone/>
              <a:defRPr sz="1800" b="1"/>
            </a:lvl3pPr>
            <a:lvl4pPr marL="1371288" indent="0">
              <a:buNone/>
              <a:defRPr sz="1600" b="1"/>
            </a:lvl4pPr>
            <a:lvl5pPr marL="1828384" indent="0">
              <a:buNone/>
              <a:defRPr sz="1600" b="1"/>
            </a:lvl5pPr>
            <a:lvl6pPr marL="2285480" indent="0">
              <a:buNone/>
              <a:defRPr sz="1600" b="1"/>
            </a:lvl6pPr>
            <a:lvl7pPr marL="2742576" indent="0">
              <a:buNone/>
              <a:defRPr sz="1600" b="1"/>
            </a:lvl7pPr>
            <a:lvl8pPr marL="3199672" indent="0">
              <a:buNone/>
              <a:defRPr sz="1600" b="1"/>
            </a:lvl8pPr>
            <a:lvl9pPr marL="3656768"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4850707" y="627535"/>
            <a:ext cx="4041775" cy="479822"/>
          </a:xfrm>
        </p:spPr>
        <p:txBody>
          <a:bodyPr anchor="b"/>
          <a:lstStyle>
            <a:lvl1pPr marL="0" indent="0">
              <a:buNone/>
              <a:defRPr sz="2400" b="1"/>
            </a:lvl1pPr>
            <a:lvl2pPr marL="457096" indent="0">
              <a:buNone/>
              <a:defRPr sz="2000" b="1"/>
            </a:lvl2pPr>
            <a:lvl3pPr marL="914192" indent="0">
              <a:buNone/>
              <a:defRPr sz="1800" b="1"/>
            </a:lvl3pPr>
            <a:lvl4pPr marL="1371288" indent="0">
              <a:buNone/>
              <a:defRPr sz="1600" b="1"/>
            </a:lvl4pPr>
            <a:lvl5pPr marL="1828384" indent="0">
              <a:buNone/>
              <a:defRPr sz="1600" b="1"/>
            </a:lvl5pPr>
            <a:lvl6pPr marL="2285480" indent="0">
              <a:buNone/>
              <a:defRPr sz="1600" b="1"/>
            </a:lvl6pPr>
            <a:lvl7pPr marL="2742576" indent="0">
              <a:buNone/>
              <a:defRPr sz="1600" b="1"/>
            </a:lvl7pPr>
            <a:lvl8pPr marL="3199672" indent="0">
              <a:buNone/>
              <a:defRPr sz="1600" b="1"/>
            </a:lvl8pPr>
            <a:lvl9pPr marL="3656768"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850145"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pPr/>
              <a:t>‹#›</a:t>
            </a:fld>
            <a:endParaRPr lang="en-US"/>
          </a:p>
        </p:txBody>
      </p:sp>
      <p:sp>
        <p:nvSpPr>
          <p:cNvPr id="17" name="Title 1"/>
          <p:cNvSpPr>
            <a:spLocks noGrp="1"/>
          </p:cNvSpPr>
          <p:nvPr>
            <p:ph type="title" hasCustomPrompt="1"/>
          </p:nvPr>
        </p:nvSpPr>
        <p:spPr>
          <a:xfrm>
            <a:off x="867706" y="260079"/>
            <a:ext cx="7819096" cy="283417"/>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26" name="Straight Connector 25"/>
          <p:cNvCxnSpPr/>
          <p:nvPr userDrawn="1"/>
        </p:nvCxnSpPr>
        <p:spPr>
          <a:xfrm>
            <a:off x="441308" y="876446"/>
            <a:ext cx="0" cy="4074007"/>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userDrawn="1"/>
        </p:nvSpPr>
        <p:spPr>
          <a:xfrm>
            <a:off x="-36512" y="614834"/>
            <a:ext cx="945810" cy="261588"/>
          </a:xfrm>
          <a:prstGeom prst="rect">
            <a:avLst/>
          </a:prstGeom>
          <a:noFill/>
        </p:spPr>
        <p:txBody>
          <a:bodyPr wrap="square" lIns="91420" tIns="45709" rIns="91420" bIns="45709" rtlCol="0">
            <a:spAutoFit/>
          </a:bodyPr>
          <a:lstStyle/>
          <a:p>
            <a:pPr algn="ctr" defTabSz="914192"/>
            <a:r>
              <a:rPr lang="es-ES" sz="1100" b="1" dirty="0" err="1">
                <a:solidFill>
                  <a:srgbClr val="25408F"/>
                </a:solidFill>
              </a:rPr>
              <a:t>Copernicus</a:t>
            </a:r>
            <a:endParaRPr lang="en-US" sz="1100" b="1" dirty="0">
              <a:solidFill>
                <a:srgbClr val="25408F"/>
              </a:solidFill>
            </a:endParaRPr>
          </a:p>
        </p:txBody>
      </p:sp>
      <p:pic>
        <p:nvPicPr>
          <p:cNvPr id="23" name="Picture 2" descr="C:\Users\Designer\Desktop\PRESENTATION COPERNICUS\Copernicus ICON.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040" y="21808"/>
            <a:ext cx="747552" cy="74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42154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grpSp>
        <p:nvGrpSpPr>
          <p:cNvPr id="2" name="Group 1"/>
          <p:cNvGrpSpPr/>
          <p:nvPr userDrawn="1"/>
        </p:nvGrpSpPr>
        <p:grpSpPr>
          <a:xfrm>
            <a:off x="0" y="0"/>
            <a:ext cx="2084906" cy="5143500"/>
            <a:chOff x="0" y="0"/>
            <a:chExt cx="2084906" cy="5143500"/>
          </a:xfrm>
        </p:grpSpPr>
        <p:pic>
          <p:nvPicPr>
            <p:cNvPr id="40" name="Picture 2" descr="S:\F15015_Copernicus\3_Work\330_Work-in-process\SC4_BackgroundMat\Visual_ID\Photos\Po_River_Italy.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endParaRPr lang="en-US" dirty="0">
                <a:solidFill>
                  <a:prstClr val="white"/>
                </a:solidFill>
              </a:endParaRPr>
            </a:p>
          </p:txBody>
        </p:sp>
        <p:sp>
          <p:nvSpPr>
            <p:cNvPr id="42" name="Rectangle 41"/>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endParaRPr lang="en-US" dirty="0">
                <a:solidFill>
                  <a:prstClr val="white"/>
                </a:solidFill>
              </a:endParaRPr>
            </a:p>
          </p:txBody>
        </p:sp>
      </p:gr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58768E1A-8455-4611-8763-3FA1B747F6B6}" type="slidenum">
              <a:rPr lang="en-US" smtClean="0"/>
              <a:pPr/>
              <a:t>‹#›</a:t>
            </a:fld>
            <a:endParaRPr lang="en-US"/>
          </a:p>
        </p:txBody>
      </p:sp>
      <p:sp>
        <p:nvSpPr>
          <p:cNvPr id="16" name="Title 1"/>
          <p:cNvSpPr>
            <a:spLocks noGrp="1"/>
          </p:cNvSpPr>
          <p:nvPr userDrawn="1">
            <p:ph type="title" hasCustomPrompt="1"/>
          </p:nvPr>
        </p:nvSpPr>
        <p:spPr>
          <a:xfrm>
            <a:off x="867706" y="260079"/>
            <a:ext cx="7819096" cy="283417"/>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21" name="Straight Connector 20"/>
          <p:cNvCxnSpPr/>
          <p:nvPr userDrawn="1"/>
        </p:nvCxnSpPr>
        <p:spPr>
          <a:xfrm>
            <a:off x="441308" y="876446"/>
            <a:ext cx="0" cy="4074007"/>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userDrawn="1"/>
        </p:nvSpPr>
        <p:spPr>
          <a:xfrm>
            <a:off x="-36512" y="614834"/>
            <a:ext cx="945810" cy="261588"/>
          </a:xfrm>
          <a:prstGeom prst="rect">
            <a:avLst/>
          </a:prstGeom>
          <a:noFill/>
        </p:spPr>
        <p:txBody>
          <a:bodyPr wrap="square" lIns="91420" tIns="45709" rIns="91420" bIns="45709" rtlCol="0">
            <a:spAutoFit/>
          </a:bodyPr>
          <a:lstStyle/>
          <a:p>
            <a:pPr algn="ctr" defTabSz="914192"/>
            <a:r>
              <a:rPr lang="es-ES" sz="1100" b="1" dirty="0" err="1">
                <a:solidFill>
                  <a:srgbClr val="25408F"/>
                </a:solidFill>
              </a:rPr>
              <a:t>Copernicus</a:t>
            </a:r>
            <a:endParaRPr lang="en-US" sz="1100" b="1" dirty="0">
              <a:solidFill>
                <a:srgbClr val="25408F"/>
              </a:solidFill>
            </a:endParaRPr>
          </a:p>
        </p:txBody>
      </p:sp>
      <p:pic>
        <p:nvPicPr>
          <p:cNvPr id="15" name="Picture 2" descr="C:\Users\Designer\Desktop\PRESENTATION COPERNICUS\Copernicus ICON.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040" y="21808"/>
            <a:ext cx="747552" cy="74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93066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grpSp>
        <p:nvGrpSpPr>
          <p:cNvPr id="8" name="Group 7"/>
          <p:cNvGrpSpPr/>
          <p:nvPr userDrawn="1"/>
        </p:nvGrpSpPr>
        <p:grpSpPr>
          <a:xfrm>
            <a:off x="0" y="0"/>
            <a:ext cx="2084906" cy="5143500"/>
            <a:chOff x="0" y="0"/>
            <a:chExt cx="2084906" cy="5143500"/>
          </a:xfrm>
        </p:grpSpPr>
        <p:pic>
          <p:nvPicPr>
            <p:cNvPr id="26" name="Picture 2" descr="S:\F15015_Copernicus\3_Work\330_Work-in-process\SC4_BackgroundMat\Visual_ID\Photos\Po_River_Italy.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endParaRPr lang="en-US" dirty="0">
                <a:solidFill>
                  <a:prstClr val="white"/>
                </a:solidFill>
              </a:endParaRPr>
            </a:p>
          </p:txBody>
        </p:sp>
        <p:sp>
          <p:nvSpPr>
            <p:cNvPr id="30" name="Rectangle 29"/>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endParaRPr lang="en-US" dirty="0">
                <a:solidFill>
                  <a:prstClr val="white"/>
                </a:solidFill>
              </a:endParaRPr>
            </a:p>
          </p:txBody>
        </p:sp>
      </p:grpSp>
      <p:sp>
        <p:nvSpPr>
          <p:cNvPr id="2" name="Title 1"/>
          <p:cNvSpPr>
            <a:spLocks noGrp="1"/>
          </p:cNvSpPr>
          <p:nvPr>
            <p:ph type="title"/>
          </p:nvPr>
        </p:nvSpPr>
        <p:spPr>
          <a:xfrm>
            <a:off x="878907" y="204787"/>
            <a:ext cx="3008313" cy="871538"/>
          </a:xfrm>
        </p:spPr>
        <p:txBody>
          <a:bodyPr anchor="b"/>
          <a:lstStyle>
            <a:lvl1pPr algn="l">
              <a:defRPr sz="2000" b="1"/>
            </a:lvl1pPr>
          </a:lstStyle>
          <a:p>
            <a:r>
              <a:rPr lang="fr-FR"/>
              <a:t>Modifiez le style du titre</a:t>
            </a:r>
            <a:endParaRPr lang="en-US"/>
          </a:p>
        </p:txBody>
      </p:sp>
      <p:sp>
        <p:nvSpPr>
          <p:cNvPr id="3" name="Content Placeholder 2"/>
          <p:cNvSpPr>
            <a:spLocks noGrp="1"/>
          </p:cNvSpPr>
          <p:nvPr>
            <p:ph idx="1"/>
          </p:nvPr>
        </p:nvSpPr>
        <p:spPr>
          <a:xfrm>
            <a:off x="3996755"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878907" y="1076328"/>
            <a:ext cx="3008313" cy="3518297"/>
          </a:xfrm>
        </p:spPr>
        <p:txBody>
          <a:bodyPr/>
          <a:lstStyle>
            <a:lvl1pPr marL="0" indent="0">
              <a:buNone/>
              <a:defRPr sz="1400"/>
            </a:lvl1pPr>
            <a:lvl2pPr marL="457096" indent="0">
              <a:buNone/>
              <a:defRPr sz="1200"/>
            </a:lvl2pPr>
            <a:lvl3pPr marL="914192" indent="0">
              <a:buNone/>
              <a:defRPr sz="1000"/>
            </a:lvl3pPr>
            <a:lvl4pPr marL="1371288" indent="0">
              <a:buNone/>
              <a:defRPr sz="900"/>
            </a:lvl4pPr>
            <a:lvl5pPr marL="1828384" indent="0">
              <a:buNone/>
              <a:defRPr sz="900"/>
            </a:lvl5pPr>
            <a:lvl6pPr marL="2285480" indent="0">
              <a:buNone/>
              <a:defRPr sz="900"/>
            </a:lvl6pPr>
            <a:lvl7pPr marL="2742576" indent="0">
              <a:buNone/>
              <a:defRPr sz="900"/>
            </a:lvl7pPr>
            <a:lvl8pPr marL="3199672" indent="0">
              <a:buNone/>
              <a:defRPr sz="900"/>
            </a:lvl8pPr>
            <a:lvl9pPr marL="3656768" indent="0">
              <a:buNone/>
              <a:defRPr sz="900"/>
            </a:lvl9pPr>
          </a:lstStyle>
          <a:p>
            <a:pPr lvl="0"/>
            <a:r>
              <a:rPr lang="fr-FR"/>
              <a:t>Modifier les styles du texte du masque</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pPr/>
              <a:t>‹#›</a:t>
            </a:fld>
            <a:endParaRPr lang="en-US"/>
          </a:p>
        </p:txBody>
      </p:sp>
      <p:cxnSp>
        <p:nvCxnSpPr>
          <p:cNvPr id="27" name="Straight Connector 26"/>
          <p:cNvCxnSpPr/>
          <p:nvPr userDrawn="1"/>
        </p:nvCxnSpPr>
        <p:spPr>
          <a:xfrm>
            <a:off x="441308" y="876446"/>
            <a:ext cx="0" cy="4074007"/>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userDrawn="1"/>
        </p:nvSpPr>
        <p:spPr>
          <a:xfrm>
            <a:off x="-36512" y="614834"/>
            <a:ext cx="945810" cy="261588"/>
          </a:xfrm>
          <a:prstGeom prst="rect">
            <a:avLst/>
          </a:prstGeom>
          <a:noFill/>
        </p:spPr>
        <p:txBody>
          <a:bodyPr wrap="square" lIns="91420" tIns="45709" rIns="91420" bIns="45709" rtlCol="0">
            <a:spAutoFit/>
          </a:bodyPr>
          <a:lstStyle/>
          <a:p>
            <a:pPr algn="ctr" defTabSz="914192"/>
            <a:r>
              <a:rPr lang="es-ES" sz="1100" b="1" dirty="0" err="1">
                <a:solidFill>
                  <a:srgbClr val="25408F"/>
                </a:solidFill>
              </a:rPr>
              <a:t>Copernicus</a:t>
            </a:r>
            <a:endParaRPr lang="en-US" sz="1100" b="1" dirty="0">
              <a:solidFill>
                <a:srgbClr val="25408F"/>
              </a:solidFill>
            </a:endParaRPr>
          </a:p>
        </p:txBody>
      </p:sp>
      <p:pic>
        <p:nvPicPr>
          <p:cNvPr id="17" name="Picture 2" descr="C:\Users\Designer\Desktop\PRESENTATION COPERNICUS\Copernicus ICON.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040" y="21808"/>
            <a:ext cx="747552" cy="74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64380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pSp>
        <p:nvGrpSpPr>
          <p:cNvPr id="24" name="Group 23"/>
          <p:cNvGrpSpPr/>
          <p:nvPr userDrawn="1"/>
        </p:nvGrpSpPr>
        <p:grpSpPr>
          <a:xfrm>
            <a:off x="1" y="-1"/>
            <a:ext cx="2080186" cy="5143501"/>
            <a:chOff x="1" y="-1"/>
            <a:chExt cx="2080186" cy="5143501"/>
          </a:xfrm>
        </p:grpSpPr>
        <p:pic>
          <p:nvPicPr>
            <p:cNvPr id="25" name="Picture 24"/>
            <p:cNvPicPr>
              <a:picLocks noChangeAspect="1"/>
            </p:cNvPicPr>
            <p:nvPr userDrawn="1"/>
          </p:nvPicPr>
          <p:blipFill rotWithShape="1">
            <a:blip r:embed="rId2" cstate="print">
              <a:extLst>
                <a:ext uri="{28A0092B-C50C-407E-A947-70E740481C1C}">
                  <a14:useLocalDpi xmlns:a14="http://schemas.microsoft.com/office/drawing/2010/main" val="0"/>
                </a:ext>
              </a:extLst>
            </a:blip>
            <a:srcRect l="1250" r="-1" b="613"/>
            <a:stretch/>
          </p:blipFill>
          <p:spPr>
            <a:xfrm>
              <a:off x="1" y="0"/>
              <a:ext cx="2080186" cy="5143500"/>
            </a:xfrm>
            <a:prstGeom prst="rect">
              <a:avLst/>
            </a:prstGeom>
          </p:spPr>
        </p:pic>
        <p:sp>
          <p:nvSpPr>
            <p:cNvPr id="26" name="Rectangle 25"/>
            <p:cNvSpPr/>
            <p:nvPr userDrawn="1"/>
          </p:nvSpPr>
          <p:spPr>
            <a:xfrm>
              <a:off x="1" y="-1"/>
              <a:ext cx="2080186"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endParaRPr lang="en-US" dirty="0">
                <a:solidFill>
                  <a:prstClr val="white"/>
                </a:solidFill>
              </a:endParaRPr>
            </a:p>
          </p:txBody>
        </p:sp>
      </p:grpSp>
      <p:cxnSp>
        <p:nvCxnSpPr>
          <p:cNvPr id="15" name="Straight Connector 14"/>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9"/>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1"/>
          <p:cNvSpPr>
            <a:spLocks noGrp="1"/>
          </p:cNvSpPr>
          <p:nvPr>
            <p:ph type="title" hasCustomPrompt="1"/>
          </p:nvPr>
        </p:nvSpPr>
        <p:spPr>
          <a:xfrm>
            <a:off x="867706" y="231584"/>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9" name="TextBox 18"/>
          <p:cNvSpPr txBox="1"/>
          <p:nvPr userDrawn="1"/>
        </p:nvSpPr>
        <p:spPr>
          <a:xfrm>
            <a:off x="-63026" y="625721"/>
            <a:ext cx="962618" cy="400087"/>
          </a:xfrm>
          <a:prstGeom prst="rect">
            <a:avLst/>
          </a:prstGeom>
          <a:noFill/>
        </p:spPr>
        <p:txBody>
          <a:bodyPr wrap="square" lIns="91420" tIns="45709" rIns="91420" bIns="45709" rtlCol="0">
            <a:spAutoFit/>
          </a:bodyPr>
          <a:lstStyle/>
          <a:p>
            <a:pPr algn="ctr" defTabSz="914192"/>
            <a:r>
              <a:rPr lang="es-ES" sz="1000" b="1" dirty="0">
                <a:solidFill>
                  <a:srgbClr val="0B6192"/>
                </a:solidFill>
              </a:rPr>
              <a:t>Marine </a:t>
            </a:r>
          </a:p>
          <a:p>
            <a:pPr algn="ctr" defTabSz="914192"/>
            <a:r>
              <a:rPr lang="es-ES" sz="1000" b="1" dirty="0" err="1">
                <a:solidFill>
                  <a:srgbClr val="0B6192"/>
                </a:solidFill>
              </a:rPr>
              <a:t>Monitoring</a:t>
            </a:r>
            <a:endParaRPr lang="en-US" sz="1000" b="1" dirty="0">
              <a:solidFill>
                <a:srgbClr val="0B6192"/>
              </a:solidFill>
            </a:endParaRPr>
          </a:p>
        </p:txBody>
      </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661139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539" y="699549"/>
            <a:ext cx="7919262"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hasCustomPrompt="1"/>
          </p:nvPr>
        </p:nvSpPr>
        <p:spPr>
          <a:xfrm>
            <a:off x="867704" y="267496"/>
            <a:ext cx="7819096" cy="288032"/>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11" name="Straight Connector 10"/>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97584" y="659297"/>
            <a:ext cx="677466" cy="430887"/>
          </a:xfrm>
          <a:prstGeom prst="rect">
            <a:avLst/>
          </a:prstGeom>
          <a:noFill/>
        </p:spPr>
        <p:txBody>
          <a:bodyPr wrap="square" rtlCol="0">
            <a:spAutoFit/>
          </a:bodyPr>
          <a:lstStyle/>
          <a:p>
            <a:pPr algn="ctr"/>
            <a:r>
              <a:rPr lang="es-ES" sz="1100" b="1" dirty="0">
                <a:solidFill>
                  <a:srgbClr val="25408F"/>
                </a:solidFill>
              </a:rPr>
              <a:t>Data Access</a:t>
            </a:r>
            <a:endParaRPr lang="en-US" sz="1100" b="1" dirty="0">
              <a:solidFill>
                <a:srgbClr val="25408F"/>
              </a:solidFill>
            </a:endParaRPr>
          </a:p>
        </p:txBody>
      </p:sp>
      <p:pic>
        <p:nvPicPr>
          <p:cNvPr id="16" name="Picture 2" descr="S:\F15015_Copernicus\3_Work\330_Work-in-process\Logos_icons\Accestodata_negatif-01-01.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584" y="118280"/>
            <a:ext cx="541005" cy="54100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948738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23596" y="251"/>
            <a:ext cx="1916102" cy="5143500"/>
          </a:xfrm>
          <a:prstGeom prst="rect">
            <a:avLst/>
          </a:prstGeom>
        </p:spPr>
      </p:pic>
      <p:sp>
        <p:nvSpPr>
          <p:cNvPr id="16" name="Rectangle 15"/>
          <p:cNvSpPr/>
          <p:nvPr userDrawn="1"/>
        </p:nvSpPr>
        <p:spPr>
          <a:xfrm>
            <a:off x="7223596" y="0"/>
            <a:ext cx="1728192" cy="5143500"/>
          </a:xfrm>
          <a:prstGeom prst="rect">
            <a:avLst/>
          </a:prstGeom>
          <a:gradFill flip="none" rotWithShape="1">
            <a:gsLst>
              <a:gs pos="4000">
                <a:srgbClr val="25408F"/>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p:cNvSpPr>
            <a:spLocks noGrp="1"/>
          </p:cNvSpPr>
          <p:nvPr>
            <p:ph type="subTitle" idx="13"/>
          </p:nvPr>
        </p:nvSpPr>
        <p:spPr>
          <a:xfrm>
            <a:off x="2569823" y="3173935"/>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7" name="Picture 3" descr="S:\F15015_Copernicus\3_Work\330_Work-in-process\Logos_icons\User Uptake_blanc-01.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2974" y="902657"/>
            <a:ext cx="2821221" cy="282122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a:xfrm>
            <a:off x="723496" y="3723878"/>
            <a:ext cx="1440160" cy="261610"/>
          </a:xfrm>
          <a:prstGeom prst="rect">
            <a:avLst/>
          </a:prstGeom>
          <a:noFill/>
        </p:spPr>
        <p:txBody>
          <a:bodyPr wrap="square" rtlCol="0">
            <a:spAutoFit/>
          </a:bodyPr>
          <a:lstStyle/>
          <a:p>
            <a:pPr algn="ctr"/>
            <a:r>
              <a:rPr lang="es-ES" sz="1100" b="0" dirty="0">
                <a:solidFill>
                  <a:schemeClr val="bg1"/>
                </a:solidFill>
              </a:rPr>
              <a:t>Data Access</a:t>
            </a:r>
            <a:endParaRPr lang="en-US" sz="1100" b="0" dirty="0">
              <a:solidFill>
                <a:schemeClr val="bg1"/>
              </a:solidFill>
            </a:endParaRPr>
          </a:p>
        </p:txBody>
      </p:sp>
      <p:pic>
        <p:nvPicPr>
          <p:cNvPr id="18" name="Picture 2" descr="S:\F15015_Copernicus\3_Work\330_Work-in-process\SC4_BackgroundMat\PPT\item Copernicus\logo-ce-horizontal-en-negatif.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424266" y="4650021"/>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495758"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
          <p:cNvSpPr>
            <a:spLocks noGrp="1"/>
          </p:cNvSpPr>
          <p:nvPr>
            <p:ph type="title" hasCustomPrompt="1"/>
          </p:nvPr>
        </p:nvSpPr>
        <p:spPr>
          <a:xfrm>
            <a:off x="2569823" y="2598547"/>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Tree>
    <p:extLst>
      <p:ext uri="{BB962C8B-B14F-4D97-AF65-F5344CB8AC3E}">
        <p14:creationId xmlns:p14="http://schemas.microsoft.com/office/powerpoint/2010/main" val="1011157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1" name="Group 20"/>
          <p:cNvGrpSpPr/>
          <p:nvPr userDrawn="1"/>
        </p:nvGrpSpPr>
        <p:grpSpPr>
          <a:xfrm>
            <a:off x="0" y="8"/>
            <a:ext cx="2102132" cy="5143501"/>
            <a:chOff x="0" y="0"/>
            <a:chExt cx="2102132" cy="5143501"/>
          </a:xfrm>
        </p:grpSpPr>
        <p:pic>
          <p:nvPicPr>
            <p:cNvPr id="23" name="Picture 2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102132" cy="5143500"/>
            </a:xfrm>
            <a:prstGeom prst="rect">
              <a:avLst/>
            </a:prstGeom>
          </p:spPr>
        </p:pic>
        <p:sp>
          <p:nvSpPr>
            <p:cNvPr id="26" name="Rectangle 25"/>
            <p:cNvSpPr/>
            <p:nvPr userDrawn="1"/>
          </p:nvSpPr>
          <p:spPr>
            <a:xfrm>
              <a:off x="0" y="0"/>
              <a:ext cx="2102132"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userDrawn="1">
            <p:ph sz="half" idx="1"/>
          </p:nvPr>
        </p:nvSpPr>
        <p:spPr>
          <a:xfrm>
            <a:off x="749424"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4781872"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userDrawn="1">
            <p:ph type="title" hasCustomPrompt="1"/>
          </p:nvPr>
        </p:nvSpPr>
        <p:spPr>
          <a:xfrm>
            <a:off x="867704" y="267496"/>
            <a:ext cx="7819096" cy="288032"/>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9" name="TextBox 18"/>
          <p:cNvSpPr txBox="1"/>
          <p:nvPr userDrawn="1"/>
        </p:nvSpPr>
        <p:spPr>
          <a:xfrm>
            <a:off x="97584" y="659297"/>
            <a:ext cx="677466" cy="430887"/>
          </a:xfrm>
          <a:prstGeom prst="rect">
            <a:avLst/>
          </a:prstGeom>
          <a:noFill/>
        </p:spPr>
        <p:txBody>
          <a:bodyPr wrap="square" rtlCol="0">
            <a:spAutoFit/>
          </a:bodyPr>
          <a:lstStyle/>
          <a:p>
            <a:pPr algn="ctr"/>
            <a:r>
              <a:rPr lang="es-ES" sz="1100" b="1" dirty="0">
                <a:solidFill>
                  <a:srgbClr val="25408F"/>
                </a:solidFill>
              </a:rPr>
              <a:t>Data Access</a:t>
            </a:r>
            <a:endParaRPr lang="en-US" sz="1100" b="1" dirty="0">
              <a:solidFill>
                <a:srgbClr val="25408F"/>
              </a:solidFill>
            </a:endParaRPr>
          </a:p>
        </p:txBody>
      </p:sp>
      <p:pic>
        <p:nvPicPr>
          <p:cNvPr id="13" name="Picture 2" descr="S:\F15015_Copernicus\3_Work\330_Work-in-process\Logos_icons\Accestodata_negatif-01-01.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80584" y="118280"/>
            <a:ext cx="541005" cy="54100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184329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p:cNvGrpSpPr/>
          <p:nvPr userDrawn="1"/>
        </p:nvGrpSpPr>
        <p:grpSpPr>
          <a:xfrm>
            <a:off x="0" y="8"/>
            <a:ext cx="2102132" cy="5143501"/>
            <a:chOff x="0" y="0"/>
            <a:chExt cx="2102132" cy="5143501"/>
          </a:xfrm>
        </p:grpSpPr>
        <p:pic>
          <p:nvPicPr>
            <p:cNvPr id="21" name="Picture 2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102132" cy="5143500"/>
            </a:xfrm>
            <a:prstGeom prst="rect">
              <a:avLst/>
            </a:prstGeom>
          </p:spPr>
        </p:pic>
        <p:sp>
          <p:nvSpPr>
            <p:cNvPr id="22" name="Rectangle 21"/>
            <p:cNvSpPr/>
            <p:nvPr userDrawn="1"/>
          </p:nvSpPr>
          <p:spPr>
            <a:xfrm>
              <a:off x="0" y="0"/>
              <a:ext cx="2102132"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p:cNvSpPr>
            <a:spLocks noGrp="1"/>
          </p:cNvSpPr>
          <p:nvPr>
            <p:ph type="body" idx="1"/>
          </p:nvPr>
        </p:nvSpPr>
        <p:spPr>
          <a:xfrm>
            <a:off x="662879" y="6275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850710" y="6275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50169"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p:cNvSpPr>
            <a:spLocks noGrp="1"/>
          </p:cNvSpPr>
          <p:nvPr>
            <p:ph type="title" hasCustomPrompt="1"/>
          </p:nvPr>
        </p:nvSpPr>
        <p:spPr>
          <a:xfrm>
            <a:off x="867704" y="267496"/>
            <a:ext cx="7819096" cy="288032"/>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13" name="Straight Connector 12"/>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97584" y="659297"/>
            <a:ext cx="677466" cy="430887"/>
          </a:xfrm>
          <a:prstGeom prst="rect">
            <a:avLst/>
          </a:prstGeom>
          <a:noFill/>
        </p:spPr>
        <p:txBody>
          <a:bodyPr wrap="square" rtlCol="0">
            <a:spAutoFit/>
          </a:bodyPr>
          <a:lstStyle/>
          <a:p>
            <a:pPr algn="ctr"/>
            <a:r>
              <a:rPr lang="es-ES" sz="1100" b="1" dirty="0">
                <a:solidFill>
                  <a:srgbClr val="25408F"/>
                </a:solidFill>
              </a:rPr>
              <a:t>Data Access</a:t>
            </a:r>
            <a:endParaRPr lang="en-US" sz="1100" b="1" dirty="0">
              <a:solidFill>
                <a:srgbClr val="25408F"/>
              </a:solidFill>
            </a:endParaRPr>
          </a:p>
        </p:txBody>
      </p:sp>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pic>
        <p:nvPicPr>
          <p:cNvPr id="19" name="Picture 2" descr="S:\F15015_Copernicus\3_Work\330_Work-in-process\Logos_icons\Accestodata_negatif-01-01.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80584" y="118280"/>
            <a:ext cx="541005" cy="541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674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7" name="Group 26"/>
          <p:cNvGrpSpPr/>
          <p:nvPr userDrawn="1"/>
        </p:nvGrpSpPr>
        <p:grpSpPr>
          <a:xfrm>
            <a:off x="0" y="8"/>
            <a:ext cx="2102132" cy="5143501"/>
            <a:chOff x="0" y="0"/>
            <a:chExt cx="2102132" cy="5143501"/>
          </a:xfrm>
        </p:grpSpPr>
        <p:pic>
          <p:nvPicPr>
            <p:cNvPr id="28" name="Picture 2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102132" cy="5143500"/>
            </a:xfrm>
            <a:prstGeom prst="rect">
              <a:avLst/>
            </a:prstGeom>
          </p:spPr>
        </p:pic>
        <p:sp>
          <p:nvSpPr>
            <p:cNvPr id="29" name="Rectangle 28"/>
            <p:cNvSpPr/>
            <p:nvPr userDrawn="1"/>
          </p:nvSpPr>
          <p:spPr>
            <a:xfrm>
              <a:off x="0" y="0"/>
              <a:ext cx="2102132"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itle 1"/>
          <p:cNvSpPr>
            <a:spLocks noGrp="1"/>
          </p:cNvSpPr>
          <p:nvPr>
            <p:ph type="title" hasCustomPrompt="1"/>
          </p:nvPr>
        </p:nvSpPr>
        <p:spPr>
          <a:xfrm>
            <a:off x="867704" y="267496"/>
            <a:ext cx="7819096" cy="288032"/>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22" name="Straight Connector 21"/>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97584" y="659297"/>
            <a:ext cx="677466" cy="430887"/>
          </a:xfrm>
          <a:prstGeom prst="rect">
            <a:avLst/>
          </a:prstGeom>
          <a:noFill/>
        </p:spPr>
        <p:txBody>
          <a:bodyPr wrap="square" rtlCol="0">
            <a:spAutoFit/>
          </a:bodyPr>
          <a:lstStyle/>
          <a:p>
            <a:pPr algn="ctr"/>
            <a:r>
              <a:rPr lang="es-ES" sz="1100" b="1" dirty="0">
                <a:solidFill>
                  <a:srgbClr val="25408F"/>
                </a:solidFill>
              </a:rPr>
              <a:t>Data Access</a:t>
            </a:r>
            <a:endParaRPr lang="en-US" sz="1100" b="1" dirty="0">
              <a:solidFill>
                <a:srgbClr val="25408F"/>
              </a:solidFill>
            </a:endParaRPr>
          </a:p>
        </p:txBody>
      </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pic>
        <p:nvPicPr>
          <p:cNvPr id="26" name="Picture 2" descr="S:\F15015_Copernicus\3_Work\330_Work-in-process\Logos_icons\Accestodata_negatif-01-01.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80584" y="118280"/>
            <a:ext cx="541005" cy="541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8489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9" name="Group 28"/>
          <p:cNvGrpSpPr/>
          <p:nvPr userDrawn="1"/>
        </p:nvGrpSpPr>
        <p:grpSpPr>
          <a:xfrm>
            <a:off x="0" y="8"/>
            <a:ext cx="2102132" cy="5143501"/>
            <a:chOff x="0" y="0"/>
            <a:chExt cx="2102132" cy="5143501"/>
          </a:xfrm>
        </p:grpSpPr>
        <p:pic>
          <p:nvPicPr>
            <p:cNvPr id="30" name="Picture 2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102132" cy="5143500"/>
            </a:xfrm>
            <a:prstGeom prst="rect">
              <a:avLst/>
            </a:prstGeom>
          </p:spPr>
        </p:pic>
        <p:sp>
          <p:nvSpPr>
            <p:cNvPr id="31" name="Rectangle 30"/>
            <p:cNvSpPr/>
            <p:nvPr userDrawn="1"/>
          </p:nvSpPr>
          <p:spPr>
            <a:xfrm>
              <a:off x="0" y="0"/>
              <a:ext cx="2102132"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8789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6" name="Straight Connector 15"/>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97584" y="659297"/>
            <a:ext cx="677466" cy="430887"/>
          </a:xfrm>
          <a:prstGeom prst="rect">
            <a:avLst/>
          </a:prstGeom>
          <a:noFill/>
        </p:spPr>
        <p:txBody>
          <a:bodyPr wrap="square" rtlCol="0">
            <a:spAutoFit/>
          </a:bodyPr>
          <a:lstStyle/>
          <a:p>
            <a:pPr algn="ctr"/>
            <a:r>
              <a:rPr lang="es-ES" sz="1100" b="1" dirty="0">
                <a:solidFill>
                  <a:srgbClr val="25408F"/>
                </a:solidFill>
              </a:rPr>
              <a:t>Data Access</a:t>
            </a:r>
            <a:endParaRPr lang="en-US" sz="1100" b="1" dirty="0">
              <a:solidFill>
                <a:srgbClr val="25408F"/>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pic>
        <p:nvPicPr>
          <p:cNvPr id="28" name="Picture 2" descr="S:\F15015_Copernicus\3_Work\330_Work-in-process\Logos_icons\Accestodata_negatif-01-01.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80584" y="118280"/>
            <a:ext cx="541005" cy="541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937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 name="Group 7"/>
          <p:cNvGrpSpPr/>
          <p:nvPr userDrawn="1"/>
        </p:nvGrpSpPr>
        <p:grpSpPr>
          <a:xfrm>
            <a:off x="0" y="0"/>
            <a:ext cx="2133600" cy="5143500"/>
            <a:chOff x="0" y="0"/>
            <a:chExt cx="2133600" cy="5143500"/>
          </a:xfrm>
        </p:grpSpPr>
        <p:pic>
          <p:nvPicPr>
            <p:cNvPr id="1026"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35"/>
            <a:stretch/>
          </p:blipFill>
          <p:spPr bwMode="auto">
            <a:xfrm>
              <a:off x="0" y="0"/>
              <a:ext cx="21336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userDrawn="1"/>
          </p:nvSpPr>
          <p:spPr>
            <a:xfrm>
              <a:off x="0" y="0"/>
              <a:ext cx="2133600"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0"/>
              <a:ext cx="2122309"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9" name="Straight Connector 8"/>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54" y="699549"/>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Box 26"/>
          <p:cNvSpPr txBox="1"/>
          <p:nvPr userDrawn="1"/>
        </p:nvSpPr>
        <p:spPr>
          <a:xfrm>
            <a:off x="11291" y="622343"/>
            <a:ext cx="878632" cy="430887"/>
          </a:xfrm>
          <a:prstGeom prst="rect">
            <a:avLst/>
          </a:prstGeom>
          <a:noFill/>
        </p:spPr>
        <p:txBody>
          <a:bodyPr wrap="square" rtlCol="0">
            <a:spAutoFit/>
          </a:bodyPr>
          <a:lstStyle/>
          <a:p>
            <a:pPr algn="ctr"/>
            <a:r>
              <a:rPr lang="es-ES" sz="1100" b="1" dirty="0" err="1">
                <a:solidFill>
                  <a:srgbClr val="25408F"/>
                </a:solidFill>
              </a:rPr>
              <a:t>Space</a:t>
            </a:r>
            <a:endParaRPr lang="es-ES" sz="1100" b="1" dirty="0">
              <a:solidFill>
                <a:srgbClr val="25408F"/>
              </a:solidFill>
            </a:endParaRPr>
          </a:p>
          <a:p>
            <a:pPr algn="ctr"/>
            <a:r>
              <a:rPr lang="es-ES" sz="1100" b="1" dirty="0" err="1">
                <a:solidFill>
                  <a:srgbClr val="25408F"/>
                </a:solidFill>
              </a:rPr>
              <a:t>Component</a:t>
            </a:r>
            <a:endParaRPr lang="en-US" sz="1100" b="1" dirty="0">
              <a:solidFill>
                <a:srgbClr val="25408F"/>
              </a:solidFill>
            </a:endParaRPr>
          </a:p>
        </p:txBody>
      </p:sp>
      <p:grpSp>
        <p:nvGrpSpPr>
          <p:cNvPr id="10" name="Group 9"/>
          <p:cNvGrpSpPr/>
          <p:nvPr userDrawn="1"/>
        </p:nvGrpSpPr>
        <p:grpSpPr>
          <a:xfrm>
            <a:off x="168363" y="112961"/>
            <a:ext cx="560376" cy="529978"/>
            <a:chOff x="168363" y="112960"/>
            <a:chExt cx="560376" cy="529978"/>
          </a:xfrm>
        </p:grpSpPr>
        <p:sp>
          <p:nvSpPr>
            <p:cNvPr id="17" name="Oval 16"/>
            <p:cNvSpPr/>
            <p:nvPr userDrawn="1"/>
          </p:nvSpPr>
          <p:spPr>
            <a:xfrm>
              <a:off x="168363" y="112960"/>
              <a:ext cx="531980" cy="529978"/>
            </a:xfrm>
            <a:prstGeom prst="ellipse">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 name="Picture 2" descr="S:\F15015_Copernicus\3_Work\330_Work-in-process\SC4_BackgroundMat\PPT\item Copernicus\Satellite\Satellite\satellite_Artboard 5.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Footer Placeholder 10"/>
          <p:cNvSpPr>
            <a:spLocks noGrp="1"/>
          </p:cNvSpPr>
          <p:nvPr>
            <p:ph type="ftr" sz="quarter" idx="10"/>
          </p:nvPr>
        </p:nvSpPr>
        <p:spPr/>
        <p:txBody>
          <a:bodyPr/>
          <a:lstStyle/>
          <a:p>
            <a:endParaRPr lang="en-US" dirty="0"/>
          </a:p>
        </p:txBody>
      </p:sp>
      <p:sp>
        <p:nvSpPr>
          <p:cNvPr id="12" name="Slide Number Placeholder 11"/>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472763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539" y="699549"/>
            <a:ext cx="7919262"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19" name="Straight Connector 18"/>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11291" y="622343"/>
            <a:ext cx="878632" cy="430887"/>
          </a:xfrm>
          <a:prstGeom prst="rect">
            <a:avLst/>
          </a:prstGeom>
          <a:noFill/>
        </p:spPr>
        <p:txBody>
          <a:bodyPr wrap="square" rtlCol="0">
            <a:spAutoFit/>
          </a:bodyPr>
          <a:lstStyle/>
          <a:p>
            <a:pPr algn="ctr"/>
            <a:r>
              <a:rPr lang="es-ES" sz="1100" b="1" dirty="0" err="1">
                <a:solidFill>
                  <a:srgbClr val="25408F"/>
                </a:solidFill>
              </a:rPr>
              <a:t>Space</a:t>
            </a:r>
            <a:endParaRPr lang="es-ES" sz="1100" b="1" dirty="0">
              <a:solidFill>
                <a:srgbClr val="25408F"/>
              </a:solidFill>
            </a:endParaRPr>
          </a:p>
          <a:p>
            <a:pPr algn="ctr"/>
            <a:r>
              <a:rPr lang="es-ES" sz="1100" b="1" dirty="0" err="1">
                <a:solidFill>
                  <a:srgbClr val="25408F"/>
                </a:solidFill>
              </a:rPr>
              <a:t>Component</a:t>
            </a:r>
            <a:endParaRPr lang="en-US" sz="1100" b="1" dirty="0">
              <a:solidFill>
                <a:srgbClr val="25408F"/>
              </a:solidFill>
            </a:endParaRP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grpSp>
        <p:nvGrpSpPr>
          <p:cNvPr id="14" name="Group 13"/>
          <p:cNvGrpSpPr/>
          <p:nvPr userDrawn="1"/>
        </p:nvGrpSpPr>
        <p:grpSpPr>
          <a:xfrm>
            <a:off x="168363" y="112961"/>
            <a:ext cx="560376" cy="529978"/>
            <a:chOff x="168363" y="112960"/>
            <a:chExt cx="560376" cy="529978"/>
          </a:xfrm>
        </p:grpSpPr>
        <p:sp>
          <p:nvSpPr>
            <p:cNvPr id="15" name="Oval 14"/>
            <p:cNvSpPr/>
            <p:nvPr userDrawn="1"/>
          </p:nvSpPr>
          <p:spPr>
            <a:xfrm>
              <a:off x="168363" y="112960"/>
              <a:ext cx="531980" cy="529978"/>
            </a:xfrm>
            <a:prstGeom prst="ellipse">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Picture 2" descr="S:\F15015_Copernicus\3_Work\330_Work-in-process\SC4_BackgroundMat\PPT\item Copernicus\Satellite\Satellite\satellite_Artboard 5.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761949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87"/>
          <a:stretch/>
        </p:blipFill>
        <p:spPr bwMode="auto">
          <a:xfrm>
            <a:off x="7293990" y="1"/>
            <a:ext cx="185001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userDrawn="1"/>
        </p:nvSpPr>
        <p:spPr>
          <a:xfrm>
            <a:off x="7236296" y="0"/>
            <a:ext cx="1728192" cy="5143500"/>
          </a:xfrm>
          <a:prstGeom prst="rect">
            <a:avLst/>
          </a:prstGeom>
          <a:gradFill flip="none" rotWithShape="1">
            <a:gsLst>
              <a:gs pos="4000">
                <a:srgbClr val="25408F"/>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ubtitle 2"/>
          <p:cNvSpPr>
            <a:spLocks noGrp="1"/>
          </p:cNvSpPr>
          <p:nvPr>
            <p:ph type="subTitle" idx="13"/>
          </p:nvPr>
        </p:nvSpPr>
        <p:spPr>
          <a:xfrm>
            <a:off x="2627784"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0242" name="Picture 2" descr="S:\F15015_Copernicus\3_Work\330_Work-in-process\SC4_BackgroundMat\PPT\item Copernicus\Satellite\Satellite\satellite_Artboard 5.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80531" y="965601"/>
            <a:ext cx="3528396" cy="249476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a:xfrm>
            <a:off x="683568" y="2598172"/>
            <a:ext cx="1623062" cy="261610"/>
          </a:xfrm>
          <a:prstGeom prst="rect">
            <a:avLst/>
          </a:prstGeom>
          <a:noFill/>
        </p:spPr>
        <p:txBody>
          <a:bodyPr wrap="square" rtlCol="0">
            <a:spAutoFit/>
          </a:bodyPr>
          <a:lstStyle/>
          <a:p>
            <a:pPr algn="ctr"/>
            <a:r>
              <a:rPr lang="es-ES" sz="1100" b="0" dirty="0" err="1">
                <a:solidFill>
                  <a:schemeClr val="bg1"/>
                </a:solidFill>
              </a:rPr>
              <a:t>Space</a:t>
            </a:r>
            <a:r>
              <a:rPr lang="es-ES" sz="1100" b="0" baseline="0" dirty="0">
                <a:solidFill>
                  <a:schemeClr val="bg1"/>
                </a:solidFill>
              </a:rPr>
              <a:t> </a:t>
            </a:r>
            <a:r>
              <a:rPr lang="es-ES" sz="1100" b="0" dirty="0" err="1">
                <a:solidFill>
                  <a:schemeClr val="bg1"/>
                </a:solidFill>
              </a:rPr>
              <a:t>Component</a:t>
            </a:r>
            <a:endParaRPr lang="en-US" sz="1100" b="0" dirty="0">
              <a:solidFill>
                <a:schemeClr val="bg1"/>
              </a:solidFill>
            </a:endParaRPr>
          </a:p>
        </p:txBody>
      </p:sp>
      <p:pic>
        <p:nvPicPr>
          <p:cNvPr id="18" name="Picture 2"/>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descr="S:\F15015_Copernicus\3_Work\330_Work-in-process\SC4_BackgroundMat\PPT\item Copernicus\logo-ce-horizontal-en-negatif.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468058" y="4650021"/>
            <a:ext cx="1145581" cy="300443"/>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hasCustomPrompt="1"/>
          </p:nvPr>
        </p:nvSpPr>
        <p:spPr>
          <a:xfrm>
            <a:off x="2627784" y="2587178"/>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Tree>
    <p:extLst>
      <p:ext uri="{BB962C8B-B14F-4D97-AF65-F5344CB8AC3E}">
        <p14:creationId xmlns:p14="http://schemas.microsoft.com/office/powerpoint/2010/main" val="853126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539" y="699549"/>
            <a:ext cx="7919262" cy="38230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hasCustomPrompt="1"/>
          </p:nvPr>
        </p:nvSpPr>
        <p:spPr>
          <a:xfrm>
            <a:off x="867704" y="260084"/>
            <a:ext cx="7819096" cy="283417"/>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49" name="Straight Connector 48"/>
          <p:cNvCxnSpPr/>
          <p:nvPr userDrawn="1"/>
        </p:nvCxnSpPr>
        <p:spPr>
          <a:xfrm>
            <a:off x="441308" y="876452"/>
            <a:ext cx="0" cy="4074007"/>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userDrawn="1"/>
        </p:nvSpPr>
        <p:spPr>
          <a:xfrm>
            <a:off x="-36512" y="614834"/>
            <a:ext cx="945810" cy="261610"/>
          </a:xfrm>
          <a:prstGeom prst="rect">
            <a:avLst/>
          </a:prstGeom>
          <a:noFill/>
        </p:spPr>
        <p:txBody>
          <a:bodyPr wrap="square" rtlCol="0">
            <a:spAutoFit/>
          </a:bodyPr>
          <a:lstStyle/>
          <a:p>
            <a:pPr algn="ctr"/>
            <a:r>
              <a:rPr lang="es-ES" sz="1100" b="1" dirty="0" err="1">
                <a:solidFill>
                  <a:srgbClr val="25408F"/>
                </a:solidFill>
              </a:rPr>
              <a:t>Copernicus</a:t>
            </a:r>
            <a:endParaRPr lang="en-US" sz="1100" b="1" dirty="0">
              <a:solidFill>
                <a:srgbClr val="25408F"/>
              </a:solidFill>
            </a:endParaRP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pic>
        <p:nvPicPr>
          <p:cNvPr id="16" name="Picture 2" descr="C:\Users\Designer\Desktop\PRESENTATION COPERNICUS\Copernicus ICON.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2040" y="21808"/>
            <a:ext cx="747552" cy="74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5109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6" name="Group 15"/>
          <p:cNvGrpSpPr/>
          <p:nvPr userDrawn="1"/>
        </p:nvGrpSpPr>
        <p:grpSpPr>
          <a:xfrm>
            <a:off x="0" y="0"/>
            <a:ext cx="2133600" cy="5143500"/>
            <a:chOff x="0" y="0"/>
            <a:chExt cx="2133600" cy="5143500"/>
          </a:xfrm>
        </p:grpSpPr>
        <p:pic>
          <p:nvPicPr>
            <p:cNvPr id="17"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35"/>
            <a:stretch/>
          </p:blipFill>
          <p:spPr bwMode="auto">
            <a:xfrm>
              <a:off x="0" y="0"/>
              <a:ext cx="21336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userDrawn="1"/>
          </p:nvSpPr>
          <p:spPr>
            <a:xfrm>
              <a:off x="0" y="0"/>
              <a:ext cx="2133600"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0" y="0"/>
              <a:ext cx="2122309"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sz="half" idx="1"/>
          </p:nvPr>
        </p:nvSpPr>
        <p:spPr>
          <a:xfrm>
            <a:off x="749424"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26" name="Straight Connector 25"/>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userDrawn="1"/>
        </p:nvSpPr>
        <p:spPr>
          <a:xfrm>
            <a:off x="11291" y="622343"/>
            <a:ext cx="878632" cy="430887"/>
          </a:xfrm>
          <a:prstGeom prst="rect">
            <a:avLst/>
          </a:prstGeom>
          <a:noFill/>
        </p:spPr>
        <p:txBody>
          <a:bodyPr wrap="square" rtlCol="0">
            <a:spAutoFit/>
          </a:bodyPr>
          <a:lstStyle/>
          <a:p>
            <a:pPr algn="ctr"/>
            <a:r>
              <a:rPr lang="es-ES" sz="1100" b="1" dirty="0" err="1">
                <a:solidFill>
                  <a:srgbClr val="25408F"/>
                </a:solidFill>
              </a:rPr>
              <a:t>Space</a:t>
            </a:r>
            <a:endParaRPr lang="es-ES" sz="1100" b="1" dirty="0">
              <a:solidFill>
                <a:srgbClr val="25408F"/>
              </a:solidFill>
            </a:endParaRPr>
          </a:p>
          <a:p>
            <a:pPr algn="ctr"/>
            <a:r>
              <a:rPr lang="es-ES" sz="1100" b="1" dirty="0" err="1">
                <a:solidFill>
                  <a:srgbClr val="25408F"/>
                </a:solidFill>
              </a:rPr>
              <a:t>Component</a:t>
            </a:r>
            <a:endParaRPr lang="en-US" sz="1100" b="1" dirty="0">
              <a:solidFill>
                <a:srgbClr val="25408F"/>
              </a:solidFill>
            </a:endParaRPr>
          </a:p>
        </p:txBody>
      </p:sp>
      <p:sp>
        <p:nvSpPr>
          <p:cNvPr id="2" name="Footer Placeholder 1"/>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58768E1A-8455-4611-8763-3FA1B747F6B6}" type="slidenum">
              <a:rPr lang="en-US" smtClean="0"/>
              <a:pPr/>
              <a:t>‹#›</a:t>
            </a:fld>
            <a:endParaRPr lang="en-US"/>
          </a:p>
        </p:txBody>
      </p:sp>
      <p:grpSp>
        <p:nvGrpSpPr>
          <p:cNvPr id="29" name="Group 28"/>
          <p:cNvGrpSpPr/>
          <p:nvPr userDrawn="1"/>
        </p:nvGrpSpPr>
        <p:grpSpPr>
          <a:xfrm>
            <a:off x="168363" y="112961"/>
            <a:ext cx="560376" cy="529978"/>
            <a:chOff x="168363" y="112960"/>
            <a:chExt cx="560376" cy="529978"/>
          </a:xfrm>
        </p:grpSpPr>
        <p:sp>
          <p:nvSpPr>
            <p:cNvPr id="30" name="Oval 29"/>
            <p:cNvSpPr/>
            <p:nvPr userDrawn="1"/>
          </p:nvSpPr>
          <p:spPr>
            <a:xfrm>
              <a:off x="168363" y="112960"/>
              <a:ext cx="531980" cy="529978"/>
            </a:xfrm>
            <a:prstGeom prst="ellipse">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Picture 2" descr="S:\F15015_Copernicus\3_Work\330_Work-in-process\SC4_BackgroundMat\PPT\item Copernicus\Satellite\Satellite\satellite_Artboard 5.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087827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5" name="Group 14"/>
          <p:cNvGrpSpPr/>
          <p:nvPr userDrawn="1"/>
        </p:nvGrpSpPr>
        <p:grpSpPr>
          <a:xfrm>
            <a:off x="0" y="0"/>
            <a:ext cx="2133600" cy="5143500"/>
            <a:chOff x="0" y="0"/>
            <a:chExt cx="2133600" cy="5143500"/>
          </a:xfrm>
        </p:grpSpPr>
        <p:pic>
          <p:nvPicPr>
            <p:cNvPr id="17"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35"/>
            <a:stretch/>
          </p:blipFill>
          <p:spPr bwMode="auto">
            <a:xfrm>
              <a:off x="0" y="0"/>
              <a:ext cx="21336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userDrawn="1"/>
          </p:nvSpPr>
          <p:spPr>
            <a:xfrm>
              <a:off x="0" y="0"/>
              <a:ext cx="2133600"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0" y="0"/>
              <a:ext cx="2122309"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p:cNvSpPr>
            <a:spLocks noGrp="1"/>
          </p:cNvSpPr>
          <p:nvPr>
            <p:ph type="body" idx="1"/>
          </p:nvPr>
        </p:nvSpPr>
        <p:spPr>
          <a:xfrm>
            <a:off x="662879" y="6275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0710" y="6275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50169"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23" name="Straight Connector 22"/>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11291" y="622343"/>
            <a:ext cx="878632" cy="430887"/>
          </a:xfrm>
          <a:prstGeom prst="rect">
            <a:avLst/>
          </a:prstGeom>
          <a:noFill/>
        </p:spPr>
        <p:txBody>
          <a:bodyPr wrap="square" rtlCol="0">
            <a:spAutoFit/>
          </a:bodyPr>
          <a:lstStyle/>
          <a:p>
            <a:pPr algn="ctr"/>
            <a:r>
              <a:rPr lang="es-ES" sz="1100" b="1" dirty="0" err="1">
                <a:solidFill>
                  <a:srgbClr val="25408F"/>
                </a:solidFill>
              </a:rPr>
              <a:t>Space</a:t>
            </a:r>
            <a:endParaRPr lang="es-ES" sz="1100" b="1" dirty="0">
              <a:solidFill>
                <a:srgbClr val="25408F"/>
              </a:solidFill>
            </a:endParaRPr>
          </a:p>
          <a:p>
            <a:pPr algn="ctr"/>
            <a:r>
              <a:rPr lang="es-ES" sz="1100" b="1" dirty="0" err="1">
                <a:solidFill>
                  <a:srgbClr val="25408F"/>
                </a:solidFill>
              </a:rPr>
              <a:t>Component</a:t>
            </a:r>
            <a:endParaRPr lang="en-US" sz="1100" b="1" dirty="0">
              <a:solidFill>
                <a:srgbClr val="25408F"/>
              </a:solidFill>
            </a:endParaRPr>
          </a:p>
        </p:txBody>
      </p:sp>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grpSp>
        <p:nvGrpSpPr>
          <p:cNvPr id="21" name="Group 20"/>
          <p:cNvGrpSpPr/>
          <p:nvPr userDrawn="1"/>
        </p:nvGrpSpPr>
        <p:grpSpPr>
          <a:xfrm>
            <a:off x="168363" y="112961"/>
            <a:ext cx="560376" cy="529978"/>
            <a:chOff x="168363" y="112960"/>
            <a:chExt cx="560376" cy="529978"/>
          </a:xfrm>
        </p:grpSpPr>
        <p:sp>
          <p:nvSpPr>
            <p:cNvPr id="22" name="Oval 21"/>
            <p:cNvSpPr/>
            <p:nvPr userDrawn="1"/>
          </p:nvSpPr>
          <p:spPr>
            <a:xfrm>
              <a:off x="168363" y="112960"/>
              <a:ext cx="531980" cy="529978"/>
            </a:xfrm>
            <a:prstGeom prst="ellipse">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Picture 2" descr="S:\F15015_Copernicus\3_Work\330_Work-in-process\SC4_BackgroundMat\PPT\item Copernicus\Satellite\Satellite\satellite_Artboard 5.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55188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4" name="Group 13"/>
          <p:cNvGrpSpPr/>
          <p:nvPr userDrawn="1"/>
        </p:nvGrpSpPr>
        <p:grpSpPr>
          <a:xfrm>
            <a:off x="0" y="0"/>
            <a:ext cx="2133600" cy="5143500"/>
            <a:chOff x="0" y="0"/>
            <a:chExt cx="2133600" cy="5143500"/>
          </a:xfrm>
        </p:grpSpPr>
        <p:pic>
          <p:nvPicPr>
            <p:cNvPr id="16"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35"/>
            <a:stretch/>
          </p:blipFill>
          <p:spPr bwMode="auto">
            <a:xfrm>
              <a:off x="0" y="0"/>
              <a:ext cx="21336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userDrawn="1"/>
          </p:nvSpPr>
          <p:spPr>
            <a:xfrm>
              <a:off x="0" y="0"/>
              <a:ext cx="2133600"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0" y="0"/>
              <a:ext cx="2122309"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22" name="Straight Connector 21"/>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11291" y="622343"/>
            <a:ext cx="878632" cy="430887"/>
          </a:xfrm>
          <a:prstGeom prst="rect">
            <a:avLst/>
          </a:prstGeom>
          <a:noFill/>
        </p:spPr>
        <p:txBody>
          <a:bodyPr wrap="square" rtlCol="0">
            <a:spAutoFit/>
          </a:bodyPr>
          <a:lstStyle/>
          <a:p>
            <a:pPr algn="ctr"/>
            <a:r>
              <a:rPr lang="es-ES" sz="1100" b="1" i="0" dirty="0" err="1">
                <a:solidFill>
                  <a:srgbClr val="25408F"/>
                </a:solidFill>
              </a:rPr>
              <a:t>Space</a:t>
            </a:r>
            <a:endParaRPr lang="es-ES" sz="1100" b="1" i="0" dirty="0">
              <a:solidFill>
                <a:srgbClr val="25408F"/>
              </a:solidFill>
            </a:endParaRPr>
          </a:p>
          <a:p>
            <a:pPr algn="ctr"/>
            <a:r>
              <a:rPr lang="es-ES" sz="1100" b="1" i="0" dirty="0" err="1">
                <a:solidFill>
                  <a:srgbClr val="25408F"/>
                </a:solidFill>
              </a:rPr>
              <a:t>Component</a:t>
            </a:r>
            <a:endParaRPr lang="en-US" sz="1100" b="1" i="0" dirty="0">
              <a:solidFill>
                <a:srgbClr val="25408F"/>
              </a:solidFill>
            </a:endParaRPr>
          </a:p>
        </p:txBody>
      </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grpSp>
        <p:nvGrpSpPr>
          <p:cNvPr id="20" name="Group 19"/>
          <p:cNvGrpSpPr/>
          <p:nvPr userDrawn="1"/>
        </p:nvGrpSpPr>
        <p:grpSpPr>
          <a:xfrm>
            <a:off x="168363" y="112961"/>
            <a:ext cx="560376" cy="529978"/>
            <a:chOff x="168363" y="112960"/>
            <a:chExt cx="560376" cy="529978"/>
          </a:xfrm>
        </p:grpSpPr>
        <p:sp>
          <p:nvSpPr>
            <p:cNvPr id="28" name="Oval 27"/>
            <p:cNvSpPr/>
            <p:nvPr userDrawn="1"/>
          </p:nvSpPr>
          <p:spPr>
            <a:xfrm>
              <a:off x="168363" y="112960"/>
              <a:ext cx="531980" cy="529978"/>
            </a:xfrm>
            <a:prstGeom prst="ellipse">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Picture 2" descr="S:\F15015_Copernicus\3_Work\330_Work-in-process\SC4_BackgroundMat\PPT\item Copernicus\Satellite\Satellite\satellite_Artboard 5.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055600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6" name="Group 15"/>
          <p:cNvGrpSpPr/>
          <p:nvPr userDrawn="1"/>
        </p:nvGrpSpPr>
        <p:grpSpPr>
          <a:xfrm>
            <a:off x="0" y="0"/>
            <a:ext cx="2133600" cy="5143500"/>
            <a:chOff x="0" y="0"/>
            <a:chExt cx="2133600" cy="5143500"/>
          </a:xfrm>
        </p:grpSpPr>
        <p:pic>
          <p:nvPicPr>
            <p:cNvPr id="18"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35"/>
            <a:stretch/>
          </p:blipFill>
          <p:spPr bwMode="auto">
            <a:xfrm>
              <a:off x="0" y="0"/>
              <a:ext cx="21336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userDrawn="1"/>
          </p:nvSpPr>
          <p:spPr>
            <a:xfrm>
              <a:off x="0" y="0"/>
              <a:ext cx="2133600"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0" y="0"/>
              <a:ext cx="2122309"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8789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26" name="Straight Connector 25"/>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userDrawn="1"/>
        </p:nvSpPr>
        <p:spPr>
          <a:xfrm>
            <a:off x="11291" y="622343"/>
            <a:ext cx="878632" cy="430887"/>
          </a:xfrm>
          <a:prstGeom prst="rect">
            <a:avLst/>
          </a:prstGeom>
          <a:noFill/>
        </p:spPr>
        <p:txBody>
          <a:bodyPr wrap="square" rtlCol="0">
            <a:spAutoFit/>
          </a:bodyPr>
          <a:lstStyle/>
          <a:p>
            <a:pPr algn="ctr"/>
            <a:r>
              <a:rPr lang="es-ES" sz="1100" b="1" dirty="0" err="1">
                <a:solidFill>
                  <a:srgbClr val="25408F"/>
                </a:solidFill>
              </a:rPr>
              <a:t>Space</a:t>
            </a:r>
            <a:endParaRPr lang="es-ES" sz="1100" b="1" dirty="0">
              <a:solidFill>
                <a:srgbClr val="25408F"/>
              </a:solidFill>
            </a:endParaRPr>
          </a:p>
          <a:p>
            <a:pPr algn="ctr"/>
            <a:r>
              <a:rPr lang="es-ES" sz="1100" b="1" dirty="0" err="1">
                <a:solidFill>
                  <a:srgbClr val="25408F"/>
                </a:solidFill>
              </a:rPr>
              <a:t>Component</a:t>
            </a:r>
            <a:endParaRPr lang="en-US" sz="1100" b="1" dirty="0">
              <a:solidFill>
                <a:srgbClr val="25408F"/>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grpSp>
        <p:nvGrpSpPr>
          <p:cNvPr id="22" name="Group 21"/>
          <p:cNvGrpSpPr/>
          <p:nvPr userDrawn="1"/>
        </p:nvGrpSpPr>
        <p:grpSpPr>
          <a:xfrm>
            <a:off x="168363" y="112961"/>
            <a:ext cx="560376" cy="529978"/>
            <a:chOff x="168363" y="112960"/>
            <a:chExt cx="560376" cy="529978"/>
          </a:xfrm>
        </p:grpSpPr>
        <p:sp>
          <p:nvSpPr>
            <p:cNvPr id="23" name="Oval 22"/>
            <p:cNvSpPr/>
            <p:nvPr userDrawn="1"/>
          </p:nvSpPr>
          <p:spPr>
            <a:xfrm>
              <a:off x="168363" y="112960"/>
              <a:ext cx="531980" cy="529978"/>
            </a:xfrm>
            <a:prstGeom prst="ellipse">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0" name="Picture 2" descr="S:\F15015_Copernicus\3_Work\330_Work-in-process\SC4_BackgroundMat\PPT\item Copernicus\Satellite\Satellite\satellite_Artboard 5.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29181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650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4" name="Picture 2"/>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l="6888" t="4700" r="6881" b="9201"/>
          <a:stretch/>
        </p:blipFill>
        <p:spPr bwMode="auto">
          <a:xfrm>
            <a:off x="-71445" y="-29025"/>
            <a:ext cx="9251957" cy="519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Title 1"/>
          <p:cNvSpPr>
            <a:spLocks noGrp="1"/>
          </p:cNvSpPr>
          <p:nvPr>
            <p:ph type="ctrTitle" hasCustomPrompt="1"/>
          </p:nvPr>
        </p:nvSpPr>
        <p:spPr>
          <a:xfrm>
            <a:off x="3754512" y="2572003"/>
            <a:ext cx="4678288" cy="560636"/>
          </a:xfrm>
        </p:spPr>
        <p:txBody>
          <a:bodyPr>
            <a:noAutofit/>
          </a:bodyPr>
          <a:lstStyle>
            <a:lvl1pPr algn="l">
              <a:defRPr sz="2800" b="0" spc="600">
                <a:solidFill>
                  <a:schemeClr val="bg1"/>
                </a:solidFill>
              </a:defRPr>
            </a:lvl1pPr>
          </a:lstStyle>
          <a:p>
            <a:r>
              <a:rPr lang="en-US" dirty="0"/>
              <a:t>Title</a:t>
            </a:r>
          </a:p>
        </p:txBody>
      </p:sp>
      <p:sp>
        <p:nvSpPr>
          <p:cNvPr id="45" name="Subtitle 2"/>
          <p:cNvSpPr>
            <a:spLocks noGrp="1"/>
          </p:cNvSpPr>
          <p:nvPr>
            <p:ph type="subTitle" idx="1"/>
          </p:nvPr>
        </p:nvSpPr>
        <p:spPr>
          <a:xfrm>
            <a:off x="3754512"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6" name="Footer Placeholder 4"/>
          <p:cNvSpPr txBox="1">
            <a:spLocks/>
          </p:cNvSpPr>
          <p:nvPr userDrawn="1"/>
        </p:nvSpPr>
        <p:spPr>
          <a:xfrm>
            <a:off x="2051720" y="4980576"/>
            <a:ext cx="1807226" cy="17091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47" name="Group 46"/>
          <p:cNvGrpSpPr/>
          <p:nvPr userDrawn="1"/>
        </p:nvGrpSpPr>
        <p:grpSpPr>
          <a:xfrm>
            <a:off x="4988081" y="4533670"/>
            <a:ext cx="2998547" cy="534773"/>
            <a:chOff x="4988059" y="4533683"/>
            <a:chExt cx="2998547" cy="534774"/>
          </a:xfrm>
        </p:grpSpPr>
        <p:grpSp>
          <p:nvGrpSpPr>
            <p:cNvPr id="48" name="Group 47"/>
            <p:cNvGrpSpPr/>
            <p:nvPr userDrawn="1"/>
          </p:nvGrpSpPr>
          <p:grpSpPr>
            <a:xfrm>
              <a:off x="5192177" y="4533683"/>
              <a:ext cx="2794429" cy="514925"/>
              <a:chOff x="5116727" y="4655195"/>
              <a:chExt cx="2273215" cy="418879"/>
            </a:xfrm>
          </p:grpSpPr>
          <p:sp>
            <p:nvSpPr>
              <p:cNvPr id="61" name="TextBox 60"/>
              <p:cNvSpPr txBox="1"/>
              <p:nvPr userDrawn="1"/>
            </p:nvSpPr>
            <p:spPr>
              <a:xfrm>
                <a:off x="5116727" y="4655220"/>
                <a:ext cx="986126" cy="162740"/>
              </a:xfrm>
              <a:prstGeom prst="rect">
                <a:avLst/>
              </a:prstGeom>
              <a:noFill/>
            </p:spPr>
            <p:txBody>
              <a:bodyPr wrap="square" rtlCol="0">
                <a:spAutoFit/>
              </a:bodyPr>
              <a:lstStyle/>
              <a:p>
                <a:r>
                  <a:rPr lang="es-ES" sz="700" dirty="0" err="1">
                    <a:solidFill>
                      <a:schemeClr val="bg1"/>
                    </a:solidFill>
                  </a:rPr>
                  <a:t>Copernicus</a:t>
                </a:r>
                <a:r>
                  <a:rPr lang="es-ES" sz="700" dirty="0">
                    <a:solidFill>
                      <a:schemeClr val="bg1"/>
                    </a:solidFill>
                  </a:rPr>
                  <a:t> EU</a:t>
                </a:r>
                <a:endParaRPr lang="en-US" sz="700" dirty="0">
                  <a:solidFill>
                    <a:schemeClr val="bg1"/>
                  </a:solidFill>
                </a:endParaRPr>
              </a:p>
            </p:txBody>
          </p:sp>
          <p:sp>
            <p:nvSpPr>
              <p:cNvPr id="62" name="TextBox 61"/>
              <p:cNvSpPr txBox="1"/>
              <p:nvPr userDrawn="1"/>
            </p:nvSpPr>
            <p:spPr>
              <a:xfrm>
                <a:off x="5116727" y="4911334"/>
                <a:ext cx="986126" cy="162740"/>
              </a:xfrm>
              <a:prstGeom prst="rect">
                <a:avLst/>
              </a:prstGeom>
              <a:noFill/>
            </p:spPr>
            <p:txBody>
              <a:bodyPr wrap="square" rtlCol="0">
                <a:spAutoFit/>
              </a:bodyPr>
              <a:lstStyle/>
              <a:p>
                <a:r>
                  <a:rPr lang="es-ES" sz="700" dirty="0" err="1">
                    <a:solidFill>
                      <a:schemeClr val="bg1"/>
                    </a:solidFill>
                  </a:rPr>
                  <a:t>Copernicus</a:t>
                </a:r>
                <a:r>
                  <a:rPr lang="es-ES" sz="700" dirty="0">
                    <a:solidFill>
                      <a:schemeClr val="bg1"/>
                    </a:solidFill>
                  </a:rPr>
                  <a:t> EU</a:t>
                </a:r>
                <a:endParaRPr lang="en-US" sz="700" dirty="0">
                  <a:solidFill>
                    <a:schemeClr val="bg1"/>
                  </a:solidFill>
                </a:endParaRPr>
              </a:p>
            </p:txBody>
          </p:sp>
          <p:sp>
            <p:nvSpPr>
              <p:cNvPr id="63" name="TextBox 62"/>
              <p:cNvSpPr txBox="1"/>
              <p:nvPr userDrawn="1"/>
            </p:nvSpPr>
            <p:spPr>
              <a:xfrm>
                <a:off x="6107978" y="4911315"/>
                <a:ext cx="1281964" cy="162740"/>
              </a:xfrm>
              <a:prstGeom prst="rect">
                <a:avLst/>
              </a:prstGeom>
              <a:noFill/>
            </p:spPr>
            <p:txBody>
              <a:bodyPr wrap="square" rtlCol="0">
                <a:spAutoFit/>
              </a:bodyPr>
              <a:lstStyle/>
              <a:p>
                <a:r>
                  <a:rPr lang="es-ES" sz="700" dirty="0">
                    <a:solidFill>
                      <a:schemeClr val="bg1"/>
                    </a:solidFill>
                  </a:rPr>
                  <a:t>www.copernicus.eu</a:t>
                </a:r>
                <a:endParaRPr lang="en-US" sz="700" dirty="0">
                  <a:solidFill>
                    <a:schemeClr val="bg1"/>
                  </a:solidFill>
                </a:endParaRPr>
              </a:p>
            </p:txBody>
          </p:sp>
          <p:sp>
            <p:nvSpPr>
              <p:cNvPr id="64" name="TextBox 63"/>
              <p:cNvSpPr txBox="1"/>
              <p:nvPr userDrawn="1"/>
            </p:nvSpPr>
            <p:spPr>
              <a:xfrm>
                <a:off x="6112326" y="4655195"/>
                <a:ext cx="986126" cy="162740"/>
              </a:xfrm>
              <a:prstGeom prst="rect">
                <a:avLst/>
              </a:prstGeom>
              <a:noFill/>
            </p:spPr>
            <p:txBody>
              <a:bodyPr wrap="square" rtlCol="0">
                <a:spAutoFit/>
              </a:bodyPr>
              <a:lstStyle/>
              <a:p>
                <a:r>
                  <a:rPr lang="es-ES" sz="700" dirty="0" err="1">
                    <a:solidFill>
                      <a:schemeClr val="bg1"/>
                    </a:solidFill>
                  </a:rPr>
                  <a:t>Copernicus</a:t>
                </a:r>
                <a:r>
                  <a:rPr lang="es-ES" sz="700" dirty="0">
                    <a:solidFill>
                      <a:schemeClr val="bg1"/>
                    </a:solidFill>
                  </a:rPr>
                  <a:t> EU</a:t>
                </a:r>
                <a:endParaRPr lang="en-US" sz="700" dirty="0">
                  <a:solidFill>
                    <a:schemeClr val="bg1"/>
                  </a:solidFill>
                </a:endParaRPr>
              </a:p>
            </p:txBody>
          </p:sp>
        </p:grpSp>
        <p:grpSp>
          <p:nvGrpSpPr>
            <p:cNvPr id="49" name="Group 48"/>
            <p:cNvGrpSpPr/>
            <p:nvPr userDrawn="1"/>
          </p:nvGrpSpPr>
          <p:grpSpPr>
            <a:xfrm>
              <a:off x="4988059" y="4550290"/>
              <a:ext cx="204118" cy="204118"/>
              <a:chOff x="4583906" y="4467225"/>
              <a:chExt cx="204118" cy="204118"/>
            </a:xfrm>
          </p:grpSpPr>
          <p:sp>
            <p:nvSpPr>
              <p:cNvPr id="59" name="Oval 58"/>
              <p:cNvSpPr/>
              <p:nvPr userDrawn="1"/>
            </p:nvSpPr>
            <p:spPr>
              <a:xfrm>
                <a:off x="4583906" y="4467225"/>
                <a:ext cx="204118" cy="2041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640016" y="4498921"/>
                <a:ext cx="77611" cy="145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0" name="Group 49"/>
            <p:cNvGrpSpPr/>
            <p:nvPr userDrawn="1"/>
          </p:nvGrpSpPr>
          <p:grpSpPr>
            <a:xfrm>
              <a:off x="4988396" y="4861913"/>
              <a:ext cx="204118" cy="204118"/>
              <a:chOff x="4280976" y="4520454"/>
              <a:chExt cx="204118" cy="204118"/>
            </a:xfrm>
          </p:grpSpPr>
          <p:sp>
            <p:nvSpPr>
              <p:cNvPr id="57" name="Oval 56"/>
              <p:cNvSpPr/>
              <p:nvPr userDrawn="1"/>
            </p:nvSpPr>
            <p:spPr>
              <a:xfrm>
                <a:off x="4280976" y="4520454"/>
                <a:ext cx="204118" cy="2041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4"/>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4324456" y="4566385"/>
                <a:ext cx="115818" cy="112255"/>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1" name="Group 50"/>
            <p:cNvGrpSpPr/>
            <p:nvPr userDrawn="1"/>
          </p:nvGrpSpPr>
          <p:grpSpPr>
            <a:xfrm>
              <a:off x="6217912" y="4538288"/>
              <a:ext cx="204118" cy="204118"/>
              <a:chOff x="3779912" y="4597065"/>
              <a:chExt cx="204118" cy="204118"/>
            </a:xfrm>
          </p:grpSpPr>
          <p:sp>
            <p:nvSpPr>
              <p:cNvPr id="55" name="Oval 54"/>
              <p:cNvSpPr/>
              <p:nvPr userDrawn="1"/>
            </p:nvSpPr>
            <p:spPr>
              <a:xfrm>
                <a:off x="3779912" y="4597065"/>
                <a:ext cx="204118" cy="2041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3803722" y="4656881"/>
                <a:ext cx="160700" cy="79306"/>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2" name="Group 51"/>
            <p:cNvGrpSpPr/>
            <p:nvPr userDrawn="1"/>
          </p:nvGrpSpPr>
          <p:grpSpPr>
            <a:xfrm>
              <a:off x="6220013" y="4864339"/>
              <a:ext cx="204118" cy="204118"/>
              <a:chOff x="4425895" y="4672854"/>
              <a:chExt cx="204118" cy="204118"/>
            </a:xfrm>
          </p:grpSpPr>
          <p:sp>
            <p:nvSpPr>
              <p:cNvPr id="53" name="Oval 52"/>
              <p:cNvSpPr/>
              <p:nvPr userDrawn="1"/>
            </p:nvSpPr>
            <p:spPr>
              <a:xfrm>
                <a:off x="4425895" y="4672854"/>
                <a:ext cx="204118" cy="2041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4464154" y="4713840"/>
                <a:ext cx="122133" cy="120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17310467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8" name="Group 7"/>
          <p:cNvGrpSpPr/>
          <p:nvPr userDrawn="1"/>
        </p:nvGrpSpPr>
        <p:grpSpPr>
          <a:xfrm>
            <a:off x="1" y="-1"/>
            <a:ext cx="2080186" cy="5143501"/>
            <a:chOff x="1" y="-1"/>
            <a:chExt cx="2080186" cy="5143501"/>
          </a:xfrm>
        </p:grpSpPr>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1" y="0"/>
              <a:ext cx="2080186" cy="5143500"/>
            </a:xfrm>
            <a:prstGeom prst="rect">
              <a:avLst/>
            </a:prstGeom>
          </p:spPr>
        </p:pic>
        <p:sp>
          <p:nvSpPr>
            <p:cNvPr id="14" name="Rectangle 13"/>
            <p:cNvSpPr/>
            <p:nvPr userDrawn="1"/>
          </p:nvSpPr>
          <p:spPr>
            <a:xfrm>
              <a:off x="1" y="-1"/>
              <a:ext cx="2080186"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userDrawn="1">
            <p:ph idx="1"/>
          </p:nvPr>
        </p:nvSpPr>
        <p:spPr>
          <a:xfrm>
            <a:off x="1331650" y="722094"/>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8" name="Straight Connector 27"/>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35496" y="11559"/>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chemeClr val="tx2"/>
                </a:solidFill>
              </a:rPr>
              <a:t>Marine </a:t>
            </a:r>
          </a:p>
          <a:p>
            <a:pPr algn="ctr"/>
            <a:r>
              <a:rPr lang="es-ES" sz="1000" b="1" dirty="0" err="1">
                <a:solidFill>
                  <a:schemeClr val="tx2"/>
                </a:solidFill>
              </a:rPr>
              <a:t>Monitoring</a:t>
            </a:r>
            <a:endParaRPr lang="en-US" sz="1000" b="1" dirty="0">
              <a:solidFill>
                <a:schemeClr val="tx2"/>
              </a:solidFill>
            </a:endParaRPr>
          </a:p>
        </p:txBody>
      </p:sp>
      <p:sp>
        <p:nvSpPr>
          <p:cNvPr id="33" name="Title 1"/>
          <p:cNvSpPr>
            <a:spLocks noGrp="1"/>
          </p:cNvSpPr>
          <p:nvPr userDrawn="1">
            <p:ph type="title" hasCustomPrompt="1"/>
          </p:nvPr>
        </p:nvSpPr>
        <p:spPr>
          <a:xfrm>
            <a:off x="867704" y="231584"/>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6339599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29202" y="699549"/>
            <a:ext cx="7919262"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35496" y="11559"/>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rgbClr val="0B6192"/>
                </a:solidFill>
              </a:rPr>
              <a:t>Marine </a:t>
            </a:r>
          </a:p>
          <a:p>
            <a:pPr algn="ctr"/>
            <a:r>
              <a:rPr lang="es-ES" sz="1000" b="1" dirty="0" err="1">
                <a:solidFill>
                  <a:srgbClr val="0B6192"/>
                </a:solidFill>
              </a:rPr>
              <a:t>Monitoring</a:t>
            </a:r>
            <a:endParaRPr lang="en-US" sz="1000" b="1" dirty="0">
              <a:solidFill>
                <a:srgbClr val="0B6192"/>
              </a:solidFill>
            </a:endParaRPr>
          </a:p>
        </p:txBody>
      </p:sp>
      <p:sp>
        <p:nvSpPr>
          <p:cNvPr id="17" name="Title 1"/>
          <p:cNvSpPr>
            <a:spLocks noGrp="1"/>
          </p:cNvSpPr>
          <p:nvPr>
            <p:ph type="title" hasCustomPrompt="1"/>
          </p:nvPr>
        </p:nvSpPr>
        <p:spPr>
          <a:xfrm>
            <a:off x="867704" y="231584"/>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9879490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0B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ubtitle 2"/>
          <p:cNvSpPr>
            <a:spLocks noGrp="1"/>
          </p:cNvSpPr>
          <p:nvPr>
            <p:ph type="subTitle" idx="13"/>
          </p:nvPr>
        </p:nvSpPr>
        <p:spPr>
          <a:xfrm>
            <a:off x="2555041"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2" descr="S:\F15015_Copernicus\3_Work\330_Work-in-process\SC4_BackgroundMat\PPT\item Copernicus\Icon-01.png"/>
          <p:cNvPicPr>
            <a:picLocks noChangeAspect="1" noChangeArrowheads="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bwMode="auto">
          <a:xfrm>
            <a:off x="-36510" y="1322673"/>
            <a:ext cx="2747277" cy="28826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F15015_Copernicus\3_Work\330_Work-in-process\SC4_BackgroundMat\PPT\item Copernicus\logo-ce-horizontal-en-negatif.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424266" y="4650021"/>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7279212" y="0"/>
            <a:ext cx="186478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495758"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userDrawn="1"/>
        </p:nvSpPr>
        <p:spPr>
          <a:xfrm>
            <a:off x="478516" y="3723878"/>
            <a:ext cx="1717220" cy="261610"/>
          </a:xfrm>
          <a:prstGeom prst="rect">
            <a:avLst/>
          </a:prstGeom>
          <a:noFill/>
        </p:spPr>
        <p:txBody>
          <a:bodyPr wrap="square" rtlCol="0">
            <a:spAutoFit/>
          </a:bodyPr>
          <a:lstStyle/>
          <a:p>
            <a:pPr algn="ctr"/>
            <a:r>
              <a:rPr lang="es-ES" sz="1100" b="0" dirty="0">
                <a:solidFill>
                  <a:schemeClr val="bg1"/>
                </a:solidFill>
              </a:rPr>
              <a:t>Marine </a:t>
            </a:r>
            <a:r>
              <a:rPr lang="es-ES" sz="1100" b="0" dirty="0" err="1">
                <a:solidFill>
                  <a:schemeClr val="bg1"/>
                </a:solidFill>
              </a:rPr>
              <a:t>Monitoring</a:t>
            </a:r>
            <a:endParaRPr lang="en-US" sz="1100" b="0" dirty="0">
              <a:solidFill>
                <a:schemeClr val="bg1"/>
              </a:solidFill>
            </a:endParaRPr>
          </a:p>
        </p:txBody>
      </p:sp>
      <p:sp>
        <p:nvSpPr>
          <p:cNvPr id="14" name="Title 1"/>
          <p:cNvSpPr>
            <a:spLocks noGrp="1"/>
          </p:cNvSpPr>
          <p:nvPr>
            <p:ph type="title" hasCustomPrompt="1"/>
          </p:nvPr>
        </p:nvSpPr>
        <p:spPr>
          <a:xfrm>
            <a:off x="2558008" y="2587178"/>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
        <p:nvSpPr>
          <p:cNvPr id="16" name="Rectangle 15"/>
          <p:cNvSpPr/>
          <p:nvPr userDrawn="1"/>
        </p:nvSpPr>
        <p:spPr>
          <a:xfrm>
            <a:off x="7223596" y="0"/>
            <a:ext cx="1728192" cy="5143500"/>
          </a:xfrm>
          <a:prstGeom prst="rect">
            <a:avLst/>
          </a:prstGeom>
          <a:gradFill flip="none" rotWithShape="1">
            <a:gsLst>
              <a:gs pos="4000">
                <a:srgbClr val="0B6192"/>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8125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5" name="Group 24"/>
          <p:cNvGrpSpPr/>
          <p:nvPr userDrawn="1"/>
        </p:nvGrpSpPr>
        <p:grpSpPr>
          <a:xfrm>
            <a:off x="1" y="-1"/>
            <a:ext cx="2080186" cy="5143501"/>
            <a:chOff x="1" y="-1"/>
            <a:chExt cx="2080186" cy="5143501"/>
          </a:xfrm>
        </p:grpSpPr>
        <p:pic>
          <p:nvPicPr>
            <p:cNvPr id="26" name="Picture 25"/>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1" y="0"/>
              <a:ext cx="2080186" cy="5143500"/>
            </a:xfrm>
            <a:prstGeom prst="rect">
              <a:avLst/>
            </a:prstGeom>
          </p:spPr>
        </p:pic>
        <p:sp>
          <p:nvSpPr>
            <p:cNvPr id="27" name="Rectangle 26"/>
            <p:cNvSpPr/>
            <p:nvPr userDrawn="1"/>
          </p:nvSpPr>
          <p:spPr>
            <a:xfrm>
              <a:off x="1" y="-1"/>
              <a:ext cx="2080186"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userDrawn="1">
            <p:ph sz="half" idx="1"/>
          </p:nvPr>
        </p:nvSpPr>
        <p:spPr>
          <a:xfrm>
            <a:off x="878904"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5069904"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8"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35496" y="11559"/>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noGrp="1"/>
          </p:cNvSpPr>
          <p:nvPr userDrawn="1">
            <p:ph type="title" hasCustomPrompt="1"/>
          </p:nvPr>
        </p:nvSpPr>
        <p:spPr>
          <a:xfrm>
            <a:off x="867704" y="231584"/>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2" name="TextBox 21"/>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chemeClr val="tx2"/>
                </a:solidFill>
              </a:rPr>
              <a:t>Marine </a:t>
            </a:r>
          </a:p>
          <a:p>
            <a:pPr algn="ctr"/>
            <a:r>
              <a:rPr lang="es-ES" sz="1000" b="1" dirty="0" err="1">
                <a:solidFill>
                  <a:schemeClr val="tx2"/>
                </a:solidFill>
              </a:rPr>
              <a:t>Monitoring</a:t>
            </a:r>
            <a:endParaRPr lang="en-US" sz="1000" b="1" dirty="0">
              <a:solidFill>
                <a:schemeClr val="tx2"/>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838663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Rectangle 13"/>
          <p:cNvSpPr/>
          <p:nvPr userDrawn="1"/>
        </p:nvSpPr>
        <p:spPr>
          <a:xfrm>
            <a:off x="0" y="0"/>
            <a:ext cx="9144000" cy="5143500"/>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754512" y="2572003"/>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
        <p:nvSpPr>
          <p:cNvPr id="16" name="Subtitle 2"/>
          <p:cNvSpPr>
            <a:spLocks noGrp="1"/>
          </p:cNvSpPr>
          <p:nvPr>
            <p:ph type="subTitle" idx="13"/>
          </p:nvPr>
        </p:nvSpPr>
        <p:spPr>
          <a:xfrm>
            <a:off x="3754512"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2052" name="Picture 4" descr="S:\F15015_Copernicus\3_Work\330_Work-in-process\SC4_BackgroundMat\PPT\item Copernicus\logo Copernicus_neg-01.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01232" y="2191061"/>
            <a:ext cx="2792091" cy="101819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F15015_Copernicus\3_Work\330_Work-in-process\SC4_BackgroundMat\PPT\item Copernicus\logo-ce-horizontal-en-negatif.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27617" y="4650021"/>
            <a:ext cx="1145581" cy="30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9571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4" name="Group 23"/>
          <p:cNvGrpSpPr/>
          <p:nvPr userDrawn="1"/>
        </p:nvGrpSpPr>
        <p:grpSpPr>
          <a:xfrm>
            <a:off x="1" y="-1"/>
            <a:ext cx="2080186" cy="5143501"/>
            <a:chOff x="1" y="-1"/>
            <a:chExt cx="2080186" cy="5143501"/>
          </a:xfrm>
        </p:grpSpPr>
        <p:pic>
          <p:nvPicPr>
            <p:cNvPr id="25" name="Picture 24"/>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1" y="0"/>
              <a:ext cx="2080186" cy="5143500"/>
            </a:xfrm>
            <a:prstGeom prst="rect">
              <a:avLst/>
            </a:prstGeom>
          </p:spPr>
        </p:pic>
        <p:sp>
          <p:nvSpPr>
            <p:cNvPr id="26" name="Rectangle 25"/>
            <p:cNvSpPr/>
            <p:nvPr userDrawn="1"/>
          </p:nvSpPr>
          <p:spPr>
            <a:xfrm>
              <a:off x="1" y="-1"/>
              <a:ext cx="2080186"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p:cNvSpPr>
            <a:spLocks noGrp="1"/>
          </p:cNvSpPr>
          <p:nvPr>
            <p:ph type="body" idx="1"/>
          </p:nvPr>
        </p:nvSpPr>
        <p:spPr>
          <a:xfrm>
            <a:off x="828146" y="6275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584"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15986" y="6275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5415"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35496" y="11559"/>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1"/>
          <p:cNvSpPr>
            <a:spLocks noGrp="1"/>
          </p:cNvSpPr>
          <p:nvPr>
            <p:ph type="title" hasCustomPrompt="1"/>
          </p:nvPr>
        </p:nvSpPr>
        <p:spPr>
          <a:xfrm>
            <a:off x="867704" y="231584"/>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8" name="TextBox 17"/>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chemeClr val="tx2"/>
                </a:solidFill>
              </a:rPr>
              <a:t>Marine </a:t>
            </a:r>
          </a:p>
          <a:p>
            <a:pPr algn="ctr"/>
            <a:r>
              <a:rPr lang="es-ES" sz="1000" b="1" dirty="0" err="1">
                <a:solidFill>
                  <a:schemeClr val="tx2"/>
                </a:solidFill>
              </a:rPr>
              <a:t>Monitoring</a:t>
            </a:r>
            <a:endParaRPr lang="en-US" sz="1000" b="1" dirty="0">
              <a:solidFill>
                <a:schemeClr val="tx2"/>
              </a:solidFill>
            </a:endParaRPr>
          </a:p>
        </p:txBody>
      </p:sp>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4626876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4" name="Group 23"/>
          <p:cNvGrpSpPr/>
          <p:nvPr userDrawn="1"/>
        </p:nvGrpSpPr>
        <p:grpSpPr>
          <a:xfrm>
            <a:off x="1" y="-1"/>
            <a:ext cx="2080186" cy="5143501"/>
            <a:chOff x="1" y="-1"/>
            <a:chExt cx="2080186" cy="5143501"/>
          </a:xfrm>
        </p:grpSpPr>
        <p:pic>
          <p:nvPicPr>
            <p:cNvPr id="25" name="Picture 24"/>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1" y="0"/>
              <a:ext cx="2080186" cy="5143500"/>
            </a:xfrm>
            <a:prstGeom prst="rect">
              <a:avLst/>
            </a:prstGeom>
          </p:spPr>
        </p:pic>
        <p:sp>
          <p:nvSpPr>
            <p:cNvPr id="26" name="Rectangle 25"/>
            <p:cNvSpPr/>
            <p:nvPr userDrawn="1"/>
          </p:nvSpPr>
          <p:spPr>
            <a:xfrm>
              <a:off x="1" y="-1"/>
              <a:ext cx="2080186"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5" name="Straight Connector 14"/>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35496" y="11559"/>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1"/>
          <p:cNvSpPr>
            <a:spLocks noGrp="1"/>
          </p:cNvSpPr>
          <p:nvPr>
            <p:ph type="title" hasCustomPrompt="1"/>
          </p:nvPr>
        </p:nvSpPr>
        <p:spPr>
          <a:xfrm>
            <a:off x="867704" y="231584"/>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9" name="TextBox 18"/>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chemeClr val="tx2"/>
                </a:solidFill>
              </a:rPr>
              <a:t>Marine </a:t>
            </a:r>
          </a:p>
          <a:p>
            <a:pPr algn="ctr"/>
            <a:r>
              <a:rPr lang="es-ES" sz="1000" b="1" dirty="0" err="1">
                <a:solidFill>
                  <a:schemeClr val="tx2"/>
                </a:solidFill>
              </a:rPr>
              <a:t>Monitoring</a:t>
            </a:r>
            <a:endParaRPr lang="en-US" sz="1000" b="1" dirty="0">
              <a:solidFill>
                <a:schemeClr val="tx2"/>
              </a:solidFill>
            </a:endParaRPr>
          </a:p>
        </p:txBody>
      </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4153354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5" name="Group 24"/>
          <p:cNvGrpSpPr/>
          <p:nvPr userDrawn="1"/>
        </p:nvGrpSpPr>
        <p:grpSpPr>
          <a:xfrm>
            <a:off x="1" y="-1"/>
            <a:ext cx="2080186" cy="5143501"/>
            <a:chOff x="1" y="-1"/>
            <a:chExt cx="2080186" cy="5143501"/>
          </a:xfrm>
        </p:grpSpPr>
        <p:pic>
          <p:nvPicPr>
            <p:cNvPr id="26" name="Picture 25"/>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1" y="0"/>
              <a:ext cx="2080186" cy="5143500"/>
            </a:xfrm>
            <a:prstGeom prst="rect">
              <a:avLst/>
            </a:prstGeom>
          </p:spPr>
        </p:pic>
        <p:sp>
          <p:nvSpPr>
            <p:cNvPr id="27" name="Rectangle 26"/>
            <p:cNvSpPr/>
            <p:nvPr userDrawn="1"/>
          </p:nvSpPr>
          <p:spPr>
            <a:xfrm>
              <a:off x="1" y="-1"/>
              <a:ext cx="2080186"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userDrawn="1">
            <p:ph type="title"/>
          </p:nvPr>
        </p:nvSpPr>
        <p:spPr>
          <a:xfrm>
            <a:off x="8789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userDrawn="1">
            <p:ph idx="1"/>
          </p:nvPr>
        </p:nvSpPr>
        <p:spPr>
          <a:xfrm>
            <a:off x="3996754"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userDrawn="1">
            <p:ph type="body" sz="half" idx="2"/>
          </p:nvPr>
        </p:nvSpPr>
        <p:spPr>
          <a:xfrm>
            <a:off x="8789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6" name="Straight Connector 15"/>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35496" y="11559"/>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chemeClr val="tx2"/>
                </a:solidFill>
              </a:rPr>
              <a:t>Marine </a:t>
            </a:r>
          </a:p>
          <a:p>
            <a:pPr algn="ctr"/>
            <a:r>
              <a:rPr lang="es-ES" sz="1000" b="1" dirty="0" err="1">
                <a:solidFill>
                  <a:schemeClr val="tx2"/>
                </a:solidFill>
              </a:rPr>
              <a:t>Monitoring</a:t>
            </a:r>
            <a:endParaRPr lang="en-US" sz="1000" b="1" dirty="0">
              <a:solidFill>
                <a:schemeClr val="tx2"/>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9870811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4" name="Titre 1"/>
          <p:cNvSpPr txBox="1">
            <a:spLocks/>
          </p:cNvSpPr>
          <p:nvPr userDrawn="1"/>
        </p:nvSpPr>
        <p:spPr>
          <a:xfrm>
            <a:off x="6431574" y="1734794"/>
            <a:ext cx="2255226" cy="410765"/>
          </a:xfrm>
          <a:prstGeom prst="rect">
            <a:avLst/>
          </a:prstGeom>
        </p:spPr>
        <p:txBody>
          <a:bodyPr lIns="77925" tIns="38963" rIns="77925" bIns="38963" anchor="b">
            <a:normAutofit fontScale="62500" lnSpcReduction="20000"/>
          </a:bodyPr>
          <a:lstStyle>
            <a:lvl1pPr algn="l" defTabSz="457200" rtl="0" eaLnBrk="1" latinLnBrk="0" hangingPunct="1">
              <a:spcBef>
                <a:spcPct val="0"/>
              </a:spcBef>
              <a:buNone/>
              <a:defRPr sz="2000" b="1" kern="1200">
                <a:solidFill>
                  <a:schemeClr val="bg1"/>
                </a:solidFill>
                <a:latin typeface="Arial"/>
                <a:ea typeface="+mj-ea"/>
                <a:cs typeface="Arial"/>
              </a:defRPr>
            </a:lvl1pPr>
          </a:lstStyle>
          <a:p>
            <a:pPr>
              <a:defRPr/>
            </a:pPr>
            <a:r>
              <a:rPr lang="fr-FR" dirty="0">
                <a:solidFill>
                  <a:prstClr val="white"/>
                </a:solidFill>
              </a:rPr>
              <a:t>Cliquez et modifiez le titre</a:t>
            </a:r>
          </a:p>
        </p:txBody>
      </p:sp>
      <p:sp>
        <p:nvSpPr>
          <p:cNvPr id="3" name="Espace réservé du contenu 2"/>
          <p:cNvSpPr>
            <a:spLocks noGrp="1"/>
          </p:cNvSpPr>
          <p:nvPr>
            <p:ph idx="1"/>
          </p:nvPr>
        </p:nvSpPr>
        <p:spPr>
          <a:xfrm>
            <a:off x="386352" y="1385058"/>
            <a:ext cx="5422153" cy="3275547"/>
          </a:xfrm>
        </p:spPr>
        <p:txBody>
          <a:bodyPr/>
          <a:lstStyle/>
          <a:p>
            <a:pPr lvl="0"/>
            <a:r>
              <a:rPr lang="fr-FR"/>
              <a:t>Modifiez les styles du texte du masque</a:t>
            </a:r>
          </a:p>
        </p:txBody>
      </p:sp>
      <p:sp>
        <p:nvSpPr>
          <p:cNvPr id="12" name="Titre 11"/>
          <p:cNvSpPr>
            <a:spLocks noGrp="1"/>
          </p:cNvSpPr>
          <p:nvPr>
            <p:ph type="title"/>
          </p:nvPr>
        </p:nvSpPr>
        <p:spPr/>
        <p:txBody>
          <a:bodyPr/>
          <a:lstStyle/>
          <a:p>
            <a:r>
              <a:rPr lang="fr-FR"/>
              <a:t>Cliquez et modifiez le titre</a:t>
            </a:r>
          </a:p>
        </p:txBody>
      </p:sp>
      <p:sp>
        <p:nvSpPr>
          <p:cNvPr id="6" name="Espace réservé du numéro de diapositive 3"/>
          <p:cNvSpPr>
            <a:spLocks noGrp="1"/>
          </p:cNvSpPr>
          <p:nvPr>
            <p:ph type="sldNum" sz="quarter" idx="11"/>
          </p:nvPr>
        </p:nvSpPr>
        <p:spPr>
          <a:xfrm>
            <a:off x="6553200" y="4876853"/>
            <a:ext cx="2133600" cy="273844"/>
          </a:xfrm>
        </p:spPr>
        <p:txBody>
          <a:bodyPr/>
          <a:lstStyle>
            <a:lvl1pPr>
              <a:defRPr>
                <a:solidFill>
                  <a:srgbClr val="59595A"/>
                </a:solidFill>
              </a:defRPr>
            </a:lvl1pPr>
          </a:lstStyle>
          <a:p>
            <a:pPr>
              <a:defRPr/>
            </a:pPr>
            <a:endParaRPr lang="fr-FR"/>
          </a:p>
        </p:txBody>
      </p:sp>
    </p:spTree>
    <p:extLst>
      <p:ext uri="{BB962C8B-B14F-4D97-AF65-F5344CB8AC3E}">
        <p14:creationId xmlns:p14="http://schemas.microsoft.com/office/powerpoint/2010/main" val="8393627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 name="Group 7"/>
          <p:cNvGrpSpPr/>
          <p:nvPr userDrawn="1"/>
        </p:nvGrpSpPr>
        <p:grpSpPr>
          <a:xfrm>
            <a:off x="0" y="8"/>
            <a:ext cx="2483768" cy="5143501"/>
            <a:chOff x="0" y="0"/>
            <a:chExt cx="2483768" cy="5143501"/>
          </a:xfrm>
        </p:grpSpPr>
        <p:pic>
          <p:nvPicPr>
            <p:cNvPr id="19" name="Picture 2" descr="S:\F15015_Copernicus\3_Work\330_Work-in-process\SC4_BackgroundMat\Visual_ID\Photos\Land_ThinkstockPhotos-544457560.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13"/>
            <a:stretch/>
          </p:blipFill>
          <p:spPr bwMode="auto">
            <a:xfrm>
              <a:off x="0" y="0"/>
              <a:ext cx="2438187" cy="51435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a:xfrm>
              <a:off x="0" y="1"/>
              <a:ext cx="2483768"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0" y="1"/>
              <a:ext cx="2452969"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6" name="Straight Connector 15"/>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8"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54280" y="23361"/>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userDrawn="1">
            <p:ph type="title" hasCustomPrompt="1"/>
          </p:nvPr>
        </p:nvSpPr>
        <p:spPr>
          <a:xfrm>
            <a:off x="867704" y="255463"/>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54" y="699549"/>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Box 21"/>
          <p:cNvSpPr txBox="1"/>
          <p:nvPr userDrawn="1"/>
        </p:nvSpPr>
        <p:spPr>
          <a:xfrm>
            <a:off x="-36512" y="614847"/>
            <a:ext cx="979264" cy="430887"/>
          </a:xfrm>
          <a:prstGeom prst="rect">
            <a:avLst/>
          </a:prstGeom>
          <a:noFill/>
        </p:spPr>
        <p:txBody>
          <a:bodyPr wrap="square" rtlCol="0">
            <a:spAutoFit/>
          </a:bodyPr>
          <a:lstStyle/>
          <a:p>
            <a:pPr algn="ctr"/>
            <a:r>
              <a:rPr lang="es-ES" sz="1100" b="1" dirty="0" err="1">
                <a:solidFill>
                  <a:srgbClr val="B0BF27"/>
                </a:solidFill>
              </a:rPr>
              <a:t>Land</a:t>
            </a:r>
            <a:r>
              <a:rPr lang="es-ES" sz="1100" b="1" dirty="0">
                <a:solidFill>
                  <a:srgbClr val="B0BF27"/>
                </a:solidFill>
              </a:rPr>
              <a:t> </a:t>
            </a:r>
            <a:r>
              <a:rPr lang="es-ES" sz="1100" b="1" dirty="0" err="1">
                <a:solidFill>
                  <a:srgbClr val="B0BF27"/>
                </a:solidFill>
              </a:rPr>
              <a:t>Monitoring</a:t>
            </a:r>
            <a:endParaRPr lang="en-US" sz="1100" b="1" dirty="0">
              <a:solidFill>
                <a:srgbClr val="B0BF27"/>
              </a:solidFill>
            </a:endParaRPr>
          </a:p>
        </p:txBody>
      </p:sp>
      <p:sp>
        <p:nvSpPr>
          <p:cNvPr id="9" name="Footer Placeholder 8"/>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6339599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9"/>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54280" y="23361"/>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1"/>
          <p:cNvSpPr>
            <a:spLocks noGrp="1"/>
          </p:cNvSpPr>
          <p:nvPr>
            <p:ph type="title" hasCustomPrompt="1"/>
          </p:nvPr>
        </p:nvSpPr>
        <p:spPr>
          <a:xfrm>
            <a:off x="867704" y="255463"/>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9" name="TextBox 18"/>
          <p:cNvSpPr txBox="1"/>
          <p:nvPr userDrawn="1"/>
        </p:nvSpPr>
        <p:spPr>
          <a:xfrm>
            <a:off x="-36512" y="614847"/>
            <a:ext cx="979264" cy="430887"/>
          </a:xfrm>
          <a:prstGeom prst="rect">
            <a:avLst/>
          </a:prstGeom>
          <a:noFill/>
        </p:spPr>
        <p:txBody>
          <a:bodyPr wrap="square" rtlCol="0">
            <a:spAutoFit/>
          </a:bodyPr>
          <a:lstStyle/>
          <a:p>
            <a:pPr algn="ctr"/>
            <a:r>
              <a:rPr lang="es-ES" sz="1100" b="1" dirty="0" err="1">
                <a:solidFill>
                  <a:srgbClr val="B0BF27"/>
                </a:solidFill>
              </a:rPr>
              <a:t>Land</a:t>
            </a:r>
            <a:r>
              <a:rPr lang="es-ES" sz="1100" b="1" dirty="0">
                <a:solidFill>
                  <a:srgbClr val="B0BF27"/>
                </a:solidFill>
              </a:rPr>
              <a:t> </a:t>
            </a:r>
            <a:r>
              <a:rPr lang="es-ES" sz="1100" b="1" dirty="0" err="1">
                <a:solidFill>
                  <a:srgbClr val="B0BF27"/>
                </a:solidFill>
              </a:rPr>
              <a:t>Monitoring</a:t>
            </a:r>
            <a:endParaRPr lang="en-US" sz="1100" b="1" dirty="0">
              <a:solidFill>
                <a:srgbClr val="B0BF27"/>
              </a:solidFill>
            </a:endParaRP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9879490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B0B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3" name="Subtitle 2"/>
          <p:cNvSpPr>
            <a:spLocks noGrp="1"/>
          </p:cNvSpPr>
          <p:nvPr>
            <p:ph type="subTitle" idx="13"/>
          </p:nvPr>
        </p:nvSpPr>
        <p:spPr>
          <a:xfrm>
            <a:off x="2636031"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170" name="Picture 2" descr="S:\F15015_Copernicus\3_Work\330_Work-in-process\SC4_BackgroundMat\PPT\item Copernicus\Icon-01.png"/>
          <p:cNvPicPr>
            <a:picLocks noChangeAspect="1" noChangeArrowheads="1"/>
          </p:cNvPicPr>
          <p:nvPr userDrawn="1"/>
        </p:nvPicPr>
        <p:blipFill rotWithShape="1">
          <a:blip r:embed="rId2" cstate="screen">
            <a:biLevel thresh="50000"/>
            <a:extLst>
              <a:ext uri="{28A0092B-C50C-407E-A947-70E740481C1C}">
                <a14:useLocalDpi xmlns:a14="http://schemas.microsoft.com/office/drawing/2010/main"/>
              </a:ext>
            </a:extLst>
          </a:blip>
          <a:srcRect/>
          <a:stretch/>
        </p:blipFill>
        <p:spPr bwMode="auto">
          <a:xfrm>
            <a:off x="539559" y="1470424"/>
            <a:ext cx="2409911" cy="252567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7260856" y="0"/>
            <a:ext cx="188314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descr="S:\F15015_Copernicus\3_Work\330_Work-in-process\SC4_BackgroundMat\PPT\item Copernicus\logo-ce-horizontal-en-negatif.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424266" y="4650021"/>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495758"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userDrawn="1"/>
        </p:nvSpPr>
        <p:spPr>
          <a:xfrm>
            <a:off x="582712" y="3363838"/>
            <a:ext cx="2189088" cy="261610"/>
          </a:xfrm>
          <a:prstGeom prst="rect">
            <a:avLst/>
          </a:prstGeom>
          <a:noFill/>
        </p:spPr>
        <p:txBody>
          <a:bodyPr wrap="square" rtlCol="0">
            <a:spAutoFit/>
          </a:bodyPr>
          <a:lstStyle/>
          <a:p>
            <a:pPr algn="ctr"/>
            <a:r>
              <a:rPr lang="es-ES" sz="1100" b="0" dirty="0" err="1">
                <a:solidFill>
                  <a:schemeClr val="bg1"/>
                </a:solidFill>
              </a:rPr>
              <a:t>Land</a:t>
            </a:r>
            <a:r>
              <a:rPr lang="es-ES" sz="1100" b="0" dirty="0">
                <a:solidFill>
                  <a:schemeClr val="bg1"/>
                </a:solidFill>
              </a:rPr>
              <a:t> </a:t>
            </a:r>
            <a:r>
              <a:rPr lang="es-ES" sz="1100" b="0" dirty="0" err="1">
                <a:solidFill>
                  <a:schemeClr val="bg1"/>
                </a:solidFill>
              </a:rPr>
              <a:t>Monitoring</a:t>
            </a:r>
            <a:endParaRPr lang="en-US" sz="1100" b="0" dirty="0">
              <a:solidFill>
                <a:schemeClr val="bg1"/>
              </a:solidFill>
            </a:endParaRPr>
          </a:p>
        </p:txBody>
      </p:sp>
      <p:sp>
        <p:nvSpPr>
          <p:cNvPr id="14" name="Title 1"/>
          <p:cNvSpPr>
            <a:spLocks noGrp="1"/>
          </p:cNvSpPr>
          <p:nvPr>
            <p:ph type="title" hasCustomPrompt="1"/>
          </p:nvPr>
        </p:nvSpPr>
        <p:spPr>
          <a:xfrm>
            <a:off x="2638263" y="2571751"/>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
        <p:nvSpPr>
          <p:cNvPr id="18" name="Rectangle 17"/>
          <p:cNvSpPr/>
          <p:nvPr userDrawn="1"/>
        </p:nvSpPr>
        <p:spPr>
          <a:xfrm>
            <a:off x="7176988" y="0"/>
            <a:ext cx="1728192" cy="5143500"/>
          </a:xfrm>
          <a:prstGeom prst="rect">
            <a:avLst/>
          </a:prstGeom>
          <a:gradFill flip="none" rotWithShape="1">
            <a:gsLst>
              <a:gs pos="4000">
                <a:srgbClr val="B0BF27"/>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8125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5" name="Group 14"/>
          <p:cNvGrpSpPr/>
          <p:nvPr userDrawn="1"/>
        </p:nvGrpSpPr>
        <p:grpSpPr>
          <a:xfrm>
            <a:off x="0" y="8"/>
            <a:ext cx="2483768" cy="5143501"/>
            <a:chOff x="0" y="0"/>
            <a:chExt cx="2483768" cy="5143501"/>
          </a:xfrm>
        </p:grpSpPr>
        <p:pic>
          <p:nvPicPr>
            <p:cNvPr id="16" name="Picture 2" descr="S:\F15015_Copernicus\3_Work\330_Work-in-process\SC4_BackgroundMat\Visual_ID\Photos\Land_ThinkstockPhotos-544457560.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13"/>
            <a:stretch/>
          </p:blipFill>
          <p:spPr bwMode="auto">
            <a:xfrm>
              <a:off x="0" y="0"/>
              <a:ext cx="2438187"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0" y="1"/>
              <a:ext cx="2483768"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1"/>
              <a:ext cx="2452969"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Content Placeholder 3"/>
          <p:cNvSpPr>
            <a:spLocks noGrp="1"/>
          </p:cNvSpPr>
          <p:nvPr>
            <p:ph sz="half" idx="2"/>
          </p:nvPr>
        </p:nvSpPr>
        <p:spPr>
          <a:xfrm>
            <a:off x="4781872"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5" name="Straight Connector 24"/>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27"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54280" y="23361"/>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itle 1"/>
          <p:cNvSpPr>
            <a:spLocks noGrp="1"/>
          </p:cNvSpPr>
          <p:nvPr>
            <p:ph type="title" hasCustomPrompt="1"/>
          </p:nvPr>
        </p:nvSpPr>
        <p:spPr>
          <a:xfrm>
            <a:off x="867704" y="255463"/>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9" name="TextBox 28"/>
          <p:cNvSpPr txBox="1"/>
          <p:nvPr userDrawn="1"/>
        </p:nvSpPr>
        <p:spPr>
          <a:xfrm>
            <a:off x="-36512" y="614847"/>
            <a:ext cx="979264" cy="430887"/>
          </a:xfrm>
          <a:prstGeom prst="rect">
            <a:avLst/>
          </a:prstGeom>
          <a:noFill/>
        </p:spPr>
        <p:txBody>
          <a:bodyPr wrap="square" rtlCol="0">
            <a:spAutoFit/>
          </a:bodyPr>
          <a:lstStyle/>
          <a:p>
            <a:pPr algn="ctr"/>
            <a:r>
              <a:rPr lang="es-ES" sz="1100" b="1" dirty="0" err="1">
                <a:solidFill>
                  <a:srgbClr val="B0BF27"/>
                </a:solidFill>
              </a:rPr>
              <a:t>Land</a:t>
            </a:r>
            <a:r>
              <a:rPr lang="es-ES" sz="1100" b="1" dirty="0">
                <a:solidFill>
                  <a:srgbClr val="B0BF27"/>
                </a:solidFill>
              </a:rPr>
              <a:t> </a:t>
            </a:r>
            <a:r>
              <a:rPr lang="es-ES" sz="1100" b="1" dirty="0" err="1">
                <a:solidFill>
                  <a:srgbClr val="B0BF27"/>
                </a:solidFill>
              </a:rPr>
              <a:t>Monitoring</a:t>
            </a:r>
            <a:endParaRPr lang="en-US" sz="1100" b="1" dirty="0">
              <a:solidFill>
                <a:srgbClr val="B0BF27"/>
              </a:solidFill>
            </a:endParaRPr>
          </a:p>
        </p:txBody>
      </p:sp>
      <p:sp>
        <p:nvSpPr>
          <p:cNvPr id="3" name="Content Placeholder 2"/>
          <p:cNvSpPr>
            <a:spLocks noGrp="1"/>
          </p:cNvSpPr>
          <p:nvPr>
            <p:ph sz="half" idx="1"/>
          </p:nvPr>
        </p:nvSpPr>
        <p:spPr>
          <a:xfrm>
            <a:off x="590872"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8386632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3" name="Group 12"/>
          <p:cNvGrpSpPr/>
          <p:nvPr userDrawn="1"/>
        </p:nvGrpSpPr>
        <p:grpSpPr>
          <a:xfrm>
            <a:off x="0" y="8"/>
            <a:ext cx="2483768" cy="5143501"/>
            <a:chOff x="0" y="0"/>
            <a:chExt cx="2483768" cy="5143501"/>
          </a:xfrm>
        </p:grpSpPr>
        <p:pic>
          <p:nvPicPr>
            <p:cNvPr id="15" name="Picture 2" descr="S:\F15015_Copernicus\3_Work\330_Work-in-process\SC4_BackgroundMat\Visual_ID\Photos\Land_ThinkstockPhotos-544457560.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13"/>
            <a:stretch/>
          </p:blipFill>
          <p:spPr bwMode="auto">
            <a:xfrm>
              <a:off x="0" y="0"/>
              <a:ext cx="2438187"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0" y="1"/>
              <a:ext cx="2483768"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0" y="1"/>
              <a:ext cx="2452969"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p:cNvSpPr>
            <a:spLocks noGrp="1"/>
          </p:cNvSpPr>
          <p:nvPr>
            <p:ph type="body" idx="1"/>
          </p:nvPr>
        </p:nvSpPr>
        <p:spPr>
          <a:xfrm>
            <a:off x="900154" y="6275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4" y="6275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20"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6"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54280" y="23361"/>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1"/>
          <p:cNvSpPr>
            <a:spLocks noGrp="1"/>
          </p:cNvSpPr>
          <p:nvPr>
            <p:ph type="title" hasCustomPrompt="1"/>
          </p:nvPr>
        </p:nvSpPr>
        <p:spPr>
          <a:xfrm>
            <a:off x="867704" y="255463"/>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1" name="TextBox 20"/>
          <p:cNvSpPr txBox="1"/>
          <p:nvPr userDrawn="1"/>
        </p:nvSpPr>
        <p:spPr>
          <a:xfrm>
            <a:off x="-36512" y="614847"/>
            <a:ext cx="979264" cy="430887"/>
          </a:xfrm>
          <a:prstGeom prst="rect">
            <a:avLst/>
          </a:prstGeom>
          <a:noFill/>
        </p:spPr>
        <p:txBody>
          <a:bodyPr wrap="square" rtlCol="0">
            <a:spAutoFit/>
          </a:bodyPr>
          <a:lstStyle/>
          <a:p>
            <a:pPr algn="ctr"/>
            <a:r>
              <a:rPr lang="es-ES" sz="1100" b="1" dirty="0" err="1">
                <a:solidFill>
                  <a:srgbClr val="B0BF27"/>
                </a:solidFill>
              </a:rPr>
              <a:t>Land</a:t>
            </a:r>
            <a:r>
              <a:rPr lang="es-ES" sz="1100" b="1" dirty="0">
                <a:solidFill>
                  <a:srgbClr val="B0BF27"/>
                </a:solidFill>
              </a:rPr>
              <a:t> </a:t>
            </a:r>
            <a:r>
              <a:rPr lang="es-ES" sz="1100" b="1" dirty="0" err="1">
                <a:solidFill>
                  <a:srgbClr val="B0BF27"/>
                </a:solidFill>
              </a:rPr>
              <a:t>Monitoring</a:t>
            </a:r>
            <a:endParaRPr lang="en-US" sz="1100" b="1" dirty="0">
              <a:solidFill>
                <a:srgbClr val="B0BF27"/>
              </a:solidFill>
            </a:endParaRPr>
          </a:p>
        </p:txBody>
      </p:sp>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4626876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1" name="Group 20"/>
          <p:cNvGrpSpPr/>
          <p:nvPr userDrawn="1"/>
        </p:nvGrpSpPr>
        <p:grpSpPr>
          <a:xfrm>
            <a:off x="0" y="8"/>
            <a:ext cx="2483768" cy="5143501"/>
            <a:chOff x="0" y="0"/>
            <a:chExt cx="2483768" cy="5143501"/>
          </a:xfrm>
        </p:grpSpPr>
        <p:pic>
          <p:nvPicPr>
            <p:cNvPr id="22" name="Picture 2" descr="S:\F15015_Copernicus\3_Work\330_Work-in-process\SC4_BackgroundMat\Visual_ID\Photos\Land_ThinkstockPhotos-544457560.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13"/>
            <a:stretch/>
          </p:blipFill>
          <p:spPr bwMode="auto">
            <a:xfrm>
              <a:off x="0" y="0"/>
              <a:ext cx="2438187" cy="51435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userDrawn="1"/>
          </p:nvSpPr>
          <p:spPr>
            <a:xfrm>
              <a:off x="0" y="1"/>
              <a:ext cx="2483768"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0" y="1"/>
              <a:ext cx="2452969"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4" name="Straight Connector 13"/>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6"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54280" y="23361"/>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1"/>
          <p:cNvSpPr>
            <a:spLocks noGrp="1"/>
          </p:cNvSpPr>
          <p:nvPr>
            <p:ph type="title" hasCustomPrompt="1"/>
          </p:nvPr>
        </p:nvSpPr>
        <p:spPr>
          <a:xfrm>
            <a:off x="867704" y="255463"/>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8" name="TextBox 17"/>
          <p:cNvSpPr txBox="1"/>
          <p:nvPr userDrawn="1"/>
        </p:nvSpPr>
        <p:spPr>
          <a:xfrm>
            <a:off x="-36512" y="614847"/>
            <a:ext cx="979264" cy="430887"/>
          </a:xfrm>
          <a:prstGeom prst="rect">
            <a:avLst/>
          </a:prstGeom>
          <a:noFill/>
        </p:spPr>
        <p:txBody>
          <a:bodyPr wrap="square" rtlCol="0">
            <a:spAutoFit/>
          </a:bodyPr>
          <a:lstStyle/>
          <a:p>
            <a:pPr algn="ctr"/>
            <a:r>
              <a:rPr lang="es-ES" sz="1100" b="1" dirty="0" err="1">
                <a:solidFill>
                  <a:srgbClr val="B0BF27"/>
                </a:solidFill>
              </a:rPr>
              <a:t>Land</a:t>
            </a:r>
            <a:r>
              <a:rPr lang="es-ES" sz="1100" b="1" dirty="0">
                <a:solidFill>
                  <a:srgbClr val="B0BF27"/>
                </a:solidFill>
              </a:rPr>
              <a:t> </a:t>
            </a:r>
            <a:r>
              <a:rPr lang="es-ES" sz="1100" b="1" dirty="0" err="1">
                <a:solidFill>
                  <a:srgbClr val="B0BF27"/>
                </a:solidFill>
              </a:rPr>
              <a:t>Monitoring</a:t>
            </a:r>
            <a:endParaRPr lang="en-US" sz="1100" b="1" dirty="0">
              <a:solidFill>
                <a:srgbClr val="B0BF27"/>
              </a:solidFill>
            </a:endParaRPr>
          </a:p>
        </p:txBody>
      </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415335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3" name="Group 12"/>
          <p:cNvGrpSpPr/>
          <p:nvPr userDrawn="1"/>
        </p:nvGrpSpPr>
        <p:grpSpPr>
          <a:xfrm>
            <a:off x="0" y="0"/>
            <a:ext cx="2084906" cy="5143500"/>
            <a:chOff x="0" y="0"/>
            <a:chExt cx="2084906" cy="5143500"/>
          </a:xfrm>
        </p:grpSpPr>
        <p:pic>
          <p:nvPicPr>
            <p:cNvPr id="14" name="Picture 2" descr="S:\F15015_Copernicus\3_Work\330_Work-in-process\SC4_BackgroundMat\Visual_ID\Photos\Po_River_Italy.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sz="half" idx="1"/>
          </p:nvPr>
        </p:nvSpPr>
        <p:spPr>
          <a:xfrm>
            <a:off x="590872"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81872"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pPr/>
              <a:t>‹#›</a:t>
            </a:fld>
            <a:endParaRPr lang="en-US"/>
          </a:p>
        </p:txBody>
      </p:sp>
      <p:sp>
        <p:nvSpPr>
          <p:cNvPr id="18" name="Title 1"/>
          <p:cNvSpPr>
            <a:spLocks noGrp="1"/>
          </p:cNvSpPr>
          <p:nvPr>
            <p:ph type="title" hasCustomPrompt="1"/>
          </p:nvPr>
        </p:nvSpPr>
        <p:spPr>
          <a:xfrm>
            <a:off x="867704" y="260084"/>
            <a:ext cx="7819096" cy="283417"/>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26" name="Straight Connector 25"/>
          <p:cNvCxnSpPr/>
          <p:nvPr userDrawn="1"/>
        </p:nvCxnSpPr>
        <p:spPr>
          <a:xfrm>
            <a:off x="441308" y="876452"/>
            <a:ext cx="0" cy="4074007"/>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userDrawn="1"/>
        </p:nvSpPr>
        <p:spPr>
          <a:xfrm>
            <a:off x="-36512" y="614834"/>
            <a:ext cx="945810" cy="261610"/>
          </a:xfrm>
          <a:prstGeom prst="rect">
            <a:avLst/>
          </a:prstGeom>
          <a:noFill/>
        </p:spPr>
        <p:txBody>
          <a:bodyPr wrap="square" rtlCol="0">
            <a:spAutoFit/>
          </a:bodyPr>
          <a:lstStyle/>
          <a:p>
            <a:pPr algn="ctr"/>
            <a:r>
              <a:rPr lang="es-ES" sz="1100" b="1" dirty="0" err="1">
                <a:solidFill>
                  <a:srgbClr val="25408F"/>
                </a:solidFill>
              </a:rPr>
              <a:t>Copernicus</a:t>
            </a:r>
            <a:endParaRPr lang="en-US" sz="1100" b="1" dirty="0">
              <a:solidFill>
                <a:srgbClr val="25408F"/>
              </a:solidFill>
            </a:endParaRPr>
          </a:p>
        </p:txBody>
      </p:sp>
      <p:pic>
        <p:nvPicPr>
          <p:cNvPr id="21" name="Picture 2" descr="C:\Users\Designer\Desktop\PRESENTATION COPERNICUS\Copernicus ICON.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52040" y="21808"/>
            <a:ext cx="747552" cy="74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9754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2" name="Group 21"/>
          <p:cNvGrpSpPr/>
          <p:nvPr userDrawn="1"/>
        </p:nvGrpSpPr>
        <p:grpSpPr>
          <a:xfrm>
            <a:off x="0" y="8"/>
            <a:ext cx="2483768" cy="5143501"/>
            <a:chOff x="0" y="0"/>
            <a:chExt cx="2483768" cy="5143501"/>
          </a:xfrm>
        </p:grpSpPr>
        <p:pic>
          <p:nvPicPr>
            <p:cNvPr id="23" name="Picture 2" descr="S:\F15015_Copernicus\3_Work\330_Work-in-process\SC4_BackgroundMat\Visual_ID\Photos\Land_ThinkstockPhotos-544457560.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13"/>
            <a:stretch/>
          </p:blipFill>
          <p:spPr bwMode="auto">
            <a:xfrm>
              <a:off x="0" y="0"/>
              <a:ext cx="2438187" cy="51435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userDrawn="1"/>
          </p:nvSpPr>
          <p:spPr>
            <a:xfrm>
              <a:off x="0" y="1"/>
              <a:ext cx="2483768"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0" y="1"/>
              <a:ext cx="2452969"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8789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6" name="Straight Connector 15"/>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6512" y="614847"/>
            <a:ext cx="979264" cy="430887"/>
          </a:xfrm>
          <a:prstGeom prst="rect">
            <a:avLst/>
          </a:prstGeom>
          <a:noFill/>
        </p:spPr>
        <p:txBody>
          <a:bodyPr wrap="square" rtlCol="0">
            <a:spAutoFit/>
          </a:bodyPr>
          <a:lstStyle/>
          <a:p>
            <a:pPr algn="ctr"/>
            <a:r>
              <a:rPr lang="es-ES" sz="1100" b="1" dirty="0" err="1">
                <a:solidFill>
                  <a:srgbClr val="B0BF27"/>
                </a:solidFill>
              </a:rPr>
              <a:t>Land</a:t>
            </a:r>
            <a:r>
              <a:rPr lang="es-ES" sz="1100" b="1" dirty="0">
                <a:solidFill>
                  <a:srgbClr val="B0BF27"/>
                </a:solidFill>
              </a:rPr>
              <a:t> </a:t>
            </a:r>
            <a:r>
              <a:rPr lang="es-ES" sz="1100" b="1" dirty="0" err="1">
                <a:solidFill>
                  <a:srgbClr val="B0BF27"/>
                </a:solidFill>
              </a:rPr>
              <a:t>Monitoring</a:t>
            </a:r>
            <a:endParaRPr lang="en-US" sz="1100" b="1" dirty="0">
              <a:solidFill>
                <a:srgbClr val="B0BF27"/>
              </a:solidFill>
            </a:endParaRPr>
          </a:p>
        </p:txBody>
      </p:sp>
      <p:pic>
        <p:nvPicPr>
          <p:cNvPr id="18"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54280" y="23361"/>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9870811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5pPr>
              <a:defRPr/>
            </a:lvl5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dirty="0"/>
          </a:p>
        </p:txBody>
      </p:sp>
      <p:sp>
        <p:nvSpPr>
          <p:cNvPr id="4" name="Date Placeholder 3"/>
          <p:cNvSpPr>
            <a:spLocks noGrp="1"/>
          </p:cNvSpPr>
          <p:nvPr>
            <p:ph type="dt" sz="half" idx="10"/>
          </p:nvPr>
        </p:nvSpPr>
        <p:spPr>
          <a:xfrm>
            <a:off x="6794989" y="4817286"/>
            <a:ext cx="2133600" cy="273844"/>
          </a:xfrm>
          <a:prstGeom prst="rect">
            <a:avLst/>
          </a:prstGeom>
        </p:spPr>
        <p:txBody>
          <a:bodyPr lIns="77925" tIns="38963" rIns="77925" bIns="38963"/>
          <a:lstStyle>
            <a:lvl1pPr algn="r" eaLnBrk="1" hangingPunct="1">
              <a:defRPr>
                <a:latin typeface="Arial" panose="020B0604020202020204" pitchFamily="34" charset="0"/>
              </a:defRPr>
            </a:lvl1pPr>
          </a:lstStyle>
          <a:p>
            <a:pPr>
              <a:defRPr/>
            </a:pPr>
            <a:fld id="{8BE411AB-65DE-430B-A686-D8A3935DF179}" type="datetimeFigureOut">
              <a:rPr lang="en-US"/>
              <a:pPr>
                <a:defRPr/>
              </a:pPr>
              <a:t>7/18/19</a:t>
            </a:fld>
            <a:endParaRPr lang="en-US"/>
          </a:p>
        </p:txBody>
      </p:sp>
      <p:sp>
        <p:nvSpPr>
          <p:cNvPr id="5" name="Footer Placeholder 4"/>
          <p:cNvSpPr>
            <a:spLocks noGrp="1"/>
          </p:cNvSpPr>
          <p:nvPr>
            <p:ph type="ftr" sz="quarter" idx="11"/>
          </p:nvPr>
        </p:nvSpPr>
        <p:spPr>
          <a:xfrm>
            <a:off x="975966" y="4817286"/>
            <a:ext cx="5608027" cy="273844"/>
          </a:xfrm>
          <a:prstGeom prst="rect">
            <a:avLst/>
          </a:prstGeom>
        </p:spPr>
        <p:txBody>
          <a:bodyPr/>
          <a:lstStyle>
            <a:lvl1pPr algn="r" eaLnBrk="1" hangingPunct="1">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221291" y="4817286"/>
            <a:ext cx="553915" cy="273844"/>
          </a:xfrm>
          <a:prstGeom prst="rect">
            <a:avLst/>
          </a:prstGeom>
        </p:spPr>
        <p:txBody>
          <a:bodyPr vert="horz" wrap="square" lIns="77925" tIns="38963" rIns="77925" bIns="38963" numCol="1" anchor="t" anchorCtr="0" compatLnSpc="1">
            <a:prstTxWarp prst="textNoShape">
              <a:avLst/>
            </a:prstTxWarp>
          </a:bodyPr>
          <a:lstStyle>
            <a:lvl1pPr algn="r" eaLnBrk="1" hangingPunct="1">
              <a:defRPr smtClean="0"/>
            </a:lvl1pPr>
          </a:lstStyle>
          <a:p>
            <a:pPr>
              <a:defRPr/>
            </a:pPr>
            <a:fld id="{36DF0FCA-B43E-426D-BDCC-8D15D0704246}" type="slidenum">
              <a:rPr lang="en-US" altLang="en-US"/>
              <a:pPr>
                <a:defRPr/>
              </a:pPr>
              <a:t>‹#›</a:t>
            </a:fld>
            <a:endParaRPr lang="en-US" altLang="en-US"/>
          </a:p>
        </p:txBody>
      </p:sp>
    </p:spTree>
    <p:extLst>
      <p:ext uri="{BB962C8B-B14F-4D97-AF65-F5344CB8AC3E}">
        <p14:creationId xmlns:p14="http://schemas.microsoft.com/office/powerpoint/2010/main" val="34693599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5" name="Group 4"/>
          <p:cNvGrpSpPr/>
          <p:nvPr userDrawn="1"/>
        </p:nvGrpSpPr>
        <p:grpSpPr>
          <a:xfrm>
            <a:off x="-243564" y="11"/>
            <a:ext cx="2195736" cy="5160037"/>
            <a:chOff x="-3200400" y="93726"/>
            <a:chExt cx="2195736" cy="5160037"/>
          </a:xfrm>
        </p:grpSpPr>
        <p:pic>
          <p:nvPicPr>
            <p:cNvPr id="23" name="Picture 3" descr="S:\F15015_Copernicus\3_Work\330_Work-in-process\SC4_BackgroundMat\4_PPT\PPT_item Copernicus\EMS\lutte_contre_les_feux_de_foret Mindef F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971800" y="95749"/>
              <a:ext cx="1928634" cy="515801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200400" y="93726"/>
              <a:ext cx="2195736" cy="5160037"/>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userDrawn="1">
            <p:ph type="title" hasCustomPrompt="1"/>
          </p:nvPr>
        </p:nvSpPr>
        <p:spPr>
          <a:xfrm>
            <a:off x="867704" y="267501"/>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54" y="699549"/>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09037"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Straight Connector 23"/>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36512" y="630119"/>
            <a:ext cx="1022649" cy="430887"/>
          </a:xfrm>
          <a:prstGeom prst="rect">
            <a:avLst/>
          </a:prstGeom>
          <a:noFill/>
          <a:ln>
            <a:noFill/>
          </a:ln>
        </p:spPr>
        <p:txBody>
          <a:bodyPr wrap="square" rtlCol="0">
            <a:spAutoFit/>
          </a:bodyPr>
          <a:lstStyle/>
          <a:p>
            <a:pPr algn="ctr"/>
            <a:r>
              <a:rPr lang="es-ES" sz="1100" b="1" dirty="0" err="1">
                <a:solidFill>
                  <a:schemeClr val="bg1"/>
                </a:solidFill>
              </a:rPr>
              <a:t>Emergency</a:t>
            </a:r>
            <a:endParaRPr lang="es-ES" sz="1100" b="1" dirty="0">
              <a:solidFill>
                <a:schemeClr val="bg1"/>
              </a:solidFill>
            </a:endParaRPr>
          </a:p>
          <a:p>
            <a:pPr algn="ctr"/>
            <a:r>
              <a:rPr lang="es-ES" sz="1100" b="1" dirty="0">
                <a:solidFill>
                  <a:schemeClr val="bg1"/>
                </a:solidFill>
              </a:rPr>
              <a:t>Management</a:t>
            </a:r>
            <a:endParaRPr lang="en-US" sz="1100" b="1" dirty="0">
              <a:solidFill>
                <a:schemeClr val="bg1"/>
              </a:solidFill>
            </a:endParaRPr>
          </a:p>
        </p:txBody>
      </p:sp>
      <p:sp>
        <p:nvSpPr>
          <p:cNvPr id="8" name="Footer Placeholder 7"/>
          <p:cNvSpPr>
            <a:spLocks noGrp="1"/>
          </p:cNvSpPr>
          <p:nvPr userDrawn="1">
            <p:ph type="ftr" sz="quarter" idx="10"/>
          </p:nvPr>
        </p:nvSpPr>
        <p:spPr/>
        <p:txBody>
          <a:bodyPr/>
          <a:lstStyle/>
          <a:p>
            <a:endParaRPr lang="en-US" dirty="0"/>
          </a:p>
        </p:txBody>
      </p:sp>
      <p:sp>
        <p:nvSpPr>
          <p:cNvPr id="9" name="Slide Number Placeholder 8"/>
          <p:cNvSpPr>
            <a:spLocks noGrp="1"/>
          </p:cNvSpPr>
          <p:nvPr userDrawn="1">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1643160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9"/>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867704" y="267501"/>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1" name="Picture 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09037"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Connector 13"/>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36512" y="630119"/>
            <a:ext cx="1022649" cy="430887"/>
          </a:xfrm>
          <a:prstGeom prst="rect">
            <a:avLst/>
          </a:prstGeom>
          <a:noFill/>
          <a:ln>
            <a:noFill/>
          </a:ln>
        </p:spPr>
        <p:txBody>
          <a:bodyPr wrap="square" rtlCol="0">
            <a:spAutoFit/>
          </a:bodyPr>
          <a:lstStyle/>
          <a:p>
            <a:pPr algn="ctr"/>
            <a:r>
              <a:rPr lang="es-ES" sz="1100" b="1" kern="1200" dirty="0" err="1">
                <a:solidFill>
                  <a:srgbClr val="EA9422"/>
                </a:solidFill>
                <a:latin typeface="+mn-lt"/>
                <a:ea typeface="+mn-ea"/>
                <a:cs typeface="+mn-cs"/>
              </a:rPr>
              <a:t>Emergency</a:t>
            </a:r>
            <a:endParaRPr lang="es-ES" sz="1100" b="1" kern="1200" dirty="0">
              <a:solidFill>
                <a:srgbClr val="EA9422"/>
              </a:solidFill>
              <a:latin typeface="+mn-lt"/>
              <a:ea typeface="+mn-ea"/>
              <a:cs typeface="+mn-cs"/>
            </a:endParaRPr>
          </a:p>
          <a:p>
            <a:pPr algn="ctr"/>
            <a:r>
              <a:rPr lang="es-ES" sz="1100" b="1" kern="1200" dirty="0">
                <a:solidFill>
                  <a:srgbClr val="EA9422"/>
                </a:solidFill>
                <a:latin typeface="+mn-lt"/>
                <a:ea typeface="+mn-ea"/>
                <a:cs typeface="+mn-cs"/>
              </a:rPr>
              <a:t>Management</a:t>
            </a:r>
            <a:endParaRPr lang="en-US" sz="1100" b="1" kern="1200" dirty="0">
              <a:solidFill>
                <a:srgbClr val="EA9422"/>
              </a:solidFill>
              <a:latin typeface="+mn-lt"/>
              <a:ea typeface="+mn-ea"/>
              <a:cs typeface="+mn-cs"/>
            </a:endParaRP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7127281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solidFill>
            <a:srgbClr val="FAA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p:cNvSpPr>
            <a:spLocks noGrp="1"/>
          </p:cNvSpPr>
          <p:nvPr>
            <p:ph type="subTitle" idx="13"/>
          </p:nvPr>
        </p:nvSpPr>
        <p:spPr>
          <a:xfrm>
            <a:off x="2593876"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S:\F15015_Copernicus\3_Work\330_Work-in-process\SC4_BackgroundMat\PPT\item Copernicus\logo-ce-horizontal-en-negatif.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468058" y="4650021"/>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S:\F15015_Copernicus\3_Work\330_Work-in-process\SC4_BackgroundMat\PPT\item Copernicus\Icon-01.png"/>
          <p:cNvPicPr>
            <a:picLocks noChangeAspect="1" noChangeArrowheads="1"/>
          </p:cNvPicPr>
          <p:nvPr userDrawn="1"/>
        </p:nvPicPr>
        <p:blipFill rotWithShape="1">
          <a:blip r:embed="rId4" cstate="screen">
            <a:biLevel thresh="50000"/>
            <a:extLst>
              <a:ext uri="{28A0092B-C50C-407E-A947-70E740481C1C}">
                <a14:useLocalDpi xmlns:a14="http://schemas.microsoft.com/office/drawing/2010/main"/>
              </a:ext>
            </a:extLst>
          </a:blip>
          <a:srcRect/>
          <a:stretch/>
        </p:blipFill>
        <p:spPr bwMode="auto">
          <a:xfrm>
            <a:off x="459044" y="1288306"/>
            <a:ext cx="2454145" cy="26113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758598" y="3390260"/>
            <a:ext cx="1855020" cy="261610"/>
          </a:xfrm>
          <a:prstGeom prst="rect">
            <a:avLst/>
          </a:prstGeom>
          <a:noFill/>
          <a:ln>
            <a:noFill/>
          </a:ln>
        </p:spPr>
        <p:txBody>
          <a:bodyPr wrap="square" rtlCol="0">
            <a:spAutoFit/>
          </a:bodyPr>
          <a:lstStyle/>
          <a:p>
            <a:pPr algn="ctr"/>
            <a:r>
              <a:rPr lang="es-ES" sz="1100" b="0" dirty="0" err="1">
                <a:solidFill>
                  <a:schemeClr val="bg1"/>
                </a:solidFill>
              </a:rPr>
              <a:t>Emergency</a:t>
            </a:r>
            <a:r>
              <a:rPr lang="es-ES" sz="1100" b="0" baseline="0" dirty="0">
                <a:solidFill>
                  <a:schemeClr val="bg1"/>
                </a:solidFill>
              </a:rPr>
              <a:t> </a:t>
            </a:r>
            <a:r>
              <a:rPr lang="es-ES" sz="1100" b="0" dirty="0">
                <a:solidFill>
                  <a:schemeClr val="bg1"/>
                </a:solidFill>
              </a:rPr>
              <a:t>Management</a:t>
            </a:r>
            <a:endParaRPr lang="en-US" sz="1100" b="0" dirty="0">
              <a:solidFill>
                <a:schemeClr val="bg1"/>
              </a:solidFill>
            </a:endParaRPr>
          </a:p>
        </p:txBody>
      </p:sp>
      <p:sp>
        <p:nvSpPr>
          <p:cNvPr id="14" name="Title 1"/>
          <p:cNvSpPr>
            <a:spLocks noGrp="1"/>
          </p:cNvSpPr>
          <p:nvPr>
            <p:ph type="title" hasCustomPrompt="1"/>
          </p:nvPr>
        </p:nvSpPr>
        <p:spPr>
          <a:xfrm>
            <a:off x="2598212" y="2571751"/>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pic>
        <p:nvPicPr>
          <p:cNvPr id="19" name="Picture 3" descr="S:\F15015_Copernicus\3_Work\330_Work-in-process\SC4_BackgroundMat\4_PPT\PPT_item Copernicus\EMS\lutte_contre_les_feux_de_foret Mindef FR.jpg"/>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t="-207"/>
          <a:stretch/>
        </p:blipFill>
        <p:spPr bwMode="auto">
          <a:xfrm>
            <a:off x="7251878" y="-14514"/>
            <a:ext cx="1928634" cy="515801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7236296" y="0"/>
            <a:ext cx="1728192" cy="5143500"/>
          </a:xfrm>
          <a:prstGeom prst="rect">
            <a:avLst/>
          </a:prstGeom>
          <a:gradFill flip="none" rotWithShape="1">
            <a:gsLst>
              <a:gs pos="4000">
                <a:srgbClr val="FAA741"/>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5933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4" name="Group 23"/>
          <p:cNvGrpSpPr/>
          <p:nvPr userDrawn="1"/>
        </p:nvGrpSpPr>
        <p:grpSpPr>
          <a:xfrm>
            <a:off x="-243564" y="11"/>
            <a:ext cx="2195736" cy="5160037"/>
            <a:chOff x="-3200400" y="93726"/>
            <a:chExt cx="2195736" cy="5160037"/>
          </a:xfrm>
        </p:grpSpPr>
        <p:pic>
          <p:nvPicPr>
            <p:cNvPr id="25" name="Picture 3" descr="S:\F15015_Copernicus\3_Work\330_Work-in-process\SC4_BackgroundMat\4_PPT\PPT_item Copernicus\EMS\lutte_contre_les_feux_de_foret Mindef F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971800" y="95749"/>
              <a:ext cx="1928634" cy="5158014"/>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userDrawn="1"/>
          </p:nvSpPr>
          <p:spPr>
            <a:xfrm>
              <a:off x="-3200400" y="93726"/>
              <a:ext cx="2195736" cy="5160037"/>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Content Placeholder 2"/>
          <p:cNvSpPr>
            <a:spLocks noGrp="1"/>
          </p:cNvSpPr>
          <p:nvPr>
            <p:ph sz="half" idx="1"/>
          </p:nvPr>
        </p:nvSpPr>
        <p:spPr>
          <a:xfrm>
            <a:off x="1022920"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76056"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p:ph type="title" hasCustomPrompt="1"/>
          </p:nvPr>
        </p:nvSpPr>
        <p:spPr>
          <a:xfrm>
            <a:off x="867704" y="267501"/>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6"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09037"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16"/>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36512" y="630119"/>
            <a:ext cx="1022649" cy="430887"/>
          </a:xfrm>
          <a:prstGeom prst="rect">
            <a:avLst/>
          </a:prstGeom>
          <a:noFill/>
          <a:ln>
            <a:noFill/>
          </a:ln>
        </p:spPr>
        <p:txBody>
          <a:bodyPr wrap="square" rtlCol="0">
            <a:spAutoFit/>
          </a:bodyPr>
          <a:lstStyle/>
          <a:p>
            <a:pPr algn="ctr"/>
            <a:r>
              <a:rPr lang="es-ES" sz="1100" b="1" dirty="0" err="1">
                <a:solidFill>
                  <a:schemeClr val="bg1"/>
                </a:solidFill>
              </a:rPr>
              <a:t>Emergency</a:t>
            </a:r>
            <a:endParaRPr lang="es-ES" sz="1100" b="1" dirty="0">
              <a:solidFill>
                <a:schemeClr val="bg1"/>
              </a:solidFill>
            </a:endParaRPr>
          </a:p>
          <a:p>
            <a:pPr algn="ctr"/>
            <a:r>
              <a:rPr lang="es-ES" sz="1100" b="1" dirty="0">
                <a:solidFill>
                  <a:schemeClr val="bg1"/>
                </a:solidFill>
              </a:rPr>
              <a:t>Management</a:t>
            </a:r>
            <a:endParaRPr lang="en-US" sz="1100" b="1" dirty="0">
              <a:solidFill>
                <a:schemeClr val="bg1"/>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9252665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2" name="Group 21"/>
          <p:cNvGrpSpPr/>
          <p:nvPr userDrawn="1"/>
        </p:nvGrpSpPr>
        <p:grpSpPr>
          <a:xfrm>
            <a:off x="-243564" y="11"/>
            <a:ext cx="2195736" cy="5160037"/>
            <a:chOff x="-3200400" y="93726"/>
            <a:chExt cx="2195736" cy="5160037"/>
          </a:xfrm>
        </p:grpSpPr>
        <p:pic>
          <p:nvPicPr>
            <p:cNvPr id="23" name="Picture 3" descr="S:\F15015_Copernicus\3_Work\330_Work-in-process\SC4_BackgroundMat\4_PPT\PPT_item Copernicus\EMS\lutte_contre_les_feux_de_foret Mindef F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971800" y="95749"/>
              <a:ext cx="1928634" cy="5158014"/>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userDrawn="1"/>
          </p:nvSpPr>
          <p:spPr>
            <a:xfrm>
              <a:off x="-3200400" y="93726"/>
              <a:ext cx="2195736" cy="5160037"/>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 Placeholder 2"/>
          <p:cNvSpPr>
            <a:spLocks noGrp="1"/>
          </p:cNvSpPr>
          <p:nvPr>
            <p:ph type="body" idx="1"/>
          </p:nvPr>
        </p:nvSpPr>
        <p:spPr>
          <a:xfrm>
            <a:off x="900154" y="6275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4" y="6275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20"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hasCustomPrompt="1"/>
          </p:nvPr>
        </p:nvSpPr>
        <p:spPr>
          <a:xfrm>
            <a:off x="867704" y="267501"/>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7"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09037"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36512" y="630119"/>
            <a:ext cx="1022649" cy="430887"/>
          </a:xfrm>
          <a:prstGeom prst="rect">
            <a:avLst/>
          </a:prstGeom>
          <a:noFill/>
          <a:ln>
            <a:noFill/>
          </a:ln>
        </p:spPr>
        <p:txBody>
          <a:bodyPr wrap="square" rtlCol="0">
            <a:spAutoFit/>
          </a:bodyPr>
          <a:lstStyle/>
          <a:p>
            <a:pPr algn="ctr"/>
            <a:r>
              <a:rPr lang="es-ES" sz="1100" b="1" dirty="0" err="1">
                <a:solidFill>
                  <a:schemeClr val="bg1"/>
                </a:solidFill>
              </a:rPr>
              <a:t>Emergency</a:t>
            </a:r>
            <a:endParaRPr lang="es-ES" sz="1100" b="1" dirty="0">
              <a:solidFill>
                <a:schemeClr val="bg1"/>
              </a:solidFill>
            </a:endParaRPr>
          </a:p>
          <a:p>
            <a:pPr algn="ctr"/>
            <a:r>
              <a:rPr lang="es-ES" sz="1100" b="1" dirty="0">
                <a:solidFill>
                  <a:schemeClr val="bg1"/>
                </a:solidFill>
              </a:rPr>
              <a:t>Management</a:t>
            </a:r>
            <a:endParaRPr lang="en-US" sz="1100" b="1" dirty="0">
              <a:solidFill>
                <a:schemeClr val="bg1"/>
              </a:solidFill>
            </a:endParaRPr>
          </a:p>
        </p:txBody>
      </p:sp>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7748917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6" name="Group 15"/>
          <p:cNvGrpSpPr/>
          <p:nvPr userDrawn="1"/>
        </p:nvGrpSpPr>
        <p:grpSpPr>
          <a:xfrm>
            <a:off x="-243564" y="11"/>
            <a:ext cx="2195736" cy="5160037"/>
            <a:chOff x="-3200400" y="93726"/>
            <a:chExt cx="2195736" cy="5160037"/>
          </a:xfrm>
        </p:grpSpPr>
        <p:pic>
          <p:nvPicPr>
            <p:cNvPr id="17" name="Picture 3" descr="S:\F15015_Copernicus\3_Work\330_Work-in-process\SC4_BackgroundMat\4_PPT\PPT_item Copernicus\EMS\lutte_contre_les_feux_de_foret Mindef F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971800" y="95749"/>
              <a:ext cx="1928634" cy="515801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a:xfrm>
              <a:off x="-3200400" y="93726"/>
              <a:ext cx="2195736" cy="5160037"/>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itle 1"/>
          <p:cNvSpPr>
            <a:spLocks noGrp="1"/>
          </p:cNvSpPr>
          <p:nvPr>
            <p:ph type="title" hasCustomPrompt="1"/>
          </p:nvPr>
        </p:nvSpPr>
        <p:spPr>
          <a:xfrm>
            <a:off x="867704" y="267501"/>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22"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09037"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Connector 22"/>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36512" y="630119"/>
            <a:ext cx="1022649" cy="430887"/>
          </a:xfrm>
          <a:prstGeom prst="rect">
            <a:avLst/>
          </a:prstGeom>
          <a:noFill/>
          <a:ln>
            <a:noFill/>
          </a:ln>
        </p:spPr>
        <p:txBody>
          <a:bodyPr wrap="square" rtlCol="0">
            <a:spAutoFit/>
          </a:bodyPr>
          <a:lstStyle/>
          <a:p>
            <a:pPr algn="ctr"/>
            <a:r>
              <a:rPr lang="es-ES" sz="1100" b="1" dirty="0" err="1">
                <a:solidFill>
                  <a:schemeClr val="bg1"/>
                </a:solidFill>
              </a:rPr>
              <a:t>Emergency</a:t>
            </a:r>
            <a:endParaRPr lang="es-ES" sz="1100" b="1" dirty="0">
              <a:solidFill>
                <a:schemeClr val="bg1"/>
              </a:solidFill>
            </a:endParaRPr>
          </a:p>
          <a:p>
            <a:pPr algn="ctr"/>
            <a:r>
              <a:rPr lang="es-ES" sz="1100" b="1" dirty="0">
                <a:solidFill>
                  <a:schemeClr val="bg1"/>
                </a:solidFill>
              </a:rPr>
              <a:t>Management</a:t>
            </a:r>
            <a:endParaRPr lang="en-US" sz="1100" b="1" dirty="0">
              <a:solidFill>
                <a:schemeClr val="bg1"/>
              </a:solidFill>
            </a:endParaRPr>
          </a:p>
        </p:txBody>
      </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3382277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8" name="Group 17"/>
          <p:cNvGrpSpPr/>
          <p:nvPr userDrawn="1"/>
        </p:nvGrpSpPr>
        <p:grpSpPr>
          <a:xfrm>
            <a:off x="-243564" y="11"/>
            <a:ext cx="2195736" cy="5160037"/>
            <a:chOff x="-3200400" y="93726"/>
            <a:chExt cx="2195736" cy="5160037"/>
          </a:xfrm>
        </p:grpSpPr>
        <p:pic>
          <p:nvPicPr>
            <p:cNvPr id="19" name="Picture 3" descr="S:\F15015_Copernicus\3_Work\330_Work-in-process\SC4_BackgroundMat\4_PPT\PPT_item Copernicus\EMS\lutte_contre_les_feux_de_foret Mindef F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971800" y="95749"/>
              <a:ext cx="1928634" cy="515801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a:xfrm>
              <a:off x="-3200400" y="93726"/>
              <a:ext cx="2195736" cy="5160037"/>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a:xfrm>
            <a:off x="1007228"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07228"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16"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09037"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Connector 19"/>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userDrawn="1"/>
        </p:nvSpPr>
        <p:spPr>
          <a:xfrm>
            <a:off x="-36512" y="630119"/>
            <a:ext cx="1022649" cy="430887"/>
          </a:xfrm>
          <a:prstGeom prst="rect">
            <a:avLst/>
          </a:prstGeom>
          <a:noFill/>
          <a:ln>
            <a:noFill/>
          </a:ln>
        </p:spPr>
        <p:txBody>
          <a:bodyPr wrap="square" rtlCol="0">
            <a:spAutoFit/>
          </a:bodyPr>
          <a:lstStyle/>
          <a:p>
            <a:pPr algn="ctr"/>
            <a:r>
              <a:rPr lang="es-ES" sz="1100" b="1" dirty="0" err="1">
                <a:solidFill>
                  <a:schemeClr val="bg1"/>
                </a:solidFill>
              </a:rPr>
              <a:t>Emergency</a:t>
            </a:r>
            <a:endParaRPr lang="es-ES" sz="1100" b="1" dirty="0">
              <a:solidFill>
                <a:schemeClr val="bg1"/>
              </a:solidFill>
            </a:endParaRPr>
          </a:p>
          <a:p>
            <a:pPr algn="ctr"/>
            <a:r>
              <a:rPr lang="es-ES" sz="1100" b="1" dirty="0">
                <a:solidFill>
                  <a:schemeClr val="bg1"/>
                </a:solidFill>
              </a:rPr>
              <a:t>Management</a:t>
            </a:r>
            <a:endParaRPr lang="en-US" sz="1100" b="1" dirty="0">
              <a:solidFill>
                <a:schemeClr val="bg1"/>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2936903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 name="Group 5"/>
          <p:cNvGrpSpPr/>
          <p:nvPr userDrawn="1"/>
        </p:nvGrpSpPr>
        <p:grpSpPr>
          <a:xfrm>
            <a:off x="-304800" y="0"/>
            <a:ext cx="2221445" cy="5143500"/>
            <a:chOff x="-3276600" y="-274181"/>
            <a:chExt cx="2221445" cy="5143500"/>
          </a:xfrm>
        </p:grpSpPr>
        <p:pic>
          <p:nvPicPr>
            <p:cNvPr id="19" name="Picture 2" descr="S:\F15015_Copernicus\3_Work\330_Work-in-process\SC4_BackgroundMat\4_PPT\PPT_item Copernicus\EMS\Floods RoofsHD (1).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978100" y="-271520"/>
              <a:ext cx="1871836" cy="513956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276600" y="-274181"/>
              <a:ext cx="2195736" cy="5143500"/>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userDrawn="1"/>
          </p:nvSpPr>
          <p:spPr>
            <a:xfrm rot="16200000">
              <a:off x="-3113814" y="-128093"/>
              <a:ext cx="2195736" cy="1921582"/>
            </a:xfrm>
            <a:prstGeom prst="rect">
              <a:avLst/>
            </a:prstGeom>
            <a:gradFill>
              <a:gsLst>
                <a:gs pos="0">
                  <a:schemeClr val="tx1">
                    <a:lumMod val="25000"/>
                    <a:lumOff val="75000"/>
                    <a:alpha val="0"/>
                  </a:schemeClr>
                </a:gs>
                <a:gs pos="78000">
                  <a:schemeClr val="bg1">
                    <a:alpha val="53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userDrawn="1">
            <p:ph type="title" hasCustomPrompt="1"/>
          </p:nvPr>
        </p:nvSpPr>
        <p:spPr>
          <a:xfrm>
            <a:off x="867704" y="267501"/>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54" y="699549"/>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09037"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Straight Connector 23"/>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36512" y="616876"/>
            <a:ext cx="1022649" cy="430887"/>
          </a:xfrm>
          <a:prstGeom prst="rect">
            <a:avLst/>
          </a:prstGeom>
          <a:noFill/>
          <a:ln>
            <a:noFill/>
          </a:ln>
        </p:spPr>
        <p:txBody>
          <a:bodyPr wrap="square" rtlCol="0">
            <a:spAutoFit/>
          </a:bodyPr>
          <a:lstStyle/>
          <a:p>
            <a:pPr algn="ctr"/>
            <a:r>
              <a:rPr lang="es-ES" sz="1100" b="1" dirty="0" err="1">
                <a:solidFill>
                  <a:schemeClr val="accent4">
                    <a:lumMod val="75000"/>
                  </a:schemeClr>
                </a:solidFill>
              </a:rPr>
              <a:t>Emergency</a:t>
            </a:r>
            <a:endParaRPr lang="es-ES" sz="1100" b="1" dirty="0">
              <a:solidFill>
                <a:schemeClr val="accent4">
                  <a:lumMod val="75000"/>
                </a:schemeClr>
              </a:solidFill>
            </a:endParaRPr>
          </a:p>
          <a:p>
            <a:pPr algn="ctr"/>
            <a:r>
              <a:rPr lang="es-ES" sz="1100" b="1" dirty="0">
                <a:solidFill>
                  <a:schemeClr val="accent4">
                    <a:lumMod val="75000"/>
                  </a:schemeClr>
                </a:solidFill>
              </a:rPr>
              <a:t>Management</a:t>
            </a:r>
            <a:endParaRPr lang="en-US" sz="1100" b="1" dirty="0">
              <a:solidFill>
                <a:schemeClr val="accent4">
                  <a:lumMod val="75000"/>
                </a:schemeClr>
              </a:solidFill>
            </a:endParaRPr>
          </a:p>
        </p:txBody>
      </p:sp>
      <p:sp>
        <p:nvSpPr>
          <p:cNvPr id="8" name="Footer Placeholder 7"/>
          <p:cNvSpPr>
            <a:spLocks noGrp="1"/>
          </p:cNvSpPr>
          <p:nvPr userDrawn="1">
            <p:ph type="ftr" sz="quarter" idx="10"/>
          </p:nvPr>
        </p:nvSpPr>
        <p:spPr/>
        <p:txBody>
          <a:bodyPr/>
          <a:lstStyle/>
          <a:p>
            <a:endParaRPr lang="en-US" dirty="0"/>
          </a:p>
        </p:txBody>
      </p:sp>
      <p:sp>
        <p:nvSpPr>
          <p:cNvPr id="9" name="Slide Number Placeholder 8"/>
          <p:cNvSpPr>
            <a:spLocks noGrp="1"/>
          </p:cNvSpPr>
          <p:nvPr userDrawn="1">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036556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4" name="Group 13"/>
          <p:cNvGrpSpPr/>
          <p:nvPr userDrawn="1"/>
        </p:nvGrpSpPr>
        <p:grpSpPr>
          <a:xfrm>
            <a:off x="0" y="0"/>
            <a:ext cx="2084906" cy="5143500"/>
            <a:chOff x="0" y="0"/>
            <a:chExt cx="2084906" cy="5143500"/>
          </a:xfrm>
        </p:grpSpPr>
        <p:pic>
          <p:nvPicPr>
            <p:cNvPr id="19" name="Picture 2" descr="S:\F15015_Copernicus\3_Work\330_Work-in-process\SC4_BackgroundMat\Visual_ID\Photos\Po_River_Italy.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p:cNvSpPr>
            <a:spLocks noGrp="1"/>
          </p:cNvSpPr>
          <p:nvPr>
            <p:ph type="body" idx="1"/>
          </p:nvPr>
        </p:nvSpPr>
        <p:spPr>
          <a:xfrm>
            <a:off x="662879" y="6275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0710" y="6275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850169"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pPr/>
              <a:t>‹#›</a:t>
            </a:fld>
            <a:endParaRPr lang="en-US"/>
          </a:p>
        </p:txBody>
      </p:sp>
      <p:sp>
        <p:nvSpPr>
          <p:cNvPr id="17" name="Title 1"/>
          <p:cNvSpPr>
            <a:spLocks noGrp="1"/>
          </p:cNvSpPr>
          <p:nvPr>
            <p:ph type="title" hasCustomPrompt="1"/>
          </p:nvPr>
        </p:nvSpPr>
        <p:spPr>
          <a:xfrm>
            <a:off x="867704" y="260084"/>
            <a:ext cx="7819096" cy="283417"/>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26" name="Straight Connector 25"/>
          <p:cNvCxnSpPr/>
          <p:nvPr userDrawn="1"/>
        </p:nvCxnSpPr>
        <p:spPr>
          <a:xfrm>
            <a:off x="441308" y="876452"/>
            <a:ext cx="0" cy="4074007"/>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userDrawn="1"/>
        </p:nvSpPr>
        <p:spPr>
          <a:xfrm>
            <a:off x="-36512" y="614834"/>
            <a:ext cx="945810" cy="261610"/>
          </a:xfrm>
          <a:prstGeom prst="rect">
            <a:avLst/>
          </a:prstGeom>
          <a:noFill/>
        </p:spPr>
        <p:txBody>
          <a:bodyPr wrap="square" rtlCol="0">
            <a:spAutoFit/>
          </a:bodyPr>
          <a:lstStyle/>
          <a:p>
            <a:pPr algn="ctr"/>
            <a:r>
              <a:rPr lang="es-ES" sz="1100" b="1" dirty="0" err="1">
                <a:solidFill>
                  <a:srgbClr val="25408F"/>
                </a:solidFill>
              </a:rPr>
              <a:t>Copernicus</a:t>
            </a:r>
            <a:endParaRPr lang="en-US" sz="1100" b="1" dirty="0">
              <a:solidFill>
                <a:srgbClr val="25408F"/>
              </a:solidFill>
            </a:endParaRPr>
          </a:p>
        </p:txBody>
      </p:sp>
      <p:pic>
        <p:nvPicPr>
          <p:cNvPr id="23" name="Picture 2" descr="C:\Users\Designer\Desktop\PRESENTATION COPERNICUS\Copernicus ICON.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52040" y="21808"/>
            <a:ext cx="747552" cy="74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8596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9"/>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867704" y="267501"/>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1" name="Picture 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09037"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Connector 13"/>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36512" y="630119"/>
            <a:ext cx="1022649" cy="430887"/>
          </a:xfrm>
          <a:prstGeom prst="rect">
            <a:avLst/>
          </a:prstGeom>
          <a:noFill/>
          <a:ln>
            <a:noFill/>
          </a:ln>
        </p:spPr>
        <p:txBody>
          <a:bodyPr wrap="square" rtlCol="0">
            <a:spAutoFit/>
          </a:bodyPr>
          <a:lstStyle/>
          <a:p>
            <a:pPr algn="ctr"/>
            <a:r>
              <a:rPr lang="es-ES" sz="1100" b="1" kern="1200" dirty="0" err="1">
                <a:solidFill>
                  <a:srgbClr val="EA9422"/>
                </a:solidFill>
                <a:latin typeface="+mn-lt"/>
                <a:ea typeface="+mn-ea"/>
                <a:cs typeface="+mn-cs"/>
              </a:rPr>
              <a:t>Emergency</a:t>
            </a:r>
            <a:endParaRPr lang="es-ES" sz="1100" b="1" kern="1200" dirty="0">
              <a:solidFill>
                <a:srgbClr val="EA9422"/>
              </a:solidFill>
              <a:latin typeface="+mn-lt"/>
              <a:ea typeface="+mn-ea"/>
              <a:cs typeface="+mn-cs"/>
            </a:endParaRPr>
          </a:p>
          <a:p>
            <a:pPr algn="ctr"/>
            <a:r>
              <a:rPr lang="es-ES" sz="1100" b="1" kern="1200" dirty="0">
                <a:solidFill>
                  <a:srgbClr val="EA9422"/>
                </a:solidFill>
                <a:latin typeface="+mn-lt"/>
                <a:ea typeface="+mn-ea"/>
                <a:cs typeface="+mn-cs"/>
              </a:rPr>
              <a:t>Management</a:t>
            </a:r>
            <a:endParaRPr lang="en-US" sz="1100" b="1" kern="1200" dirty="0">
              <a:solidFill>
                <a:srgbClr val="EA9422"/>
              </a:solidFill>
              <a:latin typeface="+mn-lt"/>
              <a:ea typeface="+mn-ea"/>
              <a:cs typeface="+mn-cs"/>
            </a:endParaRP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6193673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solidFill>
            <a:srgbClr val="FAA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p:cNvSpPr>
            <a:spLocks noGrp="1"/>
          </p:cNvSpPr>
          <p:nvPr>
            <p:ph type="subTitle" idx="13"/>
          </p:nvPr>
        </p:nvSpPr>
        <p:spPr>
          <a:xfrm>
            <a:off x="2593876"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S:\F15015_Copernicus\3_Work\330_Work-in-process\SC4_BackgroundMat\PPT\item Copernicus\logo-ce-horizontal-en-negatif.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468058" y="4650021"/>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S:\F15015_Copernicus\3_Work\330_Work-in-process\SC4_BackgroundMat\PPT\item Copernicus\Icon-01.png"/>
          <p:cNvPicPr>
            <a:picLocks noChangeAspect="1" noChangeArrowheads="1"/>
          </p:cNvPicPr>
          <p:nvPr userDrawn="1"/>
        </p:nvPicPr>
        <p:blipFill rotWithShape="1">
          <a:blip r:embed="rId4" cstate="screen">
            <a:biLevel thresh="50000"/>
            <a:extLst>
              <a:ext uri="{28A0092B-C50C-407E-A947-70E740481C1C}">
                <a14:useLocalDpi xmlns:a14="http://schemas.microsoft.com/office/drawing/2010/main"/>
              </a:ext>
            </a:extLst>
          </a:blip>
          <a:srcRect/>
          <a:stretch/>
        </p:blipFill>
        <p:spPr bwMode="auto">
          <a:xfrm>
            <a:off x="459044" y="1288306"/>
            <a:ext cx="2454145" cy="26113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758598" y="3390260"/>
            <a:ext cx="1855020" cy="261610"/>
          </a:xfrm>
          <a:prstGeom prst="rect">
            <a:avLst/>
          </a:prstGeom>
          <a:noFill/>
          <a:ln>
            <a:noFill/>
          </a:ln>
        </p:spPr>
        <p:txBody>
          <a:bodyPr wrap="square" rtlCol="0">
            <a:spAutoFit/>
          </a:bodyPr>
          <a:lstStyle/>
          <a:p>
            <a:pPr algn="ctr"/>
            <a:r>
              <a:rPr lang="es-ES" sz="1100" b="0" dirty="0" err="1">
                <a:solidFill>
                  <a:schemeClr val="bg1"/>
                </a:solidFill>
              </a:rPr>
              <a:t>Emergency</a:t>
            </a:r>
            <a:r>
              <a:rPr lang="es-ES" sz="1100" b="0" baseline="0" dirty="0">
                <a:solidFill>
                  <a:schemeClr val="bg1"/>
                </a:solidFill>
              </a:rPr>
              <a:t> </a:t>
            </a:r>
            <a:r>
              <a:rPr lang="es-ES" sz="1100" b="0" dirty="0">
                <a:solidFill>
                  <a:schemeClr val="bg1"/>
                </a:solidFill>
              </a:rPr>
              <a:t>Management</a:t>
            </a:r>
            <a:endParaRPr lang="en-US" sz="1100" b="0" dirty="0">
              <a:solidFill>
                <a:schemeClr val="bg1"/>
              </a:solidFill>
            </a:endParaRPr>
          </a:p>
        </p:txBody>
      </p:sp>
      <p:sp>
        <p:nvSpPr>
          <p:cNvPr id="14" name="Title 1"/>
          <p:cNvSpPr>
            <a:spLocks noGrp="1"/>
          </p:cNvSpPr>
          <p:nvPr>
            <p:ph type="title" hasCustomPrompt="1"/>
          </p:nvPr>
        </p:nvSpPr>
        <p:spPr>
          <a:xfrm>
            <a:off x="2598212" y="2571751"/>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pic>
        <p:nvPicPr>
          <p:cNvPr id="16" name="Picture 2" descr="S:\F15015_Copernicus\3_Work\330_Work-in-process\SC4_BackgroundMat\4_PPT\PPT_item Copernicus\EMS\Floods RoofsHD (1).jpg"/>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7287096" y="-1218"/>
            <a:ext cx="1871836" cy="513956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7236296" y="0"/>
            <a:ext cx="1728192" cy="5143500"/>
          </a:xfrm>
          <a:prstGeom prst="rect">
            <a:avLst/>
          </a:prstGeom>
          <a:gradFill flip="none" rotWithShape="1">
            <a:gsLst>
              <a:gs pos="4000">
                <a:srgbClr val="FAA741"/>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04224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1" name="Group 20"/>
          <p:cNvGrpSpPr/>
          <p:nvPr userDrawn="1"/>
        </p:nvGrpSpPr>
        <p:grpSpPr>
          <a:xfrm>
            <a:off x="-304800" y="0"/>
            <a:ext cx="2221445" cy="5143500"/>
            <a:chOff x="-3276600" y="-274181"/>
            <a:chExt cx="2221445" cy="5143500"/>
          </a:xfrm>
        </p:grpSpPr>
        <p:pic>
          <p:nvPicPr>
            <p:cNvPr id="22" name="Picture 2" descr="S:\F15015_Copernicus\3_Work\330_Work-in-process\SC4_BackgroundMat\4_PPT\PPT_item Copernicus\EMS\Floods RoofsHD (1).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978100" y="-271520"/>
              <a:ext cx="1871836" cy="513956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userDrawn="1"/>
          </p:nvSpPr>
          <p:spPr>
            <a:xfrm>
              <a:off x="-3276600" y="-274181"/>
              <a:ext cx="2195736" cy="5143500"/>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userDrawn="1"/>
          </p:nvSpPr>
          <p:spPr>
            <a:xfrm rot="16200000">
              <a:off x="-3113814" y="-128093"/>
              <a:ext cx="2195736" cy="1921582"/>
            </a:xfrm>
            <a:prstGeom prst="rect">
              <a:avLst/>
            </a:prstGeom>
            <a:gradFill>
              <a:gsLst>
                <a:gs pos="0">
                  <a:schemeClr val="tx1">
                    <a:lumMod val="25000"/>
                    <a:lumOff val="75000"/>
                    <a:alpha val="0"/>
                  </a:schemeClr>
                </a:gs>
                <a:gs pos="78000">
                  <a:schemeClr val="bg1">
                    <a:alpha val="53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Content Placeholder 2"/>
          <p:cNvSpPr>
            <a:spLocks noGrp="1"/>
          </p:cNvSpPr>
          <p:nvPr>
            <p:ph sz="half" idx="1"/>
          </p:nvPr>
        </p:nvSpPr>
        <p:spPr>
          <a:xfrm>
            <a:off x="1022920"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76056"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p:ph type="title" hasCustomPrompt="1"/>
          </p:nvPr>
        </p:nvSpPr>
        <p:spPr>
          <a:xfrm>
            <a:off x="867704" y="267501"/>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6"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09037"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16"/>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36512" y="630119"/>
            <a:ext cx="1022649" cy="430887"/>
          </a:xfrm>
          <a:prstGeom prst="rect">
            <a:avLst/>
          </a:prstGeom>
          <a:noFill/>
          <a:ln>
            <a:noFill/>
          </a:ln>
        </p:spPr>
        <p:txBody>
          <a:bodyPr wrap="square" rtlCol="0">
            <a:spAutoFit/>
          </a:bodyPr>
          <a:lstStyle/>
          <a:p>
            <a:pPr algn="ctr"/>
            <a:r>
              <a:rPr lang="es-ES" sz="1100" b="1" dirty="0" err="1">
                <a:solidFill>
                  <a:schemeClr val="accent4">
                    <a:lumMod val="75000"/>
                  </a:schemeClr>
                </a:solidFill>
              </a:rPr>
              <a:t>Emergency</a:t>
            </a:r>
            <a:endParaRPr lang="es-ES" sz="1100" b="1" dirty="0">
              <a:solidFill>
                <a:schemeClr val="accent4">
                  <a:lumMod val="75000"/>
                </a:schemeClr>
              </a:solidFill>
            </a:endParaRPr>
          </a:p>
          <a:p>
            <a:pPr algn="ctr"/>
            <a:r>
              <a:rPr lang="es-ES" sz="1100" b="1" dirty="0">
                <a:solidFill>
                  <a:schemeClr val="accent4">
                    <a:lumMod val="75000"/>
                  </a:schemeClr>
                </a:solidFill>
              </a:rPr>
              <a:t>Management</a:t>
            </a:r>
            <a:endParaRPr lang="en-US" sz="1100" b="1" dirty="0">
              <a:solidFill>
                <a:schemeClr val="accent4">
                  <a:lumMod val="75000"/>
                </a:schemeClr>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387549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2" name="Group 21"/>
          <p:cNvGrpSpPr/>
          <p:nvPr userDrawn="1"/>
        </p:nvGrpSpPr>
        <p:grpSpPr>
          <a:xfrm>
            <a:off x="-304800" y="0"/>
            <a:ext cx="2221445" cy="5143500"/>
            <a:chOff x="-3276600" y="-274181"/>
            <a:chExt cx="2221445" cy="5143500"/>
          </a:xfrm>
        </p:grpSpPr>
        <p:pic>
          <p:nvPicPr>
            <p:cNvPr id="23" name="Picture 2" descr="S:\F15015_Copernicus\3_Work\330_Work-in-process\SC4_BackgroundMat\4_PPT\PPT_item Copernicus\EMS\Floods RoofsHD (1).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978100" y="-271520"/>
              <a:ext cx="1871836" cy="513956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userDrawn="1"/>
          </p:nvSpPr>
          <p:spPr>
            <a:xfrm>
              <a:off x="-3276600" y="-274181"/>
              <a:ext cx="2195736" cy="5143500"/>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userDrawn="1"/>
          </p:nvSpPr>
          <p:spPr>
            <a:xfrm rot="16200000">
              <a:off x="-3113814" y="-128093"/>
              <a:ext cx="2195736" cy="1921582"/>
            </a:xfrm>
            <a:prstGeom prst="rect">
              <a:avLst/>
            </a:prstGeom>
            <a:gradFill>
              <a:gsLst>
                <a:gs pos="0">
                  <a:schemeClr val="tx1">
                    <a:lumMod val="25000"/>
                    <a:lumOff val="75000"/>
                    <a:alpha val="0"/>
                  </a:schemeClr>
                </a:gs>
                <a:gs pos="78000">
                  <a:schemeClr val="bg1">
                    <a:alpha val="53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 Placeholder 2"/>
          <p:cNvSpPr>
            <a:spLocks noGrp="1"/>
          </p:cNvSpPr>
          <p:nvPr>
            <p:ph type="body" idx="1"/>
          </p:nvPr>
        </p:nvSpPr>
        <p:spPr>
          <a:xfrm>
            <a:off x="900154" y="6275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087984" y="6275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20"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hasCustomPrompt="1"/>
          </p:nvPr>
        </p:nvSpPr>
        <p:spPr>
          <a:xfrm>
            <a:off x="867704" y="267501"/>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7"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09037"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36512" y="630119"/>
            <a:ext cx="1022649" cy="430887"/>
          </a:xfrm>
          <a:prstGeom prst="rect">
            <a:avLst/>
          </a:prstGeom>
          <a:noFill/>
          <a:ln>
            <a:noFill/>
          </a:ln>
        </p:spPr>
        <p:txBody>
          <a:bodyPr wrap="square" rtlCol="0">
            <a:spAutoFit/>
          </a:bodyPr>
          <a:lstStyle/>
          <a:p>
            <a:pPr algn="ctr"/>
            <a:r>
              <a:rPr lang="es-ES" sz="1100" b="1" dirty="0" err="1">
                <a:solidFill>
                  <a:schemeClr val="accent4">
                    <a:lumMod val="75000"/>
                  </a:schemeClr>
                </a:solidFill>
              </a:rPr>
              <a:t>Emergency</a:t>
            </a:r>
            <a:endParaRPr lang="es-ES" sz="1100" b="1" dirty="0">
              <a:solidFill>
                <a:schemeClr val="accent4">
                  <a:lumMod val="75000"/>
                </a:schemeClr>
              </a:solidFill>
            </a:endParaRPr>
          </a:p>
          <a:p>
            <a:pPr algn="ctr"/>
            <a:r>
              <a:rPr lang="es-ES" sz="1100" b="1" dirty="0">
                <a:solidFill>
                  <a:schemeClr val="accent4">
                    <a:lumMod val="75000"/>
                  </a:schemeClr>
                </a:solidFill>
              </a:rPr>
              <a:t>Management</a:t>
            </a:r>
            <a:endParaRPr lang="en-US" sz="1100" b="1" dirty="0">
              <a:solidFill>
                <a:schemeClr val="accent4">
                  <a:lumMod val="75000"/>
                </a:schemeClr>
              </a:solidFill>
            </a:endParaRPr>
          </a:p>
        </p:txBody>
      </p:sp>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4994785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6" name="Group 15"/>
          <p:cNvGrpSpPr/>
          <p:nvPr userDrawn="1"/>
        </p:nvGrpSpPr>
        <p:grpSpPr>
          <a:xfrm>
            <a:off x="-304800" y="0"/>
            <a:ext cx="2221445" cy="5143500"/>
            <a:chOff x="-3276600" y="-274181"/>
            <a:chExt cx="2221445" cy="5143500"/>
          </a:xfrm>
        </p:grpSpPr>
        <p:pic>
          <p:nvPicPr>
            <p:cNvPr id="17" name="Picture 2" descr="S:\F15015_Copernicus\3_Work\330_Work-in-process\SC4_BackgroundMat\4_PPT\PPT_item Copernicus\EMS\Floods RoofsHD (1).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978100" y="-271520"/>
              <a:ext cx="1871836" cy="513956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a:xfrm>
              <a:off x="-3276600" y="-274181"/>
              <a:ext cx="2195736" cy="5143500"/>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userDrawn="1"/>
          </p:nvSpPr>
          <p:spPr>
            <a:xfrm rot="16200000">
              <a:off x="-3113814" y="-128093"/>
              <a:ext cx="2195736" cy="1921582"/>
            </a:xfrm>
            <a:prstGeom prst="rect">
              <a:avLst/>
            </a:prstGeom>
            <a:gradFill>
              <a:gsLst>
                <a:gs pos="0">
                  <a:schemeClr val="tx1">
                    <a:lumMod val="25000"/>
                    <a:lumOff val="75000"/>
                    <a:alpha val="0"/>
                  </a:schemeClr>
                </a:gs>
                <a:gs pos="78000">
                  <a:schemeClr val="bg1">
                    <a:alpha val="53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itle 1"/>
          <p:cNvSpPr>
            <a:spLocks noGrp="1"/>
          </p:cNvSpPr>
          <p:nvPr>
            <p:ph type="title" hasCustomPrompt="1"/>
          </p:nvPr>
        </p:nvSpPr>
        <p:spPr>
          <a:xfrm>
            <a:off x="867704" y="267501"/>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22"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09037"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Connector 22"/>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36512" y="630119"/>
            <a:ext cx="1022649" cy="430887"/>
          </a:xfrm>
          <a:prstGeom prst="rect">
            <a:avLst/>
          </a:prstGeom>
          <a:noFill/>
          <a:ln>
            <a:noFill/>
          </a:ln>
        </p:spPr>
        <p:txBody>
          <a:bodyPr wrap="square" rtlCol="0">
            <a:spAutoFit/>
          </a:bodyPr>
          <a:lstStyle/>
          <a:p>
            <a:pPr algn="ctr"/>
            <a:r>
              <a:rPr lang="es-ES" sz="1100" b="1" dirty="0" err="1">
                <a:solidFill>
                  <a:schemeClr val="accent4">
                    <a:lumMod val="75000"/>
                  </a:schemeClr>
                </a:solidFill>
              </a:rPr>
              <a:t>Emergency</a:t>
            </a:r>
            <a:endParaRPr lang="es-ES" sz="1100" b="1" dirty="0">
              <a:solidFill>
                <a:schemeClr val="accent4">
                  <a:lumMod val="75000"/>
                </a:schemeClr>
              </a:solidFill>
            </a:endParaRPr>
          </a:p>
          <a:p>
            <a:pPr algn="ctr"/>
            <a:r>
              <a:rPr lang="es-ES" sz="1100" b="1" dirty="0">
                <a:solidFill>
                  <a:schemeClr val="accent4">
                    <a:lumMod val="75000"/>
                  </a:schemeClr>
                </a:solidFill>
              </a:rPr>
              <a:t>Management</a:t>
            </a:r>
            <a:endParaRPr lang="en-US" sz="1100" b="1" dirty="0">
              <a:solidFill>
                <a:schemeClr val="accent4">
                  <a:lumMod val="75000"/>
                </a:schemeClr>
              </a:solidFill>
            </a:endParaRPr>
          </a:p>
        </p:txBody>
      </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536255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8" name="Group 17"/>
          <p:cNvGrpSpPr/>
          <p:nvPr userDrawn="1"/>
        </p:nvGrpSpPr>
        <p:grpSpPr>
          <a:xfrm>
            <a:off x="-304800" y="0"/>
            <a:ext cx="2221445" cy="5143500"/>
            <a:chOff x="-3276600" y="-274181"/>
            <a:chExt cx="2221445" cy="5143500"/>
          </a:xfrm>
        </p:grpSpPr>
        <p:pic>
          <p:nvPicPr>
            <p:cNvPr id="19" name="Picture 2" descr="S:\F15015_Copernicus\3_Work\330_Work-in-process\SC4_BackgroundMat\4_PPT\PPT_item Copernicus\EMS\Floods RoofsHD (1).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978100" y="-271520"/>
              <a:ext cx="1871836" cy="513956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a:xfrm>
              <a:off x="-3276600" y="-274181"/>
              <a:ext cx="2195736" cy="5143500"/>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userDrawn="1"/>
          </p:nvSpPr>
          <p:spPr>
            <a:xfrm rot="16200000">
              <a:off x="-3113814" y="-128093"/>
              <a:ext cx="2195736" cy="1921582"/>
            </a:xfrm>
            <a:prstGeom prst="rect">
              <a:avLst/>
            </a:prstGeom>
            <a:gradFill>
              <a:gsLst>
                <a:gs pos="0">
                  <a:schemeClr val="tx1">
                    <a:lumMod val="25000"/>
                    <a:lumOff val="75000"/>
                    <a:alpha val="0"/>
                  </a:schemeClr>
                </a:gs>
                <a:gs pos="78000">
                  <a:schemeClr val="bg1">
                    <a:alpha val="53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a:xfrm>
            <a:off x="1007228"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228"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16"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09037"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Connector 19"/>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userDrawn="1"/>
        </p:nvSpPr>
        <p:spPr>
          <a:xfrm>
            <a:off x="-36512" y="630119"/>
            <a:ext cx="1022649" cy="430887"/>
          </a:xfrm>
          <a:prstGeom prst="rect">
            <a:avLst/>
          </a:prstGeom>
          <a:noFill/>
          <a:ln>
            <a:noFill/>
          </a:ln>
        </p:spPr>
        <p:txBody>
          <a:bodyPr wrap="square" rtlCol="0">
            <a:spAutoFit/>
          </a:bodyPr>
          <a:lstStyle/>
          <a:p>
            <a:pPr algn="ctr"/>
            <a:r>
              <a:rPr lang="es-ES" sz="1100" b="1" dirty="0" err="1">
                <a:solidFill>
                  <a:schemeClr val="accent4">
                    <a:lumMod val="75000"/>
                  </a:schemeClr>
                </a:solidFill>
              </a:rPr>
              <a:t>Emergency</a:t>
            </a:r>
            <a:endParaRPr lang="es-ES" sz="1100" b="1" dirty="0">
              <a:solidFill>
                <a:schemeClr val="accent4">
                  <a:lumMod val="75000"/>
                </a:schemeClr>
              </a:solidFill>
            </a:endParaRPr>
          </a:p>
          <a:p>
            <a:pPr algn="ctr"/>
            <a:r>
              <a:rPr lang="es-ES" sz="1100" b="1" dirty="0">
                <a:solidFill>
                  <a:schemeClr val="accent4">
                    <a:lumMod val="75000"/>
                  </a:schemeClr>
                </a:solidFill>
              </a:rPr>
              <a:t>Management</a:t>
            </a:r>
            <a:endParaRPr lang="en-US" sz="1100" b="1" dirty="0">
              <a:solidFill>
                <a:schemeClr val="accent4">
                  <a:lumMod val="75000"/>
                </a:schemeClr>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6500707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p:cNvGrpSpPr/>
          <p:nvPr userDrawn="1"/>
        </p:nvGrpSpPr>
        <p:grpSpPr>
          <a:xfrm>
            <a:off x="-254000" y="-34659"/>
            <a:ext cx="2195736" cy="5200775"/>
            <a:chOff x="-2819400" y="-34596"/>
            <a:chExt cx="2195736" cy="5200775"/>
          </a:xfrm>
        </p:grpSpPr>
        <p:grpSp>
          <p:nvGrpSpPr>
            <p:cNvPr id="11" name="Group 10"/>
            <p:cNvGrpSpPr/>
            <p:nvPr userDrawn="1"/>
          </p:nvGrpSpPr>
          <p:grpSpPr>
            <a:xfrm>
              <a:off x="-2819400" y="-34596"/>
              <a:ext cx="2195736" cy="5200775"/>
              <a:chOff x="-4724400" y="-39132"/>
              <a:chExt cx="2195736" cy="5200775"/>
            </a:xfrm>
          </p:grpSpPr>
          <p:pic>
            <p:nvPicPr>
              <p:cNvPr id="13" name="Picture 2" descr="S:\F15015_Copernicus\3_Work\330_Work-in-process\SC4_BackgroundMat\4_PPT\PPT_item Copernicus\EMS\G-NEXT image.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656"/>
              <a:stretch/>
            </p:blipFill>
            <p:spPr bwMode="auto">
              <a:xfrm>
                <a:off x="-4488924" y="-39132"/>
                <a:ext cx="1936750" cy="51816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4724400" y="-20082"/>
                <a:ext cx="2195736" cy="5181725"/>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Rectangle 16"/>
            <p:cNvSpPr/>
            <p:nvPr userDrawn="1"/>
          </p:nvSpPr>
          <p:spPr>
            <a:xfrm rot="16200000">
              <a:off x="-2719060" y="140581"/>
              <a:ext cx="2195736" cy="1921582"/>
            </a:xfrm>
            <a:prstGeom prst="rect">
              <a:avLst/>
            </a:prstGeom>
            <a:gradFill>
              <a:gsLst>
                <a:gs pos="0">
                  <a:schemeClr val="tx1">
                    <a:lumMod val="25000"/>
                    <a:lumOff val="75000"/>
                    <a:alpha val="0"/>
                  </a:schemeClr>
                </a:gs>
                <a:gs pos="78000">
                  <a:schemeClr val="bg1">
                    <a:alpha val="53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userDrawn="1">
            <p:ph type="title" hasCustomPrompt="1"/>
          </p:nvPr>
        </p:nvSpPr>
        <p:spPr>
          <a:xfrm>
            <a:off x="867704" y="267501"/>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54" y="699549"/>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76208"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Straight Connector 23"/>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76200" y="630119"/>
            <a:ext cx="1022649" cy="430887"/>
          </a:xfrm>
          <a:prstGeom prst="rect">
            <a:avLst/>
          </a:prstGeom>
          <a:noFill/>
          <a:ln>
            <a:noFill/>
          </a:ln>
        </p:spPr>
        <p:txBody>
          <a:bodyPr wrap="square" rtlCol="0">
            <a:spAutoFit/>
          </a:bodyPr>
          <a:lstStyle/>
          <a:p>
            <a:pPr algn="ctr"/>
            <a:r>
              <a:rPr lang="es-ES" sz="1100" b="1" dirty="0" err="1">
                <a:solidFill>
                  <a:schemeClr val="accent4">
                    <a:lumMod val="75000"/>
                  </a:schemeClr>
                </a:solidFill>
              </a:rPr>
              <a:t>Emergency</a:t>
            </a:r>
            <a:endParaRPr lang="es-ES" sz="1100" b="1" dirty="0">
              <a:solidFill>
                <a:schemeClr val="accent4">
                  <a:lumMod val="75000"/>
                </a:schemeClr>
              </a:solidFill>
            </a:endParaRPr>
          </a:p>
          <a:p>
            <a:pPr algn="ctr"/>
            <a:r>
              <a:rPr lang="es-ES" sz="1100" b="1" dirty="0">
                <a:solidFill>
                  <a:schemeClr val="accent4">
                    <a:lumMod val="75000"/>
                  </a:schemeClr>
                </a:solidFill>
              </a:rPr>
              <a:t>Management</a:t>
            </a:r>
            <a:endParaRPr lang="en-US" sz="1100" b="1" dirty="0">
              <a:solidFill>
                <a:schemeClr val="accent4">
                  <a:lumMod val="75000"/>
                </a:schemeClr>
              </a:solidFill>
            </a:endParaRPr>
          </a:p>
        </p:txBody>
      </p:sp>
      <p:sp>
        <p:nvSpPr>
          <p:cNvPr id="8" name="Footer Placeholder 7"/>
          <p:cNvSpPr>
            <a:spLocks noGrp="1"/>
          </p:cNvSpPr>
          <p:nvPr userDrawn="1">
            <p:ph type="ftr" sz="quarter" idx="10"/>
          </p:nvPr>
        </p:nvSpPr>
        <p:spPr/>
        <p:txBody>
          <a:bodyPr/>
          <a:lstStyle/>
          <a:p>
            <a:endParaRPr lang="en-US" dirty="0"/>
          </a:p>
        </p:txBody>
      </p:sp>
      <p:sp>
        <p:nvSpPr>
          <p:cNvPr id="9" name="Slide Number Placeholder 8"/>
          <p:cNvSpPr>
            <a:spLocks noGrp="1"/>
          </p:cNvSpPr>
          <p:nvPr userDrawn="1">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7657742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9"/>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867704" y="267501"/>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1" name="Picture 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76208"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Connector 13"/>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36512" y="630119"/>
            <a:ext cx="1022649" cy="430887"/>
          </a:xfrm>
          <a:prstGeom prst="rect">
            <a:avLst/>
          </a:prstGeom>
          <a:noFill/>
          <a:ln>
            <a:noFill/>
          </a:ln>
        </p:spPr>
        <p:txBody>
          <a:bodyPr wrap="square" rtlCol="0">
            <a:spAutoFit/>
          </a:bodyPr>
          <a:lstStyle/>
          <a:p>
            <a:pPr algn="ctr"/>
            <a:r>
              <a:rPr lang="es-ES" sz="1100" b="1" kern="1200" dirty="0" err="1">
                <a:solidFill>
                  <a:srgbClr val="EA9422"/>
                </a:solidFill>
                <a:latin typeface="+mn-lt"/>
                <a:ea typeface="+mn-ea"/>
                <a:cs typeface="+mn-cs"/>
              </a:rPr>
              <a:t>Emergency</a:t>
            </a:r>
            <a:endParaRPr lang="es-ES" sz="1100" b="1" kern="1200" dirty="0">
              <a:solidFill>
                <a:srgbClr val="EA9422"/>
              </a:solidFill>
              <a:latin typeface="+mn-lt"/>
              <a:ea typeface="+mn-ea"/>
              <a:cs typeface="+mn-cs"/>
            </a:endParaRPr>
          </a:p>
          <a:p>
            <a:pPr algn="ctr"/>
            <a:r>
              <a:rPr lang="es-ES" sz="1100" b="1" kern="1200" dirty="0">
                <a:solidFill>
                  <a:srgbClr val="EA9422"/>
                </a:solidFill>
                <a:latin typeface="+mn-lt"/>
                <a:ea typeface="+mn-ea"/>
                <a:cs typeface="+mn-cs"/>
              </a:rPr>
              <a:t>Management</a:t>
            </a:r>
            <a:endParaRPr lang="en-US" sz="1100" b="1" kern="1200" dirty="0">
              <a:solidFill>
                <a:srgbClr val="EA9422"/>
              </a:solidFill>
              <a:latin typeface="+mn-lt"/>
              <a:ea typeface="+mn-ea"/>
              <a:cs typeface="+mn-cs"/>
            </a:endParaRP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9516754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solidFill>
            <a:srgbClr val="FAA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p:cNvSpPr>
            <a:spLocks noGrp="1"/>
          </p:cNvSpPr>
          <p:nvPr>
            <p:ph type="subTitle" idx="13"/>
          </p:nvPr>
        </p:nvSpPr>
        <p:spPr>
          <a:xfrm>
            <a:off x="2593876"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S:\F15015_Copernicus\3_Work\330_Work-in-process\SC4_BackgroundMat\PPT\item Copernicus\logo-ce-horizontal-en-negatif.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468058" y="4650021"/>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S:\F15015_Copernicus\3_Work\330_Work-in-process\SC4_BackgroundMat\PPT\item Copernicus\Icon-01.png"/>
          <p:cNvPicPr>
            <a:picLocks noChangeAspect="1" noChangeArrowheads="1"/>
          </p:cNvPicPr>
          <p:nvPr userDrawn="1"/>
        </p:nvPicPr>
        <p:blipFill rotWithShape="1">
          <a:blip r:embed="rId4" cstate="screen">
            <a:biLevel thresh="50000"/>
            <a:extLst>
              <a:ext uri="{28A0092B-C50C-407E-A947-70E740481C1C}">
                <a14:useLocalDpi xmlns:a14="http://schemas.microsoft.com/office/drawing/2010/main"/>
              </a:ext>
            </a:extLst>
          </a:blip>
          <a:srcRect/>
          <a:stretch/>
        </p:blipFill>
        <p:spPr bwMode="auto">
          <a:xfrm>
            <a:off x="459044" y="1288306"/>
            <a:ext cx="2454145" cy="26113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758598" y="3390260"/>
            <a:ext cx="1855020" cy="261610"/>
          </a:xfrm>
          <a:prstGeom prst="rect">
            <a:avLst/>
          </a:prstGeom>
          <a:noFill/>
          <a:ln>
            <a:noFill/>
          </a:ln>
        </p:spPr>
        <p:txBody>
          <a:bodyPr wrap="square" rtlCol="0">
            <a:spAutoFit/>
          </a:bodyPr>
          <a:lstStyle/>
          <a:p>
            <a:pPr algn="ctr"/>
            <a:r>
              <a:rPr lang="es-ES" sz="1100" b="0" dirty="0" err="1">
                <a:solidFill>
                  <a:schemeClr val="bg1"/>
                </a:solidFill>
              </a:rPr>
              <a:t>Emergency</a:t>
            </a:r>
            <a:r>
              <a:rPr lang="es-ES" sz="1100" b="0" baseline="0" dirty="0">
                <a:solidFill>
                  <a:schemeClr val="bg1"/>
                </a:solidFill>
              </a:rPr>
              <a:t> </a:t>
            </a:r>
            <a:r>
              <a:rPr lang="es-ES" sz="1100" b="0" dirty="0">
                <a:solidFill>
                  <a:schemeClr val="bg1"/>
                </a:solidFill>
              </a:rPr>
              <a:t>Management</a:t>
            </a:r>
            <a:endParaRPr lang="en-US" sz="1100" b="0" dirty="0">
              <a:solidFill>
                <a:schemeClr val="bg1"/>
              </a:solidFill>
            </a:endParaRPr>
          </a:p>
        </p:txBody>
      </p:sp>
      <p:sp>
        <p:nvSpPr>
          <p:cNvPr id="14" name="Title 1"/>
          <p:cNvSpPr>
            <a:spLocks noGrp="1"/>
          </p:cNvSpPr>
          <p:nvPr>
            <p:ph type="title" hasCustomPrompt="1"/>
          </p:nvPr>
        </p:nvSpPr>
        <p:spPr>
          <a:xfrm>
            <a:off x="2598212" y="2571751"/>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pic>
        <p:nvPicPr>
          <p:cNvPr id="3074" name="Picture 2" descr="S:\F15015_Copernicus\3_Work\330_Work-in-process\SC4_BackgroundMat\4_PPT\PPT_item Copernicus\EMS\G-NEXT image.jpg"/>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t="-731"/>
          <a:stretch/>
        </p:blipFill>
        <p:spPr bwMode="auto">
          <a:xfrm>
            <a:off x="7259822" y="-38644"/>
            <a:ext cx="1920690" cy="517670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7236296" y="0"/>
            <a:ext cx="1728192" cy="5143500"/>
          </a:xfrm>
          <a:prstGeom prst="rect">
            <a:avLst/>
          </a:prstGeom>
          <a:gradFill flip="none" rotWithShape="1">
            <a:gsLst>
              <a:gs pos="4000">
                <a:srgbClr val="FAA741"/>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541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8" name="Group 27"/>
          <p:cNvGrpSpPr/>
          <p:nvPr userDrawn="1"/>
        </p:nvGrpSpPr>
        <p:grpSpPr>
          <a:xfrm>
            <a:off x="-254000" y="-34659"/>
            <a:ext cx="2195736" cy="5200775"/>
            <a:chOff x="-2819400" y="-34596"/>
            <a:chExt cx="2195736" cy="5200775"/>
          </a:xfrm>
        </p:grpSpPr>
        <p:grpSp>
          <p:nvGrpSpPr>
            <p:cNvPr id="29" name="Group 28"/>
            <p:cNvGrpSpPr/>
            <p:nvPr userDrawn="1"/>
          </p:nvGrpSpPr>
          <p:grpSpPr>
            <a:xfrm>
              <a:off x="-2819400" y="-34596"/>
              <a:ext cx="2195736" cy="5200775"/>
              <a:chOff x="-4724400" y="-39132"/>
              <a:chExt cx="2195736" cy="5200775"/>
            </a:xfrm>
          </p:grpSpPr>
          <p:pic>
            <p:nvPicPr>
              <p:cNvPr id="31" name="Picture 2" descr="S:\F15015_Copernicus\3_Work\330_Work-in-process\SC4_BackgroundMat\4_PPT\PPT_item Copernicus\EMS\G-NEXT image.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656"/>
              <a:stretch/>
            </p:blipFill>
            <p:spPr bwMode="auto">
              <a:xfrm>
                <a:off x="-4488924" y="-39132"/>
                <a:ext cx="1936750" cy="518160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userDrawn="1"/>
            </p:nvSpPr>
            <p:spPr>
              <a:xfrm>
                <a:off x="-4724400" y="-20082"/>
                <a:ext cx="2195736" cy="5181725"/>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Rectangle 29"/>
            <p:cNvSpPr/>
            <p:nvPr userDrawn="1"/>
          </p:nvSpPr>
          <p:spPr>
            <a:xfrm rot="16200000">
              <a:off x="-2719060" y="140581"/>
              <a:ext cx="2195736" cy="1921582"/>
            </a:xfrm>
            <a:prstGeom prst="rect">
              <a:avLst/>
            </a:prstGeom>
            <a:gradFill>
              <a:gsLst>
                <a:gs pos="0">
                  <a:schemeClr val="tx1">
                    <a:lumMod val="25000"/>
                    <a:lumOff val="75000"/>
                    <a:alpha val="0"/>
                  </a:schemeClr>
                </a:gs>
                <a:gs pos="78000">
                  <a:schemeClr val="bg1">
                    <a:alpha val="53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Content Placeholder 2"/>
          <p:cNvSpPr>
            <a:spLocks noGrp="1"/>
          </p:cNvSpPr>
          <p:nvPr>
            <p:ph sz="half" idx="1"/>
          </p:nvPr>
        </p:nvSpPr>
        <p:spPr>
          <a:xfrm>
            <a:off x="1022920"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76056"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p:ph type="title" hasCustomPrompt="1"/>
          </p:nvPr>
        </p:nvSpPr>
        <p:spPr>
          <a:xfrm>
            <a:off x="867704" y="267501"/>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6"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76208"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16"/>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76200" y="630119"/>
            <a:ext cx="1022649" cy="430887"/>
          </a:xfrm>
          <a:prstGeom prst="rect">
            <a:avLst/>
          </a:prstGeom>
          <a:noFill/>
          <a:ln>
            <a:noFill/>
          </a:ln>
        </p:spPr>
        <p:txBody>
          <a:bodyPr wrap="square" rtlCol="0">
            <a:spAutoFit/>
          </a:bodyPr>
          <a:lstStyle/>
          <a:p>
            <a:pPr algn="ctr"/>
            <a:r>
              <a:rPr lang="es-ES" sz="1100" b="1" dirty="0" err="1">
                <a:solidFill>
                  <a:schemeClr val="accent4">
                    <a:lumMod val="75000"/>
                  </a:schemeClr>
                </a:solidFill>
              </a:rPr>
              <a:t>Emergency</a:t>
            </a:r>
            <a:endParaRPr lang="es-ES" sz="1100" b="1" dirty="0">
              <a:solidFill>
                <a:schemeClr val="accent4">
                  <a:lumMod val="75000"/>
                </a:schemeClr>
              </a:solidFill>
            </a:endParaRPr>
          </a:p>
          <a:p>
            <a:pPr algn="ctr"/>
            <a:r>
              <a:rPr lang="es-ES" sz="1100" b="1" dirty="0">
                <a:solidFill>
                  <a:schemeClr val="accent4">
                    <a:lumMod val="75000"/>
                  </a:schemeClr>
                </a:solidFill>
              </a:rPr>
              <a:t>Management</a:t>
            </a:r>
            <a:endParaRPr lang="en-US" sz="1100" b="1" dirty="0">
              <a:solidFill>
                <a:schemeClr val="accent4">
                  <a:lumMod val="75000"/>
                </a:schemeClr>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039939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 name="Group 1"/>
          <p:cNvGrpSpPr/>
          <p:nvPr userDrawn="1"/>
        </p:nvGrpSpPr>
        <p:grpSpPr>
          <a:xfrm>
            <a:off x="0" y="0"/>
            <a:ext cx="2084906" cy="5143500"/>
            <a:chOff x="0" y="0"/>
            <a:chExt cx="2084906" cy="5143500"/>
          </a:xfrm>
        </p:grpSpPr>
        <p:pic>
          <p:nvPicPr>
            <p:cNvPr id="40" name="Picture 2" descr="S:\F15015_Copernicus\3_Work\330_Work-in-process\SC4_BackgroundMat\Visual_ID\Photos\Po_River_Italy.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58768E1A-8455-4611-8763-3FA1B747F6B6}" type="slidenum">
              <a:rPr lang="en-US" smtClean="0"/>
              <a:pPr/>
              <a:t>‹#›</a:t>
            </a:fld>
            <a:endParaRPr lang="en-US"/>
          </a:p>
        </p:txBody>
      </p:sp>
      <p:sp>
        <p:nvSpPr>
          <p:cNvPr id="16" name="Title 1"/>
          <p:cNvSpPr>
            <a:spLocks noGrp="1"/>
          </p:cNvSpPr>
          <p:nvPr userDrawn="1">
            <p:ph type="title" hasCustomPrompt="1"/>
          </p:nvPr>
        </p:nvSpPr>
        <p:spPr>
          <a:xfrm>
            <a:off x="867704" y="260084"/>
            <a:ext cx="7819096" cy="283417"/>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21" name="Straight Connector 20"/>
          <p:cNvCxnSpPr/>
          <p:nvPr userDrawn="1"/>
        </p:nvCxnSpPr>
        <p:spPr>
          <a:xfrm>
            <a:off x="441308" y="876452"/>
            <a:ext cx="0" cy="4074007"/>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userDrawn="1"/>
        </p:nvSpPr>
        <p:spPr>
          <a:xfrm>
            <a:off x="-36512" y="614834"/>
            <a:ext cx="945810" cy="261610"/>
          </a:xfrm>
          <a:prstGeom prst="rect">
            <a:avLst/>
          </a:prstGeom>
          <a:noFill/>
        </p:spPr>
        <p:txBody>
          <a:bodyPr wrap="square" rtlCol="0">
            <a:spAutoFit/>
          </a:bodyPr>
          <a:lstStyle/>
          <a:p>
            <a:pPr algn="ctr"/>
            <a:r>
              <a:rPr lang="es-ES" sz="1100" b="1" dirty="0" err="1">
                <a:solidFill>
                  <a:srgbClr val="25408F"/>
                </a:solidFill>
              </a:rPr>
              <a:t>Copernicus</a:t>
            </a:r>
            <a:endParaRPr lang="en-US" sz="1100" b="1" dirty="0">
              <a:solidFill>
                <a:srgbClr val="25408F"/>
              </a:solidFill>
            </a:endParaRPr>
          </a:p>
        </p:txBody>
      </p:sp>
      <p:pic>
        <p:nvPicPr>
          <p:cNvPr id="15" name="Picture 2" descr="C:\Users\Designer\Desktop\PRESENTATION COPERNICUS\Copernicus ICON.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52040" y="21808"/>
            <a:ext cx="747552" cy="74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631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9" name="Group 28"/>
          <p:cNvGrpSpPr/>
          <p:nvPr userDrawn="1"/>
        </p:nvGrpSpPr>
        <p:grpSpPr>
          <a:xfrm>
            <a:off x="-254000" y="-34659"/>
            <a:ext cx="2195736" cy="5200775"/>
            <a:chOff x="-2819400" y="-34596"/>
            <a:chExt cx="2195736" cy="5200775"/>
          </a:xfrm>
        </p:grpSpPr>
        <p:grpSp>
          <p:nvGrpSpPr>
            <p:cNvPr id="30" name="Group 29"/>
            <p:cNvGrpSpPr/>
            <p:nvPr userDrawn="1"/>
          </p:nvGrpSpPr>
          <p:grpSpPr>
            <a:xfrm>
              <a:off x="-2819400" y="-34596"/>
              <a:ext cx="2195736" cy="5200775"/>
              <a:chOff x="-4724400" y="-39132"/>
              <a:chExt cx="2195736" cy="5200775"/>
            </a:xfrm>
          </p:grpSpPr>
          <p:pic>
            <p:nvPicPr>
              <p:cNvPr id="32" name="Picture 2" descr="S:\F15015_Copernicus\3_Work\330_Work-in-process\SC4_BackgroundMat\4_PPT\PPT_item Copernicus\EMS\G-NEXT image.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656"/>
              <a:stretch/>
            </p:blipFill>
            <p:spPr bwMode="auto">
              <a:xfrm>
                <a:off x="-4488924" y="-39132"/>
                <a:ext cx="1936750" cy="518160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userDrawn="1"/>
            </p:nvSpPr>
            <p:spPr>
              <a:xfrm>
                <a:off x="-4724400" y="-20082"/>
                <a:ext cx="2195736" cy="5181725"/>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Rectangle 30"/>
            <p:cNvSpPr/>
            <p:nvPr userDrawn="1"/>
          </p:nvSpPr>
          <p:spPr>
            <a:xfrm rot="16200000">
              <a:off x="-2719060" y="140581"/>
              <a:ext cx="2195736" cy="1921582"/>
            </a:xfrm>
            <a:prstGeom prst="rect">
              <a:avLst/>
            </a:prstGeom>
            <a:gradFill>
              <a:gsLst>
                <a:gs pos="0">
                  <a:schemeClr val="tx1">
                    <a:lumMod val="25000"/>
                    <a:lumOff val="75000"/>
                    <a:alpha val="0"/>
                  </a:schemeClr>
                </a:gs>
                <a:gs pos="78000">
                  <a:schemeClr val="bg1">
                    <a:alpha val="53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 Placeholder 2"/>
          <p:cNvSpPr>
            <a:spLocks noGrp="1"/>
          </p:cNvSpPr>
          <p:nvPr>
            <p:ph type="body" idx="1"/>
          </p:nvPr>
        </p:nvSpPr>
        <p:spPr>
          <a:xfrm>
            <a:off x="900154" y="6275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4" y="6275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20"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hasCustomPrompt="1"/>
          </p:nvPr>
        </p:nvSpPr>
        <p:spPr>
          <a:xfrm>
            <a:off x="867704" y="267501"/>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7"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76208"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76200" y="630119"/>
            <a:ext cx="1022649" cy="430887"/>
          </a:xfrm>
          <a:prstGeom prst="rect">
            <a:avLst/>
          </a:prstGeom>
          <a:noFill/>
          <a:ln>
            <a:noFill/>
          </a:ln>
        </p:spPr>
        <p:txBody>
          <a:bodyPr wrap="square" rtlCol="0">
            <a:spAutoFit/>
          </a:bodyPr>
          <a:lstStyle/>
          <a:p>
            <a:pPr algn="ctr"/>
            <a:r>
              <a:rPr lang="es-ES" sz="1100" b="1" dirty="0" err="1">
                <a:solidFill>
                  <a:schemeClr val="accent4">
                    <a:lumMod val="75000"/>
                  </a:schemeClr>
                </a:solidFill>
              </a:rPr>
              <a:t>Emergency</a:t>
            </a:r>
            <a:endParaRPr lang="es-ES" sz="1100" b="1" dirty="0">
              <a:solidFill>
                <a:schemeClr val="accent4">
                  <a:lumMod val="75000"/>
                </a:schemeClr>
              </a:solidFill>
            </a:endParaRPr>
          </a:p>
          <a:p>
            <a:pPr algn="ctr"/>
            <a:r>
              <a:rPr lang="es-ES" sz="1100" b="1" dirty="0">
                <a:solidFill>
                  <a:schemeClr val="accent4">
                    <a:lumMod val="75000"/>
                  </a:schemeClr>
                </a:solidFill>
              </a:rPr>
              <a:t>Management</a:t>
            </a:r>
            <a:endParaRPr lang="en-US" sz="1100" b="1" dirty="0">
              <a:solidFill>
                <a:schemeClr val="accent4">
                  <a:lumMod val="75000"/>
                </a:schemeClr>
              </a:solidFill>
            </a:endParaRPr>
          </a:p>
        </p:txBody>
      </p:sp>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41735792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0" name="Group 19"/>
          <p:cNvGrpSpPr/>
          <p:nvPr userDrawn="1"/>
        </p:nvGrpSpPr>
        <p:grpSpPr>
          <a:xfrm>
            <a:off x="-254000" y="-34659"/>
            <a:ext cx="2195736" cy="5200775"/>
            <a:chOff x="-2819400" y="-34596"/>
            <a:chExt cx="2195736" cy="5200775"/>
          </a:xfrm>
        </p:grpSpPr>
        <p:grpSp>
          <p:nvGrpSpPr>
            <p:cNvPr id="21" name="Group 20"/>
            <p:cNvGrpSpPr/>
            <p:nvPr userDrawn="1"/>
          </p:nvGrpSpPr>
          <p:grpSpPr>
            <a:xfrm>
              <a:off x="-2819400" y="-34596"/>
              <a:ext cx="2195736" cy="5200775"/>
              <a:chOff x="-4724400" y="-39132"/>
              <a:chExt cx="2195736" cy="5200775"/>
            </a:xfrm>
          </p:grpSpPr>
          <p:pic>
            <p:nvPicPr>
              <p:cNvPr id="26" name="Picture 2" descr="S:\F15015_Copernicus\3_Work\330_Work-in-process\SC4_BackgroundMat\4_PPT\PPT_item Copernicus\EMS\G-NEXT image.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656"/>
              <a:stretch/>
            </p:blipFill>
            <p:spPr bwMode="auto">
              <a:xfrm>
                <a:off x="-4488924" y="-39132"/>
                <a:ext cx="1936750" cy="51816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userDrawn="1"/>
            </p:nvSpPr>
            <p:spPr>
              <a:xfrm>
                <a:off x="-4724400" y="-20082"/>
                <a:ext cx="2195736" cy="5181725"/>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userDrawn="1"/>
          </p:nvSpPr>
          <p:spPr>
            <a:xfrm rot="16200000">
              <a:off x="-2719060" y="140581"/>
              <a:ext cx="2195736" cy="1921582"/>
            </a:xfrm>
            <a:prstGeom prst="rect">
              <a:avLst/>
            </a:prstGeom>
            <a:gradFill>
              <a:gsLst>
                <a:gs pos="0">
                  <a:schemeClr val="tx1">
                    <a:lumMod val="25000"/>
                    <a:lumOff val="75000"/>
                    <a:alpha val="0"/>
                  </a:schemeClr>
                </a:gs>
                <a:gs pos="78000">
                  <a:schemeClr val="bg1">
                    <a:alpha val="53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itle 1"/>
          <p:cNvSpPr>
            <a:spLocks noGrp="1"/>
          </p:cNvSpPr>
          <p:nvPr>
            <p:ph type="title" hasCustomPrompt="1"/>
          </p:nvPr>
        </p:nvSpPr>
        <p:spPr>
          <a:xfrm>
            <a:off x="867704" y="267501"/>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22"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76208"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Connector 22"/>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76200" y="630119"/>
            <a:ext cx="1022649" cy="430887"/>
          </a:xfrm>
          <a:prstGeom prst="rect">
            <a:avLst/>
          </a:prstGeom>
          <a:noFill/>
          <a:ln>
            <a:noFill/>
          </a:ln>
        </p:spPr>
        <p:txBody>
          <a:bodyPr wrap="square" rtlCol="0">
            <a:spAutoFit/>
          </a:bodyPr>
          <a:lstStyle/>
          <a:p>
            <a:pPr algn="ctr"/>
            <a:r>
              <a:rPr lang="es-ES" sz="1100" b="1" dirty="0" err="1">
                <a:solidFill>
                  <a:schemeClr val="accent4">
                    <a:lumMod val="75000"/>
                  </a:schemeClr>
                </a:solidFill>
              </a:rPr>
              <a:t>Emergency</a:t>
            </a:r>
            <a:endParaRPr lang="es-ES" sz="1100" b="1" dirty="0">
              <a:solidFill>
                <a:schemeClr val="accent4">
                  <a:lumMod val="75000"/>
                </a:schemeClr>
              </a:solidFill>
            </a:endParaRPr>
          </a:p>
          <a:p>
            <a:pPr algn="ctr"/>
            <a:r>
              <a:rPr lang="es-ES" sz="1100" b="1" dirty="0">
                <a:solidFill>
                  <a:schemeClr val="accent4">
                    <a:lumMod val="75000"/>
                  </a:schemeClr>
                </a:solidFill>
              </a:rPr>
              <a:t>Management</a:t>
            </a:r>
            <a:endParaRPr lang="en-US" sz="1100" b="1" dirty="0">
              <a:solidFill>
                <a:schemeClr val="accent4">
                  <a:lumMod val="75000"/>
                </a:schemeClr>
              </a:solidFill>
            </a:endParaRPr>
          </a:p>
        </p:txBody>
      </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54584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4" name="Group 23"/>
          <p:cNvGrpSpPr/>
          <p:nvPr userDrawn="1"/>
        </p:nvGrpSpPr>
        <p:grpSpPr>
          <a:xfrm>
            <a:off x="-254000" y="-34659"/>
            <a:ext cx="2195736" cy="5200775"/>
            <a:chOff x="-2819400" y="-34596"/>
            <a:chExt cx="2195736" cy="5200775"/>
          </a:xfrm>
        </p:grpSpPr>
        <p:grpSp>
          <p:nvGrpSpPr>
            <p:cNvPr id="25" name="Group 24"/>
            <p:cNvGrpSpPr/>
            <p:nvPr userDrawn="1"/>
          </p:nvGrpSpPr>
          <p:grpSpPr>
            <a:xfrm>
              <a:off x="-2819400" y="-34596"/>
              <a:ext cx="2195736" cy="5200775"/>
              <a:chOff x="-4724400" y="-39132"/>
              <a:chExt cx="2195736" cy="5200775"/>
            </a:xfrm>
          </p:grpSpPr>
          <p:pic>
            <p:nvPicPr>
              <p:cNvPr id="27" name="Picture 2" descr="S:\F15015_Copernicus\3_Work\330_Work-in-process\SC4_BackgroundMat\4_PPT\PPT_item Copernicus\EMS\G-NEXT image.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656"/>
              <a:stretch/>
            </p:blipFill>
            <p:spPr bwMode="auto">
              <a:xfrm>
                <a:off x="-4488924" y="-39132"/>
                <a:ext cx="1936750" cy="51816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userDrawn="1"/>
            </p:nvSpPr>
            <p:spPr>
              <a:xfrm>
                <a:off x="-4724400" y="-20082"/>
                <a:ext cx="2195736" cy="5181725"/>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Rectangle 25"/>
            <p:cNvSpPr/>
            <p:nvPr userDrawn="1"/>
          </p:nvSpPr>
          <p:spPr>
            <a:xfrm rot="16200000">
              <a:off x="-2719060" y="140581"/>
              <a:ext cx="2195736" cy="1921582"/>
            </a:xfrm>
            <a:prstGeom prst="rect">
              <a:avLst/>
            </a:prstGeom>
            <a:gradFill>
              <a:gsLst>
                <a:gs pos="0">
                  <a:schemeClr val="tx1">
                    <a:lumMod val="25000"/>
                    <a:lumOff val="75000"/>
                    <a:alpha val="0"/>
                  </a:schemeClr>
                </a:gs>
                <a:gs pos="78000">
                  <a:schemeClr val="bg1">
                    <a:alpha val="53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a:xfrm>
            <a:off x="1007228"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07228"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16"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76208"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Connector 19"/>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userDrawn="1"/>
        </p:nvSpPr>
        <p:spPr>
          <a:xfrm>
            <a:off x="-76200" y="630119"/>
            <a:ext cx="1022649" cy="430887"/>
          </a:xfrm>
          <a:prstGeom prst="rect">
            <a:avLst/>
          </a:prstGeom>
          <a:noFill/>
          <a:ln>
            <a:noFill/>
          </a:ln>
        </p:spPr>
        <p:txBody>
          <a:bodyPr wrap="square" rtlCol="0">
            <a:spAutoFit/>
          </a:bodyPr>
          <a:lstStyle/>
          <a:p>
            <a:pPr algn="ctr"/>
            <a:r>
              <a:rPr lang="es-ES" sz="1100" b="1" dirty="0" err="1">
                <a:solidFill>
                  <a:schemeClr val="accent4">
                    <a:lumMod val="75000"/>
                  </a:schemeClr>
                </a:solidFill>
              </a:rPr>
              <a:t>Emergency</a:t>
            </a:r>
            <a:endParaRPr lang="es-ES" sz="1100" b="1" dirty="0">
              <a:solidFill>
                <a:schemeClr val="accent4">
                  <a:lumMod val="75000"/>
                </a:schemeClr>
              </a:solidFill>
            </a:endParaRPr>
          </a:p>
          <a:p>
            <a:pPr algn="ctr"/>
            <a:r>
              <a:rPr lang="es-ES" sz="1100" b="1" dirty="0">
                <a:solidFill>
                  <a:schemeClr val="accent4">
                    <a:lumMod val="75000"/>
                  </a:schemeClr>
                </a:solidFill>
              </a:rPr>
              <a:t>Management</a:t>
            </a:r>
            <a:endParaRPr lang="en-US" sz="1100" b="1" dirty="0">
              <a:solidFill>
                <a:schemeClr val="accent4">
                  <a:lumMod val="75000"/>
                </a:schemeClr>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6846644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5" name="Group 4"/>
          <p:cNvGrpSpPr/>
          <p:nvPr userDrawn="1"/>
        </p:nvGrpSpPr>
        <p:grpSpPr>
          <a:xfrm>
            <a:off x="-304800" y="-7083"/>
            <a:ext cx="2220082" cy="5150591"/>
            <a:chOff x="-2819400" y="58514"/>
            <a:chExt cx="2220082" cy="5150591"/>
          </a:xfrm>
        </p:grpSpPr>
        <p:pic>
          <p:nvPicPr>
            <p:cNvPr id="12" name="Picture 2" descr="S:\F15015_Copernicus\3_Work\330_Work-in-process\SC4_BackgroundMat\4_PPT\PPT_item Copernicus\EMS\178747.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520900" y="65605"/>
              <a:ext cx="1871836"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2819400" y="65605"/>
              <a:ext cx="2195736" cy="5143500"/>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userDrawn="1"/>
          </p:nvSpPr>
          <p:spPr>
            <a:xfrm rot="16200000">
              <a:off x="-2657977" y="195591"/>
              <a:ext cx="2195736" cy="1921582"/>
            </a:xfrm>
            <a:prstGeom prst="rect">
              <a:avLst/>
            </a:prstGeom>
            <a:gradFill>
              <a:gsLst>
                <a:gs pos="0">
                  <a:schemeClr val="tx1">
                    <a:lumMod val="25000"/>
                    <a:lumOff val="75000"/>
                    <a:alpha val="0"/>
                  </a:schemeClr>
                </a:gs>
                <a:gs pos="78000">
                  <a:schemeClr val="bg1">
                    <a:alpha val="53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userDrawn="1">
            <p:ph type="title" hasCustomPrompt="1"/>
          </p:nvPr>
        </p:nvSpPr>
        <p:spPr>
          <a:xfrm>
            <a:off x="867704" y="267501"/>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54" y="699549"/>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09037"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Straight Connector 23"/>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36512" y="630119"/>
            <a:ext cx="1022649" cy="430887"/>
          </a:xfrm>
          <a:prstGeom prst="rect">
            <a:avLst/>
          </a:prstGeom>
          <a:noFill/>
          <a:ln>
            <a:noFill/>
          </a:ln>
        </p:spPr>
        <p:txBody>
          <a:bodyPr wrap="square" rtlCol="0">
            <a:spAutoFit/>
          </a:bodyPr>
          <a:lstStyle/>
          <a:p>
            <a:pPr algn="ctr"/>
            <a:r>
              <a:rPr lang="es-ES" sz="1100" b="1" dirty="0" err="1">
                <a:solidFill>
                  <a:schemeClr val="accent4">
                    <a:lumMod val="75000"/>
                  </a:schemeClr>
                </a:solidFill>
              </a:rPr>
              <a:t>Emergency</a:t>
            </a:r>
            <a:endParaRPr lang="es-ES" sz="1100" b="1" dirty="0">
              <a:solidFill>
                <a:schemeClr val="accent4">
                  <a:lumMod val="75000"/>
                </a:schemeClr>
              </a:solidFill>
            </a:endParaRPr>
          </a:p>
          <a:p>
            <a:pPr algn="ctr"/>
            <a:r>
              <a:rPr lang="es-ES" sz="1100" b="1" dirty="0">
                <a:solidFill>
                  <a:schemeClr val="accent4">
                    <a:lumMod val="75000"/>
                  </a:schemeClr>
                </a:solidFill>
              </a:rPr>
              <a:t>Management</a:t>
            </a:r>
            <a:endParaRPr lang="en-US" sz="1100" b="1" dirty="0">
              <a:solidFill>
                <a:schemeClr val="accent4">
                  <a:lumMod val="75000"/>
                </a:schemeClr>
              </a:solidFill>
            </a:endParaRPr>
          </a:p>
        </p:txBody>
      </p:sp>
      <p:sp>
        <p:nvSpPr>
          <p:cNvPr id="8" name="Footer Placeholder 7"/>
          <p:cNvSpPr>
            <a:spLocks noGrp="1"/>
          </p:cNvSpPr>
          <p:nvPr userDrawn="1">
            <p:ph type="ftr" sz="quarter" idx="10"/>
          </p:nvPr>
        </p:nvSpPr>
        <p:spPr/>
        <p:txBody>
          <a:bodyPr/>
          <a:lstStyle/>
          <a:p>
            <a:endParaRPr lang="en-US" dirty="0"/>
          </a:p>
        </p:txBody>
      </p:sp>
      <p:sp>
        <p:nvSpPr>
          <p:cNvPr id="9" name="Slide Number Placeholder 8"/>
          <p:cNvSpPr>
            <a:spLocks noGrp="1"/>
          </p:cNvSpPr>
          <p:nvPr userDrawn="1">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41768454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9"/>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867704" y="267501"/>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1" name="Picture 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09037"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Connector 13"/>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36512" y="630119"/>
            <a:ext cx="1022649" cy="430887"/>
          </a:xfrm>
          <a:prstGeom prst="rect">
            <a:avLst/>
          </a:prstGeom>
          <a:noFill/>
          <a:ln>
            <a:noFill/>
          </a:ln>
        </p:spPr>
        <p:txBody>
          <a:bodyPr wrap="square" rtlCol="0">
            <a:spAutoFit/>
          </a:bodyPr>
          <a:lstStyle/>
          <a:p>
            <a:pPr algn="ctr"/>
            <a:r>
              <a:rPr lang="es-ES" sz="1100" b="1" kern="1200" dirty="0" err="1">
                <a:solidFill>
                  <a:srgbClr val="EA9422"/>
                </a:solidFill>
                <a:latin typeface="+mn-lt"/>
                <a:ea typeface="+mn-ea"/>
                <a:cs typeface="+mn-cs"/>
              </a:rPr>
              <a:t>Emergency</a:t>
            </a:r>
            <a:endParaRPr lang="es-ES" sz="1100" b="1" kern="1200" dirty="0">
              <a:solidFill>
                <a:srgbClr val="EA9422"/>
              </a:solidFill>
              <a:latin typeface="+mn-lt"/>
              <a:ea typeface="+mn-ea"/>
              <a:cs typeface="+mn-cs"/>
            </a:endParaRPr>
          </a:p>
          <a:p>
            <a:pPr algn="ctr"/>
            <a:r>
              <a:rPr lang="es-ES" sz="1100" b="1" kern="1200" dirty="0">
                <a:solidFill>
                  <a:srgbClr val="EA9422"/>
                </a:solidFill>
                <a:latin typeface="+mn-lt"/>
                <a:ea typeface="+mn-ea"/>
                <a:cs typeface="+mn-cs"/>
              </a:rPr>
              <a:t>Management</a:t>
            </a:r>
            <a:endParaRPr lang="en-US" sz="1100" b="1" kern="1200" dirty="0">
              <a:solidFill>
                <a:srgbClr val="EA9422"/>
              </a:solidFill>
              <a:latin typeface="+mn-lt"/>
              <a:ea typeface="+mn-ea"/>
              <a:cs typeface="+mn-cs"/>
            </a:endParaRP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41371201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solidFill>
            <a:srgbClr val="FAA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F15015_Copernicus\3_Work\330_Work-in-process\SC4_BackgroundMat\4_PPT\PPT_item Copernicus\EMS\178747.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7284293" y="-6251"/>
            <a:ext cx="1871836" cy="5143500"/>
          </a:xfrm>
          <a:prstGeom prst="rect">
            <a:avLst/>
          </a:prstGeom>
          <a:noFill/>
          <a:extLst>
            <a:ext uri="{909E8E84-426E-40DD-AFC4-6F175D3DCCD1}">
              <a14:hiddenFill xmlns:a14="http://schemas.microsoft.com/office/drawing/2010/main">
                <a:solidFill>
                  <a:srgbClr val="FFFFFF"/>
                </a:solidFill>
              </a14:hiddenFill>
            </a:ext>
          </a:extLst>
        </p:spPr>
      </p:pic>
      <p:sp>
        <p:nvSpPr>
          <p:cNvPr id="12" name="Subtitle 2"/>
          <p:cNvSpPr>
            <a:spLocks noGrp="1"/>
          </p:cNvSpPr>
          <p:nvPr>
            <p:ph type="subTitle" idx="13"/>
          </p:nvPr>
        </p:nvSpPr>
        <p:spPr>
          <a:xfrm>
            <a:off x="2593876"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7" name="Picture 2"/>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S:\F15015_Copernicus\3_Work\330_Work-in-process\SC4_BackgroundMat\PPT\item Copernicus\logo-ce-horizontal-en-negatif.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468058" y="4650021"/>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S:\F15015_Copernicus\3_Work\330_Work-in-process\SC4_BackgroundMat\PPT\item Copernicus\Icon-01.png"/>
          <p:cNvPicPr>
            <a:picLocks noChangeAspect="1" noChangeArrowheads="1"/>
          </p:cNvPicPr>
          <p:nvPr userDrawn="1"/>
        </p:nvPicPr>
        <p:blipFill rotWithShape="1">
          <a:blip r:embed="rId5" cstate="screen">
            <a:biLevel thresh="50000"/>
            <a:extLst>
              <a:ext uri="{28A0092B-C50C-407E-A947-70E740481C1C}">
                <a14:useLocalDpi xmlns:a14="http://schemas.microsoft.com/office/drawing/2010/main"/>
              </a:ext>
            </a:extLst>
          </a:blip>
          <a:srcRect/>
          <a:stretch/>
        </p:blipFill>
        <p:spPr bwMode="auto">
          <a:xfrm>
            <a:off x="459044" y="1288306"/>
            <a:ext cx="2454145" cy="26113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758598" y="3390260"/>
            <a:ext cx="1855020" cy="261610"/>
          </a:xfrm>
          <a:prstGeom prst="rect">
            <a:avLst/>
          </a:prstGeom>
          <a:noFill/>
          <a:ln>
            <a:noFill/>
          </a:ln>
        </p:spPr>
        <p:txBody>
          <a:bodyPr wrap="square" rtlCol="0">
            <a:spAutoFit/>
          </a:bodyPr>
          <a:lstStyle/>
          <a:p>
            <a:pPr algn="ctr"/>
            <a:r>
              <a:rPr lang="es-ES" sz="1100" b="0" dirty="0" err="1">
                <a:solidFill>
                  <a:schemeClr val="bg1"/>
                </a:solidFill>
              </a:rPr>
              <a:t>Emergency</a:t>
            </a:r>
            <a:r>
              <a:rPr lang="es-ES" sz="1100" b="0" baseline="0" dirty="0">
                <a:solidFill>
                  <a:schemeClr val="bg1"/>
                </a:solidFill>
              </a:rPr>
              <a:t> </a:t>
            </a:r>
            <a:r>
              <a:rPr lang="es-ES" sz="1100" b="0" dirty="0">
                <a:solidFill>
                  <a:schemeClr val="bg1"/>
                </a:solidFill>
              </a:rPr>
              <a:t>Management</a:t>
            </a:r>
            <a:endParaRPr lang="en-US" sz="1100" b="0" dirty="0">
              <a:solidFill>
                <a:schemeClr val="bg1"/>
              </a:solidFill>
            </a:endParaRPr>
          </a:p>
        </p:txBody>
      </p:sp>
      <p:sp>
        <p:nvSpPr>
          <p:cNvPr id="14" name="Title 1"/>
          <p:cNvSpPr>
            <a:spLocks noGrp="1"/>
          </p:cNvSpPr>
          <p:nvPr>
            <p:ph type="title" hasCustomPrompt="1"/>
          </p:nvPr>
        </p:nvSpPr>
        <p:spPr>
          <a:xfrm>
            <a:off x="2598212" y="2571751"/>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
        <p:nvSpPr>
          <p:cNvPr id="15" name="Rectangle 14"/>
          <p:cNvSpPr/>
          <p:nvPr userDrawn="1"/>
        </p:nvSpPr>
        <p:spPr>
          <a:xfrm>
            <a:off x="7236296" y="0"/>
            <a:ext cx="1728192" cy="5143500"/>
          </a:xfrm>
          <a:prstGeom prst="rect">
            <a:avLst/>
          </a:prstGeom>
          <a:gradFill flip="none" rotWithShape="1">
            <a:gsLst>
              <a:gs pos="4000">
                <a:srgbClr val="FAA741"/>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69310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1" name="Group 20"/>
          <p:cNvGrpSpPr/>
          <p:nvPr userDrawn="1"/>
        </p:nvGrpSpPr>
        <p:grpSpPr>
          <a:xfrm>
            <a:off x="-304800" y="-7083"/>
            <a:ext cx="2220082" cy="5150591"/>
            <a:chOff x="-2819400" y="58514"/>
            <a:chExt cx="2220082" cy="5150591"/>
          </a:xfrm>
        </p:grpSpPr>
        <p:pic>
          <p:nvPicPr>
            <p:cNvPr id="22" name="Picture 2" descr="S:\F15015_Copernicus\3_Work\330_Work-in-process\SC4_BackgroundMat\4_PPT\PPT_item Copernicus\EMS\178747.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520900" y="65605"/>
              <a:ext cx="1871836" cy="51435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userDrawn="1"/>
          </p:nvSpPr>
          <p:spPr>
            <a:xfrm>
              <a:off x="-2819400" y="65605"/>
              <a:ext cx="2195736" cy="5143500"/>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userDrawn="1"/>
          </p:nvSpPr>
          <p:spPr>
            <a:xfrm rot="16200000">
              <a:off x="-2657977" y="195591"/>
              <a:ext cx="2195736" cy="1921582"/>
            </a:xfrm>
            <a:prstGeom prst="rect">
              <a:avLst/>
            </a:prstGeom>
            <a:gradFill>
              <a:gsLst>
                <a:gs pos="0">
                  <a:schemeClr val="tx1">
                    <a:lumMod val="25000"/>
                    <a:lumOff val="75000"/>
                    <a:alpha val="0"/>
                  </a:schemeClr>
                </a:gs>
                <a:gs pos="78000">
                  <a:schemeClr val="bg1">
                    <a:alpha val="53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Content Placeholder 2"/>
          <p:cNvSpPr>
            <a:spLocks noGrp="1"/>
          </p:cNvSpPr>
          <p:nvPr>
            <p:ph sz="half" idx="1"/>
          </p:nvPr>
        </p:nvSpPr>
        <p:spPr>
          <a:xfrm>
            <a:off x="1022920"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76056"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p:ph type="title" hasCustomPrompt="1"/>
          </p:nvPr>
        </p:nvSpPr>
        <p:spPr>
          <a:xfrm>
            <a:off x="867704" y="267501"/>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6"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09037"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16"/>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36512" y="630119"/>
            <a:ext cx="1022649" cy="430887"/>
          </a:xfrm>
          <a:prstGeom prst="rect">
            <a:avLst/>
          </a:prstGeom>
          <a:noFill/>
          <a:ln>
            <a:noFill/>
          </a:ln>
        </p:spPr>
        <p:txBody>
          <a:bodyPr wrap="square" rtlCol="0">
            <a:spAutoFit/>
          </a:bodyPr>
          <a:lstStyle/>
          <a:p>
            <a:pPr algn="ctr"/>
            <a:r>
              <a:rPr lang="es-ES" sz="1100" b="1" dirty="0" err="1">
                <a:solidFill>
                  <a:schemeClr val="accent4">
                    <a:lumMod val="75000"/>
                  </a:schemeClr>
                </a:solidFill>
              </a:rPr>
              <a:t>Emergency</a:t>
            </a:r>
            <a:endParaRPr lang="es-ES" sz="1100" b="1" dirty="0">
              <a:solidFill>
                <a:schemeClr val="accent4">
                  <a:lumMod val="75000"/>
                </a:schemeClr>
              </a:solidFill>
            </a:endParaRPr>
          </a:p>
          <a:p>
            <a:pPr algn="ctr"/>
            <a:r>
              <a:rPr lang="es-ES" sz="1100" b="1" dirty="0">
                <a:solidFill>
                  <a:schemeClr val="accent4">
                    <a:lumMod val="75000"/>
                  </a:schemeClr>
                </a:solidFill>
              </a:rPr>
              <a:t>Management</a:t>
            </a:r>
            <a:endParaRPr lang="en-US" sz="1100" b="1" dirty="0">
              <a:solidFill>
                <a:schemeClr val="accent4">
                  <a:lumMod val="75000"/>
                </a:schemeClr>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198190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5" name="Group 24"/>
          <p:cNvGrpSpPr/>
          <p:nvPr userDrawn="1"/>
        </p:nvGrpSpPr>
        <p:grpSpPr>
          <a:xfrm>
            <a:off x="-304800" y="-7083"/>
            <a:ext cx="2220082" cy="5150591"/>
            <a:chOff x="-2819400" y="58514"/>
            <a:chExt cx="2220082" cy="5150591"/>
          </a:xfrm>
        </p:grpSpPr>
        <p:pic>
          <p:nvPicPr>
            <p:cNvPr id="26" name="Picture 2" descr="S:\F15015_Copernicus\3_Work\330_Work-in-process\SC4_BackgroundMat\4_PPT\PPT_item Copernicus\EMS\178747.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520900" y="65605"/>
              <a:ext cx="1871836" cy="51435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userDrawn="1"/>
          </p:nvSpPr>
          <p:spPr>
            <a:xfrm>
              <a:off x="-2819400" y="65605"/>
              <a:ext cx="2195736" cy="5143500"/>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userDrawn="1"/>
          </p:nvSpPr>
          <p:spPr>
            <a:xfrm rot="16200000">
              <a:off x="-2657977" y="195591"/>
              <a:ext cx="2195736" cy="1921582"/>
            </a:xfrm>
            <a:prstGeom prst="rect">
              <a:avLst/>
            </a:prstGeom>
            <a:gradFill>
              <a:gsLst>
                <a:gs pos="0">
                  <a:schemeClr val="tx1">
                    <a:lumMod val="25000"/>
                    <a:lumOff val="75000"/>
                    <a:alpha val="0"/>
                  </a:schemeClr>
                </a:gs>
                <a:gs pos="78000">
                  <a:schemeClr val="bg1">
                    <a:alpha val="53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 Placeholder 2"/>
          <p:cNvSpPr>
            <a:spLocks noGrp="1"/>
          </p:cNvSpPr>
          <p:nvPr>
            <p:ph type="body" idx="1"/>
          </p:nvPr>
        </p:nvSpPr>
        <p:spPr>
          <a:xfrm>
            <a:off x="900154" y="6275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087984" y="6275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20"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hasCustomPrompt="1"/>
          </p:nvPr>
        </p:nvSpPr>
        <p:spPr>
          <a:xfrm>
            <a:off x="867704" y="267501"/>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7"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09037"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36512" y="630119"/>
            <a:ext cx="1022649" cy="430887"/>
          </a:xfrm>
          <a:prstGeom prst="rect">
            <a:avLst/>
          </a:prstGeom>
          <a:noFill/>
          <a:ln>
            <a:noFill/>
          </a:ln>
        </p:spPr>
        <p:txBody>
          <a:bodyPr wrap="square" rtlCol="0">
            <a:spAutoFit/>
          </a:bodyPr>
          <a:lstStyle/>
          <a:p>
            <a:pPr algn="ctr"/>
            <a:r>
              <a:rPr lang="es-ES" sz="1100" b="1" dirty="0" err="1">
                <a:solidFill>
                  <a:schemeClr val="accent4">
                    <a:lumMod val="75000"/>
                  </a:schemeClr>
                </a:solidFill>
              </a:rPr>
              <a:t>Emergency</a:t>
            </a:r>
            <a:endParaRPr lang="es-ES" sz="1100" b="1" dirty="0">
              <a:solidFill>
                <a:schemeClr val="accent4">
                  <a:lumMod val="75000"/>
                </a:schemeClr>
              </a:solidFill>
            </a:endParaRPr>
          </a:p>
          <a:p>
            <a:pPr algn="ctr"/>
            <a:r>
              <a:rPr lang="es-ES" sz="1100" b="1" dirty="0">
                <a:solidFill>
                  <a:schemeClr val="accent4">
                    <a:lumMod val="75000"/>
                  </a:schemeClr>
                </a:solidFill>
              </a:rPr>
              <a:t>Management</a:t>
            </a:r>
            <a:endParaRPr lang="en-US" sz="1100" b="1" dirty="0">
              <a:solidFill>
                <a:schemeClr val="accent4">
                  <a:lumMod val="75000"/>
                </a:schemeClr>
              </a:solidFill>
            </a:endParaRPr>
          </a:p>
        </p:txBody>
      </p:sp>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0199924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9" name="Group 18"/>
          <p:cNvGrpSpPr/>
          <p:nvPr userDrawn="1"/>
        </p:nvGrpSpPr>
        <p:grpSpPr>
          <a:xfrm>
            <a:off x="-304800" y="-7083"/>
            <a:ext cx="2220082" cy="5150591"/>
            <a:chOff x="-2819400" y="58514"/>
            <a:chExt cx="2220082" cy="5150591"/>
          </a:xfrm>
        </p:grpSpPr>
        <p:pic>
          <p:nvPicPr>
            <p:cNvPr id="20" name="Picture 2" descr="S:\F15015_Copernicus\3_Work\330_Work-in-process\SC4_BackgroundMat\4_PPT\PPT_item Copernicus\EMS\178747.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520900" y="65605"/>
              <a:ext cx="1871836" cy="51435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a:xfrm>
              <a:off x="-2819400" y="65605"/>
              <a:ext cx="2195736" cy="5143500"/>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userDrawn="1"/>
          </p:nvSpPr>
          <p:spPr>
            <a:xfrm rot="16200000">
              <a:off x="-2657977" y="195591"/>
              <a:ext cx="2195736" cy="1921582"/>
            </a:xfrm>
            <a:prstGeom prst="rect">
              <a:avLst/>
            </a:prstGeom>
            <a:gradFill>
              <a:gsLst>
                <a:gs pos="0">
                  <a:schemeClr val="tx1">
                    <a:lumMod val="25000"/>
                    <a:lumOff val="75000"/>
                    <a:alpha val="0"/>
                  </a:schemeClr>
                </a:gs>
                <a:gs pos="78000">
                  <a:schemeClr val="bg1">
                    <a:alpha val="53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itle 1"/>
          <p:cNvSpPr>
            <a:spLocks noGrp="1"/>
          </p:cNvSpPr>
          <p:nvPr>
            <p:ph type="title" hasCustomPrompt="1"/>
          </p:nvPr>
        </p:nvSpPr>
        <p:spPr>
          <a:xfrm>
            <a:off x="867704" y="267501"/>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22"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09037"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Connector 22"/>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36512" y="630119"/>
            <a:ext cx="1022649" cy="430887"/>
          </a:xfrm>
          <a:prstGeom prst="rect">
            <a:avLst/>
          </a:prstGeom>
          <a:noFill/>
          <a:ln>
            <a:noFill/>
          </a:ln>
        </p:spPr>
        <p:txBody>
          <a:bodyPr wrap="square" rtlCol="0">
            <a:spAutoFit/>
          </a:bodyPr>
          <a:lstStyle/>
          <a:p>
            <a:pPr algn="ctr"/>
            <a:r>
              <a:rPr lang="es-ES" sz="1100" b="1" dirty="0" err="1">
                <a:solidFill>
                  <a:schemeClr val="accent4">
                    <a:lumMod val="75000"/>
                  </a:schemeClr>
                </a:solidFill>
              </a:rPr>
              <a:t>Emergency</a:t>
            </a:r>
            <a:endParaRPr lang="es-ES" sz="1100" b="1" dirty="0">
              <a:solidFill>
                <a:schemeClr val="accent4">
                  <a:lumMod val="75000"/>
                </a:schemeClr>
              </a:solidFill>
            </a:endParaRPr>
          </a:p>
          <a:p>
            <a:pPr algn="ctr"/>
            <a:r>
              <a:rPr lang="es-ES" sz="1100" b="1" dirty="0">
                <a:solidFill>
                  <a:schemeClr val="accent4">
                    <a:lumMod val="75000"/>
                  </a:schemeClr>
                </a:solidFill>
              </a:rPr>
              <a:t>Management</a:t>
            </a:r>
            <a:endParaRPr lang="en-US" sz="1100" b="1" dirty="0">
              <a:solidFill>
                <a:schemeClr val="accent4">
                  <a:lumMod val="75000"/>
                </a:schemeClr>
              </a:solidFill>
            </a:endParaRPr>
          </a:p>
        </p:txBody>
      </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9121743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3" name="Group 22"/>
          <p:cNvGrpSpPr/>
          <p:nvPr userDrawn="1"/>
        </p:nvGrpSpPr>
        <p:grpSpPr>
          <a:xfrm>
            <a:off x="-304800" y="-7083"/>
            <a:ext cx="2220082" cy="5150591"/>
            <a:chOff x="-2819400" y="58514"/>
            <a:chExt cx="2220082" cy="5150591"/>
          </a:xfrm>
        </p:grpSpPr>
        <p:pic>
          <p:nvPicPr>
            <p:cNvPr id="24" name="Picture 2" descr="S:\F15015_Copernicus\3_Work\330_Work-in-process\SC4_BackgroundMat\4_PPT\PPT_item Copernicus\EMS\178747.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520900" y="65605"/>
              <a:ext cx="1871836" cy="514350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userDrawn="1"/>
          </p:nvSpPr>
          <p:spPr>
            <a:xfrm>
              <a:off x="-2819400" y="65605"/>
              <a:ext cx="2195736" cy="5143500"/>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userDrawn="1"/>
          </p:nvSpPr>
          <p:spPr>
            <a:xfrm rot="16200000">
              <a:off x="-2657977" y="195591"/>
              <a:ext cx="2195736" cy="1921582"/>
            </a:xfrm>
            <a:prstGeom prst="rect">
              <a:avLst/>
            </a:prstGeom>
            <a:gradFill>
              <a:gsLst>
                <a:gs pos="0">
                  <a:schemeClr val="tx1">
                    <a:lumMod val="25000"/>
                    <a:lumOff val="75000"/>
                    <a:alpha val="0"/>
                  </a:schemeClr>
                </a:gs>
                <a:gs pos="78000">
                  <a:schemeClr val="bg1">
                    <a:alpha val="53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a:xfrm>
            <a:off x="1007228"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228"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16"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09037"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Connector 19"/>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userDrawn="1"/>
        </p:nvSpPr>
        <p:spPr>
          <a:xfrm>
            <a:off x="-36512" y="630119"/>
            <a:ext cx="1022649" cy="430887"/>
          </a:xfrm>
          <a:prstGeom prst="rect">
            <a:avLst/>
          </a:prstGeom>
          <a:noFill/>
          <a:ln>
            <a:noFill/>
          </a:ln>
        </p:spPr>
        <p:txBody>
          <a:bodyPr wrap="square" rtlCol="0">
            <a:spAutoFit/>
          </a:bodyPr>
          <a:lstStyle/>
          <a:p>
            <a:pPr algn="ctr"/>
            <a:r>
              <a:rPr lang="es-ES" sz="1100" b="1" dirty="0" err="1">
                <a:solidFill>
                  <a:schemeClr val="accent4">
                    <a:lumMod val="75000"/>
                  </a:schemeClr>
                </a:solidFill>
              </a:rPr>
              <a:t>Emergency</a:t>
            </a:r>
            <a:endParaRPr lang="es-ES" sz="1100" b="1" dirty="0">
              <a:solidFill>
                <a:schemeClr val="accent4">
                  <a:lumMod val="75000"/>
                </a:schemeClr>
              </a:solidFill>
            </a:endParaRPr>
          </a:p>
          <a:p>
            <a:pPr algn="ctr"/>
            <a:r>
              <a:rPr lang="es-ES" sz="1100" b="1" dirty="0">
                <a:solidFill>
                  <a:schemeClr val="accent4">
                    <a:lumMod val="75000"/>
                  </a:schemeClr>
                </a:solidFill>
              </a:rPr>
              <a:t>Management</a:t>
            </a:r>
            <a:endParaRPr lang="en-US" sz="1100" b="1" dirty="0">
              <a:solidFill>
                <a:schemeClr val="accent4">
                  <a:lumMod val="75000"/>
                </a:schemeClr>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333228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userDrawn="1"/>
        </p:nvGrpSpPr>
        <p:grpSpPr>
          <a:xfrm>
            <a:off x="0" y="0"/>
            <a:ext cx="2084906" cy="5143500"/>
            <a:chOff x="0" y="0"/>
            <a:chExt cx="2084906" cy="5143500"/>
          </a:xfrm>
        </p:grpSpPr>
        <p:pic>
          <p:nvPicPr>
            <p:cNvPr id="26" name="Picture 2" descr="S:\F15015_Copernicus\3_Work\330_Work-in-process\SC4_BackgroundMat\Visual_ID\Photos\Po_River_Italy.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8789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pPr/>
              <a:t>‹#›</a:t>
            </a:fld>
            <a:endParaRPr lang="en-US"/>
          </a:p>
        </p:txBody>
      </p:sp>
      <p:cxnSp>
        <p:nvCxnSpPr>
          <p:cNvPr id="27" name="Straight Connector 26"/>
          <p:cNvCxnSpPr/>
          <p:nvPr userDrawn="1"/>
        </p:nvCxnSpPr>
        <p:spPr>
          <a:xfrm>
            <a:off x="441308" y="876452"/>
            <a:ext cx="0" cy="4074007"/>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userDrawn="1"/>
        </p:nvSpPr>
        <p:spPr>
          <a:xfrm>
            <a:off x="-36512" y="614834"/>
            <a:ext cx="945810" cy="261610"/>
          </a:xfrm>
          <a:prstGeom prst="rect">
            <a:avLst/>
          </a:prstGeom>
          <a:noFill/>
        </p:spPr>
        <p:txBody>
          <a:bodyPr wrap="square" rtlCol="0">
            <a:spAutoFit/>
          </a:bodyPr>
          <a:lstStyle/>
          <a:p>
            <a:pPr algn="ctr"/>
            <a:r>
              <a:rPr lang="es-ES" sz="1100" b="1" dirty="0" err="1">
                <a:solidFill>
                  <a:srgbClr val="25408F"/>
                </a:solidFill>
              </a:rPr>
              <a:t>Copernicus</a:t>
            </a:r>
            <a:endParaRPr lang="en-US" sz="1100" b="1" dirty="0">
              <a:solidFill>
                <a:srgbClr val="25408F"/>
              </a:solidFill>
            </a:endParaRPr>
          </a:p>
        </p:txBody>
      </p:sp>
      <p:pic>
        <p:nvPicPr>
          <p:cNvPr id="17" name="Picture 2" descr="C:\Users\Designer\Desktop\PRESENTATION COPERNICUS\Copernicus ICON.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52040" y="21808"/>
            <a:ext cx="747552" cy="74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5114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userDrawn="1"/>
        </p:nvGrpSpPr>
        <p:grpSpPr>
          <a:xfrm>
            <a:off x="-5877" y="8"/>
            <a:ext cx="2298483" cy="5143501"/>
            <a:chOff x="-5877" y="0"/>
            <a:chExt cx="2298483" cy="5143501"/>
          </a:xfrm>
        </p:grpSpPr>
        <p:pic>
          <p:nvPicPr>
            <p:cNvPr id="28"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0" y="0"/>
              <a:ext cx="226657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p:cNvSpPr/>
            <p:nvPr userDrawn="1"/>
          </p:nvSpPr>
          <p:spPr>
            <a:xfrm>
              <a:off x="-3208" y="1"/>
              <a:ext cx="2266574"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userDrawn="1"/>
          </p:nvSpPr>
          <p:spPr>
            <a:xfrm>
              <a:off x="-5877" y="1581"/>
              <a:ext cx="2298483" cy="514191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54" y="699549"/>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4" name="Straight Connector 23"/>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35496" y="614847"/>
            <a:ext cx="950642" cy="430887"/>
          </a:xfrm>
          <a:prstGeom prst="rect">
            <a:avLst/>
          </a:prstGeom>
          <a:noFill/>
          <a:ln>
            <a:noFill/>
          </a:ln>
        </p:spPr>
        <p:txBody>
          <a:bodyPr wrap="square" rtlCol="0">
            <a:spAutoFit/>
          </a:bodyPr>
          <a:lstStyle/>
          <a:p>
            <a:pPr algn="ctr"/>
            <a:r>
              <a:rPr lang="es-ES" sz="1100" b="0" dirty="0" err="1">
                <a:solidFill>
                  <a:srgbClr val="21879F"/>
                </a:solidFill>
              </a:rPr>
              <a:t>Atmosphere</a:t>
            </a:r>
            <a:endParaRPr lang="es-ES" sz="1100" b="0" dirty="0">
              <a:solidFill>
                <a:srgbClr val="21879F"/>
              </a:solidFill>
            </a:endParaRPr>
          </a:p>
          <a:p>
            <a:pPr algn="ctr"/>
            <a:r>
              <a:rPr lang="es-ES" sz="1100" b="0" dirty="0" err="1">
                <a:solidFill>
                  <a:srgbClr val="21879F"/>
                </a:solidFill>
              </a:rPr>
              <a:t>Monitoring</a:t>
            </a:r>
            <a:endParaRPr lang="en-US" sz="1100" b="0" dirty="0">
              <a:solidFill>
                <a:srgbClr val="21879F"/>
              </a:solidFill>
            </a:endParaRPr>
          </a:p>
        </p:txBody>
      </p:sp>
      <p:pic>
        <p:nvPicPr>
          <p:cNvPr id="20"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53254" y="42242"/>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6"/>
          <p:cNvSpPr>
            <a:spLocks noGrp="1"/>
          </p:cNvSpPr>
          <p:nvPr userDrawn="1">
            <p:ph type="ftr" sz="quarter" idx="10"/>
          </p:nvPr>
        </p:nvSpPr>
        <p:spPr/>
        <p:txBody>
          <a:bodyPr/>
          <a:lstStyle/>
          <a:p>
            <a:endParaRPr lang="en-US" dirty="0"/>
          </a:p>
        </p:txBody>
      </p:sp>
      <p:sp>
        <p:nvSpPr>
          <p:cNvPr id="8" name="Slide Number Placeholder 7"/>
          <p:cNvSpPr>
            <a:spLocks noGrp="1"/>
          </p:cNvSpPr>
          <p:nvPr userDrawn="1">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8967777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9"/>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35496" y="614847"/>
            <a:ext cx="950642" cy="430887"/>
          </a:xfrm>
          <a:prstGeom prst="rect">
            <a:avLst/>
          </a:prstGeom>
          <a:noFill/>
          <a:ln>
            <a:noFill/>
          </a:ln>
        </p:spPr>
        <p:txBody>
          <a:bodyPr wrap="square" rtlCol="0">
            <a:spAutoFit/>
          </a:bodyPr>
          <a:lstStyle/>
          <a:p>
            <a:pPr algn="ctr"/>
            <a:r>
              <a:rPr lang="es-ES" sz="1100" b="0" dirty="0" err="1">
                <a:solidFill>
                  <a:srgbClr val="21879F"/>
                </a:solidFill>
              </a:rPr>
              <a:t>Atmosphere</a:t>
            </a:r>
            <a:endParaRPr lang="es-ES" sz="1100" b="0" dirty="0">
              <a:solidFill>
                <a:srgbClr val="21879F"/>
              </a:solidFill>
            </a:endParaRPr>
          </a:p>
          <a:p>
            <a:pPr algn="ctr"/>
            <a:r>
              <a:rPr lang="es-ES" sz="1100" b="0" dirty="0" err="1">
                <a:solidFill>
                  <a:srgbClr val="21879F"/>
                </a:solidFill>
              </a:rPr>
              <a:t>Monitoring</a:t>
            </a:r>
            <a:endParaRPr lang="en-US" sz="1100" b="0" dirty="0">
              <a:solidFill>
                <a:srgbClr val="21879F"/>
              </a:solidFill>
            </a:endParaRPr>
          </a:p>
        </p:txBody>
      </p:sp>
      <p:pic>
        <p:nvPicPr>
          <p:cNvPr id="17"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53254" y="42242"/>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4958808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62C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r="577"/>
          <a:stretch/>
        </p:blipFill>
        <p:spPr bwMode="auto">
          <a:xfrm>
            <a:off x="7306278" y="0"/>
            <a:ext cx="1837722"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userDrawn="1"/>
        </p:nvSpPr>
        <p:spPr>
          <a:xfrm>
            <a:off x="7176988" y="0"/>
            <a:ext cx="1728192" cy="5143500"/>
          </a:xfrm>
          <a:prstGeom prst="rect">
            <a:avLst/>
          </a:prstGeom>
          <a:gradFill flip="none" rotWithShape="1">
            <a:gsLst>
              <a:gs pos="4000">
                <a:srgbClr val="5AC4DD"/>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3"/>
          </p:nvPr>
        </p:nvSpPr>
        <p:spPr>
          <a:xfrm>
            <a:off x="2602384"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218" name="Picture 2" descr="S:\F15015_Copernicus\3_Work\330_Work-in-process\SC4_BackgroundMat\PPT\item Copernicus\Icon-01.png"/>
          <p:cNvPicPr>
            <a:picLocks noChangeAspect="1" noChangeArrowheads="1"/>
          </p:cNvPicPr>
          <p:nvPr userDrawn="1"/>
        </p:nvPicPr>
        <p:blipFill rotWithShape="1">
          <a:blip r:embed="rId3" cstate="screen">
            <a:biLevel thresh="50000"/>
            <a:extLst>
              <a:ext uri="{28A0092B-C50C-407E-A947-70E740481C1C}">
                <a14:useLocalDpi xmlns:a14="http://schemas.microsoft.com/office/drawing/2010/main"/>
              </a:ext>
            </a:extLst>
          </a:blip>
          <a:srcRect/>
          <a:stretch/>
        </p:blipFill>
        <p:spPr bwMode="auto">
          <a:xfrm>
            <a:off x="323528" y="1491632"/>
            <a:ext cx="2088232" cy="24489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descr="S:\F15015_Copernicus\3_Work\330_Work-in-process\SC4_BackgroundMat\PPT\item Copernicus\logo-ce-horizontal-en-negatif.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468058" y="4650021"/>
            <a:ext cx="1145581" cy="30044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userDrawn="1"/>
        </p:nvSpPr>
        <p:spPr>
          <a:xfrm>
            <a:off x="204713" y="3507854"/>
            <a:ext cx="2361726" cy="261610"/>
          </a:xfrm>
          <a:prstGeom prst="rect">
            <a:avLst/>
          </a:prstGeom>
          <a:noFill/>
          <a:ln>
            <a:noFill/>
          </a:ln>
        </p:spPr>
        <p:txBody>
          <a:bodyPr wrap="square" rtlCol="0">
            <a:spAutoFit/>
          </a:bodyPr>
          <a:lstStyle/>
          <a:p>
            <a:pPr algn="ctr"/>
            <a:r>
              <a:rPr lang="es-ES" sz="1100" b="0" dirty="0" err="1">
                <a:solidFill>
                  <a:schemeClr val="bg1"/>
                </a:solidFill>
              </a:rPr>
              <a:t>Atmosphere</a:t>
            </a:r>
            <a:r>
              <a:rPr lang="es-ES" sz="1100" b="0" baseline="0" dirty="0">
                <a:solidFill>
                  <a:schemeClr val="bg1"/>
                </a:solidFill>
              </a:rPr>
              <a:t> </a:t>
            </a:r>
            <a:r>
              <a:rPr lang="es-ES" sz="1100" b="0" dirty="0" err="1">
                <a:solidFill>
                  <a:schemeClr val="bg1"/>
                </a:solidFill>
              </a:rPr>
              <a:t>Monitoring</a:t>
            </a:r>
            <a:endParaRPr lang="en-US" sz="1100" b="0" dirty="0">
              <a:solidFill>
                <a:schemeClr val="bg1"/>
              </a:solidFill>
            </a:endParaRPr>
          </a:p>
        </p:txBody>
      </p:sp>
      <p:sp>
        <p:nvSpPr>
          <p:cNvPr id="13" name="Title 1"/>
          <p:cNvSpPr>
            <a:spLocks noGrp="1"/>
          </p:cNvSpPr>
          <p:nvPr>
            <p:ph type="title" hasCustomPrompt="1"/>
          </p:nvPr>
        </p:nvSpPr>
        <p:spPr>
          <a:xfrm>
            <a:off x="2602384" y="2572003"/>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Tree>
    <p:extLst>
      <p:ext uri="{BB962C8B-B14F-4D97-AF65-F5344CB8AC3E}">
        <p14:creationId xmlns:p14="http://schemas.microsoft.com/office/powerpoint/2010/main" val="28938055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9" name="Group 18"/>
          <p:cNvGrpSpPr/>
          <p:nvPr userDrawn="1"/>
        </p:nvGrpSpPr>
        <p:grpSpPr>
          <a:xfrm>
            <a:off x="-5877" y="8"/>
            <a:ext cx="2298483" cy="5143501"/>
            <a:chOff x="-5877" y="0"/>
            <a:chExt cx="2298483" cy="5143501"/>
          </a:xfrm>
        </p:grpSpPr>
        <p:pic>
          <p:nvPicPr>
            <p:cNvPr id="20"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0" y="0"/>
              <a:ext cx="226657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userDrawn="1"/>
          </p:nvSpPr>
          <p:spPr>
            <a:xfrm>
              <a:off x="-3208" y="1"/>
              <a:ext cx="2266574"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userDrawn="1"/>
          </p:nvSpPr>
          <p:spPr>
            <a:xfrm>
              <a:off x="-5877" y="1581"/>
              <a:ext cx="2298483" cy="514191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userDrawn="1">
            <p:ph sz="half" idx="1"/>
          </p:nvPr>
        </p:nvSpPr>
        <p:spPr>
          <a:xfrm>
            <a:off x="1022920"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5076056"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6" name="Straight Connector 15"/>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5496" y="614847"/>
            <a:ext cx="950642" cy="430887"/>
          </a:xfrm>
          <a:prstGeom prst="rect">
            <a:avLst/>
          </a:prstGeom>
          <a:noFill/>
          <a:ln>
            <a:noFill/>
          </a:ln>
        </p:spPr>
        <p:txBody>
          <a:bodyPr wrap="square" rtlCol="0">
            <a:spAutoFit/>
          </a:bodyPr>
          <a:lstStyle/>
          <a:p>
            <a:pPr algn="ctr"/>
            <a:r>
              <a:rPr lang="es-ES" sz="1100" b="0" dirty="0" err="1">
                <a:solidFill>
                  <a:srgbClr val="21879F"/>
                </a:solidFill>
              </a:rPr>
              <a:t>Atmosphere</a:t>
            </a:r>
            <a:endParaRPr lang="es-ES" sz="1100" b="0" dirty="0">
              <a:solidFill>
                <a:srgbClr val="21879F"/>
              </a:solidFill>
            </a:endParaRPr>
          </a:p>
          <a:p>
            <a:pPr algn="ctr"/>
            <a:r>
              <a:rPr lang="es-ES" sz="1100" b="0" dirty="0" err="1">
                <a:solidFill>
                  <a:srgbClr val="21879F"/>
                </a:solidFill>
              </a:rPr>
              <a:t>Monitoring</a:t>
            </a:r>
            <a:endParaRPr lang="en-US" sz="1100" b="0" dirty="0">
              <a:solidFill>
                <a:srgbClr val="21879F"/>
              </a:solidFill>
            </a:endParaRPr>
          </a:p>
        </p:txBody>
      </p:sp>
      <p:pic>
        <p:nvPicPr>
          <p:cNvPr id="18"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53254" y="42242"/>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40962821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2" name="Group 21"/>
          <p:cNvGrpSpPr/>
          <p:nvPr userDrawn="1"/>
        </p:nvGrpSpPr>
        <p:grpSpPr>
          <a:xfrm>
            <a:off x="-5877" y="8"/>
            <a:ext cx="2298483" cy="5143501"/>
            <a:chOff x="-5877" y="0"/>
            <a:chExt cx="2298483" cy="5143501"/>
          </a:xfrm>
        </p:grpSpPr>
        <p:pic>
          <p:nvPicPr>
            <p:cNvPr id="23"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0" y="0"/>
              <a:ext cx="226657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userDrawn="1"/>
          </p:nvSpPr>
          <p:spPr>
            <a:xfrm>
              <a:off x="-3208" y="1"/>
              <a:ext cx="2266574"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5877" y="1581"/>
              <a:ext cx="2298483" cy="514191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p:cNvSpPr>
            <a:spLocks noGrp="1"/>
          </p:cNvSpPr>
          <p:nvPr>
            <p:ph type="body" idx="1"/>
          </p:nvPr>
        </p:nvSpPr>
        <p:spPr>
          <a:xfrm>
            <a:off x="900154" y="6275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4" y="6275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20"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p:cNvSpPr>
            <a:spLocks noGrp="1"/>
          </p:cNvSpPr>
          <p:nvPr>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35496" y="614847"/>
            <a:ext cx="950642" cy="430887"/>
          </a:xfrm>
          <a:prstGeom prst="rect">
            <a:avLst/>
          </a:prstGeom>
          <a:noFill/>
          <a:ln>
            <a:noFill/>
          </a:ln>
        </p:spPr>
        <p:txBody>
          <a:bodyPr wrap="square" rtlCol="0">
            <a:spAutoFit/>
          </a:bodyPr>
          <a:lstStyle/>
          <a:p>
            <a:pPr algn="ctr"/>
            <a:r>
              <a:rPr lang="es-ES" sz="1100" b="0" dirty="0" err="1">
                <a:solidFill>
                  <a:srgbClr val="21879F"/>
                </a:solidFill>
              </a:rPr>
              <a:t>Atmosphere</a:t>
            </a:r>
            <a:endParaRPr lang="es-ES" sz="1100" b="0" dirty="0">
              <a:solidFill>
                <a:srgbClr val="21879F"/>
              </a:solidFill>
            </a:endParaRPr>
          </a:p>
          <a:p>
            <a:pPr algn="ctr"/>
            <a:r>
              <a:rPr lang="es-ES" sz="1100" b="0" dirty="0" err="1">
                <a:solidFill>
                  <a:srgbClr val="21879F"/>
                </a:solidFill>
              </a:rPr>
              <a:t>Monitoring</a:t>
            </a:r>
            <a:endParaRPr lang="en-US" sz="1100" b="0" dirty="0">
              <a:solidFill>
                <a:srgbClr val="21879F"/>
              </a:solidFill>
            </a:endParaRPr>
          </a:p>
        </p:txBody>
      </p:sp>
      <p:pic>
        <p:nvPicPr>
          <p:cNvPr id="20"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53254" y="42242"/>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5932353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6" name="Group 15"/>
          <p:cNvGrpSpPr/>
          <p:nvPr userDrawn="1"/>
        </p:nvGrpSpPr>
        <p:grpSpPr>
          <a:xfrm>
            <a:off x="-5877" y="8"/>
            <a:ext cx="2273621" cy="5143501"/>
            <a:chOff x="-5877" y="0"/>
            <a:chExt cx="2298483" cy="5143501"/>
          </a:xfrm>
        </p:grpSpPr>
        <p:pic>
          <p:nvPicPr>
            <p:cNvPr id="1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0" y="0"/>
              <a:ext cx="226657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userDrawn="1"/>
          </p:nvSpPr>
          <p:spPr>
            <a:xfrm>
              <a:off x="-3208" y="1"/>
              <a:ext cx="2266574"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5877" y="1581"/>
              <a:ext cx="2298483" cy="514191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9" name="Straight Connector 18"/>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35496" y="614847"/>
            <a:ext cx="950642" cy="430887"/>
          </a:xfrm>
          <a:prstGeom prst="rect">
            <a:avLst/>
          </a:prstGeom>
          <a:noFill/>
          <a:ln>
            <a:noFill/>
          </a:ln>
        </p:spPr>
        <p:txBody>
          <a:bodyPr wrap="square" rtlCol="0">
            <a:spAutoFit/>
          </a:bodyPr>
          <a:lstStyle/>
          <a:p>
            <a:pPr algn="ctr"/>
            <a:r>
              <a:rPr lang="es-ES" sz="1100" b="0" dirty="0" err="1">
                <a:solidFill>
                  <a:srgbClr val="21879F"/>
                </a:solidFill>
              </a:rPr>
              <a:t>Atmosphere</a:t>
            </a:r>
            <a:endParaRPr lang="es-ES" sz="1100" b="0" dirty="0">
              <a:solidFill>
                <a:srgbClr val="21879F"/>
              </a:solidFill>
            </a:endParaRPr>
          </a:p>
          <a:p>
            <a:pPr algn="ctr"/>
            <a:r>
              <a:rPr lang="es-ES" sz="1100" b="0" dirty="0" err="1">
                <a:solidFill>
                  <a:srgbClr val="21879F"/>
                </a:solidFill>
              </a:rPr>
              <a:t>Monitoring</a:t>
            </a:r>
            <a:endParaRPr lang="en-US" sz="1100" b="0" dirty="0">
              <a:solidFill>
                <a:srgbClr val="21879F"/>
              </a:solidFill>
            </a:endParaRPr>
          </a:p>
        </p:txBody>
      </p:sp>
      <p:pic>
        <p:nvPicPr>
          <p:cNvPr id="21"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53254" y="42242"/>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9133487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9" name="Group 18"/>
          <p:cNvGrpSpPr/>
          <p:nvPr userDrawn="1"/>
        </p:nvGrpSpPr>
        <p:grpSpPr>
          <a:xfrm>
            <a:off x="-5877" y="8"/>
            <a:ext cx="2298483" cy="5143501"/>
            <a:chOff x="-5877" y="0"/>
            <a:chExt cx="2298483" cy="5143501"/>
          </a:xfrm>
        </p:grpSpPr>
        <p:pic>
          <p:nvPicPr>
            <p:cNvPr id="20"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0" y="0"/>
              <a:ext cx="226657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userDrawn="1"/>
          </p:nvSpPr>
          <p:spPr>
            <a:xfrm>
              <a:off x="-3208" y="1"/>
              <a:ext cx="2266574"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userDrawn="1"/>
          </p:nvSpPr>
          <p:spPr>
            <a:xfrm>
              <a:off x="-5877" y="1581"/>
              <a:ext cx="2298483" cy="514191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1007228"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228"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6" name="Straight Connector 15"/>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5496" y="614847"/>
            <a:ext cx="950642" cy="430887"/>
          </a:xfrm>
          <a:prstGeom prst="rect">
            <a:avLst/>
          </a:prstGeom>
          <a:noFill/>
          <a:ln>
            <a:noFill/>
          </a:ln>
        </p:spPr>
        <p:txBody>
          <a:bodyPr wrap="square" rtlCol="0">
            <a:spAutoFit/>
          </a:bodyPr>
          <a:lstStyle/>
          <a:p>
            <a:pPr algn="ctr"/>
            <a:r>
              <a:rPr lang="es-ES" sz="1100" b="0" dirty="0" err="1">
                <a:solidFill>
                  <a:srgbClr val="21879F"/>
                </a:solidFill>
              </a:rPr>
              <a:t>Atmosphere</a:t>
            </a:r>
            <a:endParaRPr lang="es-ES" sz="1100" b="0" dirty="0">
              <a:solidFill>
                <a:srgbClr val="21879F"/>
              </a:solidFill>
            </a:endParaRPr>
          </a:p>
          <a:p>
            <a:pPr algn="ctr"/>
            <a:r>
              <a:rPr lang="es-ES" sz="1100" b="0" dirty="0" err="1">
                <a:solidFill>
                  <a:srgbClr val="21879F"/>
                </a:solidFill>
              </a:rPr>
              <a:t>Monitoring</a:t>
            </a:r>
            <a:endParaRPr lang="en-US" sz="1100" b="0" dirty="0">
              <a:solidFill>
                <a:srgbClr val="21879F"/>
              </a:solidFill>
            </a:endParaRPr>
          </a:p>
        </p:txBody>
      </p:sp>
      <p:pic>
        <p:nvPicPr>
          <p:cNvPr id="18"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53254" y="42242"/>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7184821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 name="Group 9"/>
          <p:cNvGrpSpPr/>
          <p:nvPr userDrawn="1"/>
        </p:nvGrpSpPr>
        <p:grpSpPr>
          <a:xfrm>
            <a:off x="-1" y="0"/>
            <a:ext cx="2620845" cy="5143500"/>
            <a:chOff x="-1" y="0"/>
            <a:chExt cx="2620845" cy="5143500"/>
          </a:xfrm>
        </p:grpSpPr>
        <p:pic>
          <p:nvPicPr>
            <p:cNvPr id="34" name="Picture 2" descr="S:\F15015_Copernicus\3_Work\330_Work-in-process\SC4_BackgroundMat\Visual_ID\Photos\Climate_change_ThinkstockPhotos-147656737.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5" b="-35"/>
            <a:stretch/>
          </p:blipFill>
          <p:spPr bwMode="auto">
            <a:xfrm>
              <a:off x="0" y="0"/>
              <a:ext cx="2323577" cy="5143500"/>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userDrawn="1"/>
          </p:nvSpPr>
          <p:spPr>
            <a:xfrm>
              <a:off x="0" y="2438"/>
              <a:ext cx="2620844" cy="5141062"/>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1" y="0"/>
              <a:ext cx="2323578"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userDrawn="1">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54" y="699549"/>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1" name="Group 40"/>
          <p:cNvGrpSpPr/>
          <p:nvPr userDrawn="1"/>
        </p:nvGrpSpPr>
        <p:grpSpPr>
          <a:xfrm>
            <a:off x="107511" y="20841"/>
            <a:ext cx="878633" cy="4929617"/>
            <a:chOff x="164975" y="20834"/>
            <a:chExt cx="878633" cy="4929617"/>
          </a:xfrm>
        </p:grpSpPr>
        <p:cxnSp>
          <p:nvCxnSpPr>
            <p:cNvPr id="42" name="Straight Connector 41"/>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44"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Footer Placeholder 6"/>
          <p:cNvSpPr>
            <a:spLocks noGrp="1"/>
          </p:cNvSpPr>
          <p:nvPr userDrawn="1">
            <p:ph type="ftr" sz="quarter" idx="10"/>
          </p:nvPr>
        </p:nvSpPr>
        <p:spPr/>
        <p:txBody>
          <a:bodyPr/>
          <a:lstStyle/>
          <a:p>
            <a:endParaRPr lang="en-US" dirty="0"/>
          </a:p>
        </p:txBody>
      </p:sp>
      <p:sp>
        <p:nvSpPr>
          <p:cNvPr id="9" name="Slide Number Placeholder 8"/>
          <p:cNvSpPr>
            <a:spLocks noGrp="1"/>
          </p:cNvSpPr>
          <p:nvPr userDrawn="1">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4929666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942975" y="699549"/>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12" name="Group 11"/>
          <p:cNvGrpSpPr/>
          <p:nvPr userDrawn="1"/>
        </p:nvGrpSpPr>
        <p:grpSpPr>
          <a:xfrm>
            <a:off x="107511" y="20841"/>
            <a:ext cx="878633" cy="4929617"/>
            <a:chOff x="164975" y="20834"/>
            <a:chExt cx="878633" cy="4929617"/>
          </a:xfrm>
        </p:grpSpPr>
        <p:cxnSp>
          <p:nvCxnSpPr>
            <p:cNvPr id="13" name="Straight Connector 1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17"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564542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3"/>
          </p:nvPr>
        </p:nvSpPr>
        <p:spPr>
          <a:xfrm>
            <a:off x="2602384"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0242" name="Picture 2" descr="S:\F15015_Copernicus\3_Work\330_Work-in-process\SC4_BackgroundMat\PPT\item Copernicus\Icon-01.png"/>
          <p:cNvPicPr>
            <a:picLocks noChangeAspect="1" noChangeArrowheads="1"/>
          </p:cNvPicPr>
          <p:nvPr userDrawn="1"/>
        </p:nvPicPr>
        <p:blipFill rotWithShape="1">
          <a:blip r:embed="rId2" cstate="screen">
            <a:lum bright="70000" contrast="-70000"/>
            <a:extLst>
              <a:ext uri="{28A0092B-C50C-407E-A947-70E740481C1C}">
                <a14:useLocalDpi xmlns:a14="http://schemas.microsoft.com/office/drawing/2010/main"/>
              </a:ext>
            </a:extLst>
          </a:blip>
          <a:srcRect/>
          <a:stretch/>
        </p:blipFill>
        <p:spPr bwMode="auto">
          <a:xfrm>
            <a:off x="-252536" y="1200704"/>
            <a:ext cx="3240360" cy="27166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S:\F15015_Copernicus\3_Work\330_Work-in-process\SC4_BackgroundMat\PPT\item Copernicus\logo-ce-horizontal-en-negatif.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468058" y="4650021"/>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b="-65"/>
          <a:stretch/>
        </p:blipFill>
        <p:spPr bwMode="auto">
          <a:xfrm>
            <a:off x="7291396" y="0"/>
            <a:ext cx="185261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userDrawn="1"/>
        </p:nvSpPr>
        <p:spPr>
          <a:xfrm>
            <a:off x="621854" y="3536429"/>
            <a:ext cx="1440160" cy="261610"/>
          </a:xfrm>
          <a:prstGeom prst="rect">
            <a:avLst/>
          </a:prstGeom>
          <a:noFill/>
        </p:spPr>
        <p:txBody>
          <a:bodyPr wrap="square" rtlCol="0">
            <a:spAutoFit/>
          </a:bodyPr>
          <a:lstStyle/>
          <a:p>
            <a:pPr algn="ctr"/>
            <a:r>
              <a:rPr lang="es-ES" sz="1100" b="0" dirty="0" err="1">
                <a:solidFill>
                  <a:schemeClr val="bg1"/>
                </a:solidFill>
              </a:rPr>
              <a:t>Climate</a:t>
            </a:r>
            <a:r>
              <a:rPr lang="es-ES" sz="1100" b="0" baseline="0" dirty="0">
                <a:solidFill>
                  <a:schemeClr val="bg1"/>
                </a:solidFill>
              </a:rPr>
              <a:t> </a:t>
            </a:r>
            <a:r>
              <a:rPr lang="es-ES" sz="1100" b="0" dirty="0" err="1">
                <a:solidFill>
                  <a:schemeClr val="bg1"/>
                </a:solidFill>
              </a:rPr>
              <a:t>Change</a:t>
            </a:r>
            <a:endParaRPr lang="en-US" sz="1100" b="0" dirty="0">
              <a:solidFill>
                <a:schemeClr val="bg1"/>
              </a:solidFill>
            </a:endParaRPr>
          </a:p>
        </p:txBody>
      </p:sp>
      <p:sp>
        <p:nvSpPr>
          <p:cNvPr id="16" name="Title 1"/>
          <p:cNvSpPr>
            <a:spLocks noGrp="1"/>
          </p:cNvSpPr>
          <p:nvPr>
            <p:ph type="title" hasCustomPrompt="1"/>
          </p:nvPr>
        </p:nvSpPr>
        <p:spPr>
          <a:xfrm>
            <a:off x="2602384" y="2572003"/>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
        <p:nvSpPr>
          <p:cNvPr id="18" name="Rectangle 17"/>
          <p:cNvSpPr/>
          <p:nvPr userDrawn="1"/>
        </p:nvSpPr>
        <p:spPr>
          <a:xfrm>
            <a:off x="7176988" y="0"/>
            <a:ext cx="1728192" cy="5143500"/>
          </a:xfrm>
          <a:prstGeom prst="rect">
            <a:avLst/>
          </a:prstGeom>
          <a:gradFill flip="none" rotWithShape="1">
            <a:gsLst>
              <a:gs pos="4000">
                <a:srgbClr val="941333"/>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889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ontent: On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1285440"/>
              </p:ext>
            </p:ext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spid="_x0000_s1127" name="think-cell Slide" r:id="rId4" imgW="473" imgH="470" progId="TCLayout.ActiveDocument.1">
                  <p:embed/>
                </p:oleObj>
              </mc:Choice>
              <mc:Fallback>
                <p:oleObj name="think-cell Slide" r:id="rId4" imgW="473" imgH="470" progId="TCLayout.ActiveDocument.1">
                  <p:embed/>
                  <p:pic>
                    <p:nvPicPr>
                      <p:cNvPr id="0" name=""/>
                      <p:cNvPicPr/>
                      <p:nvPr/>
                    </p:nvPicPr>
                    <p:blipFill>
                      <a:blip r:embed="rId5"/>
                      <a:stretch>
                        <a:fillRect/>
                      </a:stretch>
                    </p:blipFill>
                    <p:spPr>
                      <a:xfrm>
                        <a:off x="1589" y="1192"/>
                        <a:ext cx="1587" cy="1190"/>
                      </a:xfrm>
                      <a:prstGeom prst="rect">
                        <a:avLst/>
                      </a:prstGeom>
                    </p:spPr>
                  </p:pic>
                </p:oleObj>
              </mc:Fallback>
            </mc:AlternateContent>
          </a:graphicData>
        </a:graphic>
      </p:graphicFrame>
      <p:sp>
        <p:nvSpPr>
          <p:cNvPr id="2" name="Title 1"/>
          <p:cNvSpPr>
            <a:spLocks noGrp="1"/>
          </p:cNvSpPr>
          <p:nvPr>
            <p:ph type="title"/>
          </p:nvPr>
        </p:nvSpPr>
        <p:spPr>
          <a:xfrm>
            <a:off x="533400" y="514350"/>
            <a:ext cx="8077200" cy="685800"/>
          </a:xfrm>
        </p:spPr>
        <p:txBody>
          <a:bodyPr/>
          <a:lstStyle>
            <a:lvl1pPr>
              <a:defRPr/>
            </a:lvl1pPr>
          </a:lstStyle>
          <a:p>
            <a:r>
              <a:rPr lang="en-GB" noProof="0" dirty="0" err="1"/>
              <a:t>Modifiez</a:t>
            </a:r>
            <a:r>
              <a:rPr lang="en-GB" noProof="0" dirty="0"/>
              <a:t> le style du titre</a:t>
            </a:r>
          </a:p>
        </p:txBody>
      </p:sp>
      <p:sp>
        <p:nvSpPr>
          <p:cNvPr id="31" name="Content Placeholder 26"/>
          <p:cNvSpPr>
            <a:spLocks noGrp="1"/>
          </p:cNvSpPr>
          <p:nvPr>
            <p:ph sz="quarter" idx="15"/>
          </p:nvPr>
        </p:nvSpPr>
        <p:spPr>
          <a:xfrm>
            <a:off x="533400" y="1314450"/>
            <a:ext cx="8077200" cy="3314700"/>
          </a:xfrm>
        </p:spPr>
        <p:txBody>
          <a:bodyPr/>
          <a:lstStyle>
            <a:lvl1pPr>
              <a:defRPr baseline="0"/>
            </a:lvl1pPr>
          </a:lstStyle>
          <a:p>
            <a:pPr lvl="0"/>
            <a:r>
              <a:rPr lang="en-GB" noProof="0" dirty="0" err="1"/>
              <a:t>Modifiez</a:t>
            </a:r>
            <a:r>
              <a:rPr lang="en-GB" noProof="0" dirty="0"/>
              <a:t> les styles du </a:t>
            </a:r>
            <a:r>
              <a:rPr lang="en-GB" noProof="0" dirty="0" err="1"/>
              <a:t>texte</a:t>
            </a:r>
            <a:r>
              <a:rPr lang="en-GB" noProof="0" dirty="0"/>
              <a:t> du masque</a:t>
            </a:r>
          </a:p>
          <a:p>
            <a:pPr lvl="1"/>
            <a:r>
              <a:rPr lang="en-GB" noProof="0" dirty="0" err="1"/>
              <a:t>Deuxième</a:t>
            </a:r>
            <a:r>
              <a:rPr lang="en-GB" noProof="0" dirty="0"/>
              <a:t> </a:t>
            </a:r>
            <a:r>
              <a:rPr lang="en-GB" noProof="0" dirty="0" err="1"/>
              <a:t>niveau</a:t>
            </a:r>
            <a:endParaRPr lang="en-GB" noProof="0" dirty="0"/>
          </a:p>
          <a:p>
            <a:pPr lvl="2"/>
            <a:r>
              <a:rPr lang="en-GB" noProof="0" dirty="0" err="1"/>
              <a:t>Troisième</a:t>
            </a:r>
            <a:r>
              <a:rPr lang="en-GB" noProof="0" dirty="0"/>
              <a:t> </a:t>
            </a:r>
            <a:r>
              <a:rPr lang="en-GB" noProof="0" dirty="0" err="1"/>
              <a:t>niveau</a:t>
            </a:r>
            <a:endParaRPr lang="en-GB" noProof="0" dirty="0"/>
          </a:p>
          <a:p>
            <a:pPr lvl="3"/>
            <a:r>
              <a:rPr lang="en-GB" noProof="0" dirty="0" err="1"/>
              <a:t>Quatrième</a:t>
            </a:r>
            <a:r>
              <a:rPr lang="en-GB" noProof="0" dirty="0"/>
              <a:t> </a:t>
            </a:r>
            <a:r>
              <a:rPr lang="en-GB" noProof="0" dirty="0" err="1"/>
              <a:t>niveau</a:t>
            </a:r>
            <a:endParaRPr lang="en-GB" noProof="0" dirty="0"/>
          </a:p>
          <a:p>
            <a:pPr lvl="4"/>
            <a:r>
              <a:rPr lang="en-GB" noProof="0" dirty="0" err="1"/>
              <a:t>Cinquième</a:t>
            </a:r>
            <a:r>
              <a:rPr lang="en-GB" noProof="0" dirty="0"/>
              <a:t> </a:t>
            </a:r>
            <a:r>
              <a:rPr lang="en-GB" noProof="0" dirty="0" err="1"/>
              <a:t>niveau</a:t>
            </a:r>
            <a:endParaRPr lang="en-GB" noProof="0" dirty="0"/>
          </a:p>
        </p:txBody>
      </p:sp>
      <p:cxnSp>
        <p:nvCxnSpPr>
          <p:cNvPr id="15" name="Shape 14"/>
          <p:cNvCxnSpPr/>
          <p:nvPr/>
        </p:nvCxnSpPr>
        <p:spPr>
          <a:xfrm rot="5400000" flipH="1" flipV="1">
            <a:off x="4438653" y="-3600450"/>
            <a:ext cx="114299" cy="82296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6"/>
          </p:nvPr>
        </p:nvSpPr>
        <p:spPr>
          <a:xfrm>
            <a:off x="457200" y="4933176"/>
            <a:ext cx="2133600" cy="273844"/>
          </a:xfrm>
          <a:prstGeom prst="rect">
            <a:avLst/>
          </a:prstGeom>
        </p:spPr>
        <p:txBody>
          <a:bodyPr/>
          <a:lstStyle/>
          <a:p>
            <a:r>
              <a:rPr lang="en-GB"/>
              <a:t>September 2017</a:t>
            </a:r>
          </a:p>
        </p:txBody>
      </p:sp>
      <p:sp>
        <p:nvSpPr>
          <p:cNvPr id="5" name="Footer Placeholder 4"/>
          <p:cNvSpPr>
            <a:spLocks noGrp="1"/>
          </p:cNvSpPr>
          <p:nvPr>
            <p:ph type="ftr" sz="quarter" idx="17"/>
          </p:nvPr>
        </p:nvSpPr>
        <p:spPr/>
        <p:txBody>
          <a:bodyPr/>
          <a:lstStyle/>
          <a:p>
            <a:r>
              <a:rPr lang="en-GB"/>
              <a:t>Mid-term review of the EGNSS programmes and GSA</a:t>
            </a:r>
          </a:p>
        </p:txBody>
      </p:sp>
      <p:sp>
        <p:nvSpPr>
          <p:cNvPr id="6" name="Slide Number Placeholder 5"/>
          <p:cNvSpPr>
            <a:spLocks noGrp="1"/>
          </p:cNvSpPr>
          <p:nvPr>
            <p:ph type="sldNum" sz="quarter" idx="18"/>
          </p:nvPr>
        </p:nvSpPr>
        <p:spPr/>
        <p:txBody>
          <a:bodyPr/>
          <a:lstStyle/>
          <a:p>
            <a:fld id="{964840E3-A2F7-4425-8F81-E5DDE5BD17F9}" type="slidenum">
              <a:rPr lang="en-GB" smtClean="0"/>
              <a:pPr/>
              <a:t>‹#›</a:t>
            </a:fld>
            <a:endParaRPr lang="en-GB"/>
          </a:p>
        </p:txBody>
      </p:sp>
      <p:sp>
        <p:nvSpPr>
          <p:cNvPr id="11" name="PwCFirm"/>
          <p:cNvSpPr txBox="1"/>
          <p:nvPr userDrawn="1"/>
        </p:nvSpPr>
        <p:spPr>
          <a:xfrm>
            <a:off x="533400" y="4857750"/>
            <a:ext cx="2590800" cy="1143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a:latin typeface="Arial" panose="020B0604020202020204" pitchFamily="34" charset="0"/>
              </a:rPr>
              <a:t>PwC</a:t>
            </a:r>
            <a:endParaRPr kumimoji="0" lang="en-GB" sz="1000" b="0" i="0" u="none" baseline="0" dirty="0" err="1">
              <a:latin typeface="Arial" panose="020B0604020202020204" pitchFamily="34" charset="0"/>
            </a:endParaRPr>
          </a:p>
        </p:txBody>
      </p:sp>
    </p:spTree>
    <p:extLst>
      <p:ext uri="{BB962C8B-B14F-4D97-AF65-F5344CB8AC3E}">
        <p14:creationId xmlns:p14="http://schemas.microsoft.com/office/powerpoint/2010/main" val="4082338921"/>
      </p:ext>
    </p:extLst>
  </p:cSld>
  <p:clrMapOvr>
    <a:masterClrMapping/>
  </p:clrMapOvr>
  <p:hf hdr="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4" name="Group 13"/>
          <p:cNvGrpSpPr/>
          <p:nvPr userDrawn="1"/>
        </p:nvGrpSpPr>
        <p:grpSpPr>
          <a:xfrm>
            <a:off x="-1" y="0"/>
            <a:ext cx="2620845" cy="5143500"/>
            <a:chOff x="-1" y="0"/>
            <a:chExt cx="2620845" cy="5143500"/>
          </a:xfrm>
        </p:grpSpPr>
        <p:pic>
          <p:nvPicPr>
            <p:cNvPr id="15" name="Picture 2" descr="S:\F15015_Copernicus\3_Work\330_Work-in-process\SC4_BackgroundMat\Visual_ID\Photos\Climate_change_ThinkstockPhotos-147656737.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5" b="-35"/>
            <a:stretch/>
          </p:blipFill>
          <p:spPr bwMode="auto">
            <a:xfrm>
              <a:off x="0" y="0"/>
              <a:ext cx="2323577" cy="51435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a:xfrm>
              <a:off x="0" y="2438"/>
              <a:ext cx="2620844" cy="5141062"/>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userDrawn="1"/>
          </p:nvSpPr>
          <p:spPr>
            <a:xfrm>
              <a:off x="-1" y="0"/>
              <a:ext cx="2323578"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sz="half" idx="1"/>
          </p:nvPr>
        </p:nvSpPr>
        <p:spPr>
          <a:xfrm>
            <a:off x="590872"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17" name="Group 16"/>
          <p:cNvGrpSpPr/>
          <p:nvPr userDrawn="1"/>
        </p:nvGrpSpPr>
        <p:grpSpPr>
          <a:xfrm>
            <a:off x="107511" y="20841"/>
            <a:ext cx="878633" cy="4929617"/>
            <a:chOff x="164975" y="20834"/>
            <a:chExt cx="878633" cy="4929617"/>
          </a:xfrm>
        </p:grpSpPr>
        <p:cxnSp>
          <p:nvCxnSpPr>
            <p:cNvPr id="18" name="Straight Connector 17"/>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20"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Footer Placeholder 1"/>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188525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6" name="Group 15"/>
          <p:cNvGrpSpPr/>
          <p:nvPr userDrawn="1"/>
        </p:nvGrpSpPr>
        <p:grpSpPr>
          <a:xfrm>
            <a:off x="-1" y="0"/>
            <a:ext cx="2620845" cy="5143500"/>
            <a:chOff x="-1" y="0"/>
            <a:chExt cx="2620845" cy="5143500"/>
          </a:xfrm>
        </p:grpSpPr>
        <p:pic>
          <p:nvPicPr>
            <p:cNvPr id="18" name="Picture 2" descr="S:\F15015_Copernicus\3_Work\330_Work-in-process\SC4_BackgroundMat\Visual_ID\Photos\Climate_change_ThinkstockPhotos-147656737.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5" b="-35"/>
            <a:stretch/>
          </p:blipFill>
          <p:spPr bwMode="auto">
            <a:xfrm>
              <a:off x="0" y="0"/>
              <a:ext cx="2323577" cy="51435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userDrawn="1"/>
          </p:nvSpPr>
          <p:spPr>
            <a:xfrm>
              <a:off x="0" y="2438"/>
              <a:ext cx="2620844" cy="5141062"/>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1" y="0"/>
              <a:ext cx="2323578"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p:cNvSpPr>
            <a:spLocks noGrp="1"/>
          </p:cNvSpPr>
          <p:nvPr>
            <p:ph type="body" idx="1"/>
          </p:nvPr>
        </p:nvSpPr>
        <p:spPr>
          <a:xfrm>
            <a:off x="900154" y="6275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4" y="6275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20"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19" name="Group 18"/>
          <p:cNvGrpSpPr/>
          <p:nvPr userDrawn="1"/>
        </p:nvGrpSpPr>
        <p:grpSpPr>
          <a:xfrm>
            <a:off x="107511" y="20841"/>
            <a:ext cx="878633" cy="4929617"/>
            <a:chOff x="164975" y="20834"/>
            <a:chExt cx="878633" cy="4929617"/>
          </a:xfrm>
        </p:grpSpPr>
        <p:cxnSp>
          <p:nvCxnSpPr>
            <p:cNvPr id="20" name="Straight Connector 19"/>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22"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9597596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6" name="Group 15"/>
          <p:cNvGrpSpPr/>
          <p:nvPr userDrawn="1"/>
        </p:nvGrpSpPr>
        <p:grpSpPr>
          <a:xfrm>
            <a:off x="-1" y="0"/>
            <a:ext cx="2620845" cy="5143500"/>
            <a:chOff x="-1" y="0"/>
            <a:chExt cx="2620845" cy="5143500"/>
          </a:xfrm>
        </p:grpSpPr>
        <p:pic>
          <p:nvPicPr>
            <p:cNvPr id="17" name="Picture 2" descr="S:\F15015_Copernicus\3_Work\330_Work-in-process\SC4_BackgroundMat\Visual_ID\Photos\Climate_change_ThinkstockPhotos-147656737.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5" b="-35"/>
            <a:stretch/>
          </p:blipFill>
          <p:spPr bwMode="auto">
            <a:xfrm>
              <a:off x="0" y="0"/>
              <a:ext cx="2323577" cy="51435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userDrawn="1"/>
          </p:nvSpPr>
          <p:spPr>
            <a:xfrm>
              <a:off x="0" y="2438"/>
              <a:ext cx="2620844" cy="5141062"/>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1" y="0"/>
              <a:ext cx="2323578"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23" name="Group 22"/>
          <p:cNvGrpSpPr/>
          <p:nvPr userDrawn="1"/>
        </p:nvGrpSpPr>
        <p:grpSpPr>
          <a:xfrm>
            <a:off x="107511" y="20841"/>
            <a:ext cx="878633" cy="4929617"/>
            <a:chOff x="164975" y="20834"/>
            <a:chExt cx="878633" cy="4929617"/>
          </a:xfrm>
        </p:grpSpPr>
        <p:cxnSp>
          <p:nvCxnSpPr>
            <p:cNvPr id="24" name="Straight Connector 23"/>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26"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9626053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8" name="Group 17"/>
          <p:cNvGrpSpPr/>
          <p:nvPr userDrawn="1"/>
        </p:nvGrpSpPr>
        <p:grpSpPr>
          <a:xfrm>
            <a:off x="-1" y="0"/>
            <a:ext cx="2620845" cy="5143500"/>
            <a:chOff x="-1" y="0"/>
            <a:chExt cx="2620845" cy="5143500"/>
          </a:xfrm>
        </p:grpSpPr>
        <p:pic>
          <p:nvPicPr>
            <p:cNvPr id="19" name="Picture 2" descr="S:\F15015_Copernicus\3_Work\330_Work-in-process\SC4_BackgroundMat\Visual_ID\Photos\Climate_change_ThinkstockPhotos-147656737.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5" b="-35"/>
            <a:stretch/>
          </p:blipFill>
          <p:spPr bwMode="auto">
            <a:xfrm>
              <a:off x="0" y="0"/>
              <a:ext cx="2323577" cy="51435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userDrawn="1"/>
          </p:nvSpPr>
          <p:spPr>
            <a:xfrm>
              <a:off x="0" y="2438"/>
              <a:ext cx="2620844" cy="5141062"/>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userDrawn="1"/>
          </p:nvSpPr>
          <p:spPr>
            <a:xfrm>
              <a:off x="-1" y="0"/>
              <a:ext cx="2323578"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8789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grpSp>
        <p:nvGrpSpPr>
          <p:cNvPr id="22" name="Group 21"/>
          <p:cNvGrpSpPr/>
          <p:nvPr userDrawn="1"/>
        </p:nvGrpSpPr>
        <p:grpSpPr>
          <a:xfrm>
            <a:off x="107511" y="20841"/>
            <a:ext cx="878633" cy="4929617"/>
            <a:chOff x="164975" y="20834"/>
            <a:chExt cx="878633" cy="4929617"/>
          </a:xfrm>
        </p:grpSpPr>
        <p:cxnSp>
          <p:nvCxnSpPr>
            <p:cNvPr id="23" name="Straight Connector 2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25"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8594000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 name="Group 5"/>
          <p:cNvGrpSpPr/>
          <p:nvPr userDrawn="1"/>
        </p:nvGrpSpPr>
        <p:grpSpPr>
          <a:xfrm>
            <a:off x="-152887" y="-14513"/>
            <a:ext cx="2463611" cy="5182509"/>
            <a:chOff x="-4209150" y="-331109"/>
            <a:chExt cx="2463611" cy="5182509"/>
          </a:xfrm>
        </p:grpSpPr>
        <p:pic>
          <p:nvPicPr>
            <p:cNvPr id="29" name="Picture 4"/>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4065134" y="-331109"/>
              <a:ext cx="1879600" cy="5171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p:cNvSpPr/>
            <p:nvPr userDrawn="1"/>
          </p:nvSpPr>
          <p:spPr>
            <a:xfrm>
              <a:off x="-4209150" y="-330200"/>
              <a:ext cx="2463611" cy="5171699"/>
            </a:xfrm>
            <a:prstGeom prst="rect">
              <a:avLst/>
            </a:prstGeom>
            <a:gradFill>
              <a:gsLst>
                <a:gs pos="0">
                  <a:schemeClr val="accent1">
                    <a:tint val="66000"/>
                    <a:satMod val="160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userDrawn="1"/>
          </p:nvSpPr>
          <p:spPr>
            <a:xfrm>
              <a:off x="-4068960" y="-330200"/>
              <a:ext cx="2323421" cy="51816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userDrawn="1">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54" y="699549"/>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Box 17"/>
          <p:cNvSpPr txBox="1"/>
          <p:nvPr userDrawn="1"/>
        </p:nvSpPr>
        <p:spPr>
          <a:xfrm>
            <a:off x="132912" y="640234"/>
            <a:ext cx="1022649" cy="261610"/>
          </a:xfrm>
          <a:prstGeom prst="rect">
            <a:avLst/>
          </a:prstGeom>
          <a:noFill/>
          <a:ln>
            <a:noFill/>
          </a:ln>
        </p:spPr>
        <p:txBody>
          <a:bodyPr wrap="square" rtlCol="0">
            <a:spAutoFit/>
          </a:bodyPr>
          <a:lstStyle/>
          <a:p>
            <a:r>
              <a:rPr lang="es-ES" sz="1100" b="0" dirty="0">
                <a:solidFill>
                  <a:srgbClr val="2C4442"/>
                </a:solidFill>
              </a:rPr>
              <a:t>Security</a:t>
            </a:r>
            <a:endParaRPr lang="en-US" sz="1100" b="0" dirty="0">
              <a:solidFill>
                <a:srgbClr val="2C4442"/>
              </a:solidFill>
            </a:endParaRPr>
          </a:p>
        </p:txBody>
      </p:sp>
      <p:pic>
        <p:nvPicPr>
          <p:cNvPr id="19"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07512"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6"/>
          <p:cNvSpPr>
            <a:spLocks noGrp="1"/>
          </p:cNvSpPr>
          <p:nvPr userDrawn="1">
            <p:ph type="ftr" sz="quarter" idx="10"/>
          </p:nvPr>
        </p:nvSpPr>
        <p:spPr/>
        <p:txBody>
          <a:bodyPr/>
          <a:lstStyle/>
          <a:p>
            <a:endParaRPr lang="en-US" dirty="0"/>
          </a:p>
        </p:txBody>
      </p:sp>
      <p:sp>
        <p:nvSpPr>
          <p:cNvPr id="8" name="Slide Number Placeholder 7"/>
          <p:cNvSpPr>
            <a:spLocks noGrp="1"/>
          </p:cNvSpPr>
          <p:nvPr userDrawn="1">
            <p:ph type="sldNum" sz="quarter" idx="11"/>
          </p:nvPr>
        </p:nvSpPr>
        <p:spPr/>
        <p:txBody>
          <a:bodyPr/>
          <a:lstStyle/>
          <a:p>
            <a:fld id="{58768E1A-8455-4611-8763-3FA1B747F6B6}" type="slidenum">
              <a:rPr lang="en-US" smtClean="0"/>
              <a:pPr/>
              <a:t>‹#›</a:t>
            </a:fld>
            <a:endParaRPr lang="en-US"/>
          </a:p>
        </p:txBody>
      </p:sp>
      <p:cxnSp>
        <p:nvCxnSpPr>
          <p:cNvPr id="24" name="Straight Connector 23"/>
          <p:cNvCxnSpPr/>
          <p:nvPr userDrawn="1"/>
        </p:nvCxnSpPr>
        <p:spPr>
          <a:xfrm>
            <a:off x="471539" y="876452"/>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406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9"/>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471539" y="876452"/>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32912" y="640234"/>
            <a:ext cx="1022649" cy="261610"/>
          </a:xfrm>
          <a:prstGeom prst="rect">
            <a:avLst/>
          </a:prstGeom>
          <a:noFill/>
          <a:ln>
            <a:noFill/>
          </a:ln>
        </p:spPr>
        <p:txBody>
          <a:bodyPr wrap="square" rtlCol="0">
            <a:spAutoFit/>
          </a:bodyPr>
          <a:lstStyle/>
          <a:p>
            <a:r>
              <a:rPr lang="es-ES" sz="1100" b="0" dirty="0">
                <a:solidFill>
                  <a:srgbClr val="578683"/>
                </a:solidFill>
              </a:rPr>
              <a:t>Security</a:t>
            </a:r>
            <a:endParaRPr lang="en-US" sz="1100" b="0" dirty="0">
              <a:solidFill>
                <a:srgbClr val="578683"/>
              </a:solidFill>
            </a:endParaRPr>
          </a:p>
        </p:txBody>
      </p:sp>
      <p:pic>
        <p:nvPicPr>
          <p:cNvPr id="17"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07512"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1967853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solidFill>
            <a:srgbClr val="578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S:\F15015_Copernicus\3_Work\330_Work-in-process\SC4_BackgroundMat\PPT\item Copernicus\Icon-01.png"/>
          <p:cNvPicPr>
            <a:picLocks noChangeAspect="1" noChangeArrowheads="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bwMode="auto">
          <a:xfrm>
            <a:off x="449859" y="1937973"/>
            <a:ext cx="2061385" cy="17657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S:\F15015_Copernicus\3_Work\330_Work-in-process\SC4_BackgroundMat\PPT\item Copernicus\logo-ce-horizontal-en-negatif.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468058" y="4650021"/>
            <a:ext cx="1145581" cy="30044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a:xfrm>
            <a:off x="1018179" y="3710205"/>
            <a:ext cx="1022649" cy="261610"/>
          </a:xfrm>
          <a:prstGeom prst="rect">
            <a:avLst/>
          </a:prstGeom>
          <a:noFill/>
          <a:ln>
            <a:noFill/>
          </a:ln>
        </p:spPr>
        <p:txBody>
          <a:bodyPr wrap="square" rtlCol="0">
            <a:spAutoFit/>
          </a:bodyPr>
          <a:lstStyle/>
          <a:p>
            <a:pPr algn="ctr"/>
            <a:r>
              <a:rPr lang="es-ES" sz="1100" b="0" dirty="0">
                <a:solidFill>
                  <a:schemeClr val="bg1"/>
                </a:solidFill>
              </a:rPr>
              <a:t>Security</a:t>
            </a:r>
            <a:endParaRPr lang="en-US" sz="1100" b="0" dirty="0">
              <a:solidFill>
                <a:schemeClr val="bg1"/>
              </a:solidFill>
            </a:endParaRPr>
          </a:p>
        </p:txBody>
      </p:sp>
      <p:pic>
        <p:nvPicPr>
          <p:cNvPr id="1027" name="Picture 3"/>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7195188" y="0"/>
            <a:ext cx="194881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Subtitle 2"/>
          <p:cNvSpPr>
            <a:spLocks noGrp="1"/>
          </p:cNvSpPr>
          <p:nvPr>
            <p:ph type="subTitle" idx="13"/>
          </p:nvPr>
        </p:nvSpPr>
        <p:spPr>
          <a:xfrm>
            <a:off x="2602384"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p:cNvSpPr>
            <a:spLocks noGrp="1"/>
          </p:cNvSpPr>
          <p:nvPr>
            <p:ph type="title" hasCustomPrompt="1"/>
          </p:nvPr>
        </p:nvSpPr>
        <p:spPr>
          <a:xfrm>
            <a:off x="2602384" y="2572003"/>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
        <p:nvSpPr>
          <p:cNvPr id="15" name="Rectangle 14"/>
          <p:cNvSpPr/>
          <p:nvPr userDrawn="1"/>
        </p:nvSpPr>
        <p:spPr>
          <a:xfrm>
            <a:off x="7138888" y="0"/>
            <a:ext cx="1728192" cy="5143500"/>
          </a:xfrm>
          <a:prstGeom prst="rect">
            <a:avLst/>
          </a:prstGeom>
          <a:gradFill flip="none" rotWithShape="1">
            <a:gsLst>
              <a:gs pos="4000">
                <a:srgbClr val="578683"/>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63769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7" name="Group 36"/>
          <p:cNvGrpSpPr/>
          <p:nvPr userDrawn="1"/>
        </p:nvGrpSpPr>
        <p:grpSpPr>
          <a:xfrm>
            <a:off x="-152887" y="-14513"/>
            <a:ext cx="2463611" cy="5182509"/>
            <a:chOff x="-4209150" y="-331109"/>
            <a:chExt cx="2463611" cy="5182509"/>
          </a:xfrm>
        </p:grpSpPr>
        <p:pic>
          <p:nvPicPr>
            <p:cNvPr id="38" name="Picture 4"/>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4065134" y="-331109"/>
              <a:ext cx="1879600" cy="5171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ectangle 38"/>
            <p:cNvSpPr/>
            <p:nvPr userDrawn="1"/>
          </p:nvSpPr>
          <p:spPr>
            <a:xfrm>
              <a:off x="-4209150" y="-330200"/>
              <a:ext cx="2463611" cy="5171699"/>
            </a:xfrm>
            <a:prstGeom prst="rect">
              <a:avLst/>
            </a:prstGeom>
            <a:gradFill>
              <a:gsLst>
                <a:gs pos="0">
                  <a:schemeClr val="accent1">
                    <a:tint val="66000"/>
                    <a:satMod val="160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userDrawn="1"/>
          </p:nvSpPr>
          <p:spPr>
            <a:xfrm>
              <a:off x="-4068960" y="-330200"/>
              <a:ext cx="2323421" cy="51816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userDrawn="1">
            <p:ph sz="half" idx="1"/>
          </p:nvPr>
        </p:nvSpPr>
        <p:spPr>
          <a:xfrm>
            <a:off x="1022920"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5076056"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userDrawn="1">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4"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07512"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userDrawn="1"/>
        </p:nvSpPr>
        <p:spPr>
          <a:xfrm>
            <a:off x="132912" y="640234"/>
            <a:ext cx="1022649" cy="261610"/>
          </a:xfrm>
          <a:prstGeom prst="rect">
            <a:avLst/>
          </a:prstGeom>
          <a:noFill/>
          <a:ln>
            <a:noFill/>
          </a:ln>
        </p:spPr>
        <p:txBody>
          <a:bodyPr wrap="square" rtlCol="0">
            <a:spAutoFit/>
          </a:bodyPr>
          <a:lstStyle/>
          <a:p>
            <a:r>
              <a:rPr lang="es-ES" sz="1100" b="0" dirty="0">
                <a:solidFill>
                  <a:srgbClr val="2C4442"/>
                </a:solidFill>
              </a:rPr>
              <a:t>Security</a:t>
            </a:r>
            <a:endParaRPr lang="en-US" sz="1100" b="0" dirty="0">
              <a:solidFill>
                <a:srgbClr val="2C4442"/>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cxnSp>
        <p:nvCxnSpPr>
          <p:cNvPr id="28" name="Straight Connector 27"/>
          <p:cNvCxnSpPr/>
          <p:nvPr userDrawn="1"/>
        </p:nvCxnSpPr>
        <p:spPr>
          <a:xfrm>
            <a:off x="471539" y="876452"/>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5083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6" name="Group 25"/>
          <p:cNvGrpSpPr/>
          <p:nvPr userDrawn="1"/>
        </p:nvGrpSpPr>
        <p:grpSpPr>
          <a:xfrm>
            <a:off x="-152887" y="-14513"/>
            <a:ext cx="2463611" cy="5182509"/>
            <a:chOff x="-4209150" y="-331109"/>
            <a:chExt cx="2463611" cy="5182509"/>
          </a:xfrm>
        </p:grpSpPr>
        <p:pic>
          <p:nvPicPr>
            <p:cNvPr id="27" name="Picture 4"/>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4065134" y="-331109"/>
              <a:ext cx="1879600" cy="5171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7"/>
            <p:cNvSpPr/>
            <p:nvPr userDrawn="1"/>
          </p:nvSpPr>
          <p:spPr>
            <a:xfrm>
              <a:off x="-4209150" y="-330200"/>
              <a:ext cx="2463611" cy="5171699"/>
            </a:xfrm>
            <a:prstGeom prst="rect">
              <a:avLst/>
            </a:prstGeom>
            <a:gradFill>
              <a:gsLst>
                <a:gs pos="0">
                  <a:schemeClr val="accent1">
                    <a:tint val="66000"/>
                    <a:satMod val="160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userDrawn="1"/>
          </p:nvSpPr>
          <p:spPr>
            <a:xfrm>
              <a:off x="-4068960" y="-330200"/>
              <a:ext cx="2323421" cy="51816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p:cNvSpPr>
            <a:spLocks noGrp="1"/>
          </p:cNvSpPr>
          <p:nvPr>
            <p:ph type="body" idx="1"/>
          </p:nvPr>
        </p:nvSpPr>
        <p:spPr>
          <a:xfrm>
            <a:off x="900154" y="6275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4" y="6275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20"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p:cNvSpPr>
            <a:spLocks noGrp="1"/>
          </p:cNvSpPr>
          <p:nvPr>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471539" y="876452"/>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32912" y="640234"/>
            <a:ext cx="1022649" cy="261610"/>
          </a:xfrm>
          <a:prstGeom prst="rect">
            <a:avLst/>
          </a:prstGeom>
          <a:noFill/>
          <a:ln>
            <a:noFill/>
          </a:ln>
        </p:spPr>
        <p:txBody>
          <a:bodyPr wrap="square" rtlCol="0">
            <a:spAutoFit/>
          </a:bodyPr>
          <a:lstStyle/>
          <a:p>
            <a:r>
              <a:rPr lang="es-ES" sz="1100" b="0" dirty="0">
                <a:solidFill>
                  <a:schemeClr val="accent2">
                    <a:lumMod val="75000"/>
                  </a:schemeClr>
                </a:solidFill>
              </a:rPr>
              <a:t>Security</a:t>
            </a:r>
            <a:endParaRPr lang="en-US" sz="1100" b="0" dirty="0">
              <a:solidFill>
                <a:schemeClr val="accent2">
                  <a:lumMod val="75000"/>
                </a:schemeClr>
              </a:solidFill>
            </a:endParaRPr>
          </a:p>
        </p:txBody>
      </p:sp>
      <p:pic>
        <p:nvPicPr>
          <p:cNvPr id="20"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07512"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5020100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0" name="Group 19"/>
          <p:cNvGrpSpPr/>
          <p:nvPr userDrawn="1"/>
        </p:nvGrpSpPr>
        <p:grpSpPr>
          <a:xfrm>
            <a:off x="-152887" y="-14513"/>
            <a:ext cx="2463611" cy="5182509"/>
            <a:chOff x="-4209150" y="-331109"/>
            <a:chExt cx="2463611" cy="5182509"/>
          </a:xfrm>
        </p:grpSpPr>
        <p:pic>
          <p:nvPicPr>
            <p:cNvPr id="21" name="Picture 4"/>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4065134" y="-331109"/>
              <a:ext cx="1879600" cy="5171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userDrawn="1"/>
          </p:nvSpPr>
          <p:spPr>
            <a:xfrm>
              <a:off x="-4209150" y="-330200"/>
              <a:ext cx="2463611" cy="5171699"/>
            </a:xfrm>
            <a:prstGeom prst="rect">
              <a:avLst/>
            </a:prstGeom>
            <a:gradFill>
              <a:gsLst>
                <a:gs pos="0">
                  <a:schemeClr val="accent1">
                    <a:tint val="66000"/>
                    <a:satMod val="160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4068960" y="-330200"/>
              <a:ext cx="2323421" cy="51816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itle 1"/>
          <p:cNvSpPr>
            <a:spLocks noGrp="1"/>
          </p:cNvSpPr>
          <p:nvPr>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0" name="Straight Connector 9"/>
          <p:cNvCxnSpPr/>
          <p:nvPr userDrawn="1"/>
        </p:nvCxnSpPr>
        <p:spPr>
          <a:xfrm>
            <a:off x="471539" y="876452"/>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07512"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userDrawn="1"/>
        </p:nvSpPr>
        <p:spPr>
          <a:xfrm>
            <a:off x="132912" y="640234"/>
            <a:ext cx="1022649" cy="261610"/>
          </a:xfrm>
          <a:prstGeom prst="rect">
            <a:avLst/>
          </a:prstGeom>
          <a:noFill/>
          <a:ln>
            <a:noFill/>
          </a:ln>
        </p:spPr>
        <p:txBody>
          <a:bodyPr wrap="square" rtlCol="0">
            <a:spAutoFit/>
          </a:bodyPr>
          <a:lstStyle/>
          <a:p>
            <a:r>
              <a:rPr lang="es-ES" sz="1100" b="0" dirty="0">
                <a:solidFill>
                  <a:srgbClr val="2C4442"/>
                </a:solidFill>
              </a:rPr>
              <a:t>Security</a:t>
            </a:r>
            <a:endParaRPr lang="en-US" sz="1100" b="0" dirty="0">
              <a:solidFill>
                <a:srgbClr val="2C4442"/>
              </a:solidFill>
            </a:endParaRPr>
          </a:p>
        </p:txBody>
      </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620433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10" Type="http://schemas.openxmlformats.org/officeDocument/2006/relationships/image" Target="../media/image2.png"/><Relationship Id="rId4" Type="http://schemas.openxmlformats.org/officeDocument/2006/relationships/slideLayout" Target="../slideLayouts/slideLayout76.xml"/><Relationship Id="rId9"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10" Type="http://schemas.openxmlformats.org/officeDocument/2006/relationships/image" Target="../media/image2.png"/><Relationship Id="rId4" Type="http://schemas.openxmlformats.org/officeDocument/2006/relationships/slideLayout" Target="../slideLayouts/slideLayout83.xml"/><Relationship Id="rId9"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10" Type="http://schemas.openxmlformats.org/officeDocument/2006/relationships/image" Target="../media/image2.png"/><Relationship Id="rId4" Type="http://schemas.openxmlformats.org/officeDocument/2006/relationships/slideLayout" Target="../slideLayouts/slideLayout90.xml"/><Relationship Id="rId9"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5" Type="http://schemas.openxmlformats.org/officeDocument/2006/relationships/slideLayout" Target="../slideLayouts/slideLayout98.xml"/><Relationship Id="rId10" Type="http://schemas.openxmlformats.org/officeDocument/2006/relationships/image" Target="../media/image2.png"/><Relationship Id="rId4" Type="http://schemas.openxmlformats.org/officeDocument/2006/relationships/slideLayout" Target="../slideLayouts/slideLayout97.xml"/><Relationship Id="rId9"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10" Type="http://schemas.openxmlformats.org/officeDocument/2006/relationships/image" Target="../media/image2.png"/><Relationship Id="rId4" Type="http://schemas.openxmlformats.org/officeDocument/2006/relationships/slideLayout" Target="../slideLayouts/slideLayout104.xml"/><Relationship Id="rId9"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9.xml"/><Relationship Id="rId1" Type="http://schemas.openxmlformats.org/officeDocument/2006/relationships/slideLayout" Target="../slideLayouts/slideLayout112.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0.xml"/><Relationship Id="rId1" Type="http://schemas.openxmlformats.org/officeDocument/2006/relationships/slideLayout" Target="../slideLayouts/slideLayout113.xml"/><Relationship Id="rId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theme" Target="../theme/theme24.xml"/><Relationship Id="rId1" Type="http://schemas.openxmlformats.org/officeDocument/2006/relationships/slideLayout" Target="../slideLayouts/slideLayout11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theme" Target="../theme/theme25.xml"/><Relationship Id="rId4" Type="http://schemas.openxmlformats.org/officeDocument/2006/relationships/image" Target="../media/image72.png"/></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7.xml"/><Relationship Id="rId1" Type="http://schemas.openxmlformats.org/officeDocument/2006/relationships/slideLayout" Target="../slideLayouts/slideLayout115.xml"/><Relationship Id="rId4" Type="http://schemas.openxmlformats.org/officeDocument/2006/relationships/image" Target="../media/image2.png"/></Relationships>
</file>

<file path=ppt/slideMasters/_rels/slideMaster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2.png"/><Relationship Id="rId4" Type="http://schemas.openxmlformats.org/officeDocument/2006/relationships/slideLayout" Target="../slideLayouts/slideLayout23.xml"/><Relationship Id="rId9" Type="http://schemas.openxmlformats.org/officeDocument/2006/relationships/image" Target="../media/image1.png"/></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theme" Target="../theme/theme31.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5" Type="http://schemas.openxmlformats.org/officeDocument/2006/relationships/slideLayout" Target="../slideLayouts/slideLayout120.xml"/><Relationship Id="rId4" Type="http://schemas.openxmlformats.org/officeDocument/2006/relationships/slideLayout" Target="../slideLayouts/slideLayout119.xml"/><Relationship Id="rId9" Type="http://schemas.openxmlformats.org/officeDocument/2006/relationships/image" Target="../media/image68.png"/></Relationships>
</file>

<file path=ppt/slideMasters/_rels/slideMaster32.xml.rels><?xml version="1.0" encoding="UTF-8" standalone="yes"?>
<Relationships xmlns="http://schemas.openxmlformats.org/package/2006/relationships"><Relationship Id="rId8" Type="http://schemas.openxmlformats.org/officeDocument/2006/relationships/theme" Target="../theme/theme32.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5" Type="http://schemas.openxmlformats.org/officeDocument/2006/relationships/slideLayout" Target="../slideLayouts/slideLayout127.xml"/><Relationship Id="rId4" Type="http://schemas.openxmlformats.org/officeDocument/2006/relationships/slideLayout" Target="../slideLayouts/slideLayout126.xml"/><Relationship Id="rId9" Type="http://schemas.openxmlformats.org/officeDocument/2006/relationships/image" Target="../media/image68.png"/></Relationships>
</file>

<file path=ppt/slideMasters/_rels/slideMaster33.xml.rels><?xml version="1.0" encoding="UTF-8" standalone="yes"?>
<Relationships xmlns="http://schemas.openxmlformats.org/package/2006/relationships"><Relationship Id="rId8" Type="http://schemas.openxmlformats.org/officeDocument/2006/relationships/theme" Target="../theme/theme33.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5" Type="http://schemas.openxmlformats.org/officeDocument/2006/relationships/slideLayout" Target="../slideLayouts/slideLayout134.xml"/><Relationship Id="rId4" Type="http://schemas.openxmlformats.org/officeDocument/2006/relationships/slideLayout" Target="../slideLayouts/slideLayout133.xml"/><Relationship Id="rId9" Type="http://schemas.openxmlformats.org/officeDocument/2006/relationships/image" Target="../media/image68.png"/></Relationships>
</file>

<file path=ppt/slideMasters/_rels/slideMaster34.xml.rels><?xml version="1.0" encoding="UTF-8" standalone="yes"?>
<Relationships xmlns="http://schemas.openxmlformats.org/package/2006/relationships"><Relationship Id="rId8" Type="http://schemas.openxmlformats.org/officeDocument/2006/relationships/theme" Target="../theme/theme3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5" Type="http://schemas.openxmlformats.org/officeDocument/2006/relationships/slideLayout" Target="../slideLayouts/slideLayout141.xml"/><Relationship Id="rId4" Type="http://schemas.openxmlformats.org/officeDocument/2006/relationships/slideLayout" Target="../slideLayouts/slideLayout140.xml"/><Relationship Id="rId9" Type="http://schemas.openxmlformats.org/officeDocument/2006/relationships/image" Target="../media/image68.png"/></Relationships>
</file>

<file path=ppt/slideMasters/_rels/slideMaster35.xml.rels><?xml version="1.0" encoding="UTF-8" standalone="yes"?>
<Relationships xmlns="http://schemas.openxmlformats.org/package/2006/relationships"><Relationship Id="rId8" Type="http://schemas.openxmlformats.org/officeDocument/2006/relationships/theme" Target="../theme/theme35.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5" Type="http://schemas.openxmlformats.org/officeDocument/2006/relationships/slideLayout" Target="../slideLayouts/slideLayout148.xml"/><Relationship Id="rId4" Type="http://schemas.openxmlformats.org/officeDocument/2006/relationships/slideLayout" Target="../slideLayouts/slideLayout147.xml"/><Relationship Id="rId9" Type="http://schemas.openxmlformats.org/officeDocument/2006/relationships/image" Target="../media/image68.png"/></Relationships>
</file>

<file path=ppt/slideMasters/_rels/slideMaster36.xml.rels><?xml version="1.0" encoding="UTF-8" standalone="yes"?>
<Relationships xmlns="http://schemas.openxmlformats.org/package/2006/relationships"><Relationship Id="rId8" Type="http://schemas.openxmlformats.org/officeDocument/2006/relationships/theme" Target="../theme/theme36.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5" Type="http://schemas.openxmlformats.org/officeDocument/2006/relationships/slideLayout" Target="../slideLayouts/slideLayout155.xml"/><Relationship Id="rId4" Type="http://schemas.openxmlformats.org/officeDocument/2006/relationships/slideLayout" Target="../slideLayouts/slideLayout154.xml"/><Relationship Id="rId9" Type="http://schemas.openxmlformats.org/officeDocument/2006/relationships/image" Target="../media/image68.png"/></Relationships>
</file>

<file path=ppt/slideMasters/_rels/slideMaster37.xml.rels><?xml version="1.0" encoding="UTF-8" standalone="yes"?>
<Relationships xmlns="http://schemas.openxmlformats.org/package/2006/relationships"><Relationship Id="rId8" Type="http://schemas.openxmlformats.org/officeDocument/2006/relationships/theme" Target="../theme/theme37.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5" Type="http://schemas.openxmlformats.org/officeDocument/2006/relationships/slideLayout" Target="../slideLayouts/slideLayout162.xml"/><Relationship Id="rId4" Type="http://schemas.openxmlformats.org/officeDocument/2006/relationships/slideLayout" Target="../slideLayouts/slideLayout161.xml"/><Relationship Id="rId9" Type="http://schemas.openxmlformats.org/officeDocument/2006/relationships/image" Target="../media/image68.png"/></Relationships>
</file>

<file path=ppt/slideMasters/_rels/slideMaster38.xml.rels><?xml version="1.0" encoding="UTF-8" standalone="yes"?>
<Relationships xmlns="http://schemas.openxmlformats.org/package/2006/relationships"><Relationship Id="rId8" Type="http://schemas.openxmlformats.org/officeDocument/2006/relationships/theme" Target="../theme/theme38.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5" Type="http://schemas.openxmlformats.org/officeDocument/2006/relationships/slideLayout" Target="../slideLayouts/slideLayout169.xml"/><Relationship Id="rId10" Type="http://schemas.openxmlformats.org/officeDocument/2006/relationships/image" Target="../media/image94.png"/><Relationship Id="rId4" Type="http://schemas.openxmlformats.org/officeDocument/2006/relationships/slideLayout" Target="../slideLayouts/slideLayout168.xml"/><Relationship Id="rId9" Type="http://schemas.openxmlformats.org/officeDocument/2006/relationships/image" Target="../media/image93.png"/></Relationships>
</file>

<file path=ppt/slideMasters/_rels/slideMaster39.xml.rels><?xml version="1.0" encoding="UTF-8" standalone="yes"?>
<Relationships xmlns="http://schemas.openxmlformats.org/package/2006/relationships"><Relationship Id="rId8" Type="http://schemas.openxmlformats.org/officeDocument/2006/relationships/theme" Target="../theme/theme3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5" Type="http://schemas.openxmlformats.org/officeDocument/2006/relationships/slideLayout" Target="../slideLayouts/slideLayout176.xml"/><Relationship Id="rId10" Type="http://schemas.openxmlformats.org/officeDocument/2006/relationships/image" Target="../media/image94.png"/><Relationship Id="rId4" Type="http://schemas.openxmlformats.org/officeDocument/2006/relationships/slideLayout" Target="../slideLayouts/slideLayout175.xml"/><Relationship Id="rId9" Type="http://schemas.openxmlformats.org/officeDocument/2006/relationships/image" Target="../media/image9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2.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1.png"/><Relationship Id="rId5" Type="http://schemas.openxmlformats.org/officeDocument/2006/relationships/slideLayout" Target="../slideLayouts/slideLayout31.xml"/><Relationship Id="rId10" Type="http://schemas.openxmlformats.org/officeDocument/2006/relationships/theme" Target="../theme/theme4.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0.xml.rels><?xml version="1.0" encoding="UTF-8" standalone="yes"?>
<Relationships xmlns="http://schemas.openxmlformats.org/package/2006/relationships"><Relationship Id="rId8" Type="http://schemas.openxmlformats.org/officeDocument/2006/relationships/theme" Target="../theme/theme40.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5" Type="http://schemas.openxmlformats.org/officeDocument/2006/relationships/slideLayout" Target="../slideLayouts/slideLayout183.xml"/><Relationship Id="rId10" Type="http://schemas.openxmlformats.org/officeDocument/2006/relationships/image" Target="../media/image94.png"/><Relationship Id="rId4" Type="http://schemas.openxmlformats.org/officeDocument/2006/relationships/slideLayout" Target="../slideLayouts/slideLayout182.xml"/><Relationship Id="rId9" Type="http://schemas.openxmlformats.org/officeDocument/2006/relationships/image" Target="../media/image93.png"/></Relationships>
</file>

<file path=ppt/slideMasters/_rels/slideMaster41.xml.rels><?xml version="1.0" encoding="UTF-8" standalone="yes"?>
<Relationships xmlns="http://schemas.openxmlformats.org/package/2006/relationships"><Relationship Id="rId8" Type="http://schemas.openxmlformats.org/officeDocument/2006/relationships/theme" Target="../theme/theme41.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5" Type="http://schemas.openxmlformats.org/officeDocument/2006/relationships/slideLayout" Target="../slideLayouts/slideLayout190.xml"/><Relationship Id="rId10" Type="http://schemas.openxmlformats.org/officeDocument/2006/relationships/image" Target="../media/image94.png"/><Relationship Id="rId4" Type="http://schemas.openxmlformats.org/officeDocument/2006/relationships/slideLayout" Target="../slideLayouts/slideLayout189.xml"/><Relationship Id="rId9" Type="http://schemas.openxmlformats.org/officeDocument/2006/relationships/image" Target="../media/image93.png"/></Relationships>
</file>

<file path=ppt/slideMasters/_rels/slideMaster42.xml.rels><?xml version="1.0" encoding="UTF-8" standalone="yes"?>
<Relationships xmlns="http://schemas.openxmlformats.org/package/2006/relationships"><Relationship Id="rId8" Type="http://schemas.openxmlformats.org/officeDocument/2006/relationships/theme" Target="../theme/theme42.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5" Type="http://schemas.openxmlformats.org/officeDocument/2006/relationships/slideLayout" Target="../slideLayouts/slideLayout197.xml"/><Relationship Id="rId10" Type="http://schemas.openxmlformats.org/officeDocument/2006/relationships/image" Target="../media/image94.png"/><Relationship Id="rId4" Type="http://schemas.openxmlformats.org/officeDocument/2006/relationships/slideLayout" Target="../slideLayouts/slideLayout196.xml"/><Relationship Id="rId9" Type="http://schemas.openxmlformats.org/officeDocument/2006/relationships/image" Target="../media/image93.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image" Target="../media/image68.png"/><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theme" Target="../theme/theme43.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2.png"/><Relationship Id="rId5" Type="http://schemas.openxmlformats.org/officeDocument/2006/relationships/slideLayout" Target="../slideLayouts/slideLayout40.xml"/><Relationship Id="rId10" Type="http://schemas.openxmlformats.org/officeDocument/2006/relationships/image" Target="../media/image1.png"/><Relationship Id="rId4" Type="http://schemas.openxmlformats.org/officeDocument/2006/relationships/slideLayout" Target="../slideLayouts/slideLayout3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image" Target="../media/image2.png"/><Relationship Id="rId5" Type="http://schemas.openxmlformats.org/officeDocument/2006/relationships/slideLayout" Target="../slideLayouts/slideLayout48.xml"/><Relationship Id="rId10" Type="http://schemas.openxmlformats.org/officeDocument/2006/relationships/image" Target="../media/image1.png"/><Relationship Id="rId4" Type="http://schemas.openxmlformats.org/officeDocument/2006/relationships/slideLayout" Target="../slideLayouts/slideLayout47.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image" Target="../media/image2.png"/><Relationship Id="rId4" Type="http://schemas.openxmlformats.org/officeDocument/2006/relationships/slideLayout" Target="../slideLayouts/slideLayout55.xml"/><Relationship Id="rId9"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10" Type="http://schemas.openxmlformats.org/officeDocument/2006/relationships/image" Target="../media/image2.png"/><Relationship Id="rId4" Type="http://schemas.openxmlformats.org/officeDocument/2006/relationships/slideLayout" Target="../slideLayouts/slideLayout62.xml"/><Relationship Id="rId9"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10" Type="http://schemas.openxmlformats.org/officeDocument/2006/relationships/image" Target="../media/image2.png"/><Relationship Id="rId4" Type="http://schemas.openxmlformats.org/officeDocument/2006/relationships/slideLayout" Target="../slideLayouts/slideLayout69.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6"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11" name="Picture 3"/>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881997" y="4667602"/>
            <a:ext cx="798969" cy="29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descr="C:\Users\tbo\Desktop\logo-ce-horizontal-en-quadri-lr.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871810" y="4689766"/>
            <a:ext cx="929290" cy="24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134814"/>
      </p:ext>
    </p:extLst>
  </p:cSld>
  <p:clrMap bg1="lt1" tx1="dk1" bg2="lt2" tx2="dk2" accent1="accent1" accent2="accent2" accent3="accent3" accent4="accent4" accent5="accent5" accent6="accent6" hlink="hlink" folHlink="folHlink"/>
  <p:sldLayoutIdLst>
    <p:sldLayoutId id="2147483754" r:id="rId1"/>
    <p:sldLayoutId id="2147483650" r:id="rId2"/>
    <p:sldLayoutId id="2147483670" r:id="rId3"/>
    <p:sldLayoutId id="2147483651" r:id="rId4"/>
    <p:sldLayoutId id="2147483652" r:id="rId5"/>
    <p:sldLayoutId id="2147483653" r:id="rId6"/>
    <p:sldLayoutId id="2147483654" r:id="rId7"/>
    <p:sldLayoutId id="2147483656" r:id="rId8"/>
    <p:sldLayoutId id="2147483897" r:id="rId9"/>
    <p:sldLayoutId id="2147483951" r:id="rId10"/>
    <p:sldLayoutId id="2147483952" r:id="rId11"/>
    <p:sldLayoutId id="2147483953" r:id="rId12"/>
  </p:sldLayoutIdLst>
  <p:txStyles>
    <p:titleStyle>
      <a:lvl1pPr algn="ctr" defTabSz="914400" rtl="0" eaLnBrk="1" latinLnBrk="0" hangingPunct="1">
        <a:spcBef>
          <a:spcPct val="0"/>
        </a:spcBef>
        <a:buNone/>
        <a:defRPr sz="3200" b="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10"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81997" y="4667602"/>
            <a:ext cx="798969" cy="29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C:\Users\tbo\Desktop\logo-ce-horizontal-en-quadri-lr.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871810" y="4689766"/>
            <a:ext cx="929290" cy="24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35526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10"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81997" y="4667602"/>
            <a:ext cx="798969" cy="29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C:\Users\tbo\Desktop\logo-ce-horizontal-en-quadri-lr.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871810" y="4689766"/>
            <a:ext cx="929290" cy="24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85545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10"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81997" y="4667602"/>
            <a:ext cx="798969" cy="29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C:\Users\tbo\Desktop\logo-ce-horizontal-en-quadri-lr.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871810" y="4689766"/>
            <a:ext cx="929290" cy="24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68900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10"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81997" y="4667602"/>
            <a:ext cx="798969" cy="29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C:\Users\tbo\Desktop\logo-ce-horizontal-en-quadri-lr.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871810" y="4689766"/>
            <a:ext cx="929290" cy="24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30201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10"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8"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81997" y="4667602"/>
            <a:ext cx="798969" cy="29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C:\Users\tbo\Desktop\logo-ce-horizontal-en-quadri-lr.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871810" y="4689766"/>
            <a:ext cx="929290" cy="24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50478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10"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81997" y="4667602"/>
            <a:ext cx="798969" cy="29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C:\Users\tbo\Desktop\logo-ce-horizontal-en-quadri-lr.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71810" y="4689766"/>
            <a:ext cx="929290" cy="24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461955"/>
      </p:ext>
    </p:extLst>
  </p:cSld>
  <p:clrMap bg1="lt1" tx1="dk1" bg2="lt2" tx2="dk2" accent1="accent1" accent2="accent2" accent3="accent3" accent4="accent4" accent5="accent5" accent6="accent6" hlink="hlink" folHlink="folHlink"/>
  <p:sldLayoutIdLst>
    <p:sldLayoutId id="2147483804" r:id="rId1"/>
    <p:sldLayoutId id="2147483805" r:id="rId2"/>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10"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81997" y="4667602"/>
            <a:ext cx="798969" cy="29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C:\Users\tbo\Desktop\logo-ce-horizontal-en-quadri-lr.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71810" y="4689766"/>
            <a:ext cx="929290" cy="24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461955"/>
      </p:ext>
    </p:extLst>
  </p:cSld>
  <p:clrMap bg1="lt1" tx1="dk1" bg2="lt2" tx2="dk2" accent1="accent1" accent2="accent2" accent3="accent3" accent4="accent4" accent5="accent5" accent6="accent6" hlink="hlink" folHlink="folHlink"/>
  <p:sldLayoutIdLst>
    <p:sldLayoutId id="2147483783" r:id="rId1"/>
    <p:sldLayoutId id="2147483806" r:id="rId2"/>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10"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81997" y="4667602"/>
            <a:ext cx="798969" cy="29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C:\Users\tbo\Desktop\logo-ce-horizontal-en-quadri-lr.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71810" y="4689766"/>
            <a:ext cx="929290" cy="24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855458"/>
      </p:ext>
    </p:extLst>
  </p:cSld>
  <p:clrMap bg1="lt1" tx1="dk1" bg2="lt2" tx2="dk2" accent1="accent1" accent2="accent2" accent3="accent3" accent4="accent4" accent5="accent5" accent6="accent6" hlink="hlink" folHlink="folHlink"/>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10"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81997" y="4667602"/>
            <a:ext cx="798969" cy="29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C:\Users\tbo\Desktop\logo-ce-horizontal-en-quadri-lr.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71810" y="4689766"/>
            <a:ext cx="929290" cy="24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689005"/>
      </p:ext>
    </p:extLst>
  </p:cSld>
  <p:clrMap bg1="lt1" tx1="dk1" bg2="lt2" tx2="dk2" accent1="accent1" accent2="accent2" accent3="accent3" accent4="accent4" accent5="accent5" accent6="accent6" hlink="hlink" folHlink="folHlink"/>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1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81997" y="4667602"/>
            <a:ext cx="798969" cy="29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C:\Users\tbo\Desktop\logo-ce-horizontal-en-quadri-lr.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71810" y="4689766"/>
            <a:ext cx="929290" cy="24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826947"/>
      </p:ext>
    </p:extLst>
  </p:cSld>
  <p:clrMap bg1="lt1" tx1="dk1" bg2="lt2" tx2="dk2" accent1="accent1" accent2="accent2" accent3="accent3" accent4="accent4" accent5="accent5" accent6="accent6" hlink="hlink" folHlink="folHlink"/>
  <p:sldLayoutIdLst>
    <p:sldLayoutId id="2147483808" r:id="rId1"/>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11"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12"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81997" y="4667602"/>
            <a:ext cx="798969" cy="29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descr="C:\Users\tbo\Desktop\logo-ce-horizontal-en-quadri-lr.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871810" y="4689766"/>
            <a:ext cx="929290" cy="24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6919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55"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1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81997" y="4667602"/>
            <a:ext cx="798969" cy="29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C:\Users\tbo\Desktop\logo-ce-horizontal-en-quadri-lr.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71810" y="4689766"/>
            <a:ext cx="929290" cy="24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302019"/>
      </p:ext>
    </p:extLst>
  </p:cSld>
  <p:clrMap bg1="lt1" tx1="dk1" bg2="lt2" tx2="dk2" accent1="accent1" accent2="accent2" accent3="accent3" accent4="accent4" accent5="accent5" accent6="accent6" hlink="hlink" folHlink="folHlink"/>
  <p:sldLayoutIdLst>
    <p:sldLayoutId id="2147483811" r:id="rId1"/>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13"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81997" y="4667602"/>
            <a:ext cx="798969" cy="29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C:\Users\tbo\Desktop\logo-ce-horizontal-en-quadri-lr.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71810" y="4689766"/>
            <a:ext cx="929290" cy="24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828621"/>
      </p:ext>
    </p:extLst>
  </p:cSld>
  <p:clrMap bg1="lt1" tx1="dk1" bg2="lt2" tx2="dk2" accent1="accent1" accent2="accent2" accent3="accent3" accent4="accent4" accent5="accent5" accent6="accent6" hlink="hlink" folHlink="folHlink"/>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10"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81997" y="4667602"/>
            <a:ext cx="798969" cy="29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C:\Users\tbo\Desktop\logo-ce-horizontal-en-quadri-lr.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71810" y="4689766"/>
            <a:ext cx="929290" cy="24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504789"/>
      </p:ext>
    </p:extLst>
  </p:cSld>
  <p:clrMap bg1="lt1" tx1="dk1" bg2="lt2" tx2="dk2" accent1="accent1" accent2="accent2" accent3="accent3" accent4="accent4" accent5="accent5" accent6="accent6" hlink="hlink" folHlink="folHlink"/>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37247" y="4610276"/>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13"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spTree>
    <p:extLst>
      <p:ext uri="{BB962C8B-B14F-4D97-AF65-F5344CB8AC3E}">
        <p14:creationId xmlns:p14="http://schemas.microsoft.com/office/powerpoint/2010/main" val="1754828621"/>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6"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37247" y="4610276"/>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8134814"/>
      </p:ext>
    </p:extLst>
  </p:cSld>
  <p:clrMap bg1="lt1" tx1="dk1" bg2="lt2" tx2="dk2" accent1="accent1" accent2="accent2" accent3="accent3" accent4="accent4" accent5="accent5" accent6="accent6" hlink="hlink" folHlink="folHlink"/>
  <p:sldLayoutIdLst>
    <p:sldLayoutId id="2147483799" r:id="rId1"/>
  </p:sldLayoutIdLst>
  <p:hf hdr="0" ftr="0" dt="0"/>
  <p:txStyles>
    <p:titleStyle>
      <a:lvl1pPr algn="ctr" defTabSz="914400" rtl="0" eaLnBrk="1" latinLnBrk="0" hangingPunct="1">
        <a:spcBef>
          <a:spcPct val="0"/>
        </a:spcBef>
        <a:buNone/>
        <a:defRPr sz="3200" b="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ChangeArrowheads="1"/>
          </p:cNvSpPr>
          <p:nvPr/>
        </p:nvSpPr>
        <p:spPr bwMode="auto">
          <a:xfrm>
            <a:off x="0" y="0"/>
            <a:ext cx="9144000" cy="623888"/>
          </a:xfrm>
          <a:prstGeom prst="rect">
            <a:avLst/>
          </a:prstGeom>
          <a:solidFill>
            <a:srgbClr val="0B6192"/>
          </a:solidFill>
          <a:ln>
            <a:noFill/>
          </a:ln>
          <a:extLst/>
        </p:spPr>
        <p:txBody>
          <a:bodyPr lIns="77925" tIns="38963" rIns="77925" bIns="38963" anchor="ct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algn="r" eaLnBrk="1" fontAlgn="base" hangingPunct="1">
              <a:spcBef>
                <a:spcPct val="0"/>
              </a:spcBef>
              <a:spcAft>
                <a:spcPct val="0"/>
              </a:spcAft>
              <a:defRPr/>
            </a:pPr>
            <a:endParaRPr lang="en-GB" altLang="en-US"/>
          </a:p>
        </p:txBody>
      </p:sp>
      <p:sp>
        <p:nvSpPr>
          <p:cNvPr id="2051" name="Rectangle 3"/>
          <p:cNvSpPr>
            <a:spLocks noGrp="1" noChangeArrowheads="1"/>
          </p:cNvSpPr>
          <p:nvPr>
            <p:ph type="body" idx="1"/>
          </p:nvPr>
        </p:nvSpPr>
        <p:spPr bwMode="auto">
          <a:xfrm>
            <a:off x="662389" y="1653832"/>
            <a:ext cx="7998069" cy="309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7925" tIns="38963" rIns="77925" bIns="38963"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052" name="Rectangle 2"/>
          <p:cNvSpPr>
            <a:spLocks noGrp="1" noChangeArrowheads="1"/>
          </p:cNvSpPr>
          <p:nvPr>
            <p:ph type="title"/>
          </p:nvPr>
        </p:nvSpPr>
        <p:spPr bwMode="auto">
          <a:xfrm>
            <a:off x="662389" y="833438"/>
            <a:ext cx="7998069"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77925" tIns="38963" rIns="77925" bIns="38963" numCol="1" anchor="ctr" anchorCtr="0" compatLnSpc="1">
            <a:prstTxWarp prst="textNoShape">
              <a:avLst/>
            </a:prstTxWarp>
          </a:bodyPr>
          <a:lstStyle/>
          <a:p>
            <a:pPr lvl="0"/>
            <a:r>
              <a:rPr lang="en-GB" altLang="en-US"/>
              <a:t>Click to edit Master title style</a:t>
            </a:r>
          </a:p>
        </p:txBody>
      </p:sp>
      <p:sp>
        <p:nvSpPr>
          <p:cNvPr id="2053" name="Line 9"/>
          <p:cNvSpPr>
            <a:spLocks noChangeShapeType="1"/>
          </p:cNvSpPr>
          <p:nvPr/>
        </p:nvSpPr>
        <p:spPr bwMode="auto">
          <a:xfrm>
            <a:off x="8579827" y="5036397"/>
            <a:ext cx="0" cy="92869"/>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pPr algn="r" fontAlgn="base">
              <a:spcBef>
                <a:spcPct val="0"/>
              </a:spcBef>
              <a:spcAft>
                <a:spcPct val="0"/>
              </a:spcAft>
            </a:pPr>
            <a:endParaRPr lang="fr-FR" b="1">
              <a:solidFill>
                <a:srgbClr val="00468C"/>
              </a:solidFill>
              <a:latin typeface="Arial" charset="0"/>
            </a:endParaRPr>
          </a:p>
        </p:txBody>
      </p:sp>
      <p:sp>
        <p:nvSpPr>
          <p:cNvPr id="2" name="Slide Number Placeholder 1"/>
          <p:cNvSpPr>
            <a:spLocks noGrp="1"/>
          </p:cNvSpPr>
          <p:nvPr>
            <p:ph type="sldNum" sz="quarter" idx="4"/>
          </p:nvPr>
        </p:nvSpPr>
        <p:spPr>
          <a:xfrm>
            <a:off x="6605954" y="4869709"/>
            <a:ext cx="2133600" cy="273844"/>
          </a:xfrm>
          <a:prstGeom prst="rect">
            <a:avLst/>
          </a:prstGeom>
        </p:spPr>
        <p:txBody>
          <a:bodyPr vert="horz" lIns="77925" tIns="38963" rIns="77925" bIns="38963" rtlCol="0" anchor="ctr"/>
          <a:lstStyle>
            <a:lvl1pPr algn="r">
              <a:defRPr sz="1000">
                <a:solidFill>
                  <a:srgbClr val="231F89"/>
                </a:solidFill>
              </a:defRPr>
            </a:lvl1pPr>
          </a:lstStyle>
          <a:p>
            <a:pPr fontAlgn="base">
              <a:spcBef>
                <a:spcPct val="0"/>
              </a:spcBef>
              <a:spcAft>
                <a:spcPct val="0"/>
              </a:spcAft>
              <a:defRPr/>
            </a:pPr>
            <a:fld id="{57305A83-169E-4B3B-BFD6-AFC6B6C8BA36}" type="slidenum">
              <a:rPr lang="en-GB" b="1">
                <a:latin typeface="Arial" charset="0"/>
              </a:rPr>
              <a:pPr fontAlgn="base">
                <a:spcBef>
                  <a:spcPct val="0"/>
                </a:spcBef>
                <a:spcAft>
                  <a:spcPct val="0"/>
                </a:spcAft>
                <a:defRPr/>
              </a:pPr>
              <a:t>‹#›</a:t>
            </a:fld>
            <a:endParaRPr lang="en-GB" b="1" dirty="0">
              <a:latin typeface="Arial" charset="0"/>
            </a:endParaRPr>
          </a:p>
        </p:txBody>
      </p:sp>
      <p:sp>
        <p:nvSpPr>
          <p:cNvPr id="2058" name="TextBox 10"/>
          <p:cNvSpPr txBox="1">
            <a:spLocks noChangeArrowheads="1"/>
          </p:cNvSpPr>
          <p:nvPr/>
        </p:nvSpPr>
        <p:spPr bwMode="auto">
          <a:xfrm>
            <a:off x="4292112" y="4916091"/>
            <a:ext cx="531934" cy="18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5" tIns="38963" rIns="77925" bIns="38963">
            <a:spAutoFit/>
          </a:bodyP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algn="ctr" eaLnBrk="1" fontAlgn="base" hangingPunct="1">
              <a:spcBef>
                <a:spcPct val="0"/>
              </a:spcBef>
              <a:spcAft>
                <a:spcPct val="0"/>
              </a:spcAft>
              <a:defRPr/>
            </a:pPr>
            <a:r>
              <a:rPr lang="fr-BE" altLang="en-US" sz="700" b="0" i="1" dirty="0">
                <a:solidFill>
                  <a:srgbClr val="FFFFFF"/>
                </a:solidFill>
                <a:latin typeface="Verdana" pitchFamily="34" charset="0"/>
              </a:rPr>
              <a:t>pace</a:t>
            </a:r>
            <a:endParaRPr lang="en-GB" altLang="en-US" sz="700" b="0" i="1" dirty="0">
              <a:solidFill>
                <a:srgbClr val="FFFFFF"/>
              </a:solidFill>
              <a:latin typeface="Verdana" pitchFamily="34" charset="0"/>
            </a:endParaRPr>
          </a:p>
        </p:txBody>
      </p:sp>
      <p:cxnSp>
        <p:nvCxnSpPr>
          <p:cNvPr id="2056" name="Straight Connector 3"/>
          <p:cNvCxnSpPr>
            <a:cxnSpLocks noChangeShapeType="1"/>
          </p:cNvCxnSpPr>
          <p:nvPr/>
        </p:nvCxnSpPr>
        <p:spPr bwMode="auto">
          <a:xfrm>
            <a:off x="8403981" y="4922044"/>
            <a:ext cx="0" cy="125016"/>
          </a:xfrm>
          <a:prstGeom prst="line">
            <a:avLst/>
          </a:prstGeom>
          <a:noFill/>
          <a:ln w="19050" algn="ctr">
            <a:solidFill>
              <a:srgbClr val="231F8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57"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9255" y="4785122"/>
            <a:ext cx="1116623" cy="33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977" y="4750594"/>
            <a:ext cx="1518138"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8502" y="4737550"/>
            <a:ext cx="618392" cy="41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hdr="0" ftr="0" dt="0"/>
  <p:txStyles>
    <p:titleStyle>
      <a:lvl1pPr algn="ctr" rtl="0" eaLnBrk="0" fontAlgn="base" hangingPunct="0">
        <a:spcBef>
          <a:spcPct val="0"/>
        </a:spcBef>
        <a:spcAft>
          <a:spcPct val="0"/>
        </a:spcAft>
        <a:defRPr sz="2000" b="1">
          <a:solidFill>
            <a:srgbClr val="231F89"/>
          </a:solidFill>
          <a:latin typeface="+mj-lt"/>
          <a:ea typeface="+mj-ea"/>
          <a:cs typeface="+mj-cs"/>
        </a:defRPr>
      </a:lvl1pPr>
      <a:lvl2pPr algn="ctr" rtl="0" eaLnBrk="0" fontAlgn="base" hangingPunct="0">
        <a:spcBef>
          <a:spcPct val="0"/>
        </a:spcBef>
        <a:spcAft>
          <a:spcPct val="0"/>
        </a:spcAft>
        <a:defRPr sz="2000" b="1">
          <a:solidFill>
            <a:srgbClr val="231F89"/>
          </a:solidFill>
          <a:latin typeface="Verdana" pitchFamily="34" charset="0"/>
        </a:defRPr>
      </a:lvl2pPr>
      <a:lvl3pPr algn="ctr" rtl="0" eaLnBrk="0" fontAlgn="base" hangingPunct="0">
        <a:spcBef>
          <a:spcPct val="0"/>
        </a:spcBef>
        <a:spcAft>
          <a:spcPct val="0"/>
        </a:spcAft>
        <a:defRPr sz="2000" b="1">
          <a:solidFill>
            <a:srgbClr val="231F89"/>
          </a:solidFill>
          <a:latin typeface="Verdana" pitchFamily="34" charset="0"/>
        </a:defRPr>
      </a:lvl3pPr>
      <a:lvl4pPr algn="ctr" rtl="0" eaLnBrk="0" fontAlgn="base" hangingPunct="0">
        <a:spcBef>
          <a:spcPct val="0"/>
        </a:spcBef>
        <a:spcAft>
          <a:spcPct val="0"/>
        </a:spcAft>
        <a:defRPr sz="2000" b="1">
          <a:solidFill>
            <a:srgbClr val="231F89"/>
          </a:solidFill>
          <a:latin typeface="Verdana" pitchFamily="34" charset="0"/>
        </a:defRPr>
      </a:lvl4pPr>
      <a:lvl5pPr algn="ctr" rtl="0" eaLnBrk="0" fontAlgn="base" hangingPunct="0">
        <a:spcBef>
          <a:spcPct val="0"/>
        </a:spcBef>
        <a:spcAft>
          <a:spcPct val="0"/>
        </a:spcAft>
        <a:defRPr sz="2000" b="1">
          <a:solidFill>
            <a:srgbClr val="231F89"/>
          </a:solidFill>
          <a:latin typeface="Verdana" pitchFamily="34" charset="0"/>
        </a:defRPr>
      </a:lvl5pPr>
      <a:lvl6pPr marL="389626" algn="ctr" rtl="0" fontAlgn="base">
        <a:spcBef>
          <a:spcPct val="0"/>
        </a:spcBef>
        <a:spcAft>
          <a:spcPct val="0"/>
        </a:spcAft>
        <a:defRPr sz="1600" b="1">
          <a:solidFill>
            <a:srgbClr val="00468C"/>
          </a:solidFill>
          <a:latin typeface="Arial" charset="0"/>
        </a:defRPr>
      </a:lvl6pPr>
      <a:lvl7pPr marL="779252" algn="ctr" rtl="0" fontAlgn="base">
        <a:spcBef>
          <a:spcPct val="0"/>
        </a:spcBef>
        <a:spcAft>
          <a:spcPct val="0"/>
        </a:spcAft>
        <a:defRPr sz="1600" b="1">
          <a:solidFill>
            <a:srgbClr val="00468C"/>
          </a:solidFill>
          <a:latin typeface="Arial" charset="0"/>
        </a:defRPr>
      </a:lvl7pPr>
      <a:lvl8pPr marL="1168878" algn="ctr" rtl="0" fontAlgn="base">
        <a:spcBef>
          <a:spcPct val="0"/>
        </a:spcBef>
        <a:spcAft>
          <a:spcPct val="0"/>
        </a:spcAft>
        <a:defRPr sz="1600" b="1">
          <a:solidFill>
            <a:srgbClr val="00468C"/>
          </a:solidFill>
          <a:latin typeface="Arial" charset="0"/>
        </a:defRPr>
      </a:lvl8pPr>
      <a:lvl9pPr marL="1558503" algn="ctr" rtl="0" fontAlgn="base">
        <a:spcBef>
          <a:spcPct val="0"/>
        </a:spcBef>
        <a:spcAft>
          <a:spcPct val="0"/>
        </a:spcAft>
        <a:defRPr sz="1600" b="1">
          <a:solidFill>
            <a:srgbClr val="00468C"/>
          </a:solidFill>
          <a:latin typeface="Arial" charset="0"/>
        </a:defRPr>
      </a:lvl9pPr>
    </p:titleStyle>
    <p:bodyStyle>
      <a:lvl1pPr marL="385568" indent="-385568" algn="l" rtl="0" eaLnBrk="0" fontAlgn="base" hangingPunct="0">
        <a:spcBef>
          <a:spcPct val="20000"/>
        </a:spcBef>
        <a:spcAft>
          <a:spcPct val="0"/>
        </a:spcAft>
        <a:buClr>
          <a:srgbClr val="231F89"/>
        </a:buClr>
        <a:buFont typeface="Wingdings" pitchFamily="2" charset="2"/>
        <a:buChar char="«"/>
        <a:defRPr sz="1600">
          <a:solidFill>
            <a:srgbClr val="0B6192"/>
          </a:solidFill>
          <a:latin typeface="+mn-lt"/>
          <a:ea typeface="+mn-ea"/>
          <a:cs typeface="+mn-cs"/>
        </a:defRPr>
      </a:lvl1pPr>
      <a:lvl2pPr marL="685904" indent="-298984" algn="l" rtl="0" eaLnBrk="0" fontAlgn="base" hangingPunct="0">
        <a:spcBef>
          <a:spcPct val="20000"/>
        </a:spcBef>
        <a:spcAft>
          <a:spcPct val="0"/>
        </a:spcAft>
        <a:buClr>
          <a:srgbClr val="231F89"/>
        </a:buClr>
        <a:buFont typeface="Wingdings" pitchFamily="2" charset="2"/>
        <a:buChar char="«"/>
        <a:defRPr>
          <a:solidFill>
            <a:srgbClr val="0B6192"/>
          </a:solidFill>
          <a:latin typeface="+mn-lt"/>
        </a:defRPr>
      </a:lvl2pPr>
      <a:lvl3pPr marL="928067" indent="-240810" algn="l" rtl="0" eaLnBrk="0" fontAlgn="base" hangingPunct="0">
        <a:spcBef>
          <a:spcPct val="20000"/>
        </a:spcBef>
        <a:spcAft>
          <a:spcPct val="0"/>
        </a:spcAft>
        <a:buClr>
          <a:srgbClr val="231F89"/>
        </a:buClr>
        <a:buFont typeface="Wingdings" pitchFamily="2" charset="2"/>
        <a:buChar char="«"/>
        <a:defRPr sz="1400">
          <a:solidFill>
            <a:srgbClr val="0B6192"/>
          </a:solidFill>
          <a:latin typeface="+mn-lt"/>
        </a:defRPr>
      </a:lvl3pPr>
      <a:lvl4pPr marL="1155349" indent="-225929" algn="l" rtl="0" eaLnBrk="0" fontAlgn="base" hangingPunct="0">
        <a:spcBef>
          <a:spcPct val="20000"/>
        </a:spcBef>
        <a:spcAft>
          <a:spcPct val="0"/>
        </a:spcAft>
        <a:buClr>
          <a:srgbClr val="231F89"/>
        </a:buClr>
        <a:buFont typeface="Wingdings" pitchFamily="2" charset="2"/>
        <a:buChar char="«"/>
        <a:defRPr sz="1400">
          <a:solidFill>
            <a:srgbClr val="0B6192"/>
          </a:solidFill>
          <a:latin typeface="+mn-lt"/>
        </a:defRPr>
      </a:lvl4pPr>
      <a:lvl5pPr marL="1348809" indent="-192107" algn="l" rtl="0" eaLnBrk="0" fontAlgn="base" hangingPunct="0">
        <a:spcBef>
          <a:spcPct val="20000"/>
        </a:spcBef>
        <a:spcAft>
          <a:spcPct val="0"/>
        </a:spcAft>
        <a:buClr>
          <a:srgbClr val="231F89"/>
        </a:buClr>
        <a:buFont typeface="Wingdings" pitchFamily="2" charset="2"/>
        <a:buChar char="«"/>
        <a:defRPr sz="1300">
          <a:solidFill>
            <a:srgbClr val="0B6192"/>
          </a:solidFill>
          <a:latin typeface="+mn-lt"/>
        </a:defRPr>
      </a:lvl5pPr>
      <a:lvl6pPr marL="1738435" indent="-192107" algn="l" rtl="0" fontAlgn="base">
        <a:spcBef>
          <a:spcPct val="20000"/>
        </a:spcBef>
        <a:spcAft>
          <a:spcPct val="0"/>
        </a:spcAft>
        <a:buClr>
          <a:srgbClr val="FFC901"/>
        </a:buClr>
        <a:buFont typeface="Wingdings" pitchFamily="2" charset="2"/>
        <a:buChar char="«"/>
        <a:defRPr sz="1300">
          <a:solidFill>
            <a:srgbClr val="00468C"/>
          </a:solidFill>
          <a:latin typeface="+mn-lt"/>
        </a:defRPr>
      </a:lvl6pPr>
      <a:lvl7pPr marL="2128061" indent="-192107" algn="l" rtl="0" fontAlgn="base">
        <a:spcBef>
          <a:spcPct val="20000"/>
        </a:spcBef>
        <a:spcAft>
          <a:spcPct val="0"/>
        </a:spcAft>
        <a:buClr>
          <a:srgbClr val="FFC901"/>
        </a:buClr>
        <a:buFont typeface="Wingdings" pitchFamily="2" charset="2"/>
        <a:buChar char="«"/>
        <a:defRPr sz="1300">
          <a:solidFill>
            <a:srgbClr val="00468C"/>
          </a:solidFill>
          <a:latin typeface="+mn-lt"/>
        </a:defRPr>
      </a:lvl7pPr>
      <a:lvl8pPr marL="2517687" indent="-192107" algn="l" rtl="0" fontAlgn="base">
        <a:spcBef>
          <a:spcPct val="20000"/>
        </a:spcBef>
        <a:spcAft>
          <a:spcPct val="0"/>
        </a:spcAft>
        <a:buClr>
          <a:srgbClr val="FFC901"/>
        </a:buClr>
        <a:buFont typeface="Wingdings" pitchFamily="2" charset="2"/>
        <a:buChar char="«"/>
        <a:defRPr sz="1300">
          <a:solidFill>
            <a:srgbClr val="00468C"/>
          </a:solidFill>
          <a:latin typeface="+mn-lt"/>
        </a:defRPr>
      </a:lvl8pPr>
      <a:lvl9pPr marL="2907313" indent="-192107" algn="l" rtl="0" fontAlgn="base">
        <a:spcBef>
          <a:spcPct val="20000"/>
        </a:spcBef>
        <a:spcAft>
          <a:spcPct val="0"/>
        </a:spcAft>
        <a:buClr>
          <a:srgbClr val="FFC901"/>
        </a:buClr>
        <a:buFont typeface="Wingdings" pitchFamily="2" charset="2"/>
        <a:buChar char="«"/>
        <a:defRPr sz="1300">
          <a:solidFill>
            <a:srgbClr val="00468C"/>
          </a:solidFill>
          <a:latin typeface="+mn-lt"/>
        </a:defRPr>
      </a:lvl9pPr>
    </p:bodyStyle>
    <p:otherStyle>
      <a:defPPr>
        <a:defRPr lang="en-U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1331640" y="4700783"/>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67" y="4700783"/>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10"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81991" y="4667602"/>
            <a:ext cx="798969" cy="29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C:\Users\tbo\Desktop\logo-ce-horizontal-en-quadri-lr.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71810" y="4689766"/>
            <a:ext cx="929290" cy="24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461955"/>
      </p:ext>
    </p:extLst>
  </p:cSld>
  <p:clrMap bg1="lt1" tx1="dk1" bg2="lt2" tx2="dk2" accent1="accent1" accent2="accent2" accent3="accent3" accent4="accent4" accent5="accent5" accent6="accent6" hlink="hlink" folHlink="folHlink"/>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6"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1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81997" y="4667602"/>
            <a:ext cx="798969" cy="29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descr="C:\Users\tbo\Desktop\logo-ce-horizontal-en-quadri-lr.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71810" y="4689766"/>
            <a:ext cx="929290" cy="24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134814"/>
      </p:ext>
    </p:extLst>
  </p:cSld>
  <p:clrMap bg1="lt1" tx1="dk1" bg2="lt2" tx2="dk2" accent1="accent1" accent2="accent2" accent3="accent3" accent4="accent4" accent5="accent5" accent6="accent6" hlink="hlink" folHlink="folHlink"/>
  <p:sldLayoutIdLst>
    <p:sldLayoutId id="2147483826" r:id="rId1"/>
  </p:sldLayoutIdLst>
  <p:txStyles>
    <p:titleStyle>
      <a:lvl1pPr algn="ctr" defTabSz="914400" rtl="0" eaLnBrk="1" latinLnBrk="0" hangingPunct="1">
        <a:spcBef>
          <a:spcPct val="0"/>
        </a:spcBef>
        <a:buNone/>
        <a:defRPr sz="3200" b="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6"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37247" y="4610276"/>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8134814"/>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3200" b="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10"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881997" y="4667602"/>
            <a:ext cx="798969" cy="29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C:\Users\tbo\Desktop\logo-ce-horizontal-en-quadri-lr.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71810" y="4689766"/>
            <a:ext cx="929290" cy="24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855458"/>
      </p:ext>
    </p:extLst>
  </p:cSld>
  <p:clrMap bg1="lt1" tx1="dk1" bg2="lt2" tx2="dk2" accent1="accent1" accent2="accent2" accent3="accent3" accent4="accent4" accent5="accent5" accent6="accent6" hlink="hlink" folHlink="folHlink"/>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10"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81997" y="4667602"/>
            <a:ext cx="798969" cy="29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C:\Users\tbo\Desktop\logo-ce-horizontal-en-quadri-lr.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871810" y="4689766"/>
            <a:ext cx="929290" cy="24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24345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10"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881997" y="4667602"/>
            <a:ext cx="798969" cy="29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C:\Users\tbo\Desktop\logo-ce-horizontal-en-quadri-lr.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71810" y="4689766"/>
            <a:ext cx="929290" cy="24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689005"/>
      </p:ext>
    </p:extLst>
  </p:cSld>
  <p:clrMap bg1="lt1" tx1="dk1" bg2="lt2" tx2="dk2" accent1="accent1" accent2="accent2" accent3="accent3" accent4="accent4" accent5="accent5" accent6="accent6" hlink="hlink" folHlink="folHlink"/>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oter Placeholder 4"/>
          <p:cNvSpPr>
            <a:spLocks noGrp="1"/>
          </p:cNvSpPr>
          <p:nvPr>
            <p:ph type="ftr" sz="quarter" idx="3"/>
          </p:nvPr>
        </p:nvSpPr>
        <p:spPr>
          <a:xfrm>
            <a:off x="1331640" y="4700783"/>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67" y="4700783"/>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spTree>
    <p:extLst>
      <p:ext uri="{BB962C8B-B14F-4D97-AF65-F5344CB8AC3E}">
        <p14:creationId xmlns:p14="http://schemas.microsoft.com/office/powerpoint/2010/main" val="998177069"/>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Ls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oter Placeholder 4"/>
          <p:cNvSpPr>
            <a:spLocks noGrp="1"/>
          </p:cNvSpPr>
          <p:nvPr>
            <p:ph type="ftr" sz="quarter" idx="3"/>
          </p:nvPr>
        </p:nvSpPr>
        <p:spPr>
          <a:xfrm>
            <a:off x="1331640" y="4700783"/>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67" y="4700783"/>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spTree>
    <p:extLst>
      <p:ext uri="{BB962C8B-B14F-4D97-AF65-F5344CB8AC3E}">
        <p14:creationId xmlns:p14="http://schemas.microsoft.com/office/powerpoint/2010/main" val="204822293"/>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Ls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oter Placeholder 4"/>
          <p:cNvSpPr>
            <a:spLocks noGrp="1"/>
          </p:cNvSpPr>
          <p:nvPr>
            <p:ph type="ftr" sz="quarter" idx="3"/>
          </p:nvPr>
        </p:nvSpPr>
        <p:spPr>
          <a:xfrm>
            <a:off x="1331640" y="4700783"/>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67" y="4700783"/>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spTree>
    <p:extLst>
      <p:ext uri="{BB962C8B-B14F-4D97-AF65-F5344CB8AC3E}">
        <p14:creationId xmlns:p14="http://schemas.microsoft.com/office/powerpoint/2010/main" val="944342332"/>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Ls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oter Placeholder 4"/>
          <p:cNvSpPr>
            <a:spLocks noGrp="1"/>
          </p:cNvSpPr>
          <p:nvPr>
            <p:ph type="ftr" sz="quarter" idx="3"/>
          </p:nvPr>
        </p:nvSpPr>
        <p:spPr>
          <a:xfrm>
            <a:off x="1331640" y="4700783"/>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11" name="Slide Number Placeholder 5"/>
          <p:cNvSpPr>
            <a:spLocks noGrp="1"/>
          </p:cNvSpPr>
          <p:nvPr>
            <p:ph type="sldNum" sz="quarter" idx="4"/>
          </p:nvPr>
        </p:nvSpPr>
        <p:spPr>
          <a:xfrm>
            <a:off x="6084167" y="4700783"/>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spTree>
    <p:extLst>
      <p:ext uri="{BB962C8B-B14F-4D97-AF65-F5344CB8AC3E}">
        <p14:creationId xmlns:p14="http://schemas.microsoft.com/office/powerpoint/2010/main" val="225224849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Ls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oter Placeholder 4"/>
          <p:cNvSpPr>
            <a:spLocks noGrp="1"/>
          </p:cNvSpPr>
          <p:nvPr>
            <p:ph type="ftr" sz="quarter" idx="3"/>
          </p:nvPr>
        </p:nvSpPr>
        <p:spPr>
          <a:xfrm>
            <a:off x="1331640" y="4700783"/>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67" y="4700783"/>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spTree>
    <p:extLst>
      <p:ext uri="{BB962C8B-B14F-4D97-AF65-F5344CB8AC3E}">
        <p14:creationId xmlns:p14="http://schemas.microsoft.com/office/powerpoint/2010/main" val="2141445338"/>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Ls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oter Placeholder 4"/>
          <p:cNvSpPr>
            <a:spLocks noGrp="1"/>
          </p:cNvSpPr>
          <p:nvPr>
            <p:ph type="ftr" sz="quarter" idx="3"/>
          </p:nvPr>
        </p:nvSpPr>
        <p:spPr>
          <a:xfrm>
            <a:off x="1331640" y="4700783"/>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67" y="4700783"/>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spTree>
    <p:extLst>
      <p:ext uri="{BB962C8B-B14F-4D97-AF65-F5344CB8AC3E}">
        <p14:creationId xmlns:p14="http://schemas.microsoft.com/office/powerpoint/2010/main" val="3925329431"/>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Ls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ooter Placeholder 4"/>
          <p:cNvSpPr>
            <a:spLocks noGrp="1"/>
          </p:cNvSpPr>
          <p:nvPr>
            <p:ph type="ftr" sz="quarter" idx="3"/>
          </p:nvPr>
        </p:nvSpPr>
        <p:spPr>
          <a:xfrm>
            <a:off x="1331640" y="4700783"/>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10" name="Slide Number Placeholder 5"/>
          <p:cNvSpPr>
            <a:spLocks noGrp="1"/>
          </p:cNvSpPr>
          <p:nvPr>
            <p:ph type="sldNum" sz="quarter" idx="4"/>
          </p:nvPr>
        </p:nvSpPr>
        <p:spPr>
          <a:xfrm>
            <a:off x="6084167" y="4700783"/>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spTree>
    <p:extLst>
      <p:ext uri="{BB962C8B-B14F-4D97-AF65-F5344CB8AC3E}">
        <p14:creationId xmlns:p14="http://schemas.microsoft.com/office/powerpoint/2010/main" val="586917234"/>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Ls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1331640" y="4700783"/>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67" y="4700783"/>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10" name="Picture 2" descr="\\net1.cec.eu.int\GROW\I\3\Common-I3\12 COMMUNICATION\Graphic material\Copernicus taglines\Europe's eye on Earth\website\LOGO CE_horizontal_EN_quadri.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6732240" y="4659982"/>
            <a:ext cx="1036779" cy="2719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net1.cec.eu.int\GROW\I\3\Common-I3\12 COMMUNICATION\Graphic material\Copernicus taglines\Europe's eye on Earth\website\Copernicus vecto def  Europe's eyes on Earth.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84368" y="4659982"/>
            <a:ext cx="781933" cy="286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876443"/>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Ls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1331640" y="4700783"/>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67" y="4700783"/>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10" name="Picture 2" descr="\\net1.cec.eu.int\GROW\I\3\Common-I3\12 COMMUNICATION\Graphic material\Copernicus taglines\Europe's eye on Earth\website\LOGO CE_horizontal_EN_quadri.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6732240" y="4659982"/>
            <a:ext cx="1036779" cy="2719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net1.cec.eu.int\GROW\I\3\Common-I3\12 COMMUNICATION\Graphic material\Copernicus taglines\Europe's eye on Earth\website\Copernicus vecto def  Europe's eyes on Earth.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84368" y="4659982"/>
            <a:ext cx="781933" cy="286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403132"/>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Ls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13"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8" name="Picture 3"/>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881997" y="4667602"/>
            <a:ext cx="798969" cy="29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C:\Users\tbo\Desktop\logo-ce-horizontal-en-quadri-lr.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871810" y="4689766"/>
            <a:ext cx="929290" cy="24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82862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815" r:id="rId8"/>
    <p:sldLayoutId id="2147483898" r:id="rId9"/>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1331640" y="4700783"/>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67" y="4700783"/>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10" name="Picture 2" descr="\\net1.cec.eu.int\GROW\I\3\Common-I3\12 COMMUNICATION\Graphic material\Copernicus taglines\Europe's eye on Earth\website\LOGO CE_horizontal_EN_quadri.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6732240" y="4659982"/>
            <a:ext cx="1036779" cy="2719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net1.cec.eu.int\GROW\I\3\Common-I3\12 COMMUNICATION\Graphic material\Copernicus taglines\Europe's eye on Earth\website\Copernicus vecto def  Europe's eyes on Earth.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84368" y="4659982"/>
            <a:ext cx="781933" cy="286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720419"/>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Ls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1331640" y="4700783"/>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67" y="4700783"/>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10" name="Picture 2" descr="\\net1.cec.eu.int\GROW\I\3\Common-I3\12 COMMUNICATION\Graphic material\Copernicus taglines\Europe's eye on Earth\website\LOGO CE_horizontal_EN_quadri.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6732240" y="4659982"/>
            <a:ext cx="1036779" cy="2719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net1.cec.eu.int\GROW\I\3\Common-I3\12 COMMUNICATION\Graphic material\Copernicus taglines\Europe's eye on Earth\website\Copernicus vecto def  Europe's eyes on Earth.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84368" y="4659982"/>
            <a:ext cx="781933" cy="286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104928"/>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Ls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1331640" y="4700783"/>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67" y="4700783"/>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10" name="Picture 2" descr="\\net1.cec.eu.int\GROW\I\3\Common-I3\12 COMMUNICATION\Graphic material\Copernicus taglines\Europe's eye on Earth\website\LOGO CE_horizontal_EN_quadri.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6732240" y="4659982"/>
            <a:ext cx="1036779" cy="2719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net1.cec.eu.int\GROW\I\3\Common-I3\12 COMMUNICATION\Graphic material\Copernicus taglines\Europe's eye on Earth\website\Copernicus vecto def  Europe's eyes on Earth.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84368" y="4659982"/>
            <a:ext cx="781933" cy="286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111791"/>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Ls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0" tIns="45709" rIns="91420" bIns="45709" rtlCol="0" anchor="ctr">
            <a:normAutofit/>
          </a:bodyPr>
          <a:lstStyle/>
          <a:p>
            <a:r>
              <a:rPr lang="fr-FR"/>
              <a:t>Modifiez le style du titre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09" rIns="91420" bIns="45709"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Footer Placeholder 4"/>
          <p:cNvSpPr>
            <a:spLocks noGrp="1"/>
          </p:cNvSpPr>
          <p:nvPr>
            <p:ph type="ftr" sz="quarter" idx="3"/>
          </p:nvPr>
        </p:nvSpPr>
        <p:spPr>
          <a:xfrm>
            <a:off x="1331642" y="4700784"/>
            <a:ext cx="4608512" cy="273844"/>
          </a:xfrm>
          <a:prstGeom prst="rect">
            <a:avLst/>
          </a:prstGeom>
        </p:spPr>
        <p:txBody>
          <a:bodyPr vert="horz" lIns="91420" tIns="45709" rIns="91420" bIns="45709" rtlCol="0" anchor="ctr"/>
          <a:lstStyle>
            <a:lvl1pPr algn="l">
              <a:defRPr sz="1000" cap="all" baseline="0">
                <a:solidFill>
                  <a:srgbClr val="898989"/>
                </a:solidFill>
              </a:defRPr>
            </a:lvl1pPr>
          </a:lstStyle>
          <a:p>
            <a:pPr defTabSz="914192"/>
            <a:endParaRPr lang="en-US" dirty="0"/>
          </a:p>
        </p:txBody>
      </p:sp>
      <p:sp>
        <p:nvSpPr>
          <p:cNvPr id="6" name="Slide Number Placeholder 5"/>
          <p:cNvSpPr>
            <a:spLocks noGrp="1"/>
          </p:cNvSpPr>
          <p:nvPr>
            <p:ph type="sldNum" sz="quarter" idx="4"/>
          </p:nvPr>
        </p:nvSpPr>
        <p:spPr>
          <a:xfrm>
            <a:off x="6084169" y="4700784"/>
            <a:ext cx="410067" cy="273844"/>
          </a:xfrm>
          <a:prstGeom prst="rect">
            <a:avLst/>
          </a:prstGeom>
        </p:spPr>
        <p:txBody>
          <a:bodyPr vert="horz" lIns="91420" tIns="45709" rIns="91420" bIns="45709" rtlCol="0" anchor="ctr"/>
          <a:lstStyle>
            <a:lvl1pPr algn="r">
              <a:defRPr sz="1000" cap="all" baseline="0">
                <a:solidFill>
                  <a:srgbClr val="898989"/>
                </a:solidFill>
              </a:defRPr>
            </a:lvl1pPr>
          </a:lstStyle>
          <a:p>
            <a:pPr defTabSz="914192"/>
            <a:fld id="{58768E1A-8455-4611-8763-3FA1B747F6B6}" type="slidenum">
              <a:rPr lang="en-US" smtClean="0"/>
              <a:pPr defTabSz="914192"/>
              <a:t>‹#›</a:t>
            </a:fld>
            <a:endParaRPr lang="en-US"/>
          </a:p>
        </p:txBody>
      </p:sp>
      <p:pic>
        <p:nvPicPr>
          <p:cNvPr id="7" name="Picture 2"/>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6837247" y="4610265"/>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8665275"/>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Lst>
  <p:hf hdr="0" ftr="0" dt="0"/>
  <p:txStyles>
    <p:titleStyle>
      <a:lvl1pPr algn="ctr" defTabSz="914192" rtl="0" eaLnBrk="1" latinLnBrk="0" hangingPunct="1">
        <a:spcBef>
          <a:spcPct val="0"/>
        </a:spcBef>
        <a:buNone/>
        <a:defRPr sz="3200" b="0" kern="1200">
          <a:solidFill>
            <a:schemeClr val="tx1"/>
          </a:solidFill>
          <a:latin typeface="+mj-lt"/>
          <a:ea typeface="+mj-ea"/>
          <a:cs typeface="+mj-cs"/>
        </a:defRPr>
      </a:lvl1pPr>
    </p:titleStyle>
    <p:bodyStyle>
      <a:lvl1pPr marL="342822" indent="-342822" algn="l" defTabSz="9141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781" indent="-285685" algn="l" defTabSz="91419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2740" indent="-228548" algn="l" defTabSz="914192"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599836" indent="-228548" algn="l" defTabSz="914192"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6932" indent="-228548" algn="l" defTabSz="914192"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028" indent="-228548" algn="l" defTabSz="9141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24" indent="-228548" algn="l" defTabSz="9141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220" indent="-228548" algn="l" defTabSz="9141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316" indent="-228548" algn="l" defTabSz="9141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4"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6" algn="l" defTabSz="914192" rtl="0" eaLnBrk="1" latinLnBrk="0" hangingPunct="1">
        <a:defRPr sz="1800" kern="1200">
          <a:solidFill>
            <a:schemeClr val="tx1"/>
          </a:solidFill>
          <a:latin typeface="+mn-lt"/>
          <a:ea typeface="+mn-ea"/>
          <a:cs typeface="+mn-cs"/>
        </a:defRPr>
      </a:lvl7pPr>
      <a:lvl8pPr marL="3199672" algn="l" defTabSz="914192" rtl="0" eaLnBrk="1" latinLnBrk="0" hangingPunct="1">
        <a:defRPr sz="1800" kern="1200">
          <a:solidFill>
            <a:schemeClr val="tx1"/>
          </a:solidFill>
          <a:latin typeface="+mn-lt"/>
          <a:ea typeface="+mn-ea"/>
          <a:cs typeface="+mn-cs"/>
        </a:defRPr>
      </a:lvl8pPr>
      <a:lvl9pPr marL="3656768" algn="l" defTabSz="91419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10" name="Picture 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881997" y="4667602"/>
            <a:ext cx="798969" cy="29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C:\Users\tbo\Desktop\logo-ce-horizontal-en-quadri-lr.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871810" y="4689766"/>
            <a:ext cx="929290" cy="24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4619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821" r:id="rId8"/>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10" name="Picture 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881997" y="4667602"/>
            <a:ext cx="798969" cy="29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C:\Users\tbo\Desktop\logo-ce-horizontal-en-quadri-lr.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871810" y="4689766"/>
            <a:ext cx="929290" cy="24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46195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813" r:id="rId8"/>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10"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81997" y="4667602"/>
            <a:ext cx="798969" cy="29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C:\Users\tbo\Desktop\logo-ce-horizontal-en-quadri-lr.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871810" y="4689766"/>
            <a:ext cx="929290" cy="24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71072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10"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81997" y="4667602"/>
            <a:ext cx="798969" cy="29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C:\Users\tbo\Desktop\logo-ce-horizontal-en-quadri-lr.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871810" y="4689766"/>
            <a:ext cx="929290" cy="24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82694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1331640"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88"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10"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81997" y="4667602"/>
            <a:ext cx="798969" cy="29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C:\Users\tbo\Desktop\logo-ce-horizontal-en-quadri-lr.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871810" y="4689766"/>
            <a:ext cx="929290" cy="24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44658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9.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0.xml"/><Relationship Id="rId4" Type="http://schemas.openxmlformats.org/officeDocument/2006/relationships/image" Target="../media/image122.png"/></Relationships>
</file>

<file path=ppt/slides/_rels/slide1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11.xml"/><Relationship Id="rId4" Type="http://schemas.openxmlformats.org/officeDocument/2006/relationships/image" Target="../media/image129.tiff"/></Relationships>
</file>

<file path=ppt/slides/_rels/slide1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1.xml"/><Relationship Id="rId5" Type="http://schemas.openxmlformats.org/officeDocument/2006/relationships/image" Target="../media/image133.jpeg"/><Relationship Id="rId4" Type="http://schemas.openxmlformats.org/officeDocument/2006/relationships/image" Target="../media/image132.png"/></Relationships>
</file>

<file path=ppt/slides/_rels/slide19.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68.png"/><Relationship Id="rId4" Type="http://schemas.openxmlformats.org/officeDocument/2006/relationships/image" Target="../media/image136.png"/></Relationships>
</file>

<file path=ppt/slides/_rels/slide2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1.xml"/><Relationship Id="rId4" Type="http://schemas.openxmlformats.org/officeDocument/2006/relationships/image" Target="../media/image139.png"/></Relationships>
</file>

<file path=ppt/slides/_rels/slide2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11.xml"/><Relationship Id="rId4" Type="http://schemas.openxmlformats.org/officeDocument/2006/relationships/image" Target="../media/image146.jpeg"/></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149.png"/><Relationship Id="rId4" Type="http://schemas.openxmlformats.org/officeDocument/2006/relationships/image" Target="../media/image148.png"/></Relationships>
</file>

<file path=ppt/slides/_rels/slide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0.tiff"/><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tiff"/></Relationships>
</file>

<file path=ppt/slides/_rels/slide31.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155.jpeg"/><Relationship Id="rId7" Type="http://schemas.openxmlformats.org/officeDocument/2006/relationships/image" Target="../media/image121.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notesSlide" Target="../notesSlides/notesSlide4.xml"/><Relationship Id="rId1" Type="http://schemas.openxmlformats.org/officeDocument/2006/relationships/slideLayout" Target="../slideLayouts/slideLayout115.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 Id="rId9" Type="http://schemas.openxmlformats.org/officeDocument/2006/relationships/image" Target="../media/image112.jpeg"/></Relationships>
</file>

<file path=ppt/slides/_rels/slide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hyperlink" Target="http://www.creodias.eu/" TargetMode="External"/><Relationship Id="rId7" Type="http://schemas.openxmlformats.org/officeDocument/2006/relationships/hyperlink" Target="http://wekeo.eu/" TargetMode="External"/><Relationship Id="rId12" Type="http://schemas.openxmlformats.org/officeDocument/2006/relationships/image" Target="../media/image1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www.mundiwebservices.eu/" TargetMode="External"/><Relationship Id="rId11" Type="http://schemas.openxmlformats.org/officeDocument/2006/relationships/image" Target="../media/image116.png"/><Relationship Id="rId5" Type="http://schemas.openxmlformats.org/officeDocument/2006/relationships/hyperlink" Target="http://www.sobloo.eu/" TargetMode="External"/><Relationship Id="rId10" Type="http://schemas.openxmlformats.org/officeDocument/2006/relationships/image" Target="../media/image115.png"/><Relationship Id="rId4" Type="http://schemas.openxmlformats.org/officeDocument/2006/relationships/hyperlink" Target="http://www.onda-dias.eu/" TargetMode="External"/><Relationship Id="rId9" Type="http://schemas.openxmlformats.org/officeDocument/2006/relationships/image" Target="../media/image1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31867" y="1347614"/>
            <a:ext cx="4640533" cy="1438419"/>
          </a:xfrm>
        </p:spPr>
        <p:txBody>
          <a:bodyPr/>
          <a:lstStyle/>
          <a:p>
            <a:r>
              <a:rPr lang="it-IT" sz="2000" b="1" dirty="0" err="1"/>
              <a:t>Copernicus</a:t>
            </a:r>
            <a:r>
              <a:rPr lang="it-IT" sz="2000" b="1" dirty="0"/>
              <a:t> Programme </a:t>
            </a:r>
            <a:r>
              <a:rPr lang="it-IT" sz="2000" b="1" dirty="0" err="1"/>
              <a:t>Implementation</a:t>
            </a:r>
            <a:r>
              <a:rPr lang="it-IT" sz="2000" b="1" dirty="0"/>
              <a:t> and </a:t>
            </a:r>
            <a:r>
              <a:rPr lang="it-IT" sz="2000" b="1" dirty="0" err="1"/>
              <a:t>Evolution</a:t>
            </a:r>
            <a:endParaRPr lang="en-US" sz="4000" dirty="0"/>
          </a:p>
        </p:txBody>
      </p:sp>
    </p:spTree>
    <p:extLst>
      <p:ext uri="{BB962C8B-B14F-4D97-AF65-F5344CB8AC3E}">
        <p14:creationId xmlns:p14="http://schemas.microsoft.com/office/powerpoint/2010/main" val="1447003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67704" y="221999"/>
            <a:ext cx="7819096" cy="321495"/>
          </a:xfrm>
        </p:spPr>
        <p:txBody>
          <a:bodyPr/>
          <a:lstStyle/>
          <a:p>
            <a:r>
              <a:rPr lang="en-US" spc="0" dirty="0">
                <a:solidFill>
                  <a:srgbClr val="FFC000"/>
                </a:solidFill>
                <a:latin typeface="Arial" charset="0"/>
              </a:rPr>
              <a:t>Towards an anthropogenic CO</a:t>
            </a:r>
            <a:r>
              <a:rPr lang="en-US" spc="0" baseline="-25000" dirty="0">
                <a:solidFill>
                  <a:srgbClr val="FFC000"/>
                </a:solidFill>
                <a:latin typeface="Arial" charset="0"/>
              </a:rPr>
              <a:t>2</a:t>
            </a:r>
            <a:r>
              <a:rPr lang="en-US" spc="0" dirty="0">
                <a:solidFill>
                  <a:srgbClr val="FFC000"/>
                </a:solidFill>
                <a:latin typeface="Arial" charset="0"/>
              </a:rPr>
              <a:t> Monitoring &amp; Verification Support Capacity</a:t>
            </a:r>
          </a:p>
        </p:txBody>
      </p:sp>
      <p:sp>
        <p:nvSpPr>
          <p:cNvPr id="6" name="Slide Number Placeholder 5"/>
          <p:cNvSpPr>
            <a:spLocks noGrp="1"/>
          </p:cNvSpPr>
          <p:nvPr>
            <p:ph type="sldNum" sz="quarter" idx="12"/>
          </p:nvPr>
        </p:nvSpPr>
        <p:spPr/>
        <p:txBody>
          <a:bodyPr/>
          <a:lstStyle/>
          <a:p>
            <a:fld id="{58768E1A-8455-4611-8763-3FA1B747F6B6}" type="slidenum">
              <a:rPr lang="en-US" smtClean="0"/>
              <a:t>10</a:t>
            </a:fld>
            <a:endParaRPr lang="en-US"/>
          </a:p>
        </p:txBody>
      </p:sp>
      <p:sp>
        <p:nvSpPr>
          <p:cNvPr id="55" name="Rectangle 54"/>
          <p:cNvSpPr/>
          <p:nvPr/>
        </p:nvSpPr>
        <p:spPr>
          <a:xfrm>
            <a:off x="7812360" y="4587974"/>
            <a:ext cx="108012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2419230"/>
            <a:ext cx="768996" cy="1088624"/>
          </a:xfrm>
          <a:prstGeom prst="rect">
            <a:avLst/>
          </a:prstGeom>
        </p:spPr>
      </p:pic>
      <p:sp>
        <p:nvSpPr>
          <p:cNvPr id="23" name="TextBox 22"/>
          <p:cNvSpPr txBox="1"/>
          <p:nvPr/>
        </p:nvSpPr>
        <p:spPr>
          <a:xfrm>
            <a:off x="4283968" y="483518"/>
            <a:ext cx="1152831" cy="507831"/>
          </a:xfrm>
          <a:prstGeom prst="rect">
            <a:avLst/>
          </a:prstGeom>
          <a:noFill/>
        </p:spPr>
        <p:txBody>
          <a:bodyPr wrap="square" rtlCol="0">
            <a:spAutoFit/>
          </a:bodyPr>
          <a:lstStyle/>
          <a:p>
            <a:pPr algn="ctr"/>
            <a:r>
              <a:rPr lang="nl-BE" sz="1350" b="1" dirty="0"/>
              <a:t>Global Stock</a:t>
            </a:r>
          </a:p>
          <a:p>
            <a:pPr algn="ctr"/>
            <a:r>
              <a:rPr lang="nl-BE" sz="1350" b="1" dirty="0"/>
              <a:t>Take 1</a:t>
            </a:r>
          </a:p>
        </p:txBody>
      </p:sp>
      <p:sp>
        <p:nvSpPr>
          <p:cNvPr id="31" name="TextBox 30"/>
          <p:cNvSpPr txBox="1"/>
          <p:nvPr/>
        </p:nvSpPr>
        <p:spPr>
          <a:xfrm>
            <a:off x="7583978" y="987574"/>
            <a:ext cx="1164486" cy="507831"/>
          </a:xfrm>
          <a:prstGeom prst="rect">
            <a:avLst/>
          </a:prstGeom>
          <a:noFill/>
        </p:spPr>
        <p:txBody>
          <a:bodyPr wrap="square" rtlCol="0">
            <a:spAutoFit/>
          </a:bodyPr>
          <a:lstStyle/>
          <a:p>
            <a:pPr algn="ctr"/>
            <a:r>
              <a:rPr lang="nl-BE" sz="1350" b="1" dirty="0">
                <a:solidFill>
                  <a:srgbClr val="C00000"/>
                </a:solidFill>
              </a:rPr>
              <a:t>Global Stock</a:t>
            </a:r>
          </a:p>
          <a:p>
            <a:pPr algn="ctr"/>
            <a:r>
              <a:rPr lang="nl-BE" sz="1350" b="1" dirty="0">
                <a:solidFill>
                  <a:srgbClr val="C00000"/>
                </a:solidFill>
              </a:rPr>
              <a:t>Take 2</a:t>
            </a:r>
          </a:p>
        </p:txBody>
      </p:sp>
      <p:sp>
        <p:nvSpPr>
          <p:cNvPr id="33" name="TextBox 32"/>
          <p:cNvSpPr txBox="1"/>
          <p:nvPr/>
        </p:nvSpPr>
        <p:spPr>
          <a:xfrm>
            <a:off x="7481448" y="555526"/>
            <a:ext cx="1267016" cy="461665"/>
          </a:xfrm>
          <a:prstGeom prst="rect">
            <a:avLst/>
          </a:prstGeom>
          <a:noFill/>
          <a:ln>
            <a:solidFill>
              <a:srgbClr val="0066FF"/>
            </a:solidFill>
          </a:ln>
        </p:spPr>
        <p:txBody>
          <a:bodyPr wrap="square" rtlCol="0">
            <a:spAutoFit/>
          </a:bodyPr>
          <a:lstStyle/>
          <a:p>
            <a:pPr algn="ctr"/>
            <a:r>
              <a:rPr lang="nl-BE" sz="1200" dirty="0">
                <a:solidFill>
                  <a:srgbClr val="3333CC"/>
                </a:solidFill>
              </a:rPr>
              <a:t>using inventories of 2026</a:t>
            </a:r>
          </a:p>
        </p:txBody>
      </p:sp>
      <p:sp>
        <p:nvSpPr>
          <p:cNvPr id="34" name="Down Arrow 33"/>
          <p:cNvSpPr/>
          <p:nvPr/>
        </p:nvSpPr>
        <p:spPr>
          <a:xfrm>
            <a:off x="6102865" y="2279286"/>
            <a:ext cx="917408" cy="1156560"/>
          </a:xfrm>
          <a:prstGeom prst="downArrow">
            <a:avLst>
              <a:gd name="adj1" fmla="val 60096"/>
              <a:gd name="adj2" fmla="val 50000"/>
            </a:avLst>
          </a:prstGeom>
          <a:effectLst>
            <a:outerShdw blurRad="50800" dist="50800" dir="5400000" sx="2000" sy="2000" algn="ctr" rotWithShape="0">
              <a:srgbClr val="000000">
                <a:alpha val="8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5" name="TextBox 34"/>
          <p:cNvSpPr txBox="1"/>
          <p:nvPr/>
        </p:nvSpPr>
        <p:spPr>
          <a:xfrm>
            <a:off x="5868144" y="3363838"/>
            <a:ext cx="1537270" cy="784830"/>
          </a:xfrm>
          <a:prstGeom prst="rect">
            <a:avLst/>
          </a:prstGeom>
          <a:noFill/>
        </p:spPr>
        <p:txBody>
          <a:bodyPr wrap="square" rtlCol="0">
            <a:spAutoFit/>
          </a:bodyPr>
          <a:lstStyle/>
          <a:p>
            <a:pPr algn="ctr"/>
            <a:r>
              <a:rPr lang="nl-BE" sz="1500" dirty="0" err="1">
                <a:solidFill>
                  <a:schemeClr val="accent1"/>
                </a:solidFill>
              </a:rPr>
              <a:t>Launch</a:t>
            </a:r>
            <a:r>
              <a:rPr lang="nl-BE" sz="1500" dirty="0">
                <a:solidFill>
                  <a:schemeClr val="accent1"/>
                </a:solidFill>
              </a:rPr>
              <a:t> target for</a:t>
            </a:r>
          </a:p>
          <a:p>
            <a:pPr algn="ctr"/>
            <a:r>
              <a:rPr lang="nl-BE" sz="1500" dirty="0">
                <a:solidFill>
                  <a:schemeClr val="accent1"/>
                </a:solidFill>
              </a:rPr>
              <a:t>Copernicus S-7</a:t>
            </a:r>
          </a:p>
          <a:p>
            <a:pPr algn="ctr"/>
            <a:r>
              <a:rPr lang="nl-BE" sz="1500" dirty="0">
                <a:solidFill>
                  <a:schemeClr val="accent1"/>
                </a:solidFill>
              </a:rPr>
              <a:t>constellation</a:t>
            </a:r>
          </a:p>
        </p:txBody>
      </p:sp>
      <p:sp>
        <p:nvSpPr>
          <p:cNvPr id="3" name="Isosceles Triangle 2"/>
          <p:cNvSpPr/>
          <p:nvPr/>
        </p:nvSpPr>
        <p:spPr>
          <a:xfrm flipV="1">
            <a:off x="1908971" y="2322151"/>
            <a:ext cx="4264787" cy="479921"/>
          </a:xfrm>
          <a:prstGeom prst="triangle">
            <a:avLst>
              <a:gd name="adj" fmla="val 10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5" name="TextBox 44"/>
          <p:cNvSpPr txBox="1"/>
          <p:nvPr/>
        </p:nvSpPr>
        <p:spPr>
          <a:xfrm>
            <a:off x="3635895" y="2283718"/>
            <a:ext cx="2592289" cy="323165"/>
          </a:xfrm>
          <a:prstGeom prst="rect">
            <a:avLst/>
          </a:prstGeom>
          <a:noFill/>
        </p:spPr>
        <p:txBody>
          <a:bodyPr wrap="square" rtlCol="0">
            <a:spAutoFit/>
          </a:bodyPr>
          <a:lstStyle/>
          <a:p>
            <a:pPr algn="ctr"/>
            <a:r>
              <a:rPr lang="nl-BE" sz="1500" dirty="0">
                <a:solidFill>
                  <a:srgbClr val="0033CC"/>
                </a:solidFill>
              </a:rPr>
              <a:t>system </a:t>
            </a:r>
            <a:r>
              <a:rPr lang="nl-BE" sz="1500" dirty="0" err="1">
                <a:solidFill>
                  <a:srgbClr val="0033CC"/>
                </a:solidFill>
              </a:rPr>
              <a:t>capacity</a:t>
            </a:r>
            <a:r>
              <a:rPr lang="nl-BE" sz="1500" dirty="0">
                <a:solidFill>
                  <a:srgbClr val="0033CC"/>
                </a:solidFill>
              </a:rPr>
              <a:t> built up</a:t>
            </a:r>
          </a:p>
        </p:txBody>
      </p:sp>
      <p:sp>
        <p:nvSpPr>
          <p:cNvPr id="49" name="TextBox 48"/>
          <p:cNvSpPr txBox="1"/>
          <p:nvPr/>
        </p:nvSpPr>
        <p:spPr>
          <a:xfrm>
            <a:off x="1457089" y="915566"/>
            <a:ext cx="2898887" cy="338554"/>
          </a:xfrm>
          <a:prstGeom prst="rect">
            <a:avLst/>
          </a:prstGeom>
          <a:noFill/>
          <a:ln>
            <a:noFill/>
          </a:ln>
        </p:spPr>
        <p:txBody>
          <a:bodyPr wrap="square" rtlCol="0">
            <a:spAutoFit/>
          </a:bodyPr>
          <a:lstStyle/>
          <a:p>
            <a:r>
              <a:rPr lang="nl-BE" sz="1600" dirty="0">
                <a:solidFill>
                  <a:schemeClr val="tx2"/>
                </a:solidFill>
              </a:rPr>
              <a:t>CO</a:t>
            </a:r>
            <a:r>
              <a:rPr lang="nl-BE" sz="1600" baseline="-25000" dirty="0">
                <a:solidFill>
                  <a:schemeClr val="tx2"/>
                </a:solidFill>
              </a:rPr>
              <a:t>2</a:t>
            </a:r>
            <a:r>
              <a:rPr lang="nl-BE" sz="1600" dirty="0">
                <a:solidFill>
                  <a:schemeClr val="tx2"/>
                </a:solidFill>
              </a:rPr>
              <a:t> </a:t>
            </a:r>
            <a:r>
              <a:rPr lang="nl-BE" sz="1600" dirty="0" err="1">
                <a:solidFill>
                  <a:schemeClr val="tx2"/>
                </a:solidFill>
              </a:rPr>
              <a:t>Task</a:t>
            </a:r>
            <a:r>
              <a:rPr lang="nl-BE" sz="1600" dirty="0">
                <a:solidFill>
                  <a:schemeClr val="tx2"/>
                </a:solidFill>
              </a:rPr>
              <a:t> Force &amp; ESA MAG </a:t>
            </a:r>
          </a:p>
        </p:txBody>
      </p:sp>
      <p:sp>
        <p:nvSpPr>
          <p:cNvPr id="51" name="Down Arrow 50"/>
          <p:cNvSpPr/>
          <p:nvPr/>
        </p:nvSpPr>
        <p:spPr>
          <a:xfrm rot="16200000">
            <a:off x="7609440" y="1504733"/>
            <a:ext cx="765881" cy="2088232"/>
          </a:xfrm>
          <a:prstGeom prst="downArrow">
            <a:avLst>
              <a:gd name="adj1" fmla="val 60096"/>
              <a:gd name="adj2" fmla="val 42359"/>
            </a:avLst>
          </a:prstGeom>
          <a:solidFill>
            <a:srgbClr val="FFC000"/>
          </a:solidFill>
          <a:ln>
            <a:solidFill>
              <a:srgbClr val="FFC000"/>
            </a:solidFill>
          </a:ln>
          <a:effectLst>
            <a:outerShdw blurRad="50800" dist="50800" dir="5400000" sx="2000" sy="2000" algn="ctr" rotWithShape="0">
              <a:srgbClr val="000000">
                <a:alpha val="8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61" name="TextBox 60"/>
          <p:cNvSpPr txBox="1"/>
          <p:nvPr/>
        </p:nvSpPr>
        <p:spPr>
          <a:xfrm>
            <a:off x="1331639" y="4008135"/>
            <a:ext cx="1859445" cy="507831"/>
          </a:xfrm>
          <a:prstGeom prst="rect">
            <a:avLst/>
          </a:prstGeom>
          <a:noFill/>
          <a:ln>
            <a:noFill/>
          </a:ln>
        </p:spPr>
        <p:txBody>
          <a:bodyPr wrap="square" rtlCol="0">
            <a:spAutoFit/>
          </a:bodyPr>
          <a:lstStyle/>
          <a:p>
            <a:pPr algn="ctr"/>
            <a:r>
              <a:rPr lang="nl-BE" sz="1350" dirty="0">
                <a:solidFill>
                  <a:srgbClr val="25408F"/>
                </a:solidFill>
              </a:rPr>
              <a:t>H2020 </a:t>
            </a:r>
            <a:r>
              <a:rPr lang="nl-BE" sz="1350" dirty="0" err="1">
                <a:solidFill>
                  <a:srgbClr val="25408F"/>
                </a:solidFill>
              </a:rPr>
              <a:t>Coordination</a:t>
            </a:r>
            <a:r>
              <a:rPr lang="nl-BE" sz="1350" dirty="0">
                <a:solidFill>
                  <a:srgbClr val="25408F"/>
                </a:solidFill>
              </a:rPr>
              <a:t> &amp; support Action: CHE</a:t>
            </a:r>
          </a:p>
        </p:txBody>
      </p:sp>
      <p:sp>
        <p:nvSpPr>
          <p:cNvPr id="62" name="TextBox 61"/>
          <p:cNvSpPr txBox="1"/>
          <p:nvPr/>
        </p:nvSpPr>
        <p:spPr>
          <a:xfrm>
            <a:off x="3563888" y="3711828"/>
            <a:ext cx="1415214" cy="300082"/>
          </a:xfrm>
          <a:prstGeom prst="rect">
            <a:avLst/>
          </a:prstGeom>
          <a:noFill/>
          <a:ln>
            <a:noFill/>
          </a:ln>
        </p:spPr>
        <p:txBody>
          <a:bodyPr wrap="square" rtlCol="0">
            <a:spAutoFit/>
          </a:bodyPr>
          <a:lstStyle/>
          <a:p>
            <a:r>
              <a:rPr lang="nl-BE" sz="1350" dirty="0">
                <a:solidFill>
                  <a:srgbClr val="25408F"/>
                </a:solidFill>
              </a:rPr>
              <a:t>H2020 </a:t>
            </a:r>
            <a:r>
              <a:rPr lang="nl-BE" sz="1350" dirty="0" err="1">
                <a:solidFill>
                  <a:srgbClr val="25408F"/>
                </a:solidFill>
              </a:rPr>
              <a:t>space</a:t>
            </a:r>
            <a:r>
              <a:rPr lang="nl-BE" sz="1350" dirty="0">
                <a:solidFill>
                  <a:srgbClr val="25408F"/>
                </a:solidFill>
              </a:rPr>
              <a:t> call</a:t>
            </a:r>
          </a:p>
        </p:txBody>
      </p:sp>
      <p:sp>
        <p:nvSpPr>
          <p:cNvPr id="44" name="Down Arrow 43"/>
          <p:cNvSpPr/>
          <p:nvPr/>
        </p:nvSpPr>
        <p:spPr>
          <a:xfrm rot="16200000">
            <a:off x="2159377" y="3048435"/>
            <a:ext cx="203974" cy="1859441"/>
          </a:xfrm>
          <a:prstGeom prst="downArrow">
            <a:avLst/>
          </a:prstGeom>
          <a:solidFill>
            <a:srgbClr val="0F549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63" name="Down Arrow 62"/>
          <p:cNvSpPr/>
          <p:nvPr/>
        </p:nvSpPr>
        <p:spPr>
          <a:xfrm rot="16200000">
            <a:off x="4073215" y="2558808"/>
            <a:ext cx="208198" cy="2143672"/>
          </a:xfrm>
          <a:prstGeom prst="downArrow">
            <a:avLst/>
          </a:prstGeom>
          <a:solidFill>
            <a:srgbClr val="0F549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cxnSp>
        <p:nvCxnSpPr>
          <p:cNvPr id="70" name="Straight Arrow Connector 69"/>
          <p:cNvCxnSpPr/>
          <p:nvPr/>
        </p:nvCxnSpPr>
        <p:spPr>
          <a:xfrm flipV="1">
            <a:off x="4879545" y="971522"/>
            <a:ext cx="0" cy="4481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7020272" y="767422"/>
            <a:ext cx="0" cy="879654"/>
          </a:xfrm>
          <a:prstGeom prst="straightConnector1">
            <a:avLst/>
          </a:prstGeom>
          <a:ln w="25400">
            <a:solidFill>
              <a:srgbClr val="3333CC"/>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7020272" y="767422"/>
            <a:ext cx="432048" cy="4128"/>
          </a:xfrm>
          <a:prstGeom prst="straightConnector1">
            <a:avLst/>
          </a:prstGeom>
          <a:ln w="25400">
            <a:solidFill>
              <a:srgbClr val="3333CC"/>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1043610" y="2139702"/>
            <a:ext cx="0" cy="27952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720346" y="3639820"/>
            <a:ext cx="1619406" cy="300082"/>
          </a:xfrm>
          <a:prstGeom prst="rect">
            <a:avLst/>
          </a:prstGeom>
          <a:noFill/>
          <a:ln>
            <a:noFill/>
          </a:ln>
        </p:spPr>
        <p:txBody>
          <a:bodyPr wrap="square" rtlCol="0">
            <a:spAutoFit/>
          </a:bodyPr>
          <a:lstStyle/>
          <a:p>
            <a:r>
              <a:rPr lang="nl-BE" sz="1350" dirty="0">
                <a:solidFill>
                  <a:srgbClr val="25408F"/>
                </a:solidFill>
              </a:rPr>
              <a:t>ESA support studies</a:t>
            </a:r>
          </a:p>
        </p:txBody>
      </p:sp>
      <p:sp>
        <p:nvSpPr>
          <p:cNvPr id="68" name="Down Arrow 67"/>
          <p:cNvSpPr/>
          <p:nvPr/>
        </p:nvSpPr>
        <p:spPr>
          <a:xfrm rot="16200000">
            <a:off x="1538861" y="2692747"/>
            <a:ext cx="162997" cy="1873582"/>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grpSp>
        <p:nvGrpSpPr>
          <p:cNvPr id="4" name="Group 3"/>
          <p:cNvGrpSpPr/>
          <p:nvPr/>
        </p:nvGrpSpPr>
        <p:grpSpPr>
          <a:xfrm>
            <a:off x="683568" y="1419002"/>
            <a:ext cx="8367047" cy="792708"/>
            <a:chOff x="741457" y="1491010"/>
            <a:chExt cx="8367047" cy="792708"/>
          </a:xfrm>
        </p:grpSpPr>
        <p:sp>
          <p:nvSpPr>
            <p:cNvPr id="71" name="TextBox 70"/>
            <p:cNvSpPr txBox="1"/>
            <p:nvPr/>
          </p:nvSpPr>
          <p:spPr>
            <a:xfrm>
              <a:off x="2031145" y="1512424"/>
              <a:ext cx="537327" cy="300082"/>
            </a:xfrm>
            <a:prstGeom prst="rect">
              <a:avLst/>
            </a:prstGeom>
            <a:noFill/>
          </p:spPr>
          <p:txBody>
            <a:bodyPr wrap="none" rtlCol="0">
              <a:spAutoFit/>
            </a:bodyPr>
            <a:lstStyle/>
            <a:p>
              <a:r>
                <a:rPr lang="nl-BE" sz="1350" dirty="0"/>
                <a:t>2019</a:t>
              </a:r>
              <a:endParaRPr lang="nl-BE" sz="1350" dirty="0">
                <a:solidFill>
                  <a:srgbClr val="FF0000"/>
                </a:solidFill>
              </a:endParaRPr>
            </a:p>
          </p:txBody>
        </p:sp>
        <p:sp>
          <p:nvSpPr>
            <p:cNvPr id="74" name="TextBox 73"/>
            <p:cNvSpPr txBox="1"/>
            <p:nvPr/>
          </p:nvSpPr>
          <p:spPr>
            <a:xfrm>
              <a:off x="3327289" y="1512424"/>
              <a:ext cx="537327" cy="300082"/>
            </a:xfrm>
            <a:prstGeom prst="rect">
              <a:avLst/>
            </a:prstGeom>
            <a:noFill/>
          </p:spPr>
          <p:txBody>
            <a:bodyPr wrap="none" rtlCol="0">
              <a:spAutoFit/>
            </a:bodyPr>
            <a:lstStyle/>
            <a:p>
              <a:r>
                <a:rPr lang="nl-BE" sz="1350" dirty="0"/>
                <a:t>2021</a:t>
              </a:r>
              <a:endParaRPr lang="nl-BE" sz="1350" dirty="0">
                <a:solidFill>
                  <a:srgbClr val="FF0000"/>
                </a:solidFill>
              </a:endParaRPr>
            </a:p>
          </p:txBody>
        </p:sp>
        <p:sp>
          <p:nvSpPr>
            <p:cNvPr id="75" name="TextBox 74"/>
            <p:cNvSpPr txBox="1"/>
            <p:nvPr/>
          </p:nvSpPr>
          <p:spPr>
            <a:xfrm>
              <a:off x="4607366" y="1512424"/>
              <a:ext cx="537327" cy="300082"/>
            </a:xfrm>
            <a:prstGeom prst="rect">
              <a:avLst/>
            </a:prstGeom>
            <a:noFill/>
          </p:spPr>
          <p:txBody>
            <a:bodyPr wrap="none" rtlCol="0">
              <a:spAutoFit/>
            </a:bodyPr>
            <a:lstStyle/>
            <a:p>
              <a:r>
                <a:rPr lang="nl-BE" sz="1350" b="1" dirty="0"/>
                <a:t>2023</a:t>
              </a:r>
            </a:p>
          </p:txBody>
        </p:sp>
        <p:sp>
          <p:nvSpPr>
            <p:cNvPr id="76" name="TextBox 75"/>
            <p:cNvSpPr txBox="1"/>
            <p:nvPr/>
          </p:nvSpPr>
          <p:spPr>
            <a:xfrm>
              <a:off x="5962985" y="1511804"/>
              <a:ext cx="537327" cy="300082"/>
            </a:xfrm>
            <a:prstGeom prst="rect">
              <a:avLst/>
            </a:prstGeom>
            <a:noFill/>
          </p:spPr>
          <p:txBody>
            <a:bodyPr wrap="none" rtlCol="0">
              <a:spAutoFit/>
            </a:bodyPr>
            <a:lstStyle/>
            <a:p>
              <a:r>
                <a:rPr lang="nl-BE" sz="1350" dirty="0"/>
                <a:t>2025</a:t>
              </a:r>
              <a:endParaRPr lang="nl-BE" sz="1350" dirty="0">
                <a:solidFill>
                  <a:srgbClr val="FF0000"/>
                </a:solidFill>
              </a:endParaRPr>
            </a:p>
          </p:txBody>
        </p:sp>
        <p:sp>
          <p:nvSpPr>
            <p:cNvPr id="77" name="TextBox 76"/>
            <p:cNvSpPr txBox="1"/>
            <p:nvPr/>
          </p:nvSpPr>
          <p:spPr>
            <a:xfrm>
              <a:off x="744661" y="1491010"/>
              <a:ext cx="537327" cy="300082"/>
            </a:xfrm>
            <a:prstGeom prst="rect">
              <a:avLst/>
            </a:prstGeom>
            <a:noFill/>
          </p:spPr>
          <p:txBody>
            <a:bodyPr wrap="none" rtlCol="0">
              <a:spAutoFit/>
            </a:bodyPr>
            <a:lstStyle/>
            <a:p>
              <a:r>
                <a:rPr lang="nl-BE" sz="1350" dirty="0"/>
                <a:t>2017</a:t>
              </a:r>
              <a:endParaRPr lang="nl-BE" sz="1350" dirty="0">
                <a:solidFill>
                  <a:srgbClr val="FF0000"/>
                </a:solidFill>
              </a:endParaRPr>
            </a:p>
          </p:txBody>
        </p:sp>
        <p:sp>
          <p:nvSpPr>
            <p:cNvPr id="78" name="TextBox 77"/>
            <p:cNvSpPr txBox="1"/>
            <p:nvPr/>
          </p:nvSpPr>
          <p:spPr>
            <a:xfrm>
              <a:off x="7225381" y="1491630"/>
              <a:ext cx="537327" cy="300082"/>
            </a:xfrm>
            <a:prstGeom prst="rect">
              <a:avLst/>
            </a:prstGeom>
            <a:noFill/>
          </p:spPr>
          <p:txBody>
            <a:bodyPr wrap="none" rtlCol="0">
              <a:spAutoFit/>
            </a:bodyPr>
            <a:lstStyle/>
            <a:p>
              <a:r>
                <a:rPr lang="nl-BE" sz="1350" dirty="0"/>
                <a:t>2027</a:t>
              </a:r>
              <a:endParaRPr lang="nl-BE" sz="1350" dirty="0">
                <a:solidFill>
                  <a:srgbClr val="FF0000"/>
                </a:solidFill>
              </a:endParaRPr>
            </a:p>
          </p:txBody>
        </p:sp>
        <p:sp>
          <p:nvSpPr>
            <p:cNvPr id="79" name="Rectangle 78"/>
            <p:cNvSpPr/>
            <p:nvPr/>
          </p:nvSpPr>
          <p:spPr>
            <a:xfrm>
              <a:off x="741457" y="1812506"/>
              <a:ext cx="625716" cy="47121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p:cNvSpPr/>
            <p:nvPr/>
          </p:nvSpPr>
          <p:spPr>
            <a:xfrm>
              <a:off x="1382808" y="1812506"/>
              <a:ext cx="625716" cy="471212"/>
            </a:xfrm>
            <a:prstGeom prst="rect">
              <a:avLst/>
            </a:prstGeom>
            <a:solidFill>
              <a:srgbClr val="9EF12F"/>
            </a:solidFill>
            <a:ln>
              <a:solidFill>
                <a:srgbClr val="9EF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p:cNvSpPr/>
            <p:nvPr/>
          </p:nvSpPr>
          <p:spPr>
            <a:xfrm>
              <a:off x="2031145" y="1812506"/>
              <a:ext cx="625716" cy="47121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p:cNvSpPr/>
            <p:nvPr/>
          </p:nvSpPr>
          <p:spPr>
            <a:xfrm>
              <a:off x="2672496" y="1812506"/>
              <a:ext cx="625716" cy="471212"/>
            </a:xfrm>
            <a:prstGeom prst="rect">
              <a:avLst/>
            </a:prstGeom>
            <a:solidFill>
              <a:srgbClr val="9EF12F"/>
            </a:solidFill>
            <a:ln>
              <a:solidFill>
                <a:srgbClr val="9EF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p:cNvSpPr/>
            <p:nvPr/>
          </p:nvSpPr>
          <p:spPr>
            <a:xfrm>
              <a:off x="7186644" y="1812506"/>
              <a:ext cx="625716" cy="47121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p:cNvSpPr/>
            <p:nvPr/>
          </p:nvSpPr>
          <p:spPr>
            <a:xfrm>
              <a:off x="7827995" y="1812506"/>
              <a:ext cx="625716" cy="471212"/>
            </a:xfrm>
            <a:prstGeom prst="rect">
              <a:avLst/>
            </a:prstGeom>
            <a:solidFill>
              <a:srgbClr val="9EF12F"/>
            </a:solidFill>
            <a:ln>
              <a:solidFill>
                <a:srgbClr val="9EF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p:cNvSpPr/>
            <p:nvPr/>
          </p:nvSpPr>
          <p:spPr>
            <a:xfrm>
              <a:off x="4623433" y="1812506"/>
              <a:ext cx="625716" cy="47121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p:cNvSpPr/>
            <p:nvPr/>
          </p:nvSpPr>
          <p:spPr>
            <a:xfrm>
              <a:off x="5264784" y="1812506"/>
              <a:ext cx="625716" cy="471212"/>
            </a:xfrm>
            <a:prstGeom prst="rect">
              <a:avLst/>
            </a:prstGeom>
            <a:solidFill>
              <a:srgbClr val="9EF12F"/>
            </a:solidFill>
            <a:ln>
              <a:solidFill>
                <a:srgbClr val="9EF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p:cNvSpPr/>
            <p:nvPr/>
          </p:nvSpPr>
          <p:spPr>
            <a:xfrm>
              <a:off x="3327289" y="1812506"/>
              <a:ext cx="625716" cy="47121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p:cNvSpPr/>
            <p:nvPr/>
          </p:nvSpPr>
          <p:spPr>
            <a:xfrm>
              <a:off x="3968640" y="1812506"/>
              <a:ext cx="625716" cy="471212"/>
            </a:xfrm>
            <a:prstGeom prst="rect">
              <a:avLst/>
            </a:prstGeom>
            <a:solidFill>
              <a:srgbClr val="9EF12F"/>
            </a:solidFill>
            <a:ln>
              <a:solidFill>
                <a:srgbClr val="9EF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p:cNvSpPr/>
            <p:nvPr/>
          </p:nvSpPr>
          <p:spPr>
            <a:xfrm>
              <a:off x="5919577" y="1812506"/>
              <a:ext cx="625716" cy="47121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p:cNvSpPr/>
            <p:nvPr/>
          </p:nvSpPr>
          <p:spPr>
            <a:xfrm>
              <a:off x="6560928" y="1812506"/>
              <a:ext cx="625716" cy="471212"/>
            </a:xfrm>
            <a:prstGeom prst="rect">
              <a:avLst/>
            </a:prstGeom>
            <a:solidFill>
              <a:srgbClr val="9EF12F"/>
            </a:solidFill>
            <a:ln>
              <a:solidFill>
                <a:srgbClr val="9EF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p:cNvSpPr/>
            <p:nvPr/>
          </p:nvSpPr>
          <p:spPr>
            <a:xfrm>
              <a:off x="8482788" y="1812506"/>
              <a:ext cx="625716" cy="47121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TextBox 91"/>
            <p:cNvSpPr txBox="1"/>
            <p:nvPr/>
          </p:nvSpPr>
          <p:spPr>
            <a:xfrm>
              <a:off x="8521525" y="1491630"/>
              <a:ext cx="537327" cy="300082"/>
            </a:xfrm>
            <a:prstGeom prst="rect">
              <a:avLst/>
            </a:prstGeom>
            <a:noFill/>
          </p:spPr>
          <p:txBody>
            <a:bodyPr wrap="none" rtlCol="0">
              <a:spAutoFit/>
            </a:bodyPr>
            <a:lstStyle/>
            <a:p>
              <a:r>
                <a:rPr lang="nl-BE" sz="1350" dirty="0"/>
                <a:t>2029</a:t>
              </a:r>
              <a:endParaRPr lang="nl-BE" sz="1350" dirty="0">
                <a:solidFill>
                  <a:srgbClr val="FF0000"/>
                </a:solidFill>
              </a:endParaRPr>
            </a:p>
          </p:txBody>
        </p:sp>
      </p:grpSp>
      <p:cxnSp>
        <p:nvCxnSpPr>
          <p:cNvPr id="94" name="Straight Arrow Connector 93"/>
          <p:cNvCxnSpPr/>
          <p:nvPr/>
        </p:nvCxnSpPr>
        <p:spPr>
          <a:xfrm flipH="1" flipV="1">
            <a:off x="539551" y="1277503"/>
            <a:ext cx="2736000" cy="1"/>
          </a:xfrm>
          <a:prstGeom prst="straightConnector1">
            <a:avLst/>
          </a:prstGeom>
          <a:ln w="57150" cmpd="sng">
            <a:solidFill>
              <a:srgbClr val="1E4494"/>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H="1" flipV="1">
            <a:off x="2915818" y="1275607"/>
            <a:ext cx="1800198" cy="1897"/>
          </a:xfrm>
          <a:prstGeom prst="straightConnector1">
            <a:avLst/>
          </a:prstGeom>
          <a:ln w="57150" cmpd="sng">
            <a:solidFill>
              <a:srgbClr val="1E4494"/>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826479" y="1491630"/>
            <a:ext cx="569343" cy="300082"/>
          </a:xfrm>
          <a:prstGeom prst="rect">
            <a:avLst/>
          </a:prstGeom>
          <a:noFill/>
        </p:spPr>
        <p:txBody>
          <a:bodyPr wrap="square" rtlCol="0">
            <a:spAutoFit/>
          </a:bodyPr>
          <a:lstStyle/>
          <a:p>
            <a:r>
              <a:rPr lang="nl-BE" sz="1350" b="1" dirty="0">
                <a:solidFill>
                  <a:srgbClr val="C00000"/>
                </a:solidFill>
              </a:rPr>
              <a:t>2028</a:t>
            </a:r>
          </a:p>
        </p:txBody>
      </p:sp>
      <p:grpSp>
        <p:nvGrpSpPr>
          <p:cNvPr id="7" name="Group 6"/>
          <p:cNvGrpSpPr/>
          <p:nvPr/>
        </p:nvGrpSpPr>
        <p:grpSpPr>
          <a:xfrm>
            <a:off x="1185096" y="2355726"/>
            <a:ext cx="723875" cy="1023104"/>
            <a:chOff x="1185096" y="2571750"/>
            <a:chExt cx="723875" cy="1023104"/>
          </a:xfrm>
        </p:grpSpPr>
        <p:grpSp>
          <p:nvGrpSpPr>
            <p:cNvPr id="58" name="Group 57"/>
            <p:cNvGrpSpPr>
              <a:grpSpLocks noChangeAspect="1"/>
            </p:cNvGrpSpPr>
            <p:nvPr/>
          </p:nvGrpSpPr>
          <p:grpSpPr>
            <a:xfrm>
              <a:off x="1185096" y="2571750"/>
              <a:ext cx="723875" cy="1023104"/>
              <a:chOff x="6300192" y="771550"/>
              <a:chExt cx="2513457" cy="3552444"/>
            </a:xfrm>
          </p:grpSpPr>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2" y="771550"/>
                <a:ext cx="2513457" cy="3552444"/>
              </a:xfrm>
              <a:prstGeom prst="rect">
                <a:avLst/>
              </a:prstGeom>
            </p:spPr>
          </p:pic>
          <p:sp>
            <p:nvSpPr>
              <p:cNvPr id="64" name="Rectangle 63"/>
              <p:cNvSpPr/>
              <p:nvPr/>
            </p:nvSpPr>
            <p:spPr>
              <a:xfrm>
                <a:off x="6444208" y="843558"/>
                <a:ext cx="2369441" cy="348043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6" name="TextBox 55"/>
            <p:cNvSpPr txBox="1"/>
            <p:nvPr/>
          </p:nvSpPr>
          <p:spPr>
            <a:xfrm>
              <a:off x="1187624" y="2946782"/>
              <a:ext cx="538930" cy="461665"/>
            </a:xfrm>
            <a:prstGeom prst="rect">
              <a:avLst/>
            </a:prstGeom>
            <a:noFill/>
          </p:spPr>
          <p:txBody>
            <a:bodyPr wrap="none" rtlCol="0">
              <a:spAutoFit/>
            </a:bodyPr>
            <a:lstStyle/>
            <a:p>
              <a:r>
                <a:rPr lang="en-GB" sz="1200" b="1" dirty="0"/>
                <a:t>MRD </a:t>
              </a:r>
            </a:p>
            <a:p>
              <a:r>
                <a:rPr lang="en-GB" sz="1200" b="1" dirty="0"/>
                <a:t>#1</a:t>
              </a:r>
            </a:p>
          </p:txBody>
        </p:sp>
      </p:grpSp>
      <p:sp>
        <p:nvSpPr>
          <p:cNvPr id="97" name="Down Arrow 96"/>
          <p:cNvSpPr/>
          <p:nvPr/>
        </p:nvSpPr>
        <p:spPr>
          <a:xfrm rot="10800000">
            <a:off x="7812360" y="1419622"/>
            <a:ext cx="576064" cy="1296144"/>
          </a:xfrm>
          <a:prstGeom prst="downArrow">
            <a:avLst>
              <a:gd name="adj1" fmla="val 60096"/>
              <a:gd name="adj2" fmla="val 41005"/>
            </a:avLst>
          </a:prstGeom>
          <a:solidFill>
            <a:srgbClr val="FFC000"/>
          </a:solidFill>
          <a:ln>
            <a:solidFill>
              <a:srgbClr val="FFC000"/>
            </a:solidFill>
          </a:ln>
          <a:effectLst>
            <a:outerShdw blurRad="50800" dist="50800" dir="5400000" sx="2000" sy="2000" algn="ctr" rotWithShape="0">
              <a:srgbClr val="000000">
                <a:alpha val="8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99" name="TextBox 98"/>
          <p:cNvSpPr txBox="1"/>
          <p:nvPr/>
        </p:nvSpPr>
        <p:spPr>
          <a:xfrm>
            <a:off x="6983798" y="2318851"/>
            <a:ext cx="1476634" cy="323165"/>
          </a:xfrm>
          <a:prstGeom prst="rect">
            <a:avLst/>
          </a:prstGeom>
          <a:noFill/>
        </p:spPr>
        <p:txBody>
          <a:bodyPr wrap="square" rtlCol="0">
            <a:spAutoFit/>
          </a:bodyPr>
          <a:lstStyle/>
          <a:p>
            <a:pPr algn="ctr"/>
            <a:r>
              <a:rPr lang="nl-BE" sz="1500" dirty="0" err="1">
                <a:solidFill>
                  <a:srgbClr val="0033CC"/>
                </a:solidFill>
              </a:rPr>
              <a:t>operation</a:t>
            </a:r>
            <a:endParaRPr lang="nl-BE" sz="1500" dirty="0">
              <a:solidFill>
                <a:srgbClr val="0033CC"/>
              </a:solidFill>
            </a:endParaRPr>
          </a:p>
        </p:txBody>
      </p:sp>
      <p:grpSp>
        <p:nvGrpSpPr>
          <p:cNvPr id="5" name="Group 4"/>
          <p:cNvGrpSpPr/>
          <p:nvPr/>
        </p:nvGrpSpPr>
        <p:grpSpPr>
          <a:xfrm>
            <a:off x="1547664" y="2427734"/>
            <a:ext cx="726492" cy="1026803"/>
            <a:chOff x="1535804" y="2565298"/>
            <a:chExt cx="726492" cy="1026803"/>
          </a:xfrm>
        </p:grpSpPr>
        <p:grpSp>
          <p:nvGrpSpPr>
            <p:cNvPr id="100" name="Group 99"/>
            <p:cNvGrpSpPr>
              <a:grpSpLocks noChangeAspect="1"/>
            </p:cNvGrpSpPr>
            <p:nvPr/>
          </p:nvGrpSpPr>
          <p:grpSpPr>
            <a:xfrm>
              <a:off x="1535804" y="2565298"/>
              <a:ext cx="726492" cy="1026803"/>
              <a:chOff x="6300192" y="771550"/>
              <a:chExt cx="2513457" cy="3552444"/>
            </a:xfrm>
          </p:grpSpPr>
          <p:pic>
            <p:nvPicPr>
              <p:cNvPr id="101" name="Picture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2" y="771550"/>
                <a:ext cx="2513457" cy="3552444"/>
              </a:xfrm>
              <a:prstGeom prst="rect">
                <a:avLst/>
              </a:prstGeom>
            </p:spPr>
          </p:pic>
          <p:sp>
            <p:nvSpPr>
              <p:cNvPr id="102" name="Rectangle 101"/>
              <p:cNvSpPr/>
              <p:nvPr/>
            </p:nvSpPr>
            <p:spPr>
              <a:xfrm>
                <a:off x="6444208" y="843558"/>
                <a:ext cx="2369441" cy="348043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3" name="TextBox 102"/>
            <p:cNvSpPr txBox="1"/>
            <p:nvPr/>
          </p:nvSpPr>
          <p:spPr>
            <a:xfrm>
              <a:off x="1547664" y="2946088"/>
              <a:ext cx="538930" cy="461665"/>
            </a:xfrm>
            <a:prstGeom prst="rect">
              <a:avLst/>
            </a:prstGeom>
            <a:noFill/>
          </p:spPr>
          <p:txBody>
            <a:bodyPr wrap="none" rtlCol="0">
              <a:spAutoFit/>
            </a:bodyPr>
            <a:lstStyle/>
            <a:p>
              <a:r>
                <a:rPr lang="en-GB" sz="1200" b="1" dirty="0"/>
                <a:t>MRD </a:t>
              </a:r>
            </a:p>
            <a:p>
              <a:r>
                <a:rPr lang="en-GB" sz="1200" b="1" dirty="0"/>
                <a:t>#2</a:t>
              </a:r>
            </a:p>
          </p:txBody>
        </p:sp>
      </p:grpSp>
      <p:grpSp>
        <p:nvGrpSpPr>
          <p:cNvPr id="8" name="Group 7"/>
          <p:cNvGrpSpPr/>
          <p:nvPr/>
        </p:nvGrpSpPr>
        <p:grpSpPr>
          <a:xfrm>
            <a:off x="1949139" y="2499742"/>
            <a:ext cx="738181" cy="1026803"/>
            <a:chOff x="1949139" y="2571750"/>
            <a:chExt cx="738181" cy="1026803"/>
          </a:xfrm>
        </p:grpSpPr>
        <p:grpSp>
          <p:nvGrpSpPr>
            <p:cNvPr id="57" name="Group 56"/>
            <p:cNvGrpSpPr>
              <a:grpSpLocks noChangeAspect="1"/>
            </p:cNvGrpSpPr>
            <p:nvPr/>
          </p:nvGrpSpPr>
          <p:grpSpPr>
            <a:xfrm>
              <a:off x="1960828" y="2571750"/>
              <a:ext cx="726492" cy="1026803"/>
              <a:chOff x="6300192" y="771550"/>
              <a:chExt cx="2513457" cy="3552444"/>
            </a:xfrm>
          </p:grpSpPr>
          <p:pic>
            <p:nvPicPr>
              <p:cNvPr id="59" name="Picture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2" y="771550"/>
                <a:ext cx="2513457" cy="3552444"/>
              </a:xfrm>
              <a:prstGeom prst="rect">
                <a:avLst/>
              </a:prstGeom>
            </p:spPr>
          </p:pic>
          <p:sp>
            <p:nvSpPr>
              <p:cNvPr id="65" name="Rectangle 64"/>
              <p:cNvSpPr/>
              <p:nvPr/>
            </p:nvSpPr>
            <p:spPr>
              <a:xfrm>
                <a:off x="6444208" y="843558"/>
                <a:ext cx="2369441" cy="348043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6" name="TextBox 95"/>
            <p:cNvSpPr txBox="1"/>
            <p:nvPr/>
          </p:nvSpPr>
          <p:spPr>
            <a:xfrm>
              <a:off x="1949139" y="2957815"/>
              <a:ext cx="503664" cy="461665"/>
            </a:xfrm>
            <a:prstGeom prst="rect">
              <a:avLst/>
            </a:prstGeom>
            <a:noFill/>
          </p:spPr>
          <p:txBody>
            <a:bodyPr wrap="none" rtlCol="0">
              <a:spAutoFit/>
            </a:bodyPr>
            <a:lstStyle/>
            <a:p>
              <a:r>
                <a:rPr lang="en-GB" sz="1200" b="1" dirty="0"/>
                <a:t>MRD</a:t>
              </a:r>
            </a:p>
            <a:p>
              <a:r>
                <a:rPr lang="en-GB" sz="1200" b="1" dirty="0"/>
                <a:t>#3</a:t>
              </a:r>
            </a:p>
          </p:txBody>
        </p:sp>
      </p:grpSp>
      <p:cxnSp>
        <p:nvCxnSpPr>
          <p:cNvPr id="93" name="Straight Arrow Connector 92"/>
          <p:cNvCxnSpPr/>
          <p:nvPr/>
        </p:nvCxnSpPr>
        <p:spPr>
          <a:xfrm>
            <a:off x="1259634" y="2211710"/>
            <a:ext cx="0" cy="21602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2051720" y="2211710"/>
            <a:ext cx="0" cy="33713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1619672" y="2215842"/>
            <a:ext cx="0" cy="23270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Footer Placeholder 9"/>
          <p:cNvSpPr>
            <a:spLocks noGrp="1"/>
          </p:cNvSpPr>
          <p:nvPr>
            <p:ph type="ftr" sz="quarter" idx="11"/>
          </p:nvPr>
        </p:nvSpPr>
        <p:spPr/>
        <p:txBody>
          <a:bodyPr/>
          <a:lstStyle/>
          <a:p>
            <a:r>
              <a:rPr lang="en-US"/>
              <a:t>CEOS workshop</a:t>
            </a:r>
            <a:endParaRPr lang="en-US" dirty="0"/>
          </a:p>
        </p:txBody>
      </p:sp>
      <p:sp>
        <p:nvSpPr>
          <p:cNvPr id="11" name="Date Placeholder 10"/>
          <p:cNvSpPr>
            <a:spLocks noGrp="1"/>
          </p:cNvSpPr>
          <p:nvPr>
            <p:ph type="dt" sz="half" idx="10"/>
          </p:nvPr>
        </p:nvSpPr>
        <p:spPr/>
        <p:txBody>
          <a:bodyPr/>
          <a:lstStyle/>
          <a:p>
            <a:r>
              <a:rPr lang="en-US"/>
              <a:t>18 June 2018</a:t>
            </a:r>
            <a:endParaRPr lang="en-US" dirty="0"/>
          </a:p>
        </p:txBody>
      </p:sp>
      <p:sp>
        <p:nvSpPr>
          <p:cNvPr id="105" name="TextBox 104"/>
          <p:cNvSpPr txBox="1"/>
          <p:nvPr/>
        </p:nvSpPr>
        <p:spPr>
          <a:xfrm>
            <a:off x="1726554" y="4545946"/>
            <a:ext cx="1619406" cy="300082"/>
          </a:xfrm>
          <a:prstGeom prst="rect">
            <a:avLst/>
          </a:prstGeom>
          <a:noFill/>
          <a:ln>
            <a:noFill/>
          </a:ln>
        </p:spPr>
        <p:txBody>
          <a:bodyPr wrap="square" rtlCol="0">
            <a:spAutoFit/>
          </a:bodyPr>
          <a:lstStyle/>
          <a:p>
            <a:pPr algn="ctr"/>
            <a:r>
              <a:rPr lang="nl-BE" sz="1350" dirty="0">
                <a:solidFill>
                  <a:srgbClr val="25408F"/>
                </a:solidFill>
              </a:rPr>
              <a:t>H2020: VERIFY</a:t>
            </a:r>
          </a:p>
        </p:txBody>
      </p:sp>
      <p:sp>
        <p:nvSpPr>
          <p:cNvPr id="106" name="Down Arrow 105"/>
          <p:cNvSpPr/>
          <p:nvPr/>
        </p:nvSpPr>
        <p:spPr>
          <a:xfrm rot="16200000">
            <a:off x="2542720" y="3295534"/>
            <a:ext cx="203974" cy="2500823"/>
          </a:xfrm>
          <a:prstGeom prst="downArrow">
            <a:avLst/>
          </a:prstGeom>
          <a:solidFill>
            <a:srgbClr val="0F549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Tree>
    <p:extLst>
      <p:ext uri="{BB962C8B-B14F-4D97-AF65-F5344CB8AC3E}">
        <p14:creationId xmlns:p14="http://schemas.microsoft.com/office/powerpoint/2010/main" val="17955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1" grpId="0"/>
      <p:bldP spid="33" grpId="0" animBg="1"/>
      <p:bldP spid="34" grpId="0" animBg="1"/>
      <p:bldP spid="35" grpId="0"/>
      <p:bldP spid="3" grpId="0" animBg="1"/>
      <p:bldP spid="45" grpId="0"/>
      <p:bldP spid="49" grpId="0"/>
      <p:bldP spid="51" grpId="0" animBg="1"/>
      <p:bldP spid="61" grpId="0"/>
      <p:bldP spid="62" grpId="0"/>
      <p:bldP spid="44" grpId="0" animBg="1"/>
      <p:bldP spid="63" grpId="0" animBg="1"/>
      <p:bldP spid="67" grpId="0"/>
      <p:bldP spid="68" grpId="0" animBg="1"/>
      <p:bldP spid="69" grpId="0"/>
      <p:bldP spid="97" grpId="0" animBg="1"/>
      <p:bldP spid="99" grpId="0"/>
      <p:bldP spid="105" grpId="0"/>
      <p:bldP spid="10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E23D8-8BEA-3C4F-91D1-E3B342BF96B6}"/>
              </a:ext>
            </a:extLst>
          </p:cNvPr>
          <p:cNvSpPr>
            <a:spLocks noGrp="1"/>
          </p:cNvSpPr>
          <p:nvPr>
            <p:ph type="title"/>
          </p:nvPr>
        </p:nvSpPr>
        <p:spPr/>
        <p:txBody>
          <a:bodyPr/>
          <a:lstStyle/>
          <a:p>
            <a:r>
              <a:rPr lang="en-US" cap="all" dirty="0"/>
              <a:t>Copernicus Space Component Evolution</a:t>
            </a:r>
            <a:endParaRPr lang="de-DE" dirty="0"/>
          </a:p>
        </p:txBody>
      </p:sp>
      <p:grpSp>
        <p:nvGrpSpPr>
          <p:cNvPr id="4" name="Group 3">
            <a:extLst>
              <a:ext uri="{FF2B5EF4-FFF2-40B4-BE49-F238E27FC236}">
                <a16:creationId xmlns:a16="http://schemas.microsoft.com/office/drawing/2014/main" id="{55164724-AA31-EC41-B1C2-22DDF34105DF}"/>
              </a:ext>
            </a:extLst>
          </p:cNvPr>
          <p:cNvGrpSpPr/>
          <p:nvPr/>
        </p:nvGrpSpPr>
        <p:grpSpPr>
          <a:xfrm>
            <a:off x="1691680" y="878592"/>
            <a:ext cx="952876" cy="2341230"/>
            <a:chOff x="300938" y="1888"/>
            <a:chExt cx="952876" cy="1361252"/>
          </a:xfrm>
        </p:grpSpPr>
        <p:sp>
          <p:nvSpPr>
            <p:cNvPr id="20" name="Chevron 19">
              <a:extLst>
                <a:ext uri="{FF2B5EF4-FFF2-40B4-BE49-F238E27FC236}">
                  <a16:creationId xmlns:a16="http://schemas.microsoft.com/office/drawing/2014/main" id="{D7DDE4EC-A763-9842-ABAD-E2853293A8CD}"/>
                </a:ext>
              </a:extLst>
            </p:cNvPr>
            <p:cNvSpPr/>
            <p:nvPr/>
          </p:nvSpPr>
          <p:spPr>
            <a:xfrm rot="5400000">
              <a:off x="96750" y="206076"/>
              <a:ext cx="1361252" cy="952876"/>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Chevron 4">
              <a:extLst>
                <a:ext uri="{FF2B5EF4-FFF2-40B4-BE49-F238E27FC236}">
                  <a16:creationId xmlns:a16="http://schemas.microsoft.com/office/drawing/2014/main" id="{61252671-ED20-2D4A-BC3B-D1E2F4A95A66}"/>
                </a:ext>
              </a:extLst>
            </p:cNvPr>
            <p:cNvSpPr txBox="1"/>
            <p:nvPr/>
          </p:nvSpPr>
          <p:spPr>
            <a:xfrm>
              <a:off x="300938" y="478326"/>
              <a:ext cx="952876" cy="4083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dirty="0"/>
                <a:t>c</a:t>
              </a:r>
              <a:r>
                <a:rPr lang="en-US" sz="1100" kern="1200" dirty="0"/>
                <a:t>urrent  Sentinel Constellation</a:t>
              </a:r>
            </a:p>
          </p:txBody>
        </p:sp>
      </p:grpSp>
      <p:grpSp>
        <p:nvGrpSpPr>
          <p:cNvPr id="6" name="Group 5">
            <a:extLst>
              <a:ext uri="{FF2B5EF4-FFF2-40B4-BE49-F238E27FC236}">
                <a16:creationId xmlns:a16="http://schemas.microsoft.com/office/drawing/2014/main" id="{5C5A82D2-4D6B-3148-9D1F-40FD0DEC0CC6}"/>
              </a:ext>
            </a:extLst>
          </p:cNvPr>
          <p:cNvGrpSpPr/>
          <p:nvPr/>
        </p:nvGrpSpPr>
        <p:grpSpPr>
          <a:xfrm>
            <a:off x="2875350" y="2067694"/>
            <a:ext cx="952876" cy="1152128"/>
            <a:chOff x="355014" y="1303565"/>
            <a:chExt cx="952876" cy="1361252"/>
          </a:xfrm>
        </p:grpSpPr>
        <p:sp>
          <p:nvSpPr>
            <p:cNvPr id="16" name="Chevron 15">
              <a:extLst>
                <a:ext uri="{FF2B5EF4-FFF2-40B4-BE49-F238E27FC236}">
                  <a16:creationId xmlns:a16="http://schemas.microsoft.com/office/drawing/2014/main" id="{926729D8-F3A7-E842-9379-95F4990F9DE5}"/>
                </a:ext>
              </a:extLst>
            </p:cNvPr>
            <p:cNvSpPr/>
            <p:nvPr/>
          </p:nvSpPr>
          <p:spPr>
            <a:xfrm rot="5400000">
              <a:off x="150826" y="1507753"/>
              <a:ext cx="1361252" cy="952876"/>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8">
              <a:extLst>
                <a:ext uri="{FF2B5EF4-FFF2-40B4-BE49-F238E27FC236}">
                  <a16:creationId xmlns:a16="http://schemas.microsoft.com/office/drawing/2014/main" id="{5E7834D7-FBAC-AC4C-9A18-D09F839BBD09}"/>
                </a:ext>
              </a:extLst>
            </p:cNvPr>
            <p:cNvSpPr txBox="1"/>
            <p:nvPr/>
          </p:nvSpPr>
          <p:spPr>
            <a:xfrm>
              <a:off x="355014" y="1909471"/>
              <a:ext cx="952876" cy="4083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Sentinel </a:t>
              </a:r>
              <a:r>
                <a:rPr lang="en-US" sz="1100" b="1" kern="1200" dirty="0">
                  <a:solidFill>
                    <a:srgbClr val="FFFF00"/>
                  </a:solidFill>
                </a:rPr>
                <a:t>Expansion Missions</a:t>
              </a:r>
            </a:p>
          </p:txBody>
        </p:sp>
      </p:grpSp>
      <p:grpSp>
        <p:nvGrpSpPr>
          <p:cNvPr id="7" name="Group 6">
            <a:extLst>
              <a:ext uri="{FF2B5EF4-FFF2-40B4-BE49-F238E27FC236}">
                <a16:creationId xmlns:a16="http://schemas.microsoft.com/office/drawing/2014/main" id="{7626ED1A-4845-314D-AD27-AE7DD59C6B69}"/>
              </a:ext>
            </a:extLst>
          </p:cNvPr>
          <p:cNvGrpSpPr/>
          <p:nvPr/>
        </p:nvGrpSpPr>
        <p:grpSpPr>
          <a:xfrm>
            <a:off x="3987013" y="2001145"/>
            <a:ext cx="4977475" cy="1002653"/>
            <a:chOff x="2042213" y="1117007"/>
            <a:chExt cx="2347646" cy="1002653"/>
          </a:xfrm>
        </p:grpSpPr>
        <p:sp>
          <p:nvSpPr>
            <p:cNvPr id="14" name="Round Same Side Corner Rectangle 13">
              <a:extLst>
                <a:ext uri="{FF2B5EF4-FFF2-40B4-BE49-F238E27FC236}">
                  <a16:creationId xmlns:a16="http://schemas.microsoft.com/office/drawing/2014/main" id="{5ED3F271-DDEE-304E-B7D4-2B57A811C27D}"/>
                </a:ext>
              </a:extLst>
            </p:cNvPr>
            <p:cNvSpPr/>
            <p:nvPr/>
          </p:nvSpPr>
          <p:spPr>
            <a:xfrm rot="5400000">
              <a:off x="2714709" y="444511"/>
              <a:ext cx="1002653" cy="2347646"/>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Round Same Side Corner Rectangle 10">
              <a:extLst>
                <a:ext uri="{FF2B5EF4-FFF2-40B4-BE49-F238E27FC236}">
                  <a16:creationId xmlns:a16="http://schemas.microsoft.com/office/drawing/2014/main" id="{06A2547F-63F7-734B-B7D2-E4D3D946B098}"/>
                </a:ext>
              </a:extLst>
            </p:cNvPr>
            <p:cNvSpPr txBox="1"/>
            <p:nvPr/>
          </p:nvSpPr>
          <p:spPr>
            <a:xfrm>
              <a:off x="2042213" y="1165953"/>
              <a:ext cx="2298701" cy="90476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0" lvl="1" algn="l" defTabSz="800100">
                <a:lnSpc>
                  <a:spcPct val="90000"/>
                </a:lnSpc>
                <a:spcBef>
                  <a:spcPct val="0"/>
                </a:spcBef>
                <a:spcAft>
                  <a:spcPct val="15000"/>
                </a:spcAft>
              </a:pPr>
              <a:r>
                <a:rPr lang="en-US" sz="1800" kern="1200" dirty="0"/>
                <a:t>~ 2025</a:t>
              </a:r>
            </a:p>
            <a:p>
              <a:pPr marL="185738" lvl="1" algn="l" defTabSz="800100">
                <a:lnSpc>
                  <a:spcPct val="90000"/>
                </a:lnSpc>
                <a:spcBef>
                  <a:spcPct val="0"/>
                </a:spcBef>
                <a:spcAft>
                  <a:spcPct val="15000"/>
                </a:spcAft>
                <a:tabLst>
                  <a:tab pos="177800" algn="l"/>
                </a:tabLst>
              </a:pPr>
              <a:r>
                <a:rPr lang="en-US" sz="1800" kern="1200" dirty="0"/>
                <a:t>Phasing in of Sentinel Expansion missions to address major gaps</a:t>
              </a:r>
            </a:p>
          </p:txBody>
        </p:sp>
      </p:grpSp>
      <p:grpSp>
        <p:nvGrpSpPr>
          <p:cNvPr id="9" name="Group 8">
            <a:extLst>
              <a:ext uri="{FF2B5EF4-FFF2-40B4-BE49-F238E27FC236}">
                <a16:creationId xmlns:a16="http://schemas.microsoft.com/office/drawing/2014/main" id="{B7DE4A16-12DF-6541-8910-3958B1D113BC}"/>
              </a:ext>
            </a:extLst>
          </p:cNvPr>
          <p:cNvGrpSpPr/>
          <p:nvPr/>
        </p:nvGrpSpPr>
        <p:grpSpPr>
          <a:xfrm>
            <a:off x="3995936" y="3229846"/>
            <a:ext cx="4968551" cy="998088"/>
            <a:chOff x="1799546" y="2402363"/>
            <a:chExt cx="5144764" cy="998088"/>
          </a:xfrm>
        </p:grpSpPr>
        <p:sp>
          <p:nvSpPr>
            <p:cNvPr id="10" name="Round Same Side Corner Rectangle 9">
              <a:extLst>
                <a:ext uri="{FF2B5EF4-FFF2-40B4-BE49-F238E27FC236}">
                  <a16:creationId xmlns:a16="http://schemas.microsoft.com/office/drawing/2014/main" id="{4321613C-8977-574A-A896-5D70ADD12F13}"/>
                </a:ext>
              </a:extLst>
            </p:cNvPr>
            <p:cNvSpPr/>
            <p:nvPr/>
          </p:nvSpPr>
          <p:spPr>
            <a:xfrm rot="5400000">
              <a:off x="3872884" y="329025"/>
              <a:ext cx="998088" cy="5144764"/>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ound Same Side Corner Rectangle 14">
              <a:extLst>
                <a:ext uri="{FF2B5EF4-FFF2-40B4-BE49-F238E27FC236}">
                  <a16:creationId xmlns:a16="http://schemas.microsoft.com/office/drawing/2014/main" id="{BA63C92E-418A-094F-95C7-ED9A85D7D396}"/>
                </a:ext>
              </a:extLst>
            </p:cNvPr>
            <p:cNvSpPr txBox="1"/>
            <p:nvPr/>
          </p:nvSpPr>
          <p:spPr>
            <a:xfrm>
              <a:off x="1799547" y="2451086"/>
              <a:ext cx="5096041" cy="90064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0" lvl="1" algn="l" defTabSz="800100">
                <a:lnSpc>
                  <a:spcPct val="90000"/>
                </a:lnSpc>
                <a:spcBef>
                  <a:spcPct val="0"/>
                </a:spcBef>
                <a:spcAft>
                  <a:spcPct val="15000"/>
                </a:spcAft>
              </a:pPr>
              <a:r>
                <a:rPr lang="en-US" sz="1800" kern="1200" dirty="0"/>
                <a:t>~ 2030/2032</a:t>
              </a:r>
            </a:p>
            <a:p>
              <a:pPr marL="228600" lvl="1" defTabSz="800100">
                <a:lnSpc>
                  <a:spcPct val="90000"/>
                </a:lnSpc>
                <a:spcBef>
                  <a:spcPct val="0"/>
                </a:spcBef>
                <a:spcAft>
                  <a:spcPct val="15000"/>
                </a:spcAft>
              </a:pPr>
              <a:r>
                <a:rPr lang="en-US" dirty="0"/>
                <a:t>Both, current and expansion missions are replaced by NG missions </a:t>
              </a:r>
            </a:p>
          </p:txBody>
        </p:sp>
      </p:grpSp>
      <p:grpSp>
        <p:nvGrpSpPr>
          <p:cNvPr id="22" name="Group 21">
            <a:extLst>
              <a:ext uri="{FF2B5EF4-FFF2-40B4-BE49-F238E27FC236}">
                <a16:creationId xmlns:a16="http://schemas.microsoft.com/office/drawing/2014/main" id="{2752F767-F832-1E44-AF47-5CA22641F44F}"/>
              </a:ext>
            </a:extLst>
          </p:cNvPr>
          <p:cNvGrpSpPr/>
          <p:nvPr/>
        </p:nvGrpSpPr>
        <p:grpSpPr>
          <a:xfrm>
            <a:off x="1691680" y="3116894"/>
            <a:ext cx="2064538" cy="2026605"/>
            <a:chOff x="355014" y="1231864"/>
            <a:chExt cx="952876" cy="1361252"/>
          </a:xfrm>
        </p:grpSpPr>
        <p:sp>
          <p:nvSpPr>
            <p:cNvPr id="23" name="Chevron 22">
              <a:extLst>
                <a:ext uri="{FF2B5EF4-FFF2-40B4-BE49-F238E27FC236}">
                  <a16:creationId xmlns:a16="http://schemas.microsoft.com/office/drawing/2014/main" id="{C9BE4C31-39A3-ED42-AFE9-B6D9A01EDFB5}"/>
                </a:ext>
              </a:extLst>
            </p:cNvPr>
            <p:cNvSpPr/>
            <p:nvPr/>
          </p:nvSpPr>
          <p:spPr>
            <a:xfrm rot="5400000">
              <a:off x="150826" y="1436052"/>
              <a:ext cx="1361252" cy="952876"/>
            </a:xfrm>
            <a:prstGeom prst="chevron">
              <a:avLst>
                <a:gd name="adj" fmla="val 30365"/>
              </a:avLst>
            </a:prstGeom>
            <a:solidFill>
              <a:srgbClr val="FF0000"/>
            </a:solidFill>
            <a:ln>
              <a:solidFill>
                <a:schemeClr val="tx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Chevron 8">
              <a:extLst>
                <a:ext uri="{FF2B5EF4-FFF2-40B4-BE49-F238E27FC236}">
                  <a16:creationId xmlns:a16="http://schemas.microsoft.com/office/drawing/2014/main" id="{0F27A4BA-3DFA-9245-8A8B-2977AD347648}"/>
                </a:ext>
              </a:extLst>
            </p:cNvPr>
            <p:cNvSpPr txBox="1"/>
            <p:nvPr/>
          </p:nvSpPr>
          <p:spPr>
            <a:xfrm>
              <a:off x="355014" y="1784671"/>
              <a:ext cx="952876" cy="4083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1400" kern="0" dirty="0">
                  <a:solidFill>
                    <a:prstClr val="white"/>
                  </a:solidFill>
                </a:rPr>
                <a:t>Sentinel</a:t>
              </a:r>
              <a:br>
                <a:rPr lang="en-US" sz="1400" kern="0" dirty="0">
                  <a:solidFill>
                    <a:prstClr val="white"/>
                  </a:solidFill>
                </a:rPr>
              </a:br>
              <a:r>
                <a:rPr lang="en-US" sz="1400" b="1" kern="0" dirty="0">
                  <a:solidFill>
                    <a:srgbClr val="FFFF00"/>
                  </a:solidFill>
                </a:rPr>
                <a:t>Next Generation</a:t>
              </a:r>
            </a:p>
            <a:p>
              <a:pPr marL="0" lvl="0" indent="0" algn="ctr" defTabSz="488950">
                <a:lnSpc>
                  <a:spcPct val="90000"/>
                </a:lnSpc>
                <a:spcBef>
                  <a:spcPct val="0"/>
                </a:spcBef>
                <a:spcAft>
                  <a:spcPct val="35000"/>
                </a:spcAft>
                <a:buNone/>
              </a:pPr>
              <a:endParaRPr lang="en-US" sz="1100" kern="1200" dirty="0"/>
            </a:p>
          </p:txBody>
        </p:sp>
      </p:grpSp>
      <p:grpSp>
        <p:nvGrpSpPr>
          <p:cNvPr id="5" name="Group 4">
            <a:extLst>
              <a:ext uri="{FF2B5EF4-FFF2-40B4-BE49-F238E27FC236}">
                <a16:creationId xmlns:a16="http://schemas.microsoft.com/office/drawing/2014/main" id="{8D3B2DB3-6A32-EF45-81EB-7212EA7612B6}"/>
              </a:ext>
            </a:extLst>
          </p:cNvPr>
          <p:cNvGrpSpPr/>
          <p:nvPr/>
        </p:nvGrpSpPr>
        <p:grpSpPr>
          <a:xfrm>
            <a:off x="2843809" y="685686"/>
            <a:ext cx="6696744" cy="1093976"/>
            <a:chOff x="3162579" y="200713"/>
            <a:chExt cx="4064463" cy="384183"/>
          </a:xfrm>
        </p:grpSpPr>
        <p:sp>
          <p:nvSpPr>
            <p:cNvPr id="18" name="Round Same Side Corner Rectangle 17">
              <a:extLst>
                <a:ext uri="{FF2B5EF4-FFF2-40B4-BE49-F238E27FC236}">
                  <a16:creationId xmlns:a16="http://schemas.microsoft.com/office/drawing/2014/main" id="{CAFC8730-74C8-164B-BD03-9B72E5D4619E}"/>
                </a:ext>
              </a:extLst>
            </p:cNvPr>
            <p:cNvSpPr/>
            <p:nvPr/>
          </p:nvSpPr>
          <p:spPr>
            <a:xfrm rot="5400000">
              <a:off x="4819122" y="-1455830"/>
              <a:ext cx="384183" cy="3697270"/>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Round Same Side Corner Rectangle 6">
              <a:extLst>
                <a:ext uri="{FF2B5EF4-FFF2-40B4-BE49-F238E27FC236}">
                  <a16:creationId xmlns:a16="http://schemas.microsoft.com/office/drawing/2014/main" id="{05A9EA64-6618-9043-BA19-9D1C20135600}"/>
                </a:ext>
              </a:extLst>
            </p:cNvPr>
            <p:cNvSpPr txBox="1"/>
            <p:nvPr/>
          </p:nvSpPr>
          <p:spPr>
            <a:xfrm>
              <a:off x="3224401" y="200713"/>
              <a:ext cx="4002641" cy="34498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2240" tIns="12700" rIns="12700" bIns="12700" numCol="1" spcCol="1270" anchor="ctr" anchorCtr="0">
              <a:noAutofit/>
            </a:bodyPr>
            <a:lstStyle/>
            <a:p>
              <a:pPr marL="171450" lvl="1" indent="0" algn="l" defTabSz="755650">
                <a:spcBef>
                  <a:spcPct val="0"/>
                </a:spcBef>
                <a:spcAft>
                  <a:spcPct val="15000"/>
                </a:spcAft>
                <a:buNone/>
              </a:pPr>
              <a:endParaRPr lang="en-US" sz="2000" kern="1200" dirty="0"/>
            </a:p>
            <a:p>
              <a:pPr marL="0" marR="0" lvl="2" indent="0" algn="l" defTabSz="914400" eaLnBrk="1" fontAlgn="auto" latinLnBrk="0" hangingPunct="1">
                <a:spcBef>
                  <a:spcPct val="0"/>
                </a:spcBef>
                <a:spcAft>
                  <a:spcPts val="0"/>
                </a:spcAft>
                <a:buClrTx/>
                <a:buSzTx/>
                <a:buFontTx/>
                <a:buNone/>
                <a:tabLst/>
                <a:defRPr/>
              </a:pPr>
              <a:endParaRPr lang="en-US" sz="1800" kern="1200" dirty="0"/>
            </a:p>
            <a:p>
              <a:pPr marL="0" lvl="2">
                <a:spcBef>
                  <a:spcPct val="0"/>
                </a:spcBef>
                <a:defRPr/>
              </a:pPr>
              <a:r>
                <a:rPr lang="en-US" dirty="0"/>
                <a:t>2021-2027: new EU Space regulation*</a:t>
              </a:r>
            </a:p>
            <a:p>
              <a:pPr marL="185738" lvl="2">
                <a:spcBef>
                  <a:spcPct val="0"/>
                </a:spcBef>
                <a:defRPr/>
              </a:pPr>
              <a:r>
                <a:rPr lang="en-US" dirty="0"/>
                <a:t>Continuity and evolution of Copernicus,</a:t>
              </a:r>
              <a:br>
                <a:rPr lang="en-US" dirty="0"/>
              </a:br>
              <a:r>
                <a:rPr lang="en-US" dirty="0"/>
                <a:t>new sectors of policies and economy, free and open data</a:t>
              </a:r>
            </a:p>
            <a:p>
              <a:pPr marL="185738" lvl="2">
                <a:spcBef>
                  <a:spcPct val="0"/>
                </a:spcBef>
                <a:defRPr/>
              </a:pPr>
              <a:r>
                <a:rPr lang="en-US" dirty="0"/>
                <a:t>proposed Budget: 5.8 </a:t>
              </a:r>
              <a:r>
                <a:rPr lang="en-US" dirty="0" err="1"/>
                <a:t>Bn</a:t>
              </a:r>
              <a:r>
                <a:rPr lang="en-US" dirty="0"/>
                <a:t>€</a:t>
              </a:r>
            </a:p>
            <a:p>
              <a:pPr marL="0" marR="0" lvl="2" indent="0" algn="l" defTabSz="914400" eaLnBrk="1" fontAlgn="auto" latinLnBrk="0" hangingPunct="1">
                <a:spcBef>
                  <a:spcPct val="0"/>
                </a:spcBef>
                <a:spcAft>
                  <a:spcPts val="0"/>
                </a:spcAft>
                <a:buClrTx/>
                <a:buSzTx/>
                <a:buFontTx/>
                <a:buNone/>
                <a:tabLst/>
                <a:defRPr/>
              </a:pPr>
              <a:endParaRPr lang="en-US" sz="2000" kern="1200" dirty="0"/>
            </a:p>
            <a:p>
              <a:pPr marL="171450" marR="0" lvl="2" indent="0" algn="l" defTabSz="755650" eaLnBrk="1" fontAlgn="auto" latinLnBrk="0" hangingPunct="1">
                <a:spcBef>
                  <a:spcPct val="0"/>
                </a:spcBef>
                <a:spcAft>
                  <a:spcPct val="15000"/>
                </a:spcAft>
                <a:buClrTx/>
                <a:buSzTx/>
                <a:buFontTx/>
                <a:buNone/>
                <a:tabLst/>
                <a:defRPr/>
              </a:pPr>
              <a:r>
                <a:rPr lang="en-US" sz="1300" kern="1200" dirty="0"/>
                <a:t> </a:t>
              </a:r>
            </a:p>
          </p:txBody>
        </p:sp>
      </p:grpSp>
      <p:sp>
        <p:nvSpPr>
          <p:cNvPr id="3" name="TextBox 2">
            <a:extLst>
              <a:ext uri="{FF2B5EF4-FFF2-40B4-BE49-F238E27FC236}">
                <a16:creationId xmlns:a16="http://schemas.microsoft.com/office/drawing/2014/main" id="{9F042FCB-B5AE-A74C-A4D6-D0C18F19E76E}"/>
              </a:ext>
            </a:extLst>
          </p:cNvPr>
          <p:cNvSpPr txBox="1"/>
          <p:nvPr/>
        </p:nvSpPr>
        <p:spPr>
          <a:xfrm>
            <a:off x="5093573" y="4371950"/>
            <a:ext cx="3883191" cy="276999"/>
          </a:xfrm>
          <a:prstGeom prst="rect">
            <a:avLst/>
          </a:prstGeom>
          <a:noFill/>
          <a:ln>
            <a:noFill/>
          </a:ln>
        </p:spPr>
        <p:txBody>
          <a:bodyPr wrap="square" rtlCol="0">
            <a:spAutoFit/>
          </a:bodyPr>
          <a:lstStyle/>
          <a:p>
            <a:r>
              <a:rPr lang="de-DE" sz="1200" dirty="0"/>
              <a:t>* http://</a:t>
            </a:r>
            <a:r>
              <a:rPr lang="de-DE" sz="1200" dirty="0" err="1"/>
              <a:t>europa.eu</a:t>
            </a:r>
            <a:r>
              <a:rPr lang="de-DE" sz="1200" dirty="0"/>
              <a:t>/rapid/press-release_IP-18-4022_en.htm</a:t>
            </a:r>
          </a:p>
        </p:txBody>
      </p:sp>
    </p:spTree>
    <p:extLst>
      <p:ext uri="{BB962C8B-B14F-4D97-AF65-F5344CB8AC3E}">
        <p14:creationId xmlns:p14="http://schemas.microsoft.com/office/powerpoint/2010/main" val="95490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all" noProof="0" dirty="0"/>
              <a:t>Resulting Observation Priorities</a:t>
            </a:r>
          </a:p>
        </p:txBody>
      </p:sp>
      <p:sp>
        <p:nvSpPr>
          <p:cNvPr id="8" name="Text Placeholder 9"/>
          <p:cNvSpPr txBox="1">
            <a:spLocks/>
          </p:cNvSpPr>
          <p:nvPr/>
        </p:nvSpPr>
        <p:spPr>
          <a:xfrm>
            <a:off x="1259631" y="700815"/>
            <a:ext cx="7427169" cy="42242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b="1" dirty="0"/>
              <a:t>The (enhanced) continuity of existing observation capacity</a:t>
            </a:r>
            <a:br>
              <a:rPr lang="en-GB" b="1" dirty="0"/>
            </a:br>
            <a:r>
              <a:rPr lang="en-GB" b="1" dirty="0"/>
              <a:t> is the overarching priority</a:t>
            </a:r>
          </a:p>
          <a:p>
            <a:pPr marL="0" indent="0">
              <a:buNone/>
            </a:pPr>
            <a:endParaRPr lang="en-GB" sz="2400" dirty="0"/>
          </a:p>
          <a:p>
            <a:pPr marL="0" indent="0">
              <a:buNone/>
            </a:pPr>
            <a:r>
              <a:rPr lang="en-GB" b="1" dirty="0"/>
              <a:t>Conclusions on major gaps : </a:t>
            </a:r>
          </a:p>
          <a:p>
            <a:pPr lvl="1"/>
            <a:r>
              <a:rPr lang="en-GB" dirty="0"/>
              <a:t>CO2 measurements to estimate anthropogenic emissions </a:t>
            </a:r>
            <a:r>
              <a:rPr lang="en-GB" b="1" u="sng" dirty="0"/>
              <a:t>(top priority)</a:t>
            </a:r>
          </a:p>
          <a:p>
            <a:pPr lvl="1"/>
            <a:r>
              <a:rPr lang="en-GB" dirty="0"/>
              <a:t>High-Resolution Thermal observations</a:t>
            </a:r>
          </a:p>
          <a:p>
            <a:pPr lvl="1"/>
            <a:r>
              <a:rPr lang="en-GB" dirty="0"/>
              <a:t>SAR L-band observations</a:t>
            </a:r>
          </a:p>
          <a:p>
            <a:pPr lvl="1"/>
            <a:r>
              <a:rPr lang="en-GB" dirty="0"/>
              <a:t>Monitoring of sea ice and ice sheets in the polar region (PMR Imaging, Altimeter)</a:t>
            </a:r>
          </a:p>
          <a:p>
            <a:pPr lvl="1"/>
            <a:r>
              <a:rPr lang="en-GB" dirty="0"/>
              <a:t>Hyper-spectral measurements</a:t>
            </a:r>
          </a:p>
        </p:txBody>
      </p:sp>
    </p:spTree>
    <p:extLst>
      <p:ext uri="{BB962C8B-B14F-4D97-AF65-F5344CB8AC3E}">
        <p14:creationId xmlns:p14="http://schemas.microsoft.com/office/powerpoint/2010/main" val="301722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83277-1F7A-3D4D-9E41-0EA5D20F3C85}"/>
              </a:ext>
            </a:extLst>
          </p:cNvPr>
          <p:cNvSpPr>
            <a:spLocks noGrp="1"/>
          </p:cNvSpPr>
          <p:nvPr>
            <p:ph type="title"/>
          </p:nvPr>
        </p:nvSpPr>
        <p:spPr/>
        <p:txBody>
          <a:bodyPr/>
          <a:lstStyle/>
          <a:p>
            <a:endParaRPr lang="en-GB"/>
          </a:p>
        </p:txBody>
      </p:sp>
      <p:graphicFrame>
        <p:nvGraphicFramePr>
          <p:cNvPr id="4" name="Table 3">
            <a:extLst>
              <a:ext uri="{FF2B5EF4-FFF2-40B4-BE49-F238E27FC236}">
                <a16:creationId xmlns:a16="http://schemas.microsoft.com/office/drawing/2014/main" id="{93D56D42-659D-4047-8008-CFC95EEF9613}"/>
              </a:ext>
            </a:extLst>
          </p:cNvPr>
          <p:cNvGraphicFramePr>
            <a:graphicFrameLocks noGrp="1"/>
          </p:cNvGraphicFramePr>
          <p:nvPr>
            <p:extLst>
              <p:ext uri="{D42A27DB-BD31-4B8C-83A1-F6EECF244321}">
                <p14:modId xmlns:p14="http://schemas.microsoft.com/office/powerpoint/2010/main" val="85709972"/>
              </p:ext>
            </p:extLst>
          </p:nvPr>
        </p:nvGraphicFramePr>
        <p:xfrm>
          <a:off x="0" y="18418"/>
          <a:ext cx="9143999" cy="5125083"/>
        </p:xfrm>
        <a:graphic>
          <a:graphicData uri="http://schemas.openxmlformats.org/drawingml/2006/table">
            <a:tbl>
              <a:tblPr firstRow="1" bandRow="1">
                <a:tableStyleId>{35758FB7-9AC5-4552-8A53-C91805E547FA}</a:tableStyleId>
              </a:tblPr>
              <a:tblGrid>
                <a:gridCol w="2312275">
                  <a:extLst>
                    <a:ext uri="{9D8B030D-6E8A-4147-A177-3AD203B41FA5}">
                      <a16:colId xmlns:a16="http://schemas.microsoft.com/office/drawing/2014/main" val="3513902765"/>
                    </a:ext>
                  </a:extLst>
                </a:gridCol>
                <a:gridCol w="3783724">
                  <a:extLst>
                    <a:ext uri="{9D8B030D-6E8A-4147-A177-3AD203B41FA5}">
                      <a16:colId xmlns:a16="http://schemas.microsoft.com/office/drawing/2014/main" val="1236613226"/>
                    </a:ext>
                  </a:extLst>
                </a:gridCol>
                <a:gridCol w="3048000">
                  <a:extLst>
                    <a:ext uri="{9D8B030D-6E8A-4147-A177-3AD203B41FA5}">
                      <a16:colId xmlns:a16="http://schemas.microsoft.com/office/drawing/2014/main" val="1633422390"/>
                    </a:ext>
                  </a:extLst>
                </a:gridCol>
              </a:tblGrid>
              <a:tr h="392995">
                <a:tc>
                  <a:txBody>
                    <a:bodyPr/>
                    <a:lstStyle/>
                    <a:p>
                      <a:pPr algn="ctr"/>
                      <a:r>
                        <a:rPr lang="en-US" sz="1800" dirty="0"/>
                        <a:t>Mission</a:t>
                      </a:r>
                    </a:p>
                  </a:txBody>
                  <a:tcPr/>
                </a:tc>
                <a:tc>
                  <a:txBody>
                    <a:bodyPr/>
                    <a:lstStyle/>
                    <a:p>
                      <a:pPr algn="ctr"/>
                      <a:r>
                        <a:rPr lang="en-US" sz="1800" dirty="0"/>
                        <a:t>Objective</a:t>
                      </a:r>
                    </a:p>
                  </a:txBody>
                  <a:tcPr/>
                </a:tc>
                <a:tc>
                  <a:txBody>
                    <a:bodyPr/>
                    <a:lstStyle/>
                    <a:p>
                      <a:pPr algn="ctr"/>
                      <a:r>
                        <a:rPr lang="en-US" sz="1800" dirty="0"/>
                        <a:t>Technical Concept</a:t>
                      </a:r>
                    </a:p>
                  </a:txBody>
                  <a:tcPr/>
                </a:tc>
                <a:extLst>
                  <a:ext uri="{0D108BD9-81ED-4DB2-BD59-A6C34878D82A}">
                    <a16:rowId xmlns:a16="http://schemas.microsoft.com/office/drawing/2014/main" val="4221377274"/>
                  </a:ext>
                </a:extLst>
              </a:tr>
              <a:tr h="678320">
                <a:tc>
                  <a:txBody>
                    <a:bodyPr/>
                    <a:lstStyle/>
                    <a:p>
                      <a:pPr algn="l"/>
                      <a:r>
                        <a:rPr lang="en-US" sz="1200" dirty="0"/>
                        <a:t>CO2 Mission</a:t>
                      </a:r>
                    </a:p>
                  </a:txBody>
                  <a:tcPr/>
                </a:tc>
                <a:tc>
                  <a:txBody>
                    <a:bodyPr/>
                    <a:lstStyle/>
                    <a:p>
                      <a:pPr algn="l"/>
                      <a:r>
                        <a:rPr lang="en-US" sz="1200" dirty="0"/>
                        <a:t>Paris agreement, anthropogenic CO</a:t>
                      </a:r>
                      <a:r>
                        <a:rPr lang="en-US" sz="1200" baseline="-25000" dirty="0"/>
                        <a:t>2</a:t>
                      </a:r>
                      <a:r>
                        <a:rPr lang="en-US" sz="1200" dirty="0"/>
                        <a:t> </a:t>
                      </a:r>
                      <a:r>
                        <a:rPr lang="en-US" sz="1200" b="0" dirty="0"/>
                        <a:t>MRV support </a:t>
                      </a:r>
                    </a:p>
                  </a:txBody>
                  <a:tcPr/>
                </a:tc>
                <a:tc>
                  <a:txBody>
                    <a:bodyPr/>
                    <a:lstStyle/>
                    <a:p>
                      <a:pPr algn="l"/>
                      <a:r>
                        <a:rPr lang="en-US" sz="1200" dirty="0"/>
                        <a:t>VNIS/SWIR Spectrometer and multi-angle polarimeter, 4km2, 2-3 days revisit via a constellation   </a:t>
                      </a:r>
                    </a:p>
                  </a:txBody>
                  <a:tcPr/>
                </a:tc>
                <a:extLst>
                  <a:ext uri="{0D108BD9-81ED-4DB2-BD59-A6C34878D82A}">
                    <a16:rowId xmlns:a16="http://schemas.microsoft.com/office/drawing/2014/main" val="680448475"/>
                  </a:ext>
                </a:extLst>
              </a:tr>
              <a:tr h="678320">
                <a:tc>
                  <a:txBody>
                    <a:bodyPr/>
                    <a:lstStyle/>
                    <a:p>
                      <a:pPr algn="l"/>
                      <a:r>
                        <a:rPr lang="en-US" sz="1200" dirty="0"/>
                        <a:t>Thermal Mission</a:t>
                      </a:r>
                    </a:p>
                  </a:txBody>
                  <a:tcPr/>
                </a:tc>
                <a:tc>
                  <a:txBody>
                    <a:bodyPr/>
                    <a:lstStyle/>
                    <a:p>
                      <a:pPr marL="0" marR="0" lvl="0" indent="0" algn="l" defTabSz="457200" eaLnBrk="1" fontAlgn="auto" latinLnBrk="0" hangingPunct="1">
                        <a:lnSpc>
                          <a:spcPct val="100000"/>
                        </a:lnSpc>
                        <a:spcBef>
                          <a:spcPts val="600"/>
                        </a:spcBef>
                        <a:spcAft>
                          <a:spcPts val="0"/>
                        </a:spcAft>
                        <a:buClrTx/>
                        <a:buSzTx/>
                        <a:buFontTx/>
                        <a:buNone/>
                        <a:tabLst/>
                        <a:defRPr/>
                      </a:pPr>
                      <a:r>
                        <a:rPr lang="en-US" sz="1200" dirty="0"/>
                        <a:t>Addressing policies related to water and food security – EU Water Framework EU Directive, Common Agriculture Policy, UN SDGs, UNFCCC, UNCCD</a:t>
                      </a:r>
                    </a:p>
                  </a:txBody>
                  <a:tcPr/>
                </a:tc>
                <a:tc>
                  <a:txBody>
                    <a:bodyPr/>
                    <a:lstStyle/>
                    <a:p>
                      <a:pPr marL="0" marR="0" lvl="0" indent="0" algn="l" defTabSz="457200" eaLnBrk="1" fontAlgn="auto" latinLnBrk="0" hangingPunct="1">
                        <a:lnSpc>
                          <a:spcPct val="100000"/>
                        </a:lnSpc>
                        <a:spcBef>
                          <a:spcPts val="600"/>
                        </a:spcBef>
                        <a:spcAft>
                          <a:spcPts val="0"/>
                        </a:spcAft>
                        <a:buClrTx/>
                        <a:buSzTx/>
                        <a:buFontTx/>
                        <a:buNone/>
                        <a:tabLst/>
                        <a:defRPr/>
                      </a:pPr>
                      <a:r>
                        <a:rPr lang="en-US" sz="1200" dirty="0"/>
                        <a:t>30-50 m, daily (goal) via a constellation, 3-5 TIR bands  &amp; minimum VNIR/SWIR</a:t>
                      </a:r>
                    </a:p>
                  </a:txBody>
                  <a:tcPr/>
                </a:tc>
                <a:extLst>
                  <a:ext uri="{0D108BD9-81ED-4DB2-BD59-A6C34878D82A}">
                    <a16:rowId xmlns:a16="http://schemas.microsoft.com/office/drawing/2014/main" val="3065690911"/>
                  </a:ext>
                </a:extLst>
              </a:tr>
              <a:tr h="1340489">
                <a:tc>
                  <a:txBody>
                    <a:bodyPr/>
                    <a:lstStyle/>
                    <a:p>
                      <a:pPr algn="l"/>
                      <a:r>
                        <a:rPr lang="en-US" sz="1200"/>
                        <a:t>Polar Ice and Snow Topographic Mission </a:t>
                      </a:r>
                      <a:endParaRPr lang="en-US" sz="1200" dirty="0"/>
                    </a:p>
                  </a:txBody>
                  <a:tcPr/>
                </a:tc>
                <a:tc>
                  <a:txBody>
                    <a:bodyPr/>
                    <a:lstStyle/>
                    <a:p>
                      <a:pPr marL="0" lvl="1" indent="0" algn="l" defTabSz="457200">
                        <a:spcBef>
                          <a:spcPts val="600"/>
                        </a:spcBef>
                        <a:buFont typeface="Arial"/>
                        <a:buNone/>
                      </a:pPr>
                      <a:r>
                        <a:rPr lang="en-GB" sz="1200" dirty="0">
                          <a:solidFill>
                            <a:schemeClr val="dk1"/>
                          </a:solidFill>
                          <a:latin typeface="+mn-lt"/>
                          <a:ea typeface="+mn-ea"/>
                          <a:cs typeface="+mn-cs"/>
                          <a:sym typeface="Calibri"/>
                        </a:rPr>
                        <a:t>Monitoring of critical climate signals: ice sheet (sea ice and land ice elevation and thickness), ice cap melting and sea level; </a:t>
                      </a:r>
                    </a:p>
                    <a:p>
                      <a:pPr marL="0" lvl="1" indent="0" algn="l" defTabSz="457200">
                        <a:spcBef>
                          <a:spcPts val="600"/>
                        </a:spcBef>
                        <a:buFont typeface="Arial"/>
                        <a:buNone/>
                      </a:pPr>
                      <a:r>
                        <a:rPr lang="en-GB" sz="1200" dirty="0">
                          <a:solidFill>
                            <a:schemeClr val="dk1"/>
                          </a:solidFill>
                          <a:latin typeface="+mn-lt"/>
                          <a:ea typeface="+mn-ea"/>
                          <a:cs typeface="+mn-cs"/>
                          <a:sym typeface="Calibri"/>
                        </a:rPr>
                        <a:t>Support applications related to coastal and inland waters; contribute to the observation of ocean topography.</a:t>
                      </a:r>
                    </a:p>
                  </a:txBody>
                  <a:tcPr/>
                </a:tc>
                <a:tc>
                  <a:txBody>
                    <a:bodyPr/>
                    <a:lstStyle/>
                    <a:p>
                      <a:pPr algn="l"/>
                      <a:r>
                        <a:rPr lang="en-US" sz="1200" dirty="0">
                          <a:solidFill>
                            <a:schemeClr val="dk1"/>
                          </a:solidFill>
                          <a:latin typeface="+mn-lt"/>
                          <a:ea typeface="+mn-ea"/>
                          <a:cs typeface="+mn-cs"/>
                          <a:sym typeface="Calibri"/>
                        </a:rPr>
                        <a:t>Ku-band and Ka-band interferometric radar altimeter, a laser retro-reflector array, a GNSS receiver</a:t>
                      </a:r>
                    </a:p>
                  </a:txBody>
                  <a:tcPr/>
                </a:tc>
                <a:extLst>
                  <a:ext uri="{0D108BD9-81ED-4DB2-BD59-A6C34878D82A}">
                    <a16:rowId xmlns:a16="http://schemas.microsoft.com/office/drawing/2014/main" val="1891996322"/>
                  </a:ext>
                </a:extLst>
              </a:tr>
              <a:tr h="678320">
                <a:tc>
                  <a:txBody>
                    <a:bodyPr/>
                    <a:lstStyle/>
                    <a:p>
                      <a:pPr algn="l"/>
                      <a:r>
                        <a:rPr lang="en-US" sz="1200" dirty="0"/>
                        <a:t>Passive Microwave Imaging Mission</a:t>
                      </a:r>
                    </a:p>
                  </a:txBody>
                  <a:tcPr/>
                </a:tc>
                <a:tc>
                  <a:txBody>
                    <a:bodyPr/>
                    <a:lstStyle/>
                    <a:p>
                      <a:pPr algn="l"/>
                      <a:r>
                        <a:rPr lang="en-US" sz="1200" b="0" i="0" dirty="0"/>
                        <a:t>Integrated EU Arctic Policy, sustainable development in and around the Arctic</a:t>
                      </a:r>
                    </a:p>
                  </a:txBody>
                  <a:tcPr/>
                </a:tc>
                <a:tc>
                  <a:txBody>
                    <a:bodyPr/>
                    <a:lstStyle/>
                    <a:p>
                      <a:pPr marL="0" marR="0" lvl="0" indent="0" algn="l" defTabSz="457200" eaLnBrk="1" fontAlgn="auto" latinLnBrk="0" hangingPunct="1">
                        <a:lnSpc>
                          <a:spcPct val="100000"/>
                        </a:lnSpc>
                        <a:spcBef>
                          <a:spcPts val="600"/>
                        </a:spcBef>
                        <a:spcAft>
                          <a:spcPts val="0"/>
                        </a:spcAft>
                        <a:buClrTx/>
                        <a:buSzTx/>
                        <a:buFontTx/>
                        <a:buNone/>
                        <a:tabLst/>
                        <a:defRPr/>
                      </a:pPr>
                      <a:r>
                        <a:rPr lang="en-US" sz="1200" dirty="0">
                          <a:solidFill>
                            <a:schemeClr val="dk1"/>
                          </a:solidFill>
                          <a:latin typeface="+mn-lt"/>
                          <a:ea typeface="+mn-ea"/>
                          <a:cs typeface="+mn-cs"/>
                          <a:sym typeface="Calibri"/>
                        </a:rPr>
                        <a:t>Multifrequency microwave radiometer (CMIR) which sustains AMSR2 type capability and</a:t>
                      </a:r>
                      <a:r>
                        <a:rPr lang="en-US" sz="1200" noProof="0" dirty="0">
                          <a:solidFill>
                            <a:schemeClr val="dk1"/>
                          </a:solidFill>
                          <a:latin typeface="+mn-lt"/>
                          <a:ea typeface="+mn-ea"/>
                          <a:cs typeface="+mn-cs"/>
                          <a:sym typeface="Calibri"/>
                        </a:rPr>
                        <a:t> SMAP/SMOS capability</a:t>
                      </a:r>
                    </a:p>
                  </a:txBody>
                  <a:tcPr/>
                </a:tc>
                <a:extLst>
                  <a:ext uri="{0D108BD9-81ED-4DB2-BD59-A6C34878D82A}">
                    <a16:rowId xmlns:a16="http://schemas.microsoft.com/office/drawing/2014/main" val="882416807"/>
                  </a:ext>
                </a:extLst>
              </a:tr>
              <a:tr h="484514">
                <a:tc>
                  <a:txBody>
                    <a:bodyPr/>
                    <a:lstStyle/>
                    <a:p>
                      <a:pPr algn="l"/>
                      <a:r>
                        <a:rPr lang="en-US" sz="1200" dirty="0"/>
                        <a:t>Hyperspectral Mission</a:t>
                      </a:r>
                    </a:p>
                  </a:txBody>
                  <a:tcPr/>
                </a:tc>
                <a:tc>
                  <a:txBody>
                    <a:bodyPr/>
                    <a:lstStyle/>
                    <a:p>
                      <a:pPr algn="l"/>
                      <a:r>
                        <a:rPr lang="en-US" sz="1200" dirty="0"/>
                        <a:t>management of natural resources. Supports services for food security, agriculture and raw materials. </a:t>
                      </a:r>
                    </a:p>
                  </a:txBody>
                  <a:tcPr/>
                </a:tc>
                <a:tc>
                  <a:txBody>
                    <a:bodyPr/>
                    <a:lstStyle/>
                    <a:p>
                      <a:pPr algn="l"/>
                      <a:r>
                        <a:rPr lang="en-US" sz="1200" dirty="0"/>
                        <a:t>400-2500nm; 10nm;&lt;30m, 10d via a constellation; </a:t>
                      </a:r>
                    </a:p>
                  </a:txBody>
                  <a:tcPr/>
                </a:tc>
                <a:extLst>
                  <a:ext uri="{0D108BD9-81ED-4DB2-BD59-A6C34878D82A}">
                    <a16:rowId xmlns:a16="http://schemas.microsoft.com/office/drawing/2014/main" val="311872386"/>
                  </a:ext>
                </a:extLst>
              </a:tr>
              <a:tr h="872125">
                <a:tc>
                  <a:txBody>
                    <a:bodyPr/>
                    <a:lstStyle/>
                    <a:p>
                      <a:pPr algn="l"/>
                      <a:r>
                        <a:rPr lang="en-US" sz="1200" dirty="0"/>
                        <a:t>L-Band SAR Mission</a:t>
                      </a:r>
                    </a:p>
                  </a:txBody>
                  <a:tcPr/>
                </a:tc>
                <a:tc>
                  <a:txBody>
                    <a:bodyPr/>
                    <a:lstStyle/>
                    <a:p>
                      <a:pPr algn="l" defTabSz="457200">
                        <a:spcBef>
                          <a:spcPts val="600"/>
                        </a:spcBef>
                      </a:pPr>
                      <a:r>
                        <a:rPr lang="en-US" sz="1200" dirty="0">
                          <a:solidFill>
                            <a:schemeClr val="dk1"/>
                          </a:solidFill>
                          <a:latin typeface="+mn-lt"/>
                          <a:ea typeface="+mn-ea"/>
                          <a:cs typeface="+mn-cs"/>
                          <a:sym typeface="Calibri"/>
                        </a:rPr>
                        <a:t>vegetation cover, biomass and surface soil moisture. Enhanced monitoring polar regions (sea and land ice) and ground movement and deformation due to hazards.</a:t>
                      </a:r>
                    </a:p>
                  </a:txBody>
                  <a:tcPr/>
                </a:tc>
                <a:tc>
                  <a:txBody>
                    <a:bodyPr/>
                    <a:lstStyle/>
                    <a:p>
                      <a:pPr marL="0" marR="0" lvl="0" indent="0" algn="l" defTabSz="457200" eaLnBrk="1" fontAlgn="auto" latinLnBrk="0" hangingPunct="1">
                        <a:lnSpc>
                          <a:spcPct val="100000"/>
                        </a:lnSpc>
                        <a:spcBef>
                          <a:spcPts val="600"/>
                        </a:spcBef>
                        <a:spcAft>
                          <a:spcPts val="0"/>
                        </a:spcAft>
                        <a:buClrTx/>
                        <a:buSzTx/>
                        <a:buFontTx/>
                        <a:buNone/>
                        <a:tabLst/>
                        <a:defRPr/>
                      </a:pPr>
                      <a:r>
                        <a:rPr lang="en-US" sz="1200" dirty="0">
                          <a:solidFill>
                            <a:schemeClr val="dk1"/>
                          </a:solidFill>
                          <a:latin typeface="+mn-lt"/>
                          <a:ea typeface="+mn-ea"/>
                          <a:cs typeface="+mn-cs"/>
                          <a:sym typeface="Calibri"/>
                        </a:rPr>
                        <a:t>L-band imaging SAR, full-pol, 5-30m, revisit TBD</a:t>
                      </a:r>
                    </a:p>
                    <a:p>
                      <a:pPr algn="l" defTabSz="457200">
                        <a:spcBef>
                          <a:spcPts val="600"/>
                        </a:spcBef>
                      </a:pPr>
                      <a:endParaRPr lang="en-US" sz="1200" dirty="0">
                        <a:solidFill>
                          <a:schemeClr val="dk1"/>
                        </a:solidFill>
                        <a:latin typeface="+mn-lt"/>
                        <a:ea typeface="+mn-ea"/>
                        <a:cs typeface="+mn-cs"/>
                        <a:sym typeface="Calibri"/>
                      </a:endParaRPr>
                    </a:p>
                  </a:txBody>
                  <a:tcPr/>
                </a:tc>
                <a:extLst>
                  <a:ext uri="{0D108BD9-81ED-4DB2-BD59-A6C34878D82A}">
                    <a16:rowId xmlns:a16="http://schemas.microsoft.com/office/drawing/2014/main" val="233348815"/>
                  </a:ext>
                </a:extLst>
              </a:tr>
            </a:tbl>
          </a:graphicData>
        </a:graphic>
      </p:graphicFrame>
    </p:spTree>
    <p:extLst>
      <p:ext uri="{BB962C8B-B14F-4D97-AF65-F5344CB8AC3E}">
        <p14:creationId xmlns:p14="http://schemas.microsoft.com/office/powerpoint/2010/main" val="1713958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76988" y="0"/>
            <a:ext cx="1728192" cy="5143500"/>
          </a:xfrm>
          <a:prstGeom prst="rect">
            <a:avLst/>
          </a:prstGeom>
          <a:gradFill flip="none" rotWithShape="1">
            <a:gsLst>
              <a:gs pos="4000">
                <a:srgbClr val="B0BF27"/>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8" name="TextBox 7"/>
          <p:cNvSpPr txBox="1"/>
          <p:nvPr/>
        </p:nvSpPr>
        <p:spPr>
          <a:xfrm>
            <a:off x="2720976" y="1384257"/>
            <a:ext cx="6315519" cy="2595582"/>
          </a:xfrm>
          <a:prstGeom prst="rect">
            <a:avLst/>
          </a:prstGeom>
          <a:noFill/>
        </p:spPr>
        <p:txBody>
          <a:bodyPr wrap="square" rtlCol="0">
            <a:spAutoFit/>
          </a:bodyPr>
          <a:lstStyle/>
          <a:p>
            <a:pPr fontAlgn="base">
              <a:spcBef>
                <a:spcPct val="0"/>
              </a:spcBef>
              <a:spcAft>
                <a:spcPct val="0"/>
              </a:spcAft>
            </a:pPr>
            <a:r>
              <a:rPr lang="en-US" sz="2800" dirty="0">
                <a:solidFill>
                  <a:prstClr val="white"/>
                </a:solidFill>
                <a:effectLst>
                  <a:outerShdw blurRad="50800" dist="38100" dir="2700000" algn="tl" rotWithShape="0">
                    <a:prstClr val="black">
                      <a:alpha val="40000"/>
                    </a:prstClr>
                  </a:outerShdw>
                </a:effectLst>
                <a:latin typeface="Arial" charset="0"/>
              </a:rPr>
              <a:t>Copernicus Land Monitoring Service</a:t>
            </a:r>
            <a:br>
              <a:rPr lang="en-US" sz="2800" dirty="0">
                <a:solidFill>
                  <a:prstClr val="white"/>
                </a:solidFill>
                <a:effectLst>
                  <a:outerShdw blurRad="50800" dist="38100" dir="2700000" algn="tl" rotWithShape="0">
                    <a:prstClr val="black">
                      <a:alpha val="40000"/>
                    </a:prstClr>
                  </a:outerShdw>
                </a:effectLst>
                <a:latin typeface="Arial" charset="0"/>
              </a:rPr>
            </a:br>
            <a:r>
              <a:rPr lang="en-US" sz="2800" dirty="0">
                <a:solidFill>
                  <a:prstClr val="white"/>
                </a:solidFill>
                <a:effectLst>
                  <a:outerShdw blurRad="50800" dist="38100" dir="2700000" algn="tl" rotWithShape="0">
                    <a:prstClr val="black">
                      <a:alpha val="40000"/>
                    </a:prstClr>
                  </a:outerShdw>
                </a:effectLst>
                <a:latin typeface="Arial" charset="0"/>
              </a:rPr>
              <a:t>Global Component</a:t>
            </a:r>
            <a:endParaRPr lang="en-US" dirty="0">
              <a:solidFill>
                <a:prstClr val="white"/>
              </a:solidFill>
              <a:effectLst>
                <a:outerShdw blurRad="50800" dist="38100" dir="2700000" algn="tl" rotWithShape="0">
                  <a:prstClr val="black">
                    <a:alpha val="40000"/>
                  </a:prstClr>
                </a:outerShdw>
              </a:effectLst>
              <a:latin typeface="Arial" charset="0"/>
            </a:endParaRPr>
          </a:p>
          <a:p>
            <a:pPr marL="428625" indent="-428625" fontAlgn="base">
              <a:spcBef>
                <a:spcPct val="0"/>
              </a:spcBef>
              <a:spcAft>
                <a:spcPts val="450"/>
              </a:spcAft>
              <a:buFont typeface="Arial" charset="0"/>
              <a:buChar char="•"/>
            </a:pPr>
            <a:r>
              <a:rPr lang="en-US" dirty="0">
                <a:solidFill>
                  <a:prstClr val="white"/>
                </a:solidFill>
                <a:effectLst>
                  <a:outerShdw blurRad="50800" dist="38100" dir="2700000" algn="tl" rotWithShape="0">
                    <a:prstClr val="black">
                      <a:alpha val="40000"/>
                    </a:prstClr>
                  </a:outerShdw>
                </a:effectLst>
                <a:latin typeface="Arial" charset="0"/>
              </a:rPr>
              <a:t>Systematic production of Biophysical Variables</a:t>
            </a:r>
          </a:p>
          <a:p>
            <a:pPr marL="428625" indent="-428625" fontAlgn="base">
              <a:spcBef>
                <a:spcPct val="0"/>
              </a:spcBef>
              <a:spcAft>
                <a:spcPts val="450"/>
              </a:spcAft>
              <a:buFont typeface="Arial" charset="0"/>
              <a:buChar char="•"/>
            </a:pPr>
            <a:r>
              <a:rPr lang="en-US" dirty="0">
                <a:solidFill>
                  <a:prstClr val="white"/>
                </a:solidFill>
                <a:effectLst>
                  <a:outerShdw blurRad="50800" dist="38100" dir="2700000" algn="tl" rotWithShape="0">
                    <a:prstClr val="black">
                      <a:alpha val="40000"/>
                    </a:prstClr>
                  </a:outerShdw>
                </a:effectLst>
                <a:latin typeface="Arial" charset="0"/>
              </a:rPr>
              <a:t>Ground Based Observations for Validation	</a:t>
            </a:r>
          </a:p>
          <a:p>
            <a:pPr marL="428625" indent="-428625" fontAlgn="base">
              <a:spcBef>
                <a:spcPct val="0"/>
              </a:spcBef>
              <a:spcAft>
                <a:spcPts val="450"/>
              </a:spcAft>
              <a:buFont typeface="Arial" charset="0"/>
              <a:buChar char="•"/>
            </a:pPr>
            <a:r>
              <a:rPr lang="en-US" dirty="0">
                <a:solidFill>
                  <a:prstClr val="white"/>
                </a:solidFill>
                <a:effectLst>
                  <a:outerShdw blurRad="50800" dist="38100" dir="2700000" algn="tl" rotWithShape="0">
                    <a:prstClr val="black">
                      <a:alpha val="40000"/>
                    </a:prstClr>
                  </a:outerShdw>
                </a:effectLst>
                <a:latin typeface="Arial" charset="0"/>
              </a:rPr>
              <a:t>Hot-Spot Monitoring </a:t>
            </a:r>
            <a:r>
              <a:rPr lang="en-US" sz="1050" dirty="0">
                <a:solidFill>
                  <a:prstClr val="white"/>
                </a:solidFill>
                <a:effectLst>
                  <a:outerShdw blurRad="50800" dist="38100" dir="2700000" algn="tl" rotWithShape="0">
                    <a:prstClr val="black">
                      <a:alpha val="40000"/>
                    </a:prstClr>
                  </a:outerShdw>
                </a:effectLst>
                <a:latin typeface="Arial" charset="0"/>
              </a:rPr>
              <a:t>(land cover change)</a:t>
            </a:r>
            <a:r>
              <a:rPr lang="en-US" dirty="0">
                <a:solidFill>
                  <a:prstClr val="white"/>
                </a:solidFill>
                <a:effectLst>
                  <a:outerShdw blurRad="50800" dist="38100" dir="2700000" algn="tl" rotWithShape="0">
                    <a:prstClr val="black">
                      <a:alpha val="40000"/>
                    </a:prstClr>
                  </a:outerShdw>
                </a:effectLst>
                <a:latin typeface="Arial" charset="0"/>
              </a:rPr>
              <a:t>	</a:t>
            </a:r>
          </a:p>
          <a:p>
            <a:pPr marL="428625" indent="-428625" fontAlgn="base">
              <a:spcBef>
                <a:spcPct val="0"/>
              </a:spcBef>
              <a:spcAft>
                <a:spcPts val="450"/>
              </a:spcAft>
              <a:buFont typeface="Arial" charset="0"/>
              <a:buChar char="•"/>
            </a:pPr>
            <a:r>
              <a:rPr lang="en-US" dirty="0">
                <a:solidFill>
                  <a:prstClr val="white"/>
                </a:solidFill>
                <a:effectLst>
                  <a:outerShdw blurRad="50800" dist="38100" dir="2700000" algn="tl" rotWithShape="0">
                    <a:prstClr val="black">
                      <a:alpha val="40000"/>
                    </a:prstClr>
                  </a:outerShdw>
                </a:effectLst>
                <a:latin typeface="Arial" charset="0"/>
              </a:rPr>
              <a:t>Sentinel-2 Global Mosaics and thematic products</a:t>
            </a:r>
          </a:p>
          <a:p>
            <a:pPr marL="428625" indent="-428625" fontAlgn="base">
              <a:spcBef>
                <a:spcPct val="0"/>
              </a:spcBef>
              <a:spcAft>
                <a:spcPts val="450"/>
              </a:spcAft>
              <a:buFont typeface="Arial" charset="0"/>
              <a:buChar char="•"/>
            </a:pPr>
            <a:endParaRPr lang="en-US" dirty="0">
              <a:solidFill>
                <a:prstClr val="white"/>
              </a:solidFill>
              <a:effectLst>
                <a:outerShdw blurRad="50800" dist="38100" dir="2700000" algn="tl" rotWithShape="0">
                  <a:prstClr val="black">
                    <a:alpha val="40000"/>
                  </a:prstClr>
                </a:outerShdw>
              </a:effectLst>
              <a:latin typeface="Arial" charset="0"/>
            </a:endParaRPr>
          </a:p>
        </p:txBody>
      </p:sp>
      <p:pic>
        <p:nvPicPr>
          <p:cNvPr id="4" name="Picture 41" descr="Sentinel-1.jpg">
            <a:extLst>
              <a:ext uri="{FF2B5EF4-FFF2-40B4-BE49-F238E27FC236}">
                <a16:creationId xmlns:a16="http://schemas.microsoft.com/office/drawing/2014/main" id="{1FFCB6CE-68C6-024F-8FF9-CBEC97B1292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53162" y="3785467"/>
            <a:ext cx="1579959"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sentinel-3.jpg">
            <a:extLst>
              <a:ext uri="{FF2B5EF4-FFF2-40B4-BE49-F238E27FC236}">
                <a16:creationId xmlns:a16="http://schemas.microsoft.com/office/drawing/2014/main" id="{551A2A28-9318-614D-B42C-2AD12C47588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22605" y="3785467"/>
            <a:ext cx="1815704" cy="86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09B6C15-5F27-E04C-AB34-9212FF8A67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1354" y="3785467"/>
            <a:ext cx="1293019" cy="1194197"/>
          </a:xfrm>
          <a:prstGeom prst="rect">
            <a:avLst/>
          </a:prstGeom>
          <a:ln>
            <a:solidFill>
              <a:srgbClr val="0F327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42201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C14EA-832F-E640-AF15-2CDA13324EDB}"/>
              </a:ext>
            </a:extLst>
          </p:cNvPr>
          <p:cNvSpPr>
            <a:spLocks noGrp="1"/>
          </p:cNvSpPr>
          <p:nvPr>
            <p:ph type="title"/>
          </p:nvPr>
        </p:nvSpPr>
        <p:spPr/>
        <p:txBody>
          <a:bodyPr/>
          <a:lstStyle/>
          <a:p>
            <a:r>
              <a:rPr lang="en-GB" sz="1200" dirty="0" err="1">
                <a:solidFill>
                  <a:prstClr val="white"/>
                </a:solidFill>
                <a:latin typeface="Arial" charset="0"/>
              </a:rPr>
              <a:t>Biogeohysical</a:t>
            </a:r>
            <a:r>
              <a:rPr lang="en-GB" sz="1200" dirty="0">
                <a:solidFill>
                  <a:prstClr val="white"/>
                </a:solidFill>
                <a:latin typeface="Arial" charset="0"/>
              </a:rPr>
              <a:t> Variable Systematic </a:t>
            </a:r>
            <a:r>
              <a:rPr lang="fr-BE" sz="1200" dirty="0">
                <a:solidFill>
                  <a:prstClr val="white"/>
                </a:solidFill>
                <a:latin typeface="Arial" charset="0"/>
              </a:rPr>
              <a:t>Monitoring</a:t>
            </a:r>
            <a:endParaRPr lang="en-GB" sz="1200" dirty="0"/>
          </a:p>
        </p:txBody>
      </p:sp>
      <p:pic>
        <p:nvPicPr>
          <p:cNvPr id="4" name="Picture 3">
            <a:extLst>
              <a:ext uri="{FF2B5EF4-FFF2-40B4-BE49-F238E27FC236}">
                <a16:creationId xmlns:a16="http://schemas.microsoft.com/office/drawing/2014/main" id="{91444A88-5DF1-E544-A01C-1E9002F8A07F}"/>
              </a:ext>
            </a:extLst>
          </p:cNvPr>
          <p:cNvPicPr>
            <a:picLocks noChangeAspect="1"/>
          </p:cNvPicPr>
          <p:nvPr/>
        </p:nvPicPr>
        <p:blipFill>
          <a:blip r:embed="rId2"/>
          <a:stretch>
            <a:fillRect/>
          </a:stretch>
        </p:blipFill>
        <p:spPr>
          <a:xfrm>
            <a:off x="867703" y="549435"/>
            <a:ext cx="4471739" cy="4548016"/>
          </a:xfrm>
          <a:prstGeom prst="rect">
            <a:avLst/>
          </a:prstGeom>
          <a:ln w="19050">
            <a:solidFill>
              <a:srgbClr val="FF0000"/>
            </a:solidFill>
          </a:ln>
        </p:spPr>
      </p:pic>
      <p:sp>
        <p:nvSpPr>
          <p:cNvPr id="5" name="TextBox 4">
            <a:extLst>
              <a:ext uri="{FF2B5EF4-FFF2-40B4-BE49-F238E27FC236}">
                <a16:creationId xmlns:a16="http://schemas.microsoft.com/office/drawing/2014/main" id="{205336E6-D16B-D94E-9122-54A59807964C}"/>
              </a:ext>
            </a:extLst>
          </p:cNvPr>
          <p:cNvSpPr txBox="1"/>
          <p:nvPr/>
        </p:nvSpPr>
        <p:spPr>
          <a:xfrm>
            <a:off x="5781109" y="549435"/>
            <a:ext cx="2718550" cy="1546577"/>
          </a:xfrm>
          <a:prstGeom prst="rect">
            <a:avLst/>
          </a:prstGeom>
          <a:noFill/>
        </p:spPr>
        <p:txBody>
          <a:bodyPr wrap="square" rtlCol="0">
            <a:spAutoFit/>
          </a:bodyPr>
          <a:lstStyle/>
          <a:p>
            <a:r>
              <a:rPr lang="en-GB" sz="1350" dirty="0">
                <a:solidFill>
                  <a:srgbClr val="FF0000"/>
                </a:solidFill>
              </a:rPr>
              <a:t>Routine Production</a:t>
            </a:r>
            <a:endParaRPr lang="en-GB" sz="1350" dirty="0"/>
          </a:p>
          <a:p>
            <a:endParaRPr lang="en-GB" sz="1350" dirty="0"/>
          </a:p>
          <a:p>
            <a:pPr lvl="1"/>
            <a:r>
              <a:rPr lang="en-GB" sz="1350" dirty="0"/>
              <a:t>21 type products </a:t>
            </a:r>
          </a:p>
          <a:p>
            <a:pPr lvl="1"/>
            <a:r>
              <a:rPr lang="en-GB" sz="1350" dirty="0"/>
              <a:t>3 resolutions</a:t>
            </a:r>
          </a:p>
          <a:p>
            <a:pPr lvl="1"/>
            <a:r>
              <a:rPr lang="en-GB" sz="1350" dirty="0"/>
              <a:t>80+ data collections</a:t>
            </a:r>
          </a:p>
          <a:p>
            <a:endParaRPr lang="en-GB" sz="1350" dirty="0">
              <a:latin typeface="Calibri Light" panose="020F0502020204030204" pitchFamily="34" charset="0"/>
              <a:cs typeface="Calibri Light" panose="020F0502020204030204" pitchFamily="34" charset="0"/>
            </a:endParaRPr>
          </a:p>
          <a:p>
            <a:r>
              <a:rPr lang="en-GB" sz="1350" dirty="0">
                <a:latin typeface="Calibri Light" panose="020F0502020204030204" pitchFamily="34" charset="0"/>
                <a:cs typeface="Calibri Light" panose="020F0502020204030204" pitchFamily="34" charset="0"/>
              </a:rPr>
              <a:t>Products are being transferred to S3</a:t>
            </a:r>
          </a:p>
        </p:txBody>
      </p:sp>
      <p:pic>
        <p:nvPicPr>
          <p:cNvPr id="7" name="Picture 6">
            <a:extLst>
              <a:ext uri="{FF2B5EF4-FFF2-40B4-BE49-F238E27FC236}">
                <a16:creationId xmlns:a16="http://schemas.microsoft.com/office/drawing/2014/main" id="{E873B6B7-15D0-A24E-9520-7595148BD6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16325" y="2547257"/>
            <a:ext cx="3399558" cy="2122714"/>
          </a:xfrm>
          <a:prstGeom prst="rect">
            <a:avLst/>
          </a:prstGeom>
          <a:ln>
            <a:solidFill>
              <a:schemeClr val="accent1"/>
            </a:solidFill>
          </a:ln>
        </p:spPr>
      </p:pic>
    </p:spTree>
    <p:extLst>
      <p:ext uri="{BB962C8B-B14F-4D97-AF65-F5344CB8AC3E}">
        <p14:creationId xmlns:p14="http://schemas.microsoft.com/office/powerpoint/2010/main" val="3803597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ED35E-B682-F749-A887-440B7A5B4007}"/>
              </a:ext>
            </a:extLst>
          </p:cNvPr>
          <p:cNvSpPr>
            <a:spLocks noGrp="1"/>
          </p:cNvSpPr>
          <p:nvPr>
            <p:ph type="title"/>
          </p:nvPr>
        </p:nvSpPr>
        <p:spPr/>
        <p:txBody>
          <a:bodyPr/>
          <a:lstStyle/>
          <a:p>
            <a:r>
              <a:rPr lang="en-GB" dirty="0"/>
              <a:t>examples</a:t>
            </a:r>
          </a:p>
        </p:txBody>
      </p:sp>
      <p:grpSp>
        <p:nvGrpSpPr>
          <p:cNvPr id="3" name="Group 2">
            <a:extLst>
              <a:ext uri="{FF2B5EF4-FFF2-40B4-BE49-F238E27FC236}">
                <a16:creationId xmlns:a16="http://schemas.microsoft.com/office/drawing/2014/main" id="{EBBAEAC6-F6B5-1E46-A351-F3CFCAD53AEC}"/>
              </a:ext>
            </a:extLst>
          </p:cNvPr>
          <p:cNvGrpSpPr/>
          <p:nvPr/>
        </p:nvGrpSpPr>
        <p:grpSpPr>
          <a:xfrm>
            <a:off x="867705" y="621358"/>
            <a:ext cx="3841079" cy="1989472"/>
            <a:chOff x="899592" y="771550"/>
            <a:chExt cx="8216514" cy="4210050"/>
          </a:xfrm>
        </p:grpSpPr>
        <p:pic>
          <p:nvPicPr>
            <p:cNvPr id="4" name="Content Placeholder 3">
              <a:extLst>
                <a:ext uri="{FF2B5EF4-FFF2-40B4-BE49-F238E27FC236}">
                  <a16:creationId xmlns:a16="http://schemas.microsoft.com/office/drawing/2014/main" id="{937A4887-CB99-FA42-85AF-15965DAEC7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9592" y="771550"/>
              <a:ext cx="7921983" cy="4210050"/>
            </a:xfrm>
            <a:prstGeom prst="rect">
              <a:avLst/>
            </a:prstGeom>
          </p:spPr>
        </p:pic>
        <p:sp>
          <p:nvSpPr>
            <p:cNvPr id="5" name="TextBox 4">
              <a:extLst>
                <a:ext uri="{FF2B5EF4-FFF2-40B4-BE49-F238E27FC236}">
                  <a16:creationId xmlns:a16="http://schemas.microsoft.com/office/drawing/2014/main" id="{B501FA93-B40D-9A43-B975-2FFFBA29E5E3}"/>
                </a:ext>
              </a:extLst>
            </p:cNvPr>
            <p:cNvSpPr txBox="1"/>
            <p:nvPr/>
          </p:nvSpPr>
          <p:spPr>
            <a:xfrm>
              <a:off x="5652120" y="771550"/>
              <a:ext cx="3463986" cy="537328"/>
            </a:xfrm>
            <a:prstGeom prst="rect">
              <a:avLst/>
            </a:prstGeom>
            <a:noFill/>
          </p:spPr>
          <p:txBody>
            <a:bodyPr wrap="none" rtlCol="0">
              <a:spAutoFit/>
            </a:bodyPr>
            <a:lstStyle/>
            <a:p>
              <a:r>
                <a:rPr lang="en-GB" sz="1050" dirty="0">
                  <a:solidFill>
                    <a:srgbClr val="000066"/>
                  </a:solidFill>
                </a:rPr>
                <a:t>Vegetation status (FAPAR)</a:t>
              </a:r>
            </a:p>
          </p:txBody>
        </p:sp>
      </p:grpSp>
      <p:sp>
        <p:nvSpPr>
          <p:cNvPr id="6" name="TextBox 5">
            <a:extLst>
              <a:ext uri="{FF2B5EF4-FFF2-40B4-BE49-F238E27FC236}">
                <a16:creationId xmlns:a16="http://schemas.microsoft.com/office/drawing/2014/main" id="{1C1D5DD2-B55C-8E4E-8C0C-9D314AFDFCCF}"/>
              </a:ext>
            </a:extLst>
          </p:cNvPr>
          <p:cNvSpPr txBox="1"/>
          <p:nvPr/>
        </p:nvSpPr>
        <p:spPr>
          <a:xfrm>
            <a:off x="4612744" y="574222"/>
            <a:ext cx="2132318" cy="1131079"/>
          </a:xfrm>
          <a:prstGeom prst="rect">
            <a:avLst/>
          </a:prstGeom>
          <a:noFill/>
        </p:spPr>
        <p:txBody>
          <a:bodyPr wrap="square" rtlCol="0">
            <a:spAutoFit/>
          </a:bodyPr>
          <a:lstStyle/>
          <a:p>
            <a:r>
              <a:rPr lang="en-GB" sz="1350" b="1" dirty="0">
                <a:solidFill>
                  <a:srgbClr val="002060"/>
                </a:solidFill>
              </a:rPr>
              <a:t>&lt; FAPAR, LAI, </a:t>
            </a:r>
            <a:r>
              <a:rPr lang="en-GB" sz="1350" b="1" dirty="0" err="1">
                <a:solidFill>
                  <a:srgbClr val="002060"/>
                </a:solidFill>
              </a:rPr>
              <a:t>FCover</a:t>
            </a:r>
            <a:endParaRPr lang="en-GB" sz="1350" b="1" dirty="0">
              <a:solidFill>
                <a:srgbClr val="002060"/>
              </a:solidFill>
            </a:endParaRPr>
          </a:p>
          <a:p>
            <a:endParaRPr lang="en-GB" sz="1350" dirty="0">
              <a:solidFill>
                <a:srgbClr val="002060"/>
              </a:solidFill>
            </a:endParaRPr>
          </a:p>
          <a:p>
            <a:r>
              <a:rPr lang="en-GB" sz="1350" dirty="0">
                <a:solidFill>
                  <a:srgbClr val="002060"/>
                </a:solidFill>
              </a:rPr>
              <a:t>  Global </a:t>
            </a:r>
          </a:p>
          <a:p>
            <a:r>
              <a:rPr lang="en-GB" sz="1350" dirty="0">
                <a:solidFill>
                  <a:srgbClr val="002060"/>
                </a:solidFill>
              </a:rPr>
              <a:t>  Ten day (from 1999)</a:t>
            </a:r>
          </a:p>
          <a:p>
            <a:r>
              <a:rPr lang="en-GB" sz="1350" dirty="0">
                <a:solidFill>
                  <a:srgbClr val="002060"/>
                </a:solidFill>
              </a:rPr>
              <a:t>  1km - 300m  </a:t>
            </a:r>
          </a:p>
        </p:txBody>
      </p:sp>
      <p:pic>
        <p:nvPicPr>
          <p:cNvPr id="7" name="Picture 6">
            <a:extLst>
              <a:ext uri="{FF2B5EF4-FFF2-40B4-BE49-F238E27FC236}">
                <a16:creationId xmlns:a16="http://schemas.microsoft.com/office/drawing/2014/main" id="{696857FD-7969-CD40-A765-E133AE2281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7472" y="2610830"/>
            <a:ext cx="5288528" cy="2413885"/>
          </a:xfrm>
          <a:prstGeom prst="rect">
            <a:avLst/>
          </a:prstGeom>
        </p:spPr>
      </p:pic>
      <p:sp>
        <p:nvSpPr>
          <p:cNvPr id="8" name="TextBox 7">
            <a:extLst>
              <a:ext uri="{FF2B5EF4-FFF2-40B4-BE49-F238E27FC236}">
                <a16:creationId xmlns:a16="http://schemas.microsoft.com/office/drawing/2014/main" id="{8D5D68D7-4624-F943-90F6-C69BC8331C3F}"/>
              </a:ext>
            </a:extLst>
          </p:cNvPr>
          <p:cNvSpPr txBox="1"/>
          <p:nvPr/>
        </p:nvSpPr>
        <p:spPr>
          <a:xfrm>
            <a:off x="919780" y="4044375"/>
            <a:ext cx="2786917" cy="507831"/>
          </a:xfrm>
          <a:prstGeom prst="rect">
            <a:avLst/>
          </a:prstGeom>
          <a:noFill/>
        </p:spPr>
        <p:txBody>
          <a:bodyPr wrap="none" rtlCol="0">
            <a:spAutoFit/>
          </a:bodyPr>
          <a:lstStyle/>
          <a:p>
            <a:r>
              <a:rPr lang="en-GB" sz="1350" dirty="0">
                <a:solidFill>
                  <a:srgbClr val="002060"/>
                </a:solidFill>
              </a:rPr>
              <a:t>NEW! </a:t>
            </a:r>
          </a:p>
          <a:p>
            <a:r>
              <a:rPr lang="en-GB" sz="1350" dirty="0">
                <a:solidFill>
                  <a:srgbClr val="002060"/>
                </a:solidFill>
              </a:rPr>
              <a:t>NDVI BRDF corrected 300m version &gt;</a:t>
            </a:r>
          </a:p>
        </p:txBody>
      </p:sp>
      <p:sp>
        <p:nvSpPr>
          <p:cNvPr id="9" name="TextBox 8">
            <a:extLst>
              <a:ext uri="{FF2B5EF4-FFF2-40B4-BE49-F238E27FC236}">
                <a16:creationId xmlns:a16="http://schemas.microsoft.com/office/drawing/2014/main" id="{D3E1B215-1D6B-D147-A55D-586E920D31A1}"/>
              </a:ext>
            </a:extLst>
          </p:cNvPr>
          <p:cNvSpPr txBox="1"/>
          <p:nvPr/>
        </p:nvSpPr>
        <p:spPr>
          <a:xfrm>
            <a:off x="919780" y="3315710"/>
            <a:ext cx="1452257" cy="300082"/>
          </a:xfrm>
          <a:prstGeom prst="rect">
            <a:avLst/>
          </a:prstGeom>
          <a:noFill/>
        </p:spPr>
        <p:txBody>
          <a:bodyPr wrap="none" rtlCol="0">
            <a:spAutoFit/>
          </a:bodyPr>
          <a:lstStyle/>
          <a:p>
            <a:r>
              <a:rPr lang="en-GB" sz="1350" dirty="0">
                <a:solidFill>
                  <a:srgbClr val="002060"/>
                </a:solidFill>
              </a:rPr>
              <a:t>Product viewer  &gt; </a:t>
            </a:r>
          </a:p>
        </p:txBody>
      </p:sp>
    </p:spTree>
    <p:extLst>
      <p:ext uri="{BB962C8B-B14F-4D97-AF65-F5344CB8AC3E}">
        <p14:creationId xmlns:p14="http://schemas.microsoft.com/office/powerpoint/2010/main" val="3228634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0BDEC-AA3E-B842-836E-014311C731EF}"/>
              </a:ext>
            </a:extLst>
          </p:cNvPr>
          <p:cNvSpPr>
            <a:spLocks noGrp="1"/>
          </p:cNvSpPr>
          <p:nvPr>
            <p:ph type="title"/>
          </p:nvPr>
        </p:nvSpPr>
        <p:spPr/>
        <p:txBody>
          <a:bodyPr/>
          <a:lstStyle/>
          <a:p>
            <a:r>
              <a:rPr lang="en-GB" dirty="0"/>
              <a:t>Examples </a:t>
            </a:r>
            <a:r>
              <a:rPr lang="en-GB" dirty="0" err="1"/>
              <a:t>ctd</a:t>
            </a:r>
            <a:r>
              <a:rPr lang="en-GB" dirty="0"/>
              <a:t>.</a:t>
            </a:r>
          </a:p>
        </p:txBody>
      </p:sp>
      <p:grpSp>
        <p:nvGrpSpPr>
          <p:cNvPr id="3" name="Group 2">
            <a:extLst>
              <a:ext uri="{FF2B5EF4-FFF2-40B4-BE49-F238E27FC236}">
                <a16:creationId xmlns:a16="http://schemas.microsoft.com/office/drawing/2014/main" id="{F5BEEF83-5E33-5A4C-AB9E-53EDBBFF4349}"/>
              </a:ext>
            </a:extLst>
          </p:cNvPr>
          <p:cNvGrpSpPr/>
          <p:nvPr/>
        </p:nvGrpSpPr>
        <p:grpSpPr>
          <a:xfrm>
            <a:off x="867704" y="745423"/>
            <a:ext cx="2839964" cy="3957230"/>
            <a:chOff x="776253" y="245103"/>
            <a:chExt cx="3786618" cy="5276306"/>
          </a:xfrm>
        </p:grpSpPr>
        <p:sp>
          <p:nvSpPr>
            <p:cNvPr id="4" name="Title 1">
              <a:extLst>
                <a:ext uri="{FF2B5EF4-FFF2-40B4-BE49-F238E27FC236}">
                  <a16:creationId xmlns:a16="http://schemas.microsoft.com/office/drawing/2014/main" id="{7C402323-01D7-E34B-9C26-D4E936668D8D}"/>
                </a:ext>
              </a:extLst>
            </p:cNvPr>
            <p:cNvSpPr txBox="1">
              <a:spLocks/>
            </p:cNvSpPr>
            <p:nvPr/>
          </p:nvSpPr>
          <p:spPr>
            <a:xfrm>
              <a:off x="1834830" y="245103"/>
              <a:ext cx="2305987" cy="325703"/>
            </a:xfrm>
            <a:prstGeom prst="rect">
              <a:avLst/>
            </a:prstGeom>
          </p:spPr>
          <p:txBody>
            <a:bodyP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1200" dirty="0"/>
                <a:t>Sentinel-1 SSM – Detail Central Europe 	(EODC – TU Wien)</a:t>
              </a:r>
              <a:endParaRPr lang="en-GB" sz="1200" dirty="0"/>
            </a:p>
          </p:txBody>
        </p:sp>
        <p:pic>
          <p:nvPicPr>
            <p:cNvPr id="5" name="Content Placeholder 4">
              <a:extLst>
                <a:ext uri="{FF2B5EF4-FFF2-40B4-BE49-F238E27FC236}">
                  <a16:creationId xmlns:a16="http://schemas.microsoft.com/office/drawing/2014/main" id="{622EE48C-3A84-4B47-B664-39060802E9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6253" y="1013807"/>
              <a:ext cx="3786618" cy="4507602"/>
            </a:xfrm>
            <a:prstGeom prst="rect">
              <a:avLst/>
            </a:prstGeom>
          </p:spPr>
        </p:pic>
        <p:pic>
          <p:nvPicPr>
            <p:cNvPr id="6" name="Picture 8">
              <a:extLst>
                <a:ext uri="{FF2B5EF4-FFF2-40B4-BE49-F238E27FC236}">
                  <a16:creationId xmlns:a16="http://schemas.microsoft.com/office/drawing/2014/main" id="{8D9C7E37-B751-5443-AFF2-67C29F30D92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34830" y="609905"/>
              <a:ext cx="2162356" cy="403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3BEB3E51-DC30-444B-A071-042A2BDA2F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1352" y="706485"/>
            <a:ext cx="3012236" cy="2614117"/>
          </a:xfrm>
          <a:prstGeom prst="rect">
            <a:avLst/>
          </a:prstGeom>
        </p:spPr>
      </p:pic>
      <p:sp>
        <p:nvSpPr>
          <p:cNvPr id="8" name="TextBox 7">
            <a:extLst>
              <a:ext uri="{FF2B5EF4-FFF2-40B4-BE49-F238E27FC236}">
                <a16:creationId xmlns:a16="http://schemas.microsoft.com/office/drawing/2014/main" id="{A5B14983-2448-E548-A1E2-318193CBD548}"/>
              </a:ext>
            </a:extLst>
          </p:cNvPr>
          <p:cNvSpPr txBox="1"/>
          <p:nvPr/>
        </p:nvSpPr>
        <p:spPr>
          <a:xfrm>
            <a:off x="3810400" y="3320602"/>
            <a:ext cx="4145976" cy="1384995"/>
          </a:xfrm>
          <a:prstGeom prst="rect">
            <a:avLst/>
          </a:prstGeom>
          <a:noFill/>
        </p:spPr>
        <p:txBody>
          <a:bodyPr wrap="square" rtlCol="0">
            <a:spAutoFit/>
          </a:bodyPr>
          <a:lstStyle/>
          <a:p>
            <a:r>
              <a:rPr lang="en-US" sz="1200" dirty="0">
                <a:solidFill>
                  <a:srgbClr val="002060"/>
                </a:solidFill>
              </a:rPr>
              <a:t>First years (2015-2017) of Surface Soil Moisture products and NRT</a:t>
            </a:r>
          </a:p>
          <a:p>
            <a:endParaRPr lang="en-US" sz="1200" dirty="0">
              <a:solidFill>
                <a:srgbClr val="002060"/>
              </a:solidFill>
            </a:endParaRPr>
          </a:p>
          <a:p>
            <a:r>
              <a:rPr lang="en-US" sz="1200" dirty="0">
                <a:solidFill>
                  <a:srgbClr val="002060"/>
                </a:solidFill>
              </a:rPr>
              <a:t>at 1km resolution (SSM1km) over continental Europe, based on the C-band SAR sensors of Sentinel-1 A and B</a:t>
            </a:r>
          </a:p>
          <a:p>
            <a:endParaRPr lang="en-US" sz="1200" dirty="0">
              <a:solidFill>
                <a:srgbClr val="002060"/>
              </a:solidFill>
            </a:endParaRPr>
          </a:p>
          <a:p>
            <a:r>
              <a:rPr lang="en-US" sz="1200" dirty="0" err="1">
                <a:solidFill>
                  <a:srgbClr val="002060"/>
                </a:solidFill>
              </a:rPr>
              <a:t>Radarsat</a:t>
            </a:r>
            <a:r>
              <a:rPr lang="en-US" sz="1200" dirty="0">
                <a:solidFill>
                  <a:srgbClr val="002060"/>
                </a:solidFill>
              </a:rPr>
              <a:t> Constellation could expend coverage and frequency </a:t>
            </a:r>
            <a:endParaRPr lang="en-GB" sz="1200" dirty="0">
              <a:solidFill>
                <a:srgbClr val="002060"/>
              </a:solidFill>
            </a:endParaRPr>
          </a:p>
        </p:txBody>
      </p:sp>
      <p:sp>
        <p:nvSpPr>
          <p:cNvPr id="9" name="TextBox 8">
            <a:extLst>
              <a:ext uri="{FF2B5EF4-FFF2-40B4-BE49-F238E27FC236}">
                <a16:creationId xmlns:a16="http://schemas.microsoft.com/office/drawing/2014/main" id="{0E1183A0-E4F0-3C43-8B8E-FE817542F088}"/>
              </a:ext>
            </a:extLst>
          </p:cNvPr>
          <p:cNvSpPr txBox="1"/>
          <p:nvPr/>
        </p:nvSpPr>
        <p:spPr>
          <a:xfrm>
            <a:off x="3522453" y="640375"/>
            <a:ext cx="2231868" cy="1131079"/>
          </a:xfrm>
          <a:prstGeom prst="rect">
            <a:avLst/>
          </a:prstGeom>
          <a:noFill/>
        </p:spPr>
        <p:txBody>
          <a:bodyPr wrap="square" rtlCol="0">
            <a:spAutoFit/>
          </a:bodyPr>
          <a:lstStyle/>
          <a:p>
            <a:r>
              <a:rPr lang="en-GB" sz="1350" b="1" dirty="0">
                <a:solidFill>
                  <a:srgbClr val="002060"/>
                </a:solidFill>
              </a:rPr>
              <a:t>&lt; Surface Soil Moisture</a:t>
            </a:r>
          </a:p>
          <a:p>
            <a:endParaRPr lang="en-GB" sz="1350" b="1" dirty="0">
              <a:solidFill>
                <a:srgbClr val="002060"/>
              </a:solidFill>
            </a:endParaRPr>
          </a:p>
          <a:p>
            <a:r>
              <a:rPr lang="en-GB" sz="1350" dirty="0">
                <a:solidFill>
                  <a:srgbClr val="002060"/>
                </a:solidFill>
              </a:rPr>
              <a:t>   Europe, Global </a:t>
            </a:r>
          </a:p>
          <a:p>
            <a:r>
              <a:rPr lang="en-GB" sz="1350" dirty="0">
                <a:solidFill>
                  <a:srgbClr val="002060"/>
                </a:solidFill>
              </a:rPr>
              <a:t>   Daily</a:t>
            </a:r>
          </a:p>
          <a:p>
            <a:r>
              <a:rPr lang="en-GB" sz="1350" dirty="0">
                <a:solidFill>
                  <a:srgbClr val="002060"/>
                </a:solidFill>
              </a:rPr>
              <a:t>   1km </a:t>
            </a:r>
          </a:p>
        </p:txBody>
      </p:sp>
    </p:spTree>
    <p:extLst>
      <p:ext uri="{BB962C8B-B14F-4D97-AF65-F5344CB8AC3E}">
        <p14:creationId xmlns:p14="http://schemas.microsoft.com/office/powerpoint/2010/main" val="4098830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ED35E-B682-F749-A887-440B7A5B4007}"/>
              </a:ext>
            </a:extLst>
          </p:cNvPr>
          <p:cNvSpPr>
            <a:spLocks noGrp="1"/>
          </p:cNvSpPr>
          <p:nvPr>
            <p:ph type="title"/>
          </p:nvPr>
        </p:nvSpPr>
        <p:spPr/>
        <p:txBody>
          <a:bodyPr/>
          <a:lstStyle/>
          <a:p>
            <a:r>
              <a:rPr lang="en-GB" dirty="0"/>
              <a:t>examples </a:t>
            </a:r>
            <a:r>
              <a:rPr lang="en-GB" dirty="0" err="1"/>
              <a:t>ctd</a:t>
            </a:r>
            <a:r>
              <a:rPr lang="en-GB" dirty="0"/>
              <a:t>.</a:t>
            </a:r>
          </a:p>
        </p:txBody>
      </p:sp>
      <p:sp>
        <p:nvSpPr>
          <p:cNvPr id="5" name="TextBox 4">
            <a:extLst>
              <a:ext uri="{FF2B5EF4-FFF2-40B4-BE49-F238E27FC236}">
                <a16:creationId xmlns:a16="http://schemas.microsoft.com/office/drawing/2014/main" id="{FD180B11-8386-6A4C-A8DF-72C1330DA8DC}"/>
              </a:ext>
            </a:extLst>
          </p:cNvPr>
          <p:cNvSpPr txBox="1"/>
          <p:nvPr/>
        </p:nvSpPr>
        <p:spPr>
          <a:xfrm>
            <a:off x="4726524" y="606765"/>
            <a:ext cx="2132318" cy="1708160"/>
          </a:xfrm>
          <a:prstGeom prst="rect">
            <a:avLst/>
          </a:prstGeom>
          <a:noFill/>
        </p:spPr>
        <p:txBody>
          <a:bodyPr wrap="square" rtlCol="0">
            <a:spAutoFit/>
          </a:bodyPr>
          <a:lstStyle/>
          <a:p>
            <a:r>
              <a:rPr lang="en-GB" sz="1350" b="1" dirty="0">
                <a:solidFill>
                  <a:srgbClr val="002060"/>
                </a:solidFill>
              </a:rPr>
              <a:t>&lt; Lake and River Water Levels</a:t>
            </a:r>
          </a:p>
          <a:p>
            <a:endParaRPr lang="fr-FR" sz="1050" dirty="0">
              <a:solidFill>
                <a:srgbClr val="002060"/>
              </a:solidFill>
            </a:endParaRPr>
          </a:p>
          <a:p>
            <a:r>
              <a:rPr lang="fr-FR" sz="900" dirty="0">
                <a:solidFill>
                  <a:srgbClr val="002060"/>
                </a:solidFill>
              </a:rPr>
              <a:t>set of high </a:t>
            </a:r>
            <a:r>
              <a:rPr lang="fr-FR" sz="900" dirty="0" err="1">
                <a:solidFill>
                  <a:srgbClr val="002060"/>
                </a:solidFill>
              </a:rPr>
              <a:t>quality</a:t>
            </a:r>
            <a:r>
              <a:rPr lang="fr-FR" sz="900" dirty="0">
                <a:solidFill>
                  <a:srgbClr val="002060"/>
                </a:solidFill>
              </a:rPr>
              <a:t> stations </a:t>
            </a:r>
            <a:r>
              <a:rPr lang="fr-FR" sz="900" dirty="0" err="1">
                <a:solidFill>
                  <a:srgbClr val="002060"/>
                </a:solidFill>
              </a:rPr>
              <a:t>generated</a:t>
            </a:r>
            <a:r>
              <a:rPr lang="fr-FR" sz="900" dirty="0">
                <a:solidFill>
                  <a:srgbClr val="002060"/>
                </a:solidFill>
              </a:rPr>
              <a:t> over </a:t>
            </a:r>
            <a:r>
              <a:rPr lang="fr-FR" sz="900" dirty="0" err="1">
                <a:solidFill>
                  <a:srgbClr val="002060"/>
                </a:solidFill>
              </a:rPr>
              <a:t>Africa</a:t>
            </a:r>
            <a:r>
              <a:rPr lang="fr-FR" sz="900" dirty="0">
                <a:solidFill>
                  <a:srgbClr val="002060"/>
                </a:solidFill>
              </a:rPr>
              <a:t> and Europe (</a:t>
            </a:r>
            <a:r>
              <a:rPr lang="fr-FR" sz="900" dirty="0" err="1">
                <a:solidFill>
                  <a:srgbClr val="002060"/>
                </a:solidFill>
              </a:rPr>
              <a:t>respectively</a:t>
            </a:r>
            <a:r>
              <a:rPr lang="fr-FR" sz="900" dirty="0">
                <a:solidFill>
                  <a:srgbClr val="002060"/>
                </a:solidFill>
              </a:rPr>
              <a:t> ~700 </a:t>
            </a:r>
          </a:p>
          <a:p>
            <a:r>
              <a:rPr lang="fr-FR" sz="900" dirty="0">
                <a:solidFill>
                  <a:srgbClr val="002060"/>
                </a:solidFill>
              </a:rPr>
              <a:t>and 500 stations)</a:t>
            </a:r>
            <a:r>
              <a:rPr lang="en-GB" sz="900" dirty="0">
                <a:solidFill>
                  <a:srgbClr val="002060"/>
                </a:solidFill>
              </a:rPr>
              <a:t> </a:t>
            </a:r>
          </a:p>
          <a:p>
            <a:r>
              <a:rPr lang="en-GB" sz="900" dirty="0">
                <a:solidFill>
                  <a:srgbClr val="002060"/>
                </a:solidFill>
              </a:rPr>
              <a:t>Now going to &gt; 10 000 stations</a:t>
            </a:r>
          </a:p>
          <a:p>
            <a:pPr marL="128588" indent="-128588">
              <a:buFont typeface="Wingdings" pitchFamily="2" charset="2"/>
              <a:buChar char="Ø"/>
            </a:pPr>
            <a:endParaRPr lang="en-GB" sz="900" dirty="0">
              <a:solidFill>
                <a:srgbClr val="002060"/>
              </a:solidFill>
            </a:endParaRPr>
          </a:p>
          <a:p>
            <a:r>
              <a:rPr lang="en-GB" sz="900" dirty="0">
                <a:solidFill>
                  <a:srgbClr val="002060"/>
                </a:solidFill>
              </a:rPr>
              <a:t>Ten daily</a:t>
            </a:r>
          </a:p>
          <a:p>
            <a:endParaRPr lang="en-GB" sz="1350" dirty="0">
              <a:solidFill>
                <a:srgbClr val="002060"/>
              </a:solidFill>
            </a:endParaRPr>
          </a:p>
        </p:txBody>
      </p:sp>
      <p:grpSp>
        <p:nvGrpSpPr>
          <p:cNvPr id="6" name="Groupe 14">
            <a:extLst>
              <a:ext uri="{FF2B5EF4-FFF2-40B4-BE49-F238E27FC236}">
                <a16:creationId xmlns:a16="http://schemas.microsoft.com/office/drawing/2014/main" id="{A4501803-86A9-3E44-942B-79FC4B62B149}"/>
              </a:ext>
            </a:extLst>
          </p:cNvPr>
          <p:cNvGrpSpPr/>
          <p:nvPr/>
        </p:nvGrpSpPr>
        <p:grpSpPr>
          <a:xfrm>
            <a:off x="867705" y="631735"/>
            <a:ext cx="3622252" cy="2160452"/>
            <a:chOff x="1068283" y="742640"/>
            <a:chExt cx="7727416" cy="4320000"/>
          </a:xfrm>
        </p:grpSpPr>
        <p:pic>
          <p:nvPicPr>
            <p:cNvPr id="7" name="Image 19" descr="Une image contenant carte, texte&#10;&#10;Description générée avec un niveau de confiance très élevé">
              <a:extLst>
                <a:ext uri="{FF2B5EF4-FFF2-40B4-BE49-F238E27FC236}">
                  <a16:creationId xmlns:a16="http://schemas.microsoft.com/office/drawing/2014/main" id="{74A99892-F338-3E4C-834F-A0AA4F9113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8283" y="742640"/>
              <a:ext cx="7727416" cy="4320000"/>
            </a:xfrm>
            <a:prstGeom prst="rect">
              <a:avLst/>
            </a:prstGeom>
          </p:spPr>
        </p:pic>
        <p:sp>
          <p:nvSpPr>
            <p:cNvPr id="8" name="Rectangle 7">
              <a:extLst>
                <a:ext uri="{FF2B5EF4-FFF2-40B4-BE49-F238E27FC236}">
                  <a16:creationId xmlns:a16="http://schemas.microsoft.com/office/drawing/2014/main" id="{0C753FA5-34EA-3948-B7E1-7D1635EDEE53}"/>
                </a:ext>
              </a:extLst>
            </p:cNvPr>
            <p:cNvSpPr/>
            <p:nvPr/>
          </p:nvSpPr>
          <p:spPr>
            <a:xfrm rot="4573776">
              <a:off x="5663056" y="2731353"/>
              <a:ext cx="3161536" cy="984878"/>
            </a:xfrm>
            <a:prstGeom prst="rect">
              <a:avLst/>
            </a:prstGeom>
            <a:noFill/>
          </p:spPr>
          <p:txBody>
            <a:bodyPr wrap="square">
              <a:spAutoFit/>
            </a:bodyPr>
            <a:lstStyle/>
            <a:p>
              <a:pPr algn="just"/>
              <a:r>
                <a:rPr lang="fr-FR" sz="1200" b="1" dirty="0">
                  <a:solidFill>
                    <a:schemeClr val="bg1"/>
                  </a:solidFill>
                </a:rPr>
                <a:t>Sentinel-3a </a:t>
              </a:r>
              <a:r>
                <a:rPr lang="fr-FR" sz="1200" b="1" dirty="0" err="1">
                  <a:solidFill>
                    <a:schemeClr val="bg1"/>
                  </a:solidFill>
                </a:rPr>
                <a:t>ground-track</a:t>
              </a:r>
              <a:endParaRPr lang="fr-FR" sz="1200" b="1" dirty="0">
                <a:solidFill>
                  <a:schemeClr val="bg1"/>
                </a:solidFill>
              </a:endParaRPr>
            </a:p>
          </p:txBody>
        </p:sp>
      </p:grpSp>
      <p:pic>
        <p:nvPicPr>
          <p:cNvPr id="9" name="Picture 8">
            <a:extLst>
              <a:ext uri="{FF2B5EF4-FFF2-40B4-BE49-F238E27FC236}">
                <a16:creationId xmlns:a16="http://schemas.microsoft.com/office/drawing/2014/main" id="{C1F1D558-386B-9F49-A101-10377F5FE4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7704" y="3639943"/>
            <a:ext cx="1366472" cy="1109171"/>
          </a:xfrm>
          <a:prstGeom prst="rect">
            <a:avLst/>
          </a:prstGeom>
        </p:spPr>
      </p:pic>
      <p:pic>
        <p:nvPicPr>
          <p:cNvPr id="10" name="Image 17">
            <a:extLst>
              <a:ext uri="{FF2B5EF4-FFF2-40B4-BE49-F238E27FC236}">
                <a16:creationId xmlns:a16="http://schemas.microsoft.com/office/drawing/2014/main" id="{69D44C73-8268-A24B-A951-10EF8A6641FB}"/>
              </a:ext>
            </a:extLst>
          </p:cNvPr>
          <p:cNvPicPr/>
          <p:nvPr/>
        </p:nvPicPr>
        <p:blipFill>
          <a:blip r:embed="rId4" cstate="screen">
            <a:extLst>
              <a:ext uri="{28A0092B-C50C-407E-A947-70E740481C1C}">
                <a14:useLocalDpi xmlns:a14="http://schemas.microsoft.com/office/drawing/2010/main"/>
              </a:ext>
            </a:extLst>
          </a:blip>
          <a:stretch>
            <a:fillRect/>
          </a:stretch>
        </p:blipFill>
        <p:spPr>
          <a:xfrm>
            <a:off x="177020" y="2427823"/>
            <a:ext cx="2501810" cy="1131806"/>
          </a:xfrm>
          <a:prstGeom prst="rect">
            <a:avLst/>
          </a:prstGeom>
        </p:spPr>
      </p:pic>
      <p:pic>
        <p:nvPicPr>
          <p:cNvPr id="11" name="Grafik 6">
            <a:extLst>
              <a:ext uri="{FF2B5EF4-FFF2-40B4-BE49-F238E27FC236}">
                <a16:creationId xmlns:a16="http://schemas.microsoft.com/office/drawing/2014/main" id="{83071633-A2F3-994F-B87C-669C02824C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63270" y="2954850"/>
            <a:ext cx="4222220" cy="2112450"/>
          </a:xfrm>
          <a:prstGeom prst="rect">
            <a:avLst/>
          </a:prstGeom>
        </p:spPr>
      </p:pic>
      <p:sp>
        <p:nvSpPr>
          <p:cNvPr id="13" name="TextBox 12">
            <a:extLst>
              <a:ext uri="{FF2B5EF4-FFF2-40B4-BE49-F238E27FC236}">
                <a16:creationId xmlns:a16="http://schemas.microsoft.com/office/drawing/2014/main" id="{7D894C11-F9B6-CD49-9FD0-716479ABC4B6}"/>
              </a:ext>
            </a:extLst>
          </p:cNvPr>
          <p:cNvSpPr txBox="1"/>
          <p:nvPr/>
        </p:nvSpPr>
        <p:spPr>
          <a:xfrm>
            <a:off x="3303034" y="3243944"/>
            <a:ext cx="2132318" cy="715581"/>
          </a:xfrm>
          <a:prstGeom prst="rect">
            <a:avLst/>
          </a:prstGeom>
          <a:noFill/>
        </p:spPr>
        <p:txBody>
          <a:bodyPr wrap="square" rtlCol="0">
            <a:spAutoFit/>
          </a:bodyPr>
          <a:lstStyle/>
          <a:p>
            <a:r>
              <a:rPr lang="en-GB" sz="1350" b="1" dirty="0">
                <a:solidFill>
                  <a:srgbClr val="002060"/>
                </a:solidFill>
              </a:rPr>
              <a:t>Lake Water Quality &gt;</a:t>
            </a:r>
          </a:p>
          <a:p>
            <a:r>
              <a:rPr lang="en-GB" sz="900" dirty="0">
                <a:solidFill>
                  <a:srgbClr val="002060"/>
                </a:solidFill>
              </a:rPr>
              <a:t>300m, 100m (in evolution)</a:t>
            </a:r>
          </a:p>
          <a:p>
            <a:r>
              <a:rPr lang="en-GB" sz="900" dirty="0">
                <a:solidFill>
                  <a:srgbClr val="002060"/>
                </a:solidFill>
              </a:rPr>
              <a:t>Ten daily </a:t>
            </a:r>
          </a:p>
          <a:p>
            <a:r>
              <a:rPr lang="en-GB" sz="900" dirty="0">
                <a:solidFill>
                  <a:srgbClr val="002060"/>
                </a:solidFill>
              </a:rPr>
              <a:t>2016-</a:t>
            </a:r>
          </a:p>
        </p:txBody>
      </p:sp>
      <p:sp>
        <p:nvSpPr>
          <p:cNvPr id="15" name="TextBox 14">
            <a:extLst>
              <a:ext uri="{FF2B5EF4-FFF2-40B4-BE49-F238E27FC236}">
                <a16:creationId xmlns:a16="http://schemas.microsoft.com/office/drawing/2014/main" id="{A74F2DD5-6820-9747-832E-536B1FD3552A}"/>
              </a:ext>
            </a:extLst>
          </p:cNvPr>
          <p:cNvSpPr txBox="1"/>
          <p:nvPr/>
        </p:nvSpPr>
        <p:spPr>
          <a:xfrm>
            <a:off x="3303034" y="4226517"/>
            <a:ext cx="1781257" cy="669414"/>
          </a:xfrm>
          <a:prstGeom prst="rect">
            <a:avLst/>
          </a:prstGeom>
          <a:noFill/>
        </p:spPr>
        <p:txBody>
          <a:bodyPr wrap="none" rtlCol="0">
            <a:spAutoFit/>
          </a:bodyPr>
          <a:lstStyle/>
          <a:p>
            <a:r>
              <a:rPr lang="en-GB" sz="750" u="sng" dirty="0">
                <a:solidFill>
                  <a:srgbClr val="002060"/>
                </a:solidFill>
              </a:rPr>
              <a:t>Parameters:</a:t>
            </a:r>
          </a:p>
          <a:p>
            <a:r>
              <a:rPr lang="en-GB" sz="750" dirty="0">
                <a:solidFill>
                  <a:srgbClr val="002060"/>
                </a:solidFill>
              </a:rPr>
              <a:t>Lake Surface Water Temperature (LSWT)</a:t>
            </a:r>
          </a:p>
          <a:p>
            <a:r>
              <a:rPr lang="en-GB" sz="750" dirty="0">
                <a:solidFill>
                  <a:srgbClr val="002060"/>
                </a:solidFill>
              </a:rPr>
              <a:t>Turbidity (TUR)</a:t>
            </a:r>
          </a:p>
          <a:p>
            <a:r>
              <a:rPr lang="en-GB" sz="750" dirty="0">
                <a:solidFill>
                  <a:srgbClr val="002060"/>
                </a:solidFill>
              </a:rPr>
              <a:t>Trophic State Index (TSI)</a:t>
            </a:r>
          </a:p>
          <a:p>
            <a:r>
              <a:rPr lang="en-GB" sz="750" dirty="0">
                <a:solidFill>
                  <a:srgbClr val="002060"/>
                </a:solidFill>
              </a:rPr>
              <a:t>Lake Surface Reflectance (LSR)</a:t>
            </a:r>
          </a:p>
        </p:txBody>
      </p:sp>
    </p:spTree>
    <p:extLst>
      <p:ext uri="{BB962C8B-B14F-4D97-AF65-F5344CB8AC3E}">
        <p14:creationId xmlns:p14="http://schemas.microsoft.com/office/powerpoint/2010/main" val="1934175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796A2-CB9D-7946-A211-F944B094C597}"/>
              </a:ext>
            </a:extLst>
          </p:cNvPr>
          <p:cNvSpPr>
            <a:spLocks noGrp="1"/>
          </p:cNvSpPr>
          <p:nvPr>
            <p:ph type="title"/>
          </p:nvPr>
        </p:nvSpPr>
        <p:spPr/>
        <p:txBody>
          <a:bodyPr/>
          <a:lstStyle/>
          <a:p>
            <a:r>
              <a:rPr lang="en-GB" dirty="0"/>
              <a:t>Highlight 1</a:t>
            </a:r>
          </a:p>
        </p:txBody>
      </p:sp>
      <p:pic>
        <p:nvPicPr>
          <p:cNvPr id="3" name="Picture 2">
            <a:extLst>
              <a:ext uri="{FF2B5EF4-FFF2-40B4-BE49-F238E27FC236}">
                <a16:creationId xmlns:a16="http://schemas.microsoft.com/office/drawing/2014/main" id="{1A0DD393-0B0B-CE44-9C6C-BF102BF9967D}"/>
              </a:ext>
            </a:extLst>
          </p:cNvPr>
          <p:cNvPicPr>
            <a:picLocks noChangeAspect="1"/>
          </p:cNvPicPr>
          <p:nvPr/>
        </p:nvPicPr>
        <p:blipFill>
          <a:blip r:embed="rId3"/>
          <a:stretch>
            <a:fillRect/>
          </a:stretch>
        </p:blipFill>
        <p:spPr>
          <a:xfrm>
            <a:off x="997990" y="936172"/>
            <a:ext cx="7712339" cy="4048979"/>
          </a:xfrm>
          <a:prstGeom prst="rect">
            <a:avLst/>
          </a:prstGeom>
        </p:spPr>
      </p:pic>
      <p:sp>
        <p:nvSpPr>
          <p:cNvPr id="5" name="TextBox 4">
            <a:extLst>
              <a:ext uri="{FF2B5EF4-FFF2-40B4-BE49-F238E27FC236}">
                <a16:creationId xmlns:a16="http://schemas.microsoft.com/office/drawing/2014/main" id="{A72D8AE4-D684-8B40-A7F2-DEE172AC1389}"/>
              </a:ext>
            </a:extLst>
          </p:cNvPr>
          <p:cNvSpPr txBox="1"/>
          <p:nvPr/>
        </p:nvSpPr>
        <p:spPr>
          <a:xfrm>
            <a:off x="1039599" y="734316"/>
            <a:ext cx="7642926" cy="461665"/>
          </a:xfrm>
          <a:prstGeom prst="rect">
            <a:avLst/>
          </a:prstGeom>
          <a:solidFill>
            <a:schemeClr val="bg1">
              <a:lumMod val="95000"/>
            </a:schemeClr>
          </a:solidFill>
        </p:spPr>
        <p:txBody>
          <a:bodyPr wrap="none" rtlCol="0">
            <a:spAutoFit/>
          </a:bodyPr>
          <a:lstStyle/>
          <a:p>
            <a:r>
              <a:rPr lang="en-US" sz="1200" i="1" dirty="0"/>
              <a:t>The Global Land Cover Layers:</a:t>
            </a:r>
          </a:p>
          <a:p>
            <a:r>
              <a:rPr lang="en-US" sz="1200" i="1" dirty="0"/>
              <a:t>more than a ‘map’, it is a systematic </a:t>
            </a:r>
            <a:r>
              <a:rPr lang="en-US" sz="1200" b="1" i="1" dirty="0"/>
              <a:t>service</a:t>
            </a:r>
            <a:r>
              <a:rPr lang="en-US" sz="1200" i="1" dirty="0"/>
              <a:t> providing dynamic, </a:t>
            </a:r>
            <a:r>
              <a:rPr lang="en-US" sz="1200" b="1" i="1" dirty="0"/>
              <a:t>yearly,</a:t>
            </a:r>
            <a:r>
              <a:rPr lang="en-US" sz="1200" i="1" dirty="0"/>
              <a:t> </a:t>
            </a:r>
            <a:r>
              <a:rPr lang="en-US" sz="1200" b="1" i="1" dirty="0"/>
              <a:t>user-oriented</a:t>
            </a:r>
            <a:r>
              <a:rPr lang="en-US" sz="1200" i="1" dirty="0"/>
              <a:t> </a:t>
            </a:r>
            <a:r>
              <a:rPr lang="en-US" sz="1200" b="1" i="1" dirty="0"/>
              <a:t>global</a:t>
            </a:r>
            <a:r>
              <a:rPr lang="en-US" sz="1200" i="1" dirty="0"/>
              <a:t> land cover maps from 2015</a:t>
            </a:r>
            <a:endParaRPr lang="en-BE" sz="1200" i="1" dirty="0"/>
          </a:p>
        </p:txBody>
      </p:sp>
    </p:spTree>
    <p:extLst>
      <p:ext uri="{BB962C8B-B14F-4D97-AF65-F5344CB8AC3E}">
        <p14:creationId xmlns:p14="http://schemas.microsoft.com/office/powerpoint/2010/main" val="3265830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266FA-9E44-1F46-82F2-DB0E8697BB1A}"/>
              </a:ext>
            </a:extLst>
          </p:cNvPr>
          <p:cNvSpPr>
            <a:spLocks noGrp="1"/>
          </p:cNvSpPr>
          <p:nvPr>
            <p:ph type="title"/>
          </p:nvPr>
        </p:nvSpPr>
        <p:spPr/>
        <p:txBody>
          <a:bodyPr/>
          <a:lstStyle/>
          <a:p>
            <a:r>
              <a:rPr lang="en-US" dirty="0"/>
              <a:t>COPERNICUS PAST to PRESENT</a:t>
            </a:r>
            <a:endParaRPr lang="de-DE" dirty="0"/>
          </a:p>
        </p:txBody>
      </p:sp>
      <p:grpSp>
        <p:nvGrpSpPr>
          <p:cNvPr id="4" name="Group 3">
            <a:extLst>
              <a:ext uri="{FF2B5EF4-FFF2-40B4-BE49-F238E27FC236}">
                <a16:creationId xmlns:a16="http://schemas.microsoft.com/office/drawing/2014/main" id="{974DE384-2901-7C4C-B57A-DE7B3E077E0F}"/>
              </a:ext>
            </a:extLst>
          </p:cNvPr>
          <p:cNvGrpSpPr/>
          <p:nvPr/>
        </p:nvGrpSpPr>
        <p:grpSpPr>
          <a:xfrm>
            <a:off x="1732144" y="913626"/>
            <a:ext cx="952878" cy="1361252"/>
            <a:chOff x="300938" y="1888"/>
            <a:chExt cx="952876" cy="1361252"/>
          </a:xfrm>
        </p:grpSpPr>
        <p:sp>
          <p:nvSpPr>
            <p:cNvPr id="20" name="Chevron 19">
              <a:extLst>
                <a:ext uri="{FF2B5EF4-FFF2-40B4-BE49-F238E27FC236}">
                  <a16:creationId xmlns:a16="http://schemas.microsoft.com/office/drawing/2014/main" id="{F4DD80C7-5B23-4F41-B08D-5EDD4160EFCC}"/>
                </a:ext>
              </a:extLst>
            </p:cNvPr>
            <p:cNvSpPr/>
            <p:nvPr/>
          </p:nvSpPr>
          <p:spPr>
            <a:xfrm rot="5400000">
              <a:off x="96750" y="206076"/>
              <a:ext cx="1361252" cy="952876"/>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Chevron 4">
              <a:extLst>
                <a:ext uri="{FF2B5EF4-FFF2-40B4-BE49-F238E27FC236}">
                  <a16:creationId xmlns:a16="http://schemas.microsoft.com/office/drawing/2014/main" id="{76D0A878-EA76-B642-BFDB-B8E4C9AF607A}"/>
                </a:ext>
              </a:extLst>
            </p:cNvPr>
            <p:cNvSpPr txBox="1"/>
            <p:nvPr/>
          </p:nvSpPr>
          <p:spPr>
            <a:xfrm>
              <a:off x="300938" y="478326"/>
              <a:ext cx="952876" cy="4083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R&amp;D activities</a:t>
              </a:r>
            </a:p>
            <a:p>
              <a:pPr marL="0" lvl="0" indent="0" algn="ctr" defTabSz="488950">
                <a:lnSpc>
                  <a:spcPct val="90000"/>
                </a:lnSpc>
                <a:spcBef>
                  <a:spcPct val="0"/>
                </a:spcBef>
                <a:spcAft>
                  <a:spcPct val="35000"/>
                </a:spcAft>
                <a:buNone/>
              </a:pPr>
              <a:r>
                <a:rPr lang="en-US" sz="1100" kern="1200" dirty="0"/>
                <a:t>FP6-FP7</a:t>
              </a:r>
            </a:p>
          </p:txBody>
        </p:sp>
      </p:grpSp>
      <p:grpSp>
        <p:nvGrpSpPr>
          <p:cNvPr id="5" name="Group 4">
            <a:extLst>
              <a:ext uri="{FF2B5EF4-FFF2-40B4-BE49-F238E27FC236}">
                <a16:creationId xmlns:a16="http://schemas.microsoft.com/office/drawing/2014/main" id="{11061620-5651-634E-838A-183D16B3358E}"/>
              </a:ext>
            </a:extLst>
          </p:cNvPr>
          <p:cNvGrpSpPr/>
          <p:nvPr/>
        </p:nvGrpSpPr>
        <p:grpSpPr>
          <a:xfrm>
            <a:off x="5228793" y="1051995"/>
            <a:ext cx="3447663" cy="884814"/>
            <a:chOff x="3851661" y="140257"/>
            <a:chExt cx="3447663" cy="884814"/>
          </a:xfrm>
        </p:grpSpPr>
        <p:sp>
          <p:nvSpPr>
            <p:cNvPr id="18" name="Round Same Side Corner Rectangle 17">
              <a:extLst>
                <a:ext uri="{FF2B5EF4-FFF2-40B4-BE49-F238E27FC236}">
                  <a16:creationId xmlns:a16="http://schemas.microsoft.com/office/drawing/2014/main" id="{762B8EBE-FD0F-0A4F-B564-1DA94A01AF40}"/>
                </a:ext>
              </a:extLst>
            </p:cNvPr>
            <p:cNvSpPr/>
            <p:nvPr/>
          </p:nvSpPr>
          <p:spPr>
            <a:xfrm rot="5400000">
              <a:off x="5133086" y="-1141168"/>
              <a:ext cx="884814" cy="3447663"/>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Round Same Side Corner Rectangle 6">
              <a:extLst>
                <a:ext uri="{FF2B5EF4-FFF2-40B4-BE49-F238E27FC236}">
                  <a16:creationId xmlns:a16="http://schemas.microsoft.com/office/drawing/2014/main" id="{90DB8909-1B27-0845-A839-F6D2C0737E27}"/>
                </a:ext>
              </a:extLst>
            </p:cNvPr>
            <p:cNvSpPr txBox="1"/>
            <p:nvPr/>
          </p:nvSpPr>
          <p:spPr>
            <a:xfrm>
              <a:off x="3851662" y="183449"/>
              <a:ext cx="3404470" cy="7984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2240" tIns="12700" rIns="12700" bIns="12700" numCol="1" spcCol="1270" anchor="ctr" anchorCtr="0">
              <a:noAutofit/>
            </a:bodyPr>
            <a:lstStyle/>
            <a:p>
              <a:pPr marL="171450" lvl="1" indent="0" algn="l" defTabSz="755650">
                <a:lnSpc>
                  <a:spcPct val="90000"/>
                </a:lnSpc>
                <a:spcBef>
                  <a:spcPct val="0"/>
                </a:spcBef>
                <a:spcAft>
                  <a:spcPct val="15000"/>
                </a:spcAft>
                <a:buNone/>
              </a:pPr>
              <a:endParaRPr lang="en-US" sz="2000" kern="1200" dirty="0"/>
            </a:p>
            <a:p>
              <a:pPr marL="0" marR="0" lvl="2" indent="0" algn="l" defTabSz="914400" eaLnBrk="1" fontAlgn="auto" latinLnBrk="0" hangingPunct="1">
                <a:lnSpc>
                  <a:spcPct val="100000"/>
                </a:lnSpc>
                <a:spcBef>
                  <a:spcPct val="0"/>
                </a:spcBef>
                <a:spcAft>
                  <a:spcPts val="0"/>
                </a:spcAft>
                <a:buClrTx/>
                <a:buSzTx/>
                <a:buFontTx/>
                <a:buNone/>
                <a:tabLst/>
                <a:defRPr/>
              </a:pPr>
              <a:endParaRPr lang="en-US" sz="1800" kern="1200" dirty="0"/>
            </a:p>
            <a:p>
              <a:pPr marL="0" marR="0" lvl="2" indent="0" algn="l" defTabSz="914400" eaLnBrk="1" fontAlgn="auto" latinLnBrk="0" hangingPunct="1">
                <a:lnSpc>
                  <a:spcPct val="100000"/>
                </a:lnSpc>
                <a:spcBef>
                  <a:spcPct val="0"/>
                </a:spcBef>
                <a:spcAft>
                  <a:spcPts val="0"/>
                </a:spcAft>
                <a:buClrTx/>
                <a:buSzTx/>
                <a:buFontTx/>
                <a:buNone/>
                <a:tabLst/>
                <a:defRPr/>
              </a:pPr>
              <a:r>
                <a:rPr lang="en-US" sz="1800" kern="1200" dirty="0"/>
                <a:t>1998-2010:</a:t>
              </a:r>
            </a:p>
            <a:p>
              <a:pPr marL="185738" marR="0" lvl="2" algn="l" defTabSz="914400" eaLnBrk="1" fontAlgn="auto" latinLnBrk="0" hangingPunct="1">
                <a:lnSpc>
                  <a:spcPct val="100000"/>
                </a:lnSpc>
                <a:spcBef>
                  <a:spcPct val="0"/>
                </a:spcBef>
                <a:spcAft>
                  <a:spcPts val="0"/>
                </a:spcAft>
                <a:buClrTx/>
                <a:buSzTx/>
                <a:buFontTx/>
                <a:buNone/>
                <a:defRPr/>
              </a:pPr>
              <a:r>
                <a:rPr lang="en-US" kern="1200" dirty="0"/>
                <a:t>Space-related projects € 750 M</a:t>
              </a:r>
            </a:p>
            <a:p>
              <a:pPr marL="185738" marR="0" lvl="2" algn="l" defTabSz="914400" eaLnBrk="1" fontAlgn="auto" latinLnBrk="0" hangingPunct="1">
                <a:lnSpc>
                  <a:spcPct val="100000"/>
                </a:lnSpc>
                <a:spcBef>
                  <a:spcPct val="0"/>
                </a:spcBef>
                <a:spcAft>
                  <a:spcPts val="0"/>
                </a:spcAft>
                <a:buClrTx/>
                <a:buSzTx/>
                <a:buFontTx/>
                <a:buNone/>
                <a:defRPr/>
              </a:pPr>
              <a:r>
                <a:rPr lang="en-US" kern="1200" dirty="0"/>
                <a:t>Preparatory actions € 9,2 M</a:t>
              </a:r>
            </a:p>
            <a:p>
              <a:pPr marL="0" marR="0" lvl="2" indent="0" algn="l" defTabSz="914400" eaLnBrk="1" fontAlgn="auto" latinLnBrk="0" hangingPunct="1">
                <a:lnSpc>
                  <a:spcPct val="100000"/>
                </a:lnSpc>
                <a:spcBef>
                  <a:spcPct val="0"/>
                </a:spcBef>
                <a:spcAft>
                  <a:spcPts val="0"/>
                </a:spcAft>
                <a:buClrTx/>
                <a:buSzTx/>
                <a:buFontTx/>
                <a:buNone/>
                <a:tabLst/>
                <a:defRPr/>
              </a:pPr>
              <a:endParaRPr lang="en-US" sz="2000" kern="1200" dirty="0"/>
            </a:p>
            <a:p>
              <a:pPr marL="171450" marR="0" lvl="2" indent="0" algn="l" defTabSz="755650" eaLnBrk="1" fontAlgn="auto" latinLnBrk="0" hangingPunct="1">
                <a:lnSpc>
                  <a:spcPct val="90000"/>
                </a:lnSpc>
                <a:spcBef>
                  <a:spcPct val="0"/>
                </a:spcBef>
                <a:spcAft>
                  <a:spcPct val="15000"/>
                </a:spcAft>
                <a:buClrTx/>
                <a:buSzTx/>
                <a:buFontTx/>
                <a:buNone/>
                <a:tabLst/>
                <a:defRPr/>
              </a:pPr>
              <a:r>
                <a:rPr lang="en-US" sz="1300" kern="1200" dirty="0"/>
                <a:t> </a:t>
              </a:r>
            </a:p>
          </p:txBody>
        </p:sp>
      </p:grpSp>
      <p:grpSp>
        <p:nvGrpSpPr>
          <p:cNvPr id="6" name="Group 5">
            <a:extLst>
              <a:ext uri="{FF2B5EF4-FFF2-40B4-BE49-F238E27FC236}">
                <a16:creationId xmlns:a16="http://schemas.microsoft.com/office/drawing/2014/main" id="{6F640C98-E6CB-D54E-AF92-C1B3389DA597}"/>
              </a:ext>
            </a:extLst>
          </p:cNvPr>
          <p:cNvGrpSpPr/>
          <p:nvPr/>
        </p:nvGrpSpPr>
        <p:grpSpPr>
          <a:xfrm>
            <a:off x="1732146" y="2143602"/>
            <a:ext cx="952876" cy="1361252"/>
            <a:chOff x="355014" y="1231864"/>
            <a:chExt cx="952876" cy="1361252"/>
          </a:xfrm>
        </p:grpSpPr>
        <p:sp>
          <p:nvSpPr>
            <p:cNvPr id="16" name="Chevron 15">
              <a:extLst>
                <a:ext uri="{FF2B5EF4-FFF2-40B4-BE49-F238E27FC236}">
                  <a16:creationId xmlns:a16="http://schemas.microsoft.com/office/drawing/2014/main" id="{3C9F8DB6-ED63-F041-AFF1-02BB6B607751}"/>
                </a:ext>
              </a:extLst>
            </p:cNvPr>
            <p:cNvSpPr/>
            <p:nvPr/>
          </p:nvSpPr>
          <p:spPr>
            <a:xfrm rot="5400000">
              <a:off x="150826" y="1436052"/>
              <a:ext cx="1361252" cy="952876"/>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8">
              <a:extLst>
                <a:ext uri="{FF2B5EF4-FFF2-40B4-BE49-F238E27FC236}">
                  <a16:creationId xmlns:a16="http://schemas.microsoft.com/office/drawing/2014/main" id="{79942311-2C64-914B-85D7-68AAC3B354B4}"/>
                </a:ext>
              </a:extLst>
            </p:cNvPr>
            <p:cNvSpPr txBox="1"/>
            <p:nvPr/>
          </p:nvSpPr>
          <p:spPr>
            <a:xfrm>
              <a:off x="355014" y="1708302"/>
              <a:ext cx="952876" cy="4083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GMES-GIO</a:t>
              </a:r>
            </a:p>
          </p:txBody>
        </p:sp>
      </p:grpSp>
      <p:grpSp>
        <p:nvGrpSpPr>
          <p:cNvPr id="7" name="Group 6">
            <a:extLst>
              <a:ext uri="{FF2B5EF4-FFF2-40B4-BE49-F238E27FC236}">
                <a16:creationId xmlns:a16="http://schemas.microsoft.com/office/drawing/2014/main" id="{3CD0B634-C381-9848-BB34-1EE41829BFE5}"/>
              </a:ext>
            </a:extLst>
          </p:cNvPr>
          <p:cNvGrpSpPr/>
          <p:nvPr/>
        </p:nvGrpSpPr>
        <p:grpSpPr>
          <a:xfrm>
            <a:off x="3851920" y="2102532"/>
            <a:ext cx="2347646" cy="1002653"/>
            <a:chOff x="2536439" y="1223591"/>
            <a:chExt cx="2347646" cy="1002653"/>
          </a:xfrm>
        </p:grpSpPr>
        <p:sp>
          <p:nvSpPr>
            <p:cNvPr id="14" name="Round Same Side Corner Rectangle 13">
              <a:extLst>
                <a:ext uri="{FF2B5EF4-FFF2-40B4-BE49-F238E27FC236}">
                  <a16:creationId xmlns:a16="http://schemas.microsoft.com/office/drawing/2014/main" id="{5E81415E-A739-2A40-8C12-607347DF2B7B}"/>
                </a:ext>
              </a:extLst>
            </p:cNvPr>
            <p:cNvSpPr/>
            <p:nvPr/>
          </p:nvSpPr>
          <p:spPr>
            <a:xfrm rot="5400000">
              <a:off x="3208935" y="551095"/>
              <a:ext cx="1002653" cy="2347646"/>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Round Same Side Corner Rectangle 10">
              <a:extLst>
                <a:ext uri="{FF2B5EF4-FFF2-40B4-BE49-F238E27FC236}">
                  <a16:creationId xmlns:a16="http://schemas.microsoft.com/office/drawing/2014/main" id="{F385EA32-35B1-9643-B096-C56DF5637EA5}"/>
                </a:ext>
              </a:extLst>
            </p:cNvPr>
            <p:cNvSpPr txBox="1"/>
            <p:nvPr/>
          </p:nvSpPr>
          <p:spPr>
            <a:xfrm>
              <a:off x="2536439" y="1272537"/>
              <a:ext cx="2298701" cy="90476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0904" tIns="10795" rIns="10795" bIns="10795" numCol="1" spcCol="1270" anchor="ctr" anchorCtr="0">
              <a:noAutofit/>
            </a:bodyPr>
            <a:lstStyle/>
            <a:p>
              <a:pPr marL="0" lvl="1" algn="l" defTabSz="755650">
                <a:lnSpc>
                  <a:spcPct val="90000"/>
                </a:lnSpc>
                <a:spcBef>
                  <a:spcPct val="0"/>
                </a:spcBef>
                <a:spcAft>
                  <a:spcPct val="15000"/>
                </a:spcAft>
              </a:pPr>
              <a:r>
                <a:rPr lang="en-US" sz="1700" kern="1200" dirty="0"/>
                <a:t>2011-2013</a:t>
              </a:r>
            </a:p>
            <a:p>
              <a:pPr marL="185738" lvl="1" algn="l" defTabSz="755650">
                <a:lnSpc>
                  <a:spcPct val="90000"/>
                </a:lnSpc>
                <a:spcBef>
                  <a:spcPct val="0"/>
                </a:spcBef>
                <a:spcAft>
                  <a:spcPct val="15000"/>
                </a:spcAft>
              </a:pPr>
              <a:r>
                <a:rPr lang="en-US" sz="1700" kern="1200" dirty="0"/>
                <a:t>GMES –Initial Operations- € 107 M</a:t>
              </a:r>
            </a:p>
          </p:txBody>
        </p:sp>
      </p:grpSp>
      <p:grpSp>
        <p:nvGrpSpPr>
          <p:cNvPr id="8" name="Group 7">
            <a:extLst>
              <a:ext uri="{FF2B5EF4-FFF2-40B4-BE49-F238E27FC236}">
                <a16:creationId xmlns:a16="http://schemas.microsoft.com/office/drawing/2014/main" id="{51BBB302-ADF0-7C44-A271-F75FEAEF8DF1}"/>
              </a:ext>
            </a:extLst>
          </p:cNvPr>
          <p:cNvGrpSpPr/>
          <p:nvPr/>
        </p:nvGrpSpPr>
        <p:grpSpPr>
          <a:xfrm>
            <a:off x="1732146" y="3370738"/>
            <a:ext cx="952876" cy="1361252"/>
            <a:chOff x="355014" y="2459000"/>
            <a:chExt cx="952876" cy="1361252"/>
          </a:xfrm>
        </p:grpSpPr>
        <p:sp>
          <p:nvSpPr>
            <p:cNvPr id="12" name="Chevron 11">
              <a:extLst>
                <a:ext uri="{FF2B5EF4-FFF2-40B4-BE49-F238E27FC236}">
                  <a16:creationId xmlns:a16="http://schemas.microsoft.com/office/drawing/2014/main" id="{9D061FA2-61FF-CC46-B511-F905998DF687}"/>
                </a:ext>
              </a:extLst>
            </p:cNvPr>
            <p:cNvSpPr/>
            <p:nvPr/>
          </p:nvSpPr>
          <p:spPr>
            <a:xfrm rot="5400000">
              <a:off x="150826" y="2663188"/>
              <a:ext cx="1361252" cy="952876"/>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12">
              <a:extLst>
                <a:ext uri="{FF2B5EF4-FFF2-40B4-BE49-F238E27FC236}">
                  <a16:creationId xmlns:a16="http://schemas.microsoft.com/office/drawing/2014/main" id="{53DE67F1-9316-574A-86D6-653B998B2E77}"/>
                </a:ext>
              </a:extLst>
            </p:cNvPr>
            <p:cNvSpPr txBox="1"/>
            <p:nvPr/>
          </p:nvSpPr>
          <p:spPr>
            <a:xfrm>
              <a:off x="355014" y="2935438"/>
              <a:ext cx="952876" cy="4083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Copernicus</a:t>
              </a:r>
            </a:p>
          </p:txBody>
        </p:sp>
      </p:grpSp>
      <p:grpSp>
        <p:nvGrpSpPr>
          <p:cNvPr id="9" name="Group 8">
            <a:extLst>
              <a:ext uri="{FF2B5EF4-FFF2-40B4-BE49-F238E27FC236}">
                <a16:creationId xmlns:a16="http://schemas.microsoft.com/office/drawing/2014/main" id="{88846EDD-7AA9-2048-99F8-150C5C3BA4C1}"/>
              </a:ext>
            </a:extLst>
          </p:cNvPr>
          <p:cNvGrpSpPr/>
          <p:nvPr/>
        </p:nvGrpSpPr>
        <p:grpSpPr>
          <a:xfrm>
            <a:off x="3176678" y="3314101"/>
            <a:ext cx="5144764" cy="998088"/>
            <a:chOff x="1799546" y="2402363"/>
            <a:chExt cx="5144764" cy="998088"/>
          </a:xfrm>
        </p:grpSpPr>
        <p:sp>
          <p:nvSpPr>
            <p:cNvPr id="10" name="Round Same Side Corner Rectangle 9">
              <a:extLst>
                <a:ext uri="{FF2B5EF4-FFF2-40B4-BE49-F238E27FC236}">
                  <a16:creationId xmlns:a16="http://schemas.microsoft.com/office/drawing/2014/main" id="{D2303C6E-1B12-B447-80B7-F05095C752B1}"/>
                </a:ext>
              </a:extLst>
            </p:cNvPr>
            <p:cNvSpPr/>
            <p:nvPr/>
          </p:nvSpPr>
          <p:spPr>
            <a:xfrm rot="5400000">
              <a:off x="3872884" y="329025"/>
              <a:ext cx="998088" cy="5144764"/>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ound Same Side Corner Rectangle 14">
              <a:extLst>
                <a:ext uri="{FF2B5EF4-FFF2-40B4-BE49-F238E27FC236}">
                  <a16:creationId xmlns:a16="http://schemas.microsoft.com/office/drawing/2014/main" id="{C46999C2-D930-FD46-B80C-C4348597770C}"/>
                </a:ext>
              </a:extLst>
            </p:cNvPr>
            <p:cNvSpPr txBox="1"/>
            <p:nvPr/>
          </p:nvSpPr>
          <p:spPr>
            <a:xfrm>
              <a:off x="1799547" y="2451086"/>
              <a:ext cx="5096041" cy="90064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0904" tIns="10795" rIns="10795" bIns="10795" numCol="1" spcCol="1270" anchor="ctr" anchorCtr="0">
              <a:noAutofit/>
            </a:bodyPr>
            <a:lstStyle/>
            <a:p>
              <a:pPr marL="0" lvl="1" algn="l" defTabSz="755650">
                <a:lnSpc>
                  <a:spcPct val="90000"/>
                </a:lnSpc>
                <a:spcBef>
                  <a:spcPct val="0"/>
                </a:spcBef>
                <a:spcAft>
                  <a:spcPct val="15000"/>
                </a:spcAft>
              </a:pPr>
              <a:r>
                <a:rPr lang="en-US" sz="1700" kern="1200" dirty="0"/>
                <a:t>2014-2020</a:t>
              </a:r>
            </a:p>
            <a:p>
              <a:pPr marL="185738" lvl="1" algn="l" defTabSz="755650">
                <a:lnSpc>
                  <a:spcPct val="90000"/>
                </a:lnSpc>
                <a:spcBef>
                  <a:spcPct val="0"/>
                </a:spcBef>
                <a:spcAft>
                  <a:spcPct val="15000"/>
                </a:spcAft>
              </a:pPr>
              <a:r>
                <a:rPr lang="en-US" sz="1700" kern="1200" dirty="0"/>
                <a:t>Dedicated satellites - Operational services </a:t>
              </a:r>
              <a:br>
                <a:rPr lang="en-US" sz="1700" kern="1200" dirty="0"/>
              </a:br>
              <a:r>
                <a:rPr lang="en-US" sz="1700" kern="1200" dirty="0"/>
                <a:t>Budget:  € 4,3 Billion</a:t>
              </a:r>
            </a:p>
          </p:txBody>
        </p:sp>
      </p:grpSp>
      <p:sp>
        <p:nvSpPr>
          <p:cNvPr id="3" name="Left Arrow 2">
            <a:extLst>
              <a:ext uri="{FF2B5EF4-FFF2-40B4-BE49-F238E27FC236}">
                <a16:creationId xmlns:a16="http://schemas.microsoft.com/office/drawing/2014/main" id="{F254D962-E3CA-0D48-A318-30157FB38D97}"/>
              </a:ext>
            </a:extLst>
          </p:cNvPr>
          <p:cNvSpPr/>
          <p:nvPr/>
        </p:nvSpPr>
        <p:spPr>
          <a:xfrm>
            <a:off x="6142327" y="2102530"/>
            <a:ext cx="1224136" cy="753538"/>
          </a:xfrm>
          <a:prstGeom prst="leftArrow">
            <a:avLst/>
          </a:prstGeom>
          <a:solidFill>
            <a:srgbClr val="EA94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EU-DEM</a:t>
            </a:r>
          </a:p>
        </p:txBody>
      </p:sp>
    </p:spTree>
    <p:extLst>
      <p:ext uri="{BB962C8B-B14F-4D97-AF65-F5344CB8AC3E}">
        <p14:creationId xmlns:p14="http://schemas.microsoft.com/office/powerpoint/2010/main" val="424139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5000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F450-A142-DB49-9D91-9AF74EC45DB4}"/>
              </a:ext>
            </a:extLst>
          </p:cNvPr>
          <p:cNvSpPr>
            <a:spLocks noGrp="1"/>
          </p:cNvSpPr>
          <p:nvPr>
            <p:ph type="title"/>
          </p:nvPr>
        </p:nvSpPr>
        <p:spPr/>
        <p:txBody>
          <a:bodyPr/>
          <a:lstStyle/>
          <a:p>
            <a:r>
              <a:rPr lang="en-GB" dirty="0"/>
              <a:t>Highlight 1</a:t>
            </a:r>
          </a:p>
        </p:txBody>
      </p:sp>
      <p:pic>
        <p:nvPicPr>
          <p:cNvPr id="3" name="Picture 2">
            <a:extLst>
              <a:ext uri="{FF2B5EF4-FFF2-40B4-BE49-F238E27FC236}">
                <a16:creationId xmlns:a16="http://schemas.microsoft.com/office/drawing/2014/main" id="{A5C6BA85-3E67-7948-A043-64A064FBAE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4546" y="2010212"/>
            <a:ext cx="3348372" cy="2367825"/>
          </a:xfrm>
          <a:prstGeom prst="rect">
            <a:avLst/>
          </a:prstGeom>
        </p:spPr>
      </p:pic>
      <p:pic>
        <p:nvPicPr>
          <p:cNvPr id="4" name="Picture 3">
            <a:extLst>
              <a:ext uri="{FF2B5EF4-FFF2-40B4-BE49-F238E27FC236}">
                <a16:creationId xmlns:a16="http://schemas.microsoft.com/office/drawing/2014/main" id="{A9E4D3AF-DCD1-9942-9FC7-E3EB4F2164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47614" y="1346531"/>
            <a:ext cx="3297023" cy="2331513"/>
          </a:xfrm>
          <a:prstGeom prst="rect">
            <a:avLst/>
          </a:prstGeom>
        </p:spPr>
      </p:pic>
      <p:sp>
        <p:nvSpPr>
          <p:cNvPr id="5" name="TextBox 4">
            <a:extLst>
              <a:ext uri="{FF2B5EF4-FFF2-40B4-BE49-F238E27FC236}">
                <a16:creationId xmlns:a16="http://schemas.microsoft.com/office/drawing/2014/main" id="{B3930168-D664-3D4E-A0C0-13FC2042EF59}"/>
              </a:ext>
            </a:extLst>
          </p:cNvPr>
          <p:cNvSpPr txBox="1"/>
          <p:nvPr/>
        </p:nvSpPr>
        <p:spPr>
          <a:xfrm>
            <a:off x="2202860" y="1824346"/>
            <a:ext cx="2120773" cy="300082"/>
          </a:xfrm>
          <a:prstGeom prst="rect">
            <a:avLst/>
          </a:prstGeom>
          <a:noFill/>
        </p:spPr>
        <p:txBody>
          <a:bodyPr wrap="none" rtlCol="0">
            <a:spAutoFit/>
          </a:bodyPr>
          <a:lstStyle/>
          <a:p>
            <a:r>
              <a:rPr lang="en-US" sz="1350" dirty="0"/>
              <a:t>HRL2015 TCD (20m - 100m)</a:t>
            </a:r>
            <a:endParaRPr lang="en-BE" sz="1350" dirty="0"/>
          </a:p>
        </p:txBody>
      </p:sp>
      <p:sp>
        <p:nvSpPr>
          <p:cNvPr id="6" name="TextBox 5">
            <a:extLst>
              <a:ext uri="{FF2B5EF4-FFF2-40B4-BE49-F238E27FC236}">
                <a16:creationId xmlns:a16="http://schemas.microsoft.com/office/drawing/2014/main" id="{D4A5091F-43AA-F149-96BB-5E5253314125}"/>
              </a:ext>
            </a:extLst>
          </p:cNvPr>
          <p:cNvSpPr txBox="1"/>
          <p:nvPr/>
        </p:nvSpPr>
        <p:spPr>
          <a:xfrm>
            <a:off x="4795696" y="1208402"/>
            <a:ext cx="2896434" cy="300082"/>
          </a:xfrm>
          <a:prstGeom prst="rect">
            <a:avLst/>
          </a:prstGeom>
          <a:noFill/>
        </p:spPr>
        <p:txBody>
          <a:bodyPr wrap="none" rtlCol="0">
            <a:spAutoFit/>
          </a:bodyPr>
          <a:lstStyle/>
          <a:p>
            <a:r>
              <a:rPr lang="en-US" sz="1350" dirty="0"/>
              <a:t>HRL2015 TCD + CGLS-LC100 Tree cover</a:t>
            </a:r>
            <a:endParaRPr lang="en-BE" sz="1350" dirty="0"/>
          </a:p>
        </p:txBody>
      </p:sp>
      <p:sp>
        <p:nvSpPr>
          <p:cNvPr id="7" name="TextBox 6">
            <a:extLst>
              <a:ext uri="{FF2B5EF4-FFF2-40B4-BE49-F238E27FC236}">
                <a16:creationId xmlns:a16="http://schemas.microsoft.com/office/drawing/2014/main" id="{B46BE00B-B374-9745-80B9-AA8FC101A974}"/>
              </a:ext>
            </a:extLst>
          </p:cNvPr>
          <p:cNvSpPr txBox="1"/>
          <p:nvPr/>
        </p:nvSpPr>
        <p:spPr>
          <a:xfrm>
            <a:off x="4777252" y="4231463"/>
            <a:ext cx="3464410" cy="415498"/>
          </a:xfrm>
          <a:prstGeom prst="rect">
            <a:avLst/>
          </a:prstGeom>
          <a:noFill/>
          <a:ln>
            <a:solidFill>
              <a:schemeClr val="tx1"/>
            </a:solidFill>
          </a:ln>
        </p:spPr>
        <p:txBody>
          <a:bodyPr wrap="none" rtlCol="0">
            <a:spAutoFit/>
          </a:bodyPr>
          <a:lstStyle/>
          <a:p>
            <a:r>
              <a:rPr lang="en-US" sz="1050" i="1" dirty="0">
                <a:solidFill>
                  <a:srgbClr val="002060"/>
                </a:solidFill>
              </a:rPr>
              <a:t>“The LC100 cover fractions enable us to look outside Europe </a:t>
            </a:r>
            <a:br>
              <a:rPr lang="en-US" sz="1050" i="1" dirty="0">
                <a:solidFill>
                  <a:srgbClr val="002060"/>
                </a:solidFill>
              </a:rPr>
            </a:br>
            <a:r>
              <a:rPr lang="en-US" sz="1050" i="1" dirty="0">
                <a:solidFill>
                  <a:srgbClr val="002060"/>
                </a:solidFill>
              </a:rPr>
              <a:t>  using ‘known’ protocols but with less detail”</a:t>
            </a:r>
            <a:endParaRPr lang="en-BE" sz="1050" i="1" dirty="0">
              <a:solidFill>
                <a:srgbClr val="002060"/>
              </a:solidFill>
            </a:endParaRPr>
          </a:p>
        </p:txBody>
      </p:sp>
      <p:sp>
        <p:nvSpPr>
          <p:cNvPr id="8" name="TextBox 7">
            <a:extLst>
              <a:ext uri="{FF2B5EF4-FFF2-40B4-BE49-F238E27FC236}">
                <a16:creationId xmlns:a16="http://schemas.microsoft.com/office/drawing/2014/main" id="{C5A23F7E-4DB1-814F-8753-7AB5B58065CF}"/>
              </a:ext>
            </a:extLst>
          </p:cNvPr>
          <p:cNvSpPr txBox="1"/>
          <p:nvPr/>
        </p:nvSpPr>
        <p:spPr>
          <a:xfrm>
            <a:off x="1290117" y="697987"/>
            <a:ext cx="4365011" cy="300082"/>
          </a:xfrm>
          <a:prstGeom prst="rect">
            <a:avLst/>
          </a:prstGeom>
          <a:noFill/>
        </p:spPr>
        <p:txBody>
          <a:bodyPr wrap="square" rtlCol="0">
            <a:spAutoFit/>
          </a:bodyPr>
          <a:lstStyle/>
          <a:p>
            <a:r>
              <a:rPr lang="en-GB" sz="1350" dirty="0"/>
              <a:t>It is complementary to the pan-European cover product  </a:t>
            </a:r>
          </a:p>
        </p:txBody>
      </p:sp>
      <p:cxnSp>
        <p:nvCxnSpPr>
          <p:cNvPr id="10" name="Straight Arrow Connector 9">
            <a:extLst>
              <a:ext uri="{FF2B5EF4-FFF2-40B4-BE49-F238E27FC236}">
                <a16:creationId xmlns:a16="http://schemas.microsoft.com/office/drawing/2014/main" id="{CC291E01-BC1B-3845-ADB7-A5ACB1475F86}"/>
              </a:ext>
            </a:extLst>
          </p:cNvPr>
          <p:cNvCxnSpPr/>
          <p:nvPr/>
        </p:nvCxnSpPr>
        <p:spPr>
          <a:xfrm>
            <a:off x="4234543" y="3029499"/>
            <a:ext cx="506186"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2">
            <a:extLst>
              <a:ext uri="{FF2B5EF4-FFF2-40B4-BE49-F238E27FC236}">
                <a16:creationId xmlns:a16="http://schemas.microsoft.com/office/drawing/2014/main" id="{A05A484E-BF57-AB40-BA75-E827E5443EE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00291" y="4780312"/>
            <a:ext cx="1528422" cy="307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381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0BDEC-AA3E-B842-836E-014311C731EF}"/>
              </a:ext>
            </a:extLst>
          </p:cNvPr>
          <p:cNvSpPr>
            <a:spLocks noGrp="1"/>
          </p:cNvSpPr>
          <p:nvPr>
            <p:ph type="title"/>
          </p:nvPr>
        </p:nvSpPr>
        <p:spPr/>
        <p:txBody>
          <a:bodyPr/>
          <a:lstStyle/>
          <a:p>
            <a:endParaRPr lang="en-GB"/>
          </a:p>
        </p:txBody>
      </p:sp>
      <p:sp>
        <p:nvSpPr>
          <p:cNvPr id="3" name="TextBox 2">
            <a:extLst>
              <a:ext uri="{FF2B5EF4-FFF2-40B4-BE49-F238E27FC236}">
                <a16:creationId xmlns:a16="http://schemas.microsoft.com/office/drawing/2014/main" id="{92910C3F-E512-C549-B4F8-348BF5BE18E4}"/>
              </a:ext>
            </a:extLst>
          </p:cNvPr>
          <p:cNvSpPr txBox="1"/>
          <p:nvPr/>
        </p:nvSpPr>
        <p:spPr>
          <a:xfrm>
            <a:off x="867705" y="765844"/>
            <a:ext cx="2132318" cy="1061829"/>
          </a:xfrm>
          <a:prstGeom prst="rect">
            <a:avLst/>
          </a:prstGeom>
          <a:noFill/>
        </p:spPr>
        <p:txBody>
          <a:bodyPr wrap="square" rtlCol="0">
            <a:spAutoFit/>
          </a:bodyPr>
          <a:lstStyle/>
          <a:p>
            <a:r>
              <a:rPr lang="en-GB" sz="1350" b="1" dirty="0">
                <a:solidFill>
                  <a:srgbClr val="002060"/>
                </a:solidFill>
              </a:rPr>
              <a:t>Land Cover and Change  &gt; </a:t>
            </a:r>
          </a:p>
          <a:p>
            <a:endParaRPr lang="en-GB" sz="1350" b="1" dirty="0">
              <a:solidFill>
                <a:srgbClr val="002060"/>
              </a:solidFill>
            </a:endParaRPr>
          </a:p>
          <a:p>
            <a:r>
              <a:rPr lang="en-GB" sz="900" dirty="0">
                <a:solidFill>
                  <a:srgbClr val="002060"/>
                </a:solidFill>
              </a:rPr>
              <a:t>Global </a:t>
            </a:r>
          </a:p>
          <a:p>
            <a:r>
              <a:rPr lang="en-GB" sz="900" dirty="0">
                <a:solidFill>
                  <a:srgbClr val="002060"/>
                </a:solidFill>
              </a:rPr>
              <a:t>Yearly </a:t>
            </a:r>
          </a:p>
          <a:p>
            <a:r>
              <a:rPr lang="en-GB" sz="900" b="1" dirty="0">
                <a:solidFill>
                  <a:srgbClr val="002060"/>
                </a:solidFill>
              </a:rPr>
              <a:t>100m</a:t>
            </a:r>
            <a:r>
              <a:rPr lang="en-GB" sz="900" dirty="0">
                <a:solidFill>
                  <a:srgbClr val="002060"/>
                </a:solidFill>
              </a:rPr>
              <a:t> </a:t>
            </a:r>
          </a:p>
          <a:p>
            <a:r>
              <a:rPr lang="en-GB" sz="900" dirty="0">
                <a:solidFill>
                  <a:srgbClr val="002060"/>
                </a:solidFill>
              </a:rPr>
              <a:t>Accuracy: 80%</a:t>
            </a:r>
          </a:p>
        </p:txBody>
      </p:sp>
      <p:pic>
        <p:nvPicPr>
          <p:cNvPr id="8" name="Picture 7">
            <a:extLst>
              <a:ext uri="{FF2B5EF4-FFF2-40B4-BE49-F238E27FC236}">
                <a16:creationId xmlns:a16="http://schemas.microsoft.com/office/drawing/2014/main" id="{22F65E11-18E9-5C45-92AB-EF711B2FED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14751" y="54477"/>
            <a:ext cx="4972050" cy="2738479"/>
          </a:xfrm>
          <a:prstGeom prst="rect">
            <a:avLst/>
          </a:prstGeom>
        </p:spPr>
      </p:pic>
      <p:pic>
        <p:nvPicPr>
          <p:cNvPr id="9" name="Picture 8">
            <a:extLst>
              <a:ext uri="{FF2B5EF4-FFF2-40B4-BE49-F238E27FC236}">
                <a16:creationId xmlns:a16="http://schemas.microsoft.com/office/drawing/2014/main" id="{0894C545-0BA7-2C4A-82AE-42328C55B9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8514" y="2403965"/>
            <a:ext cx="4362047" cy="2291860"/>
          </a:xfrm>
          <a:prstGeom prst="rect">
            <a:avLst/>
          </a:prstGeom>
        </p:spPr>
      </p:pic>
      <p:pic>
        <p:nvPicPr>
          <p:cNvPr id="10" name="Picture 9">
            <a:extLst>
              <a:ext uri="{FF2B5EF4-FFF2-40B4-BE49-F238E27FC236}">
                <a16:creationId xmlns:a16="http://schemas.microsoft.com/office/drawing/2014/main" id="{0F1E6404-D4D9-9F47-9824-3D1F5B61B3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87703" y="2699240"/>
            <a:ext cx="4077065" cy="2253760"/>
          </a:xfrm>
          <a:prstGeom prst="rect">
            <a:avLst/>
          </a:prstGeom>
        </p:spPr>
      </p:pic>
      <p:sp>
        <p:nvSpPr>
          <p:cNvPr id="11" name="TextBox 10">
            <a:extLst>
              <a:ext uri="{FF2B5EF4-FFF2-40B4-BE49-F238E27FC236}">
                <a16:creationId xmlns:a16="http://schemas.microsoft.com/office/drawing/2014/main" id="{D9434085-6B79-704F-893E-4399FD6F0D6E}"/>
              </a:ext>
            </a:extLst>
          </p:cNvPr>
          <p:cNvSpPr txBox="1"/>
          <p:nvPr/>
        </p:nvSpPr>
        <p:spPr>
          <a:xfrm>
            <a:off x="5790561" y="54477"/>
            <a:ext cx="537327" cy="300082"/>
          </a:xfrm>
          <a:prstGeom prst="rect">
            <a:avLst/>
          </a:prstGeom>
          <a:noFill/>
        </p:spPr>
        <p:txBody>
          <a:bodyPr wrap="none" rtlCol="0">
            <a:spAutoFit/>
          </a:bodyPr>
          <a:lstStyle/>
          <a:p>
            <a:r>
              <a:rPr lang="en-GB" sz="1350" dirty="0">
                <a:solidFill>
                  <a:schemeClr val="bg1"/>
                </a:solidFill>
              </a:rPr>
              <a:t>2015</a:t>
            </a:r>
          </a:p>
        </p:txBody>
      </p:sp>
      <p:sp>
        <p:nvSpPr>
          <p:cNvPr id="12" name="TextBox 11">
            <a:extLst>
              <a:ext uri="{FF2B5EF4-FFF2-40B4-BE49-F238E27FC236}">
                <a16:creationId xmlns:a16="http://schemas.microsoft.com/office/drawing/2014/main" id="{064644F5-5EEE-6348-B15E-F689E71F1469}"/>
              </a:ext>
            </a:extLst>
          </p:cNvPr>
          <p:cNvSpPr txBox="1"/>
          <p:nvPr/>
        </p:nvSpPr>
        <p:spPr>
          <a:xfrm>
            <a:off x="1933864" y="1158259"/>
            <a:ext cx="898003" cy="669414"/>
          </a:xfrm>
          <a:prstGeom prst="rect">
            <a:avLst/>
          </a:prstGeom>
          <a:noFill/>
        </p:spPr>
        <p:txBody>
          <a:bodyPr wrap="none" rtlCol="0">
            <a:spAutoFit/>
          </a:bodyPr>
          <a:lstStyle/>
          <a:p>
            <a:r>
              <a:rPr lang="en-GB" sz="750" dirty="0">
                <a:solidFill>
                  <a:srgbClr val="002060"/>
                </a:solidFill>
                <a:latin typeface="Calibri Light" panose="020F0502020204030204" pitchFamily="34" charset="0"/>
                <a:cs typeface="Calibri Light" panose="020F0502020204030204" pitchFamily="34" charset="0"/>
              </a:rPr>
              <a:t>2015-2019 is </a:t>
            </a:r>
          </a:p>
          <a:p>
            <a:r>
              <a:rPr lang="en-GB" sz="750" dirty="0">
                <a:solidFill>
                  <a:srgbClr val="002060"/>
                </a:solidFill>
                <a:latin typeface="Calibri Light" panose="020F0502020204030204" pitchFamily="34" charset="0"/>
                <a:cs typeface="Calibri Light" panose="020F0502020204030204" pitchFamily="34" charset="0"/>
              </a:rPr>
              <a:t>based on </a:t>
            </a:r>
            <a:r>
              <a:rPr lang="en-GB" sz="750" dirty="0" err="1">
                <a:solidFill>
                  <a:srgbClr val="002060"/>
                </a:solidFill>
                <a:latin typeface="Calibri Light" panose="020F0502020204030204" pitchFamily="34" charset="0"/>
                <a:cs typeface="Calibri Light" panose="020F0502020204030204" pitchFamily="34" charset="0"/>
              </a:rPr>
              <a:t>Proba</a:t>
            </a:r>
            <a:r>
              <a:rPr lang="en-GB" sz="750" dirty="0">
                <a:solidFill>
                  <a:srgbClr val="002060"/>
                </a:solidFill>
                <a:latin typeface="Calibri Light" panose="020F0502020204030204" pitchFamily="34" charset="0"/>
                <a:cs typeface="Calibri Light" panose="020F0502020204030204" pitchFamily="34" charset="0"/>
              </a:rPr>
              <a:t>-V</a:t>
            </a:r>
          </a:p>
          <a:p>
            <a:endParaRPr lang="en-GB" sz="750" dirty="0">
              <a:solidFill>
                <a:srgbClr val="002060"/>
              </a:solidFill>
              <a:latin typeface="Calibri Light" panose="020F0502020204030204" pitchFamily="34" charset="0"/>
              <a:cs typeface="Calibri Light" panose="020F0502020204030204" pitchFamily="34" charset="0"/>
            </a:endParaRPr>
          </a:p>
          <a:p>
            <a:r>
              <a:rPr lang="en-GB" sz="750" dirty="0">
                <a:solidFill>
                  <a:srgbClr val="002060"/>
                </a:solidFill>
                <a:latin typeface="Calibri Light" panose="020F0502020204030204" pitchFamily="34" charset="0"/>
                <a:cs typeface="Calibri Light" panose="020F0502020204030204" pitchFamily="34" charset="0"/>
              </a:rPr>
              <a:t>Then transition to </a:t>
            </a:r>
          </a:p>
          <a:p>
            <a:r>
              <a:rPr lang="en-GB" sz="750" dirty="0">
                <a:solidFill>
                  <a:srgbClr val="002060"/>
                </a:solidFill>
                <a:latin typeface="Calibri Light" panose="020F0502020204030204" pitchFamily="34" charset="0"/>
                <a:cs typeface="Calibri Light" panose="020F0502020204030204" pitchFamily="34" charset="0"/>
              </a:rPr>
              <a:t>Sentinel 2 - 20m</a:t>
            </a:r>
          </a:p>
        </p:txBody>
      </p:sp>
      <p:cxnSp>
        <p:nvCxnSpPr>
          <p:cNvPr id="5" name="Straight Connector 4">
            <a:extLst>
              <a:ext uri="{FF2B5EF4-FFF2-40B4-BE49-F238E27FC236}">
                <a16:creationId xmlns:a16="http://schemas.microsoft.com/office/drawing/2014/main" id="{3594C76F-63D1-DA47-9689-A82505C0C221}"/>
              </a:ext>
            </a:extLst>
          </p:cNvPr>
          <p:cNvCxnSpPr/>
          <p:nvPr/>
        </p:nvCxnSpPr>
        <p:spPr>
          <a:xfrm>
            <a:off x="1817915" y="2607128"/>
            <a:ext cx="12627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0B4CB61-8860-0D4F-A488-5F8A5517D4FA}"/>
              </a:ext>
            </a:extLst>
          </p:cNvPr>
          <p:cNvCxnSpPr/>
          <p:nvPr/>
        </p:nvCxnSpPr>
        <p:spPr>
          <a:xfrm>
            <a:off x="5551715" y="2895600"/>
            <a:ext cx="12627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8125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58921-76C4-F240-A50A-CEC4811FE20D}"/>
              </a:ext>
            </a:extLst>
          </p:cNvPr>
          <p:cNvSpPr>
            <a:spLocks noGrp="1"/>
          </p:cNvSpPr>
          <p:nvPr>
            <p:ph type="title"/>
          </p:nvPr>
        </p:nvSpPr>
        <p:spPr/>
        <p:txBody>
          <a:bodyPr/>
          <a:lstStyle/>
          <a:p>
            <a:r>
              <a:rPr lang="en-GB" dirty="0"/>
              <a:t>Highlight 1</a:t>
            </a:r>
          </a:p>
        </p:txBody>
      </p:sp>
      <p:pic>
        <p:nvPicPr>
          <p:cNvPr id="3" name="Picture 2">
            <a:extLst>
              <a:ext uri="{FF2B5EF4-FFF2-40B4-BE49-F238E27FC236}">
                <a16:creationId xmlns:a16="http://schemas.microsoft.com/office/drawing/2014/main" id="{BE7A6041-F225-7346-99C5-59B8B02095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6928" y="665548"/>
            <a:ext cx="6910490" cy="4298339"/>
          </a:xfrm>
          <a:prstGeom prst="rect">
            <a:avLst/>
          </a:prstGeom>
        </p:spPr>
      </p:pic>
      <p:sp>
        <p:nvSpPr>
          <p:cNvPr id="4" name="TextBox 3">
            <a:extLst>
              <a:ext uri="{FF2B5EF4-FFF2-40B4-BE49-F238E27FC236}">
                <a16:creationId xmlns:a16="http://schemas.microsoft.com/office/drawing/2014/main" id="{40A83FE6-6FB9-7441-8A1F-6FDF7B569EC3}"/>
              </a:ext>
            </a:extLst>
          </p:cNvPr>
          <p:cNvSpPr txBox="1"/>
          <p:nvPr/>
        </p:nvSpPr>
        <p:spPr>
          <a:xfrm>
            <a:off x="5829302" y="4686887"/>
            <a:ext cx="3146823" cy="300082"/>
          </a:xfrm>
          <a:prstGeom prst="rect">
            <a:avLst/>
          </a:prstGeom>
          <a:noFill/>
          <a:ln>
            <a:solidFill>
              <a:srgbClr val="002060"/>
            </a:solidFill>
          </a:ln>
        </p:spPr>
        <p:txBody>
          <a:bodyPr wrap="none" rtlCol="0">
            <a:spAutoFit/>
          </a:bodyPr>
          <a:lstStyle/>
          <a:p>
            <a:r>
              <a:rPr lang="en-GB" sz="1350" dirty="0">
                <a:solidFill>
                  <a:srgbClr val="002060"/>
                </a:solidFill>
              </a:rPr>
              <a:t>Interactive viewer and statistics extraction</a:t>
            </a:r>
          </a:p>
        </p:txBody>
      </p:sp>
    </p:spTree>
    <p:extLst>
      <p:ext uri="{BB962C8B-B14F-4D97-AF65-F5344CB8AC3E}">
        <p14:creationId xmlns:p14="http://schemas.microsoft.com/office/powerpoint/2010/main" val="4235098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F69E9-AF4C-274A-A84C-55708FECBED0}"/>
              </a:ext>
            </a:extLst>
          </p:cNvPr>
          <p:cNvSpPr>
            <a:spLocks noGrp="1"/>
          </p:cNvSpPr>
          <p:nvPr>
            <p:ph type="title"/>
          </p:nvPr>
        </p:nvSpPr>
        <p:spPr/>
        <p:txBody>
          <a:bodyPr/>
          <a:lstStyle/>
          <a:p>
            <a:r>
              <a:rPr lang="en-GB" dirty="0"/>
              <a:t> BIOPHYSICAL</a:t>
            </a:r>
          </a:p>
        </p:txBody>
      </p:sp>
      <p:sp>
        <p:nvSpPr>
          <p:cNvPr id="7" name="TextBox 6">
            <a:extLst>
              <a:ext uri="{FF2B5EF4-FFF2-40B4-BE49-F238E27FC236}">
                <a16:creationId xmlns:a16="http://schemas.microsoft.com/office/drawing/2014/main" id="{FDBB9F33-5B3A-1946-91E1-3B21777B4933}"/>
              </a:ext>
            </a:extLst>
          </p:cNvPr>
          <p:cNvSpPr txBox="1"/>
          <p:nvPr/>
        </p:nvSpPr>
        <p:spPr>
          <a:xfrm>
            <a:off x="2720977" y="1384257"/>
            <a:ext cx="5907736" cy="2782813"/>
          </a:xfrm>
          <a:prstGeom prst="rect">
            <a:avLst/>
          </a:prstGeom>
          <a:noFill/>
        </p:spPr>
        <p:txBody>
          <a:bodyPr wrap="square" rtlCol="0">
            <a:spAutoFit/>
          </a:bodyPr>
          <a:lstStyle/>
          <a:p>
            <a:pPr fontAlgn="base">
              <a:spcBef>
                <a:spcPct val="0"/>
              </a:spcBef>
              <a:spcAft>
                <a:spcPct val="0"/>
              </a:spcAft>
            </a:pPr>
            <a:r>
              <a:rPr lang="en-US" sz="2800" dirty="0">
                <a:solidFill>
                  <a:srgbClr val="002060"/>
                </a:solidFill>
                <a:effectLst>
                  <a:outerShdw blurRad="50800" dist="38100" dir="2700000" algn="tl" rotWithShape="0">
                    <a:prstClr val="black">
                      <a:alpha val="40000"/>
                    </a:prstClr>
                  </a:outerShdw>
                </a:effectLst>
                <a:latin typeface="Arial" charset="0"/>
              </a:rPr>
              <a:t>Global Land Components</a:t>
            </a:r>
            <a:endParaRPr lang="en-US" sz="2800" dirty="0">
              <a:solidFill>
                <a:srgbClr val="002060"/>
              </a:solidFill>
              <a:latin typeface="Arial" charset="0"/>
            </a:endParaRPr>
          </a:p>
          <a:p>
            <a:pPr marL="428625" indent="-428625" fontAlgn="base">
              <a:spcBef>
                <a:spcPct val="0"/>
              </a:spcBef>
              <a:spcAft>
                <a:spcPts val="450"/>
              </a:spcAft>
              <a:buFont typeface="Arial" charset="0"/>
              <a:buChar char="•"/>
            </a:pPr>
            <a:endParaRPr lang="en-US" dirty="0">
              <a:solidFill>
                <a:srgbClr val="002060"/>
              </a:solidFill>
              <a:effectLst>
                <a:outerShdw blurRad="50800" dist="38100" dir="2700000" algn="tl" rotWithShape="0">
                  <a:prstClr val="black">
                    <a:alpha val="40000"/>
                  </a:prstClr>
                </a:outerShdw>
              </a:effectLst>
              <a:latin typeface="Arial" charset="0"/>
            </a:endParaRPr>
          </a:p>
          <a:p>
            <a:pPr marL="428625" indent="-428625" fontAlgn="base">
              <a:spcBef>
                <a:spcPct val="0"/>
              </a:spcBef>
              <a:spcAft>
                <a:spcPts val="450"/>
              </a:spcAft>
              <a:buFont typeface="Arial" charset="0"/>
              <a:buChar char="•"/>
            </a:pPr>
            <a:r>
              <a:rPr lang="en-US" dirty="0">
                <a:solidFill>
                  <a:schemeClr val="bg1">
                    <a:lumMod val="85000"/>
                  </a:schemeClr>
                </a:solidFill>
                <a:effectLst>
                  <a:outerShdw blurRad="50800" dist="38100" dir="2700000" algn="tl" rotWithShape="0">
                    <a:prstClr val="black">
                      <a:alpha val="40000"/>
                    </a:prstClr>
                  </a:outerShdw>
                </a:effectLst>
                <a:latin typeface="Arial" charset="0"/>
              </a:rPr>
              <a:t>Systematic production of Biophysical Variables</a:t>
            </a:r>
          </a:p>
          <a:p>
            <a:pPr marL="428625" indent="-428625" fontAlgn="base">
              <a:spcBef>
                <a:spcPct val="0"/>
              </a:spcBef>
              <a:spcAft>
                <a:spcPts val="450"/>
              </a:spcAft>
              <a:buFont typeface="Arial" charset="0"/>
              <a:buChar char="•"/>
            </a:pPr>
            <a:r>
              <a:rPr lang="en-US" dirty="0">
                <a:solidFill>
                  <a:srgbClr val="002060"/>
                </a:solidFill>
                <a:effectLst>
                  <a:outerShdw blurRad="50800" dist="38100" dir="2700000" algn="tl" rotWithShape="0">
                    <a:prstClr val="black">
                      <a:alpha val="40000"/>
                    </a:prstClr>
                  </a:outerShdw>
                </a:effectLst>
                <a:latin typeface="Arial" charset="0"/>
              </a:rPr>
              <a:t>Ground Based Observations for Validation</a:t>
            </a:r>
            <a:r>
              <a:rPr lang="en-US" dirty="0">
                <a:solidFill>
                  <a:schemeClr val="bg1">
                    <a:lumMod val="85000"/>
                  </a:schemeClr>
                </a:solidFill>
                <a:effectLst>
                  <a:outerShdw blurRad="50800" dist="38100" dir="2700000" algn="tl" rotWithShape="0">
                    <a:prstClr val="black">
                      <a:alpha val="40000"/>
                    </a:prstClr>
                  </a:outerShdw>
                </a:effectLst>
                <a:latin typeface="Arial" charset="0"/>
              </a:rPr>
              <a:t>		</a:t>
            </a:r>
          </a:p>
          <a:p>
            <a:pPr marL="428625" indent="-428625" fontAlgn="base">
              <a:spcBef>
                <a:spcPct val="0"/>
              </a:spcBef>
              <a:spcAft>
                <a:spcPts val="450"/>
              </a:spcAft>
              <a:buFont typeface="Arial" charset="0"/>
              <a:buChar char="•"/>
            </a:pPr>
            <a:r>
              <a:rPr lang="en-US" dirty="0">
                <a:solidFill>
                  <a:schemeClr val="bg1">
                    <a:lumMod val="85000"/>
                  </a:schemeClr>
                </a:solidFill>
                <a:effectLst>
                  <a:outerShdw blurRad="50800" dist="38100" dir="2700000" algn="tl" rotWithShape="0">
                    <a:prstClr val="black">
                      <a:alpha val="40000"/>
                    </a:prstClr>
                  </a:outerShdw>
                </a:effectLst>
                <a:latin typeface="Arial" charset="0"/>
              </a:rPr>
              <a:t>Hot-Spot Monitoring (land cover change)</a:t>
            </a:r>
          </a:p>
          <a:p>
            <a:pPr marL="428625" indent="-428625" fontAlgn="base">
              <a:spcBef>
                <a:spcPct val="0"/>
              </a:spcBef>
              <a:spcAft>
                <a:spcPts val="450"/>
              </a:spcAft>
              <a:buFont typeface="Arial" charset="0"/>
              <a:buChar char="•"/>
            </a:pPr>
            <a:r>
              <a:rPr lang="en-US" dirty="0">
                <a:solidFill>
                  <a:schemeClr val="bg1">
                    <a:lumMod val="85000"/>
                  </a:schemeClr>
                </a:solidFill>
                <a:effectLst>
                  <a:outerShdw blurRad="50800" dist="38100" dir="2700000" algn="tl" rotWithShape="0">
                    <a:prstClr val="black">
                      <a:alpha val="40000"/>
                    </a:prstClr>
                  </a:outerShdw>
                </a:effectLst>
                <a:latin typeface="Arial" charset="0"/>
              </a:rPr>
              <a:t>Sentinel-2 Global Mosaics and thematic products</a:t>
            </a:r>
          </a:p>
          <a:p>
            <a:pPr marL="428625" indent="-428625" fontAlgn="base">
              <a:spcBef>
                <a:spcPct val="0"/>
              </a:spcBef>
              <a:spcAft>
                <a:spcPts val="450"/>
              </a:spcAft>
              <a:buFont typeface="Arial" charset="0"/>
              <a:buChar char="•"/>
            </a:pPr>
            <a:endParaRPr lang="en-US" dirty="0">
              <a:solidFill>
                <a:srgbClr val="002060"/>
              </a:solidFill>
              <a:effectLst>
                <a:outerShdw blurRad="50800" dist="38100" dir="2700000" algn="tl" rotWithShape="0">
                  <a:prstClr val="black">
                    <a:alpha val="40000"/>
                  </a:prstClr>
                </a:outerShdw>
              </a:effectLst>
              <a:latin typeface="Arial" charset="0"/>
            </a:endParaRPr>
          </a:p>
        </p:txBody>
      </p:sp>
      <p:pic>
        <p:nvPicPr>
          <p:cNvPr id="4" name="Picture 2">
            <a:extLst>
              <a:ext uri="{FF2B5EF4-FFF2-40B4-BE49-F238E27FC236}">
                <a16:creationId xmlns:a16="http://schemas.microsoft.com/office/drawing/2014/main" id="{3F7BF5D8-0876-B641-9B4B-B6500F68FD5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00291" y="4780312"/>
            <a:ext cx="1528422" cy="307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3099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F69E9-AF4C-274A-A84C-55708FECBED0}"/>
              </a:ext>
            </a:extLst>
          </p:cNvPr>
          <p:cNvSpPr>
            <a:spLocks noGrp="1"/>
          </p:cNvSpPr>
          <p:nvPr>
            <p:ph type="title"/>
          </p:nvPr>
        </p:nvSpPr>
        <p:spPr/>
        <p:txBody>
          <a:bodyPr/>
          <a:lstStyle/>
          <a:p>
            <a:r>
              <a:rPr lang="en-US" sz="1600" dirty="0">
                <a:solidFill>
                  <a:prstClr val="white"/>
                </a:solidFill>
                <a:latin typeface="Arial" charset="0"/>
              </a:rPr>
              <a:t>GROUND OBSERVATIONS   -   Hot Spot</a:t>
            </a:r>
            <a:endParaRPr lang="en-GB" sz="1600" dirty="0"/>
          </a:p>
        </p:txBody>
      </p:sp>
      <p:sp>
        <p:nvSpPr>
          <p:cNvPr id="6" name="TextBox 5">
            <a:extLst>
              <a:ext uri="{FF2B5EF4-FFF2-40B4-BE49-F238E27FC236}">
                <a16:creationId xmlns:a16="http://schemas.microsoft.com/office/drawing/2014/main" id="{4904AA31-2AED-764D-87A9-075B5BF01EC1}"/>
              </a:ext>
            </a:extLst>
          </p:cNvPr>
          <p:cNvSpPr txBox="1"/>
          <p:nvPr/>
        </p:nvSpPr>
        <p:spPr>
          <a:xfrm>
            <a:off x="6479739" y="1079315"/>
            <a:ext cx="2516904" cy="661720"/>
          </a:xfrm>
          <a:prstGeom prst="rect">
            <a:avLst/>
          </a:prstGeom>
          <a:noFill/>
        </p:spPr>
        <p:txBody>
          <a:bodyPr wrap="square" rtlCol="0">
            <a:spAutoFit/>
          </a:bodyPr>
          <a:lstStyle/>
          <a:p>
            <a:r>
              <a:rPr lang="en-US" sz="1350" dirty="0">
                <a:solidFill>
                  <a:srgbClr val="002060"/>
                </a:solidFill>
              </a:rPr>
              <a:t>&lt; Ground-based Observations activity </a:t>
            </a:r>
          </a:p>
          <a:p>
            <a:endParaRPr lang="en-GB" sz="1000" dirty="0">
              <a:solidFill>
                <a:srgbClr val="FF0000"/>
              </a:solidFill>
            </a:endParaRPr>
          </a:p>
        </p:txBody>
      </p:sp>
      <p:sp>
        <p:nvSpPr>
          <p:cNvPr id="40" name="Rectangle 1">
            <a:extLst>
              <a:ext uri="{FF2B5EF4-FFF2-40B4-BE49-F238E27FC236}">
                <a16:creationId xmlns:a16="http://schemas.microsoft.com/office/drawing/2014/main" id="{56D67365-9B88-D540-935A-DA809A22C580}"/>
              </a:ext>
            </a:extLst>
          </p:cNvPr>
          <p:cNvSpPr>
            <a:spLocks noChangeArrowheads="1"/>
          </p:cNvSpPr>
          <p:nvPr/>
        </p:nvSpPr>
        <p:spPr bwMode="auto">
          <a:xfrm>
            <a:off x="6487885" y="2161995"/>
            <a:ext cx="2508758"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72000" anchor="ctr" anchorCtr="0" compatLnSpc="1">
            <a:prstTxWarp prst="textNoShape">
              <a:avLst/>
            </a:prstTxWarp>
            <a:spAutoFit/>
          </a:bodyPr>
          <a:lstStyle/>
          <a:p>
            <a:pPr defTabSz="914378" eaLnBrk="0" fontAlgn="base" hangingPunct="0">
              <a:spcBef>
                <a:spcPct val="0"/>
              </a:spcBef>
              <a:spcAft>
                <a:spcPct val="0"/>
              </a:spcAft>
            </a:pPr>
            <a:r>
              <a:rPr lang="en-GB" altLang="en-US" sz="1100" dirty="0">
                <a:solidFill>
                  <a:srgbClr val="002060"/>
                </a:solidFill>
                <a:latin typeface="Calibri" panose="020F0502020204030204" pitchFamily="34" charset="0"/>
                <a:ea typeface="MS Mincho" panose="02020609040205080304" pitchFamily="49" charset="-128"/>
                <a:cs typeface="Times New Roman" panose="02020603050405020304" pitchFamily="18" charset="0"/>
              </a:rPr>
              <a:t>Collection of ground-based observations; </a:t>
            </a:r>
          </a:p>
          <a:p>
            <a:pPr defTabSz="914378" eaLnBrk="0" fontAlgn="base" hangingPunct="0">
              <a:spcBef>
                <a:spcPct val="0"/>
              </a:spcBef>
              <a:spcAft>
                <a:spcPct val="0"/>
              </a:spcAft>
            </a:pPr>
            <a:endParaRPr lang="en-GB" altLang="en-US" sz="1100" dirty="0">
              <a:solidFill>
                <a:srgbClr val="002060"/>
              </a:solidFill>
              <a:latin typeface="Calibri" panose="020F0502020204030204" pitchFamily="34" charset="0"/>
              <a:ea typeface="MS Mincho" panose="02020609040205080304" pitchFamily="49" charset="-128"/>
              <a:cs typeface="Times New Roman" panose="02020603050405020304" pitchFamily="18" charset="0"/>
            </a:endParaRPr>
          </a:p>
          <a:p>
            <a:pPr defTabSz="914378" eaLnBrk="0" fontAlgn="base" hangingPunct="0">
              <a:spcBef>
                <a:spcPct val="0"/>
              </a:spcBef>
              <a:spcAft>
                <a:spcPct val="0"/>
              </a:spcAft>
            </a:pPr>
            <a:r>
              <a:rPr lang="en-GB" altLang="en-US" sz="900" dirty="0">
                <a:solidFill>
                  <a:srgbClr val="002060"/>
                </a:solidFill>
                <a:latin typeface="Calibri" panose="020F0502020204030204" pitchFamily="34" charset="0"/>
                <a:ea typeface="MS Mincho" panose="02020609040205080304" pitchFamily="49" charset="-128"/>
                <a:cs typeface="Times New Roman" panose="02020603050405020304" pitchFamily="18" charset="0"/>
              </a:rPr>
              <a:t>a total of 53 sites </a:t>
            </a:r>
            <a:r>
              <a:rPr lang="en-US" altLang="en-US" sz="900" dirty="0">
                <a:solidFill>
                  <a:srgbClr val="002060"/>
                </a:solidFill>
                <a:latin typeface="Calibri" panose="020F0502020204030204" pitchFamily="34" charset="0"/>
                <a:ea typeface="MS Mincho" panose="02020609040205080304" pitchFamily="49" charset="-128"/>
                <a:cs typeface="Times New Roman" panose="02020603050405020304" pitchFamily="18" charset="0"/>
              </a:rPr>
              <a:t>covering </a:t>
            </a:r>
            <a:r>
              <a:rPr lang="en-GB" altLang="en-US" sz="900" dirty="0">
                <a:solidFill>
                  <a:srgbClr val="002060"/>
                </a:solidFill>
                <a:latin typeface="Calibri" panose="020F0502020204030204" pitchFamily="34" charset="0"/>
                <a:ea typeface="MS Mincho" panose="02020609040205080304" pitchFamily="49" charset="-128"/>
                <a:cs typeface="Times New Roman" panose="02020603050405020304" pitchFamily="18" charset="0"/>
              </a:rPr>
              <a:t>the period 2013-2016.</a:t>
            </a:r>
          </a:p>
          <a:p>
            <a:pPr eaLnBrk="0" fontAlgn="base" hangingPunct="0">
              <a:spcBef>
                <a:spcPct val="0"/>
              </a:spcBef>
              <a:spcAft>
                <a:spcPct val="0"/>
              </a:spcAft>
            </a:pPr>
            <a:r>
              <a:rPr lang="en-GB" altLang="en-US" sz="900" b="1" dirty="0">
                <a:solidFill>
                  <a:srgbClr val="002060"/>
                </a:solidFill>
                <a:latin typeface="Calibri" panose="020F0502020204030204" pitchFamily="34" charset="0"/>
                <a:ea typeface="MS Mincho" panose="02020609040205080304" pitchFamily="49" charset="-128"/>
                <a:cs typeface="Times New Roman" panose="02020603050405020304" pitchFamily="18" charset="0"/>
              </a:rPr>
              <a:t>now expanded to include 2017-18</a:t>
            </a:r>
            <a:r>
              <a:rPr lang="en-GB" altLang="en-US" sz="900" dirty="0">
                <a:solidFill>
                  <a:srgbClr val="002060"/>
                </a:solidFill>
                <a:latin typeface="Calibri" panose="020F0502020204030204" pitchFamily="34" charset="0"/>
                <a:ea typeface="MS Mincho" panose="02020609040205080304" pitchFamily="49" charset="-128"/>
                <a:cs typeface="Times New Roman" panose="02020603050405020304" pitchFamily="18" charset="0"/>
              </a:rPr>
              <a:t>.</a:t>
            </a:r>
          </a:p>
          <a:p>
            <a:pPr eaLnBrk="0" fontAlgn="base" hangingPunct="0">
              <a:spcBef>
                <a:spcPct val="0"/>
              </a:spcBef>
              <a:spcAft>
                <a:spcPct val="0"/>
              </a:spcAft>
            </a:pPr>
            <a:r>
              <a:rPr lang="en-GB" altLang="en-US" sz="900" dirty="0">
                <a:solidFill>
                  <a:srgbClr val="002060"/>
                </a:solidFill>
                <a:latin typeface="Calibri" panose="020F0502020204030204" pitchFamily="34" charset="0"/>
                <a:ea typeface="MS Mincho" panose="02020609040205080304" pitchFamily="49" charset="-128"/>
                <a:cs typeface="Times New Roman" panose="02020603050405020304" pitchFamily="18" charset="0"/>
              </a:rPr>
              <a:t>The GBOV is part and contributes to the CEOS  ground observation network and Cal-Val activities.</a:t>
            </a:r>
          </a:p>
          <a:p>
            <a:pPr eaLnBrk="0" fontAlgn="base" hangingPunct="0">
              <a:spcBef>
                <a:spcPct val="0"/>
              </a:spcBef>
              <a:spcAft>
                <a:spcPct val="0"/>
              </a:spcAft>
            </a:pPr>
            <a:endParaRPr lang="en-GB" altLang="en-US" sz="900" dirty="0">
              <a:solidFill>
                <a:srgbClr val="002060"/>
              </a:solidFill>
              <a:latin typeface="Calibri" panose="020F0502020204030204" pitchFamily="34" charset="0"/>
              <a:ea typeface="MS Mincho" panose="02020609040205080304" pitchFamily="49" charset="-128"/>
              <a:cs typeface="Times New Roman" panose="02020603050405020304" pitchFamily="18" charset="0"/>
            </a:endParaRPr>
          </a:p>
          <a:p>
            <a:pPr eaLnBrk="0" fontAlgn="base" hangingPunct="0">
              <a:spcBef>
                <a:spcPct val="0"/>
              </a:spcBef>
              <a:spcAft>
                <a:spcPct val="0"/>
              </a:spcAft>
            </a:pPr>
            <a:r>
              <a:rPr lang="en-GB" altLang="en-US" sz="900" dirty="0">
                <a:solidFill>
                  <a:srgbClr val="002060"/>
                </a:solidFill>
                <a:latin typeface="Calibri" panose="020F0502020204030204" pitchFamily="34" charset="0"/>
                <a:ea typeface="MS Mincho" panose="02020609040205080304" pitchFamily="49" charset="-128"/>
                <a:cs typeface="Times New Roman" panose="02020603050405020304" pitchFamily="18" charset="0"/>
              </a:rPr>
              <a:t>No Canadian sites included as yet.</a:t>
            </a:r>
            <a:endParaRPr lang="en-GB" altLang="en-US" sz="900" dirty="0">
              <a:solidFill>
                <a:srgbClr val="002060"/>
              </a:solidFill>
              <a:latin typeface="Arial" panose="020B0604020202020204" pitchFamily="34" charset="0"/>
            </a:endParaRPr>
          </a:p>
        </p:txBody>
      </p:sp>
      <p:pic>
        <p:nvPicPr>
          <p:cNvPr id="41" name="Picture 40">
            <a:extLst>
              <a:ext uri="{FF2B5EF4-FFF2-40B4-BE49-F238E27FC236}">
                <a16:creationId xmlns:a16="http://schemas.microsoft.com/office/drawing/2014/main" id="{7EEF9ED9-88A5-EA49-8FA7-93FDEF4553E6}"/>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8849" y="1079315"/>
            <a:ext cx="5443467" cy="3353513"/>
          </a:xfrm>
          <a:prstGeom prst="rect">
            <a:avLst/>
          </a:prstGeom>
          <a:noFill/>
          <a:ln>
            <a:noFill/>
          </a:ln>
        </p:spPr>
      </p:pic>
      <p:sp>
        <p:nvSpPr>
          <p:cNvPr id="7" name="Rectangle 6">
            <a:extLst>
              <a:ext uri="{FF2B5EF4-FFF2-40B4-BE49-F238E27FC236}">
                <a16:creationId xmlns:a16="http://schemas.microsoft.com/office/drawing/2014/main" id="{C9D1B5D0-0370-744D-8AB8-D6051FFE8391}"/>
              </a:ext>
            </a:extLst>
          </p:cNvPr>
          <p:cNvSpPr/>
          <p:nvPr/>
        </p:nvSpPr>
        <p:spPr>
          <a:xfrm>
            <a:off x="6411686" y="3900617"/>
            <a:ext cx="2511399" cy="516272"/>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accent1">
                    <a:lumMod val="50000"/>
                  </a:schemeClr>
                </a:solidFill>
              </a:rPr>
              <a:t>In support of validation of GL products</a:t>
            </a:r>
            <a:endParaRPr lang="en-GB" sz="800" dirty="0"/>
          </a:p>
        </p:txBody>
      </p:sp>
      <p:cxnSp>
        <p:nvCxnSpPr>
          <p:cNvPr id="9" name="Straight Connector 8">
            <a:extLst>
              <a:ext uri="{FF2B5EF4-FFF2-40B4-BE49-F238E27FC236}">
                <a16:creationId xmlns:a16="http://schemas.microsoft.com/office/drawing/2014/main" id="{84D3BCDD-440C-274E-872A-9DE451EF15B3}"/>
              </a:ext>
            </a:extLst>
          </p:cNvPr>
          <p:cNvCxnSpPr>
            <a:cxnSpLocks/>
          </p:cNvCxnSpPr>
          <p:nvPr/>
        </p:nvCxnSpPr>
        <p:spPr>
          <a:xfrm>
            <a:off x="768357" y="4890064"/>
            <a:ext cx="8154728"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18" name="Picture 2">
            <a:extLst>
              <a:ext uri="{FF2B5EF4-FFF2-40B4-BE49-F238E27FC236}">
                <a16:creationId xmlns:a16="http://schemas.microsoft.com/office/drawing/2014/main" id="{F4FCD640-FCF1-1947-8829-E8DCC3019CD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00291" y="4780312"/>
            <a:ext cx="1528422" cy="307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2385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7E1BF-BD11-7E45-AAC7-5A524CE45CBA}"/>
              </a:ext>
            </a:extLst>
          </p:cNvPr>
          <p:cNvSpPr>
            <a:spLocks noGrp="1"/>
          </p:cNvSpPr>
          <p:nvPr>
            <p:ph type="title"/>
          </p:nvPr>
        </p:nvSpPr>
        <p:spPr/>
        <p:txBody>
          <a:bodyPr/>
          <a:lstStyle/>
          <a:p>
            <a:r>
              <a:rPr lang="en-GB" dirty="0"/>
              <a:t>GBOV</a:t>
            </a:r>
          </a:p>
        </p:txBody>
      </p:sp>
      <p:pic>
        <p:nvPicPr>
          <p:cNvPr id="3" name="Picture 2">
            <a:extLst>
              <a:ext uri="{FF2B5EF4-FFF2-40B4-BE49-F238E27FC236}">
                <a16:creationId xmlns:a16="http://schemas.microsoft.com/office/drawing/2014/main" id="{58B11608-6C22-F240-A683-53C91BDA8F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7704" y="676275"/>
            <a:ext cx="7032137" cy="2777110"/>
          </a:xfrm>
          <a:prstGeom prst="rect">
            <a:avLst/>
          </a:prstGeom>
        </p:spPr>
      </p:pic>
      <p:pic>
        <p:nvPicPr>
          <p:cNvPr id="4" name="Picture 3">
            <a:extLst>
              <a:ext uri="{FF2B5EF4-FFF2-40B4-BE49-F238E27FC236}">
                <a16:creationId xmlns:a16="http://schemas.microsoft.com/office/drawing/2014/main" id="{D7B25BB1-CCA5-4249-92B1-B36FB487E9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5171" y="2695575"/>
            <a:ext cx="4898830" cy="2427080"/>
          </a:xfrm>
          <a:prstGeom prst="rect">
            <a:avLst/>
          </a:prstGeom>
        </p:spPr>
      </p:pic>
      <p:cxnSp>
        <p:nvCxnSpPr>
          <p:cNvPr id="6" name="Straight Connector 5">
            <a:extLst>
              <a:ext uri="{FF2B5EF4-FFF2-40B4-BE49-F238E27FC236}">
                <a16:creationId xmlns:a16="http://schemas.microsoft.com/office/drawing/2014/main" id="{681BC437-0E8A-C949-8EE6-DF17910C997C}"/>
              </a:ext>
            </a:extLst>
          </p:cNvPr>
          <p:cNvCxnSpPr/>
          <p:nvPr/>
        </p:nvCxnSpPr>
        <p:spPr>
          <a:xfrm>
            <a:off x="1338943" y="903514"/>
            <a:ext cx="1485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4729A3A-9DA7-5446-9B9C-303E376B9AA8}"/>
              </a:ext>
            </a:extLst>
          </p:cNvPr>
          <p:cNvCxnSpPr>
            <a:cxnSpLocks/>
          </p:cNvCxnSpPr>
          <p:nvPr/>
        </p:nvCxnSpPr>
        <p:spPr>
          <a:xfrm>
            <a:off x="6504215" y="881743"/>
            <a:ext cx="139562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574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F69E9-AF4C-274A-A84C-55708FECBED0}"/>
              </a:ext>
            </a:extLst>
          </p:cNvPr>
          <p:cNvSpPr>
            <a:spLocks noGrp="1"/>
          </p:cNvSpPr>
          <p:nvPr>
            <p:ph type="title"/>
          </p:nvPr>
        </p:nvSpPr>
        <p:spPr/>
        <p:txBody>
          <a:bodyPr/>
          <a:lstStyle/>
          <a:p>
            <a:r>
              <a:rPr lang="en-GB" dirty="0"/>
              <a:t> BIOPHYSICAL</a:t>
            </a:r>
          </a:p>
        </p:txBody>
      </p:sp>
      <p:sp>
        <p:nvSpPr>
          <p:cNvPr id="7" name="TextBox 6">
            <a:extLst>
              <a:ext uri="{FF2B5EF4-FFF2-40B4-BE49-F238E27FC236}">
                <a16:creationId xmlns:a16="http://schemas.microsoft.com/office/drawing/2014/main" id="{FDBB9F33-5B3A-1946-91E1-3B21777B4933}"/>
              </a:ext>
            </a:extLst>
          </p:cNvPr>
          <p:cNvSpPr txBox="1"/>
          <p:nvPr/>
        </p:nvSpPr>
        <p:spPr>
          <a:xfrm>
            <a:off x="2720977" y="1384257"/>
            <a:ext cx="5907736" cy="2782813"/>
          </a:xfrm>
          <a:prstGeom prst="rect">
            <a:avLst/>
          </a:prstGeom>
          <a:noFill/>
        </p:spPr>
        <p:txBody>
          <a:bodyPr wrap="square" rtlCol="0">
            <a:spAutoFit/>
          </a:bodyPr>
          <a:lstStyle/>
          <a:p>
            <a:pPr fontAlgn="base">
              <a:spcBef>
                <a:spcPct val="0"/>
              </a:spcBef>
              <a:spcAft>
                <a:spcPct val="0"/>
              </a:spcAft>
            </a:pPr>
            <a:r>
              <a:rPr lang="en-US" sz="2800" dirty="0">
                <a:solidFill>
                  <a:srgbClr val="002060"/>
                </a:solidFill>
                <a:effectLst>
                  <a:outerShdw blurRad="50800" dist="38100" dir="2700000" algn="tl" rotWithShape="0">
                    <a:prstClr val="black">
                      <a:alpha val="40000"/>
                    </a:prstClr>
                  </a:outerShdw>
                </a:effectLst>
                <a:latin typeface="Arial" charset="0"/>
              </a:rPr>
              <a:t>Global Land Components</a:t>
            </a:r>
            <a:endParaRPr lang="en-US" sz="2800" dirty="0">
              <a:solidFill>
                <a:srgbClr val="002060"/>
              </a:solidFill>
              <a:latin typeface="Arial" charset="0"/>
            </a:endParaRPr>
          </a:p>
          <a:p>
            <a:pPr marL="428625" indent="-428625" fontAlgn="base">
              <a:spcBef>
                <a:spcPct val="0"/>
              </a:spcBef>
              <a:spcAft>
                <a:spcPts val="450"/>
              </a:spcAft>
              <a:buFont typeface="Arial" charset="0"/>
              <a:buChar char="•"/>
            </a:pPr>
            <a:endParaRPr lang="en-US" dirty="0">
              <a:solidFill>
                <a:srgbClr val="002060"/>
              </a:solidFill>
              <a:effectLst>
                <a:outerShdw blurRad="50800" dist="38100" dir="2700000" algn="tl" rotWithShape="0">
                  <a:prstClr val="black">
                    <a:alpha val="40000"/>
                  </a:prstClr>
                </a:outerShdw>
              </a:effectLst>
              <a:latin typeface="Arial" charset="0"/>
            </a:endParaRPr>
          </a:p>
          <a:p>
            <a:pPr marL="428625" indent="-428625" fontAlgn="base">
              <a:spcBef>
                <a:spcPct val="0"/>
              </a:spcBef>
              <a:spcAft>
                <a:spcPts val="450"/>
              </a:spcAft>
              <a:buFont typeface="Arial" charset="0"/>
              <a:buChar char="•"/>
            </a:pPr>
            <a:r>
              <a:rPr lang="en-US" dirty="0">
                <a:solidFill>
                  <a:schemeClr val="bg1">
                    <a:lumMod val="85000"/>
                  </a:schemeClr>
                </a:solidFill>
                <a:effectLst>
                  <a:outerShdw blurRad="50800" dist="38100" dir="2700000" algn="tl" rotWithShape="0">
                    <a:prstClr val="black">
                      <a:alpha val="40000"/>
                    </a:prstClr>
                  </a:outerShdw>
                </a:effectLst>
                <a:latin typeface="Arial" charset="0"/>
              </a:rPr>
              <a:t>Systematic production of Biophysical Variables</a:t>
            </a:r>
          </a:p>
          <a:p>
            <a:pPr marL="428625" indent="-428625" fontAlgn="base">
              <a:spcBef>
                <a:spcPct val="0"/>
              </a:spcBef>
              <a:spcAft>
                <a:spcPts val="450"/>
              </a:spcAft>
              <a:buFont typeface="Arial" charset="0"/>
              <a:buChar char="•"/>
            </a:pPr>
            <a:r>
              <a:rPr lang="en-US" dirty="0">
                <a:solidFill>
                  <a:schemeClr val="bg1">
                    <a:lumMod val="85000"/>
                  </a:schemeClr>
                </a:solidFill>
                <a:effectLst>
                  <a:outerShdw blurRad="50800" dist="38100" dir="2700000" algn="tl" rotWithShape="0">
                    <a:prstClr val="black">
                      <a:alpha val="40000"/>
                    </a:prstClr>
                  </a:outerShdw>
                </a:effectLst>
                <a:latin typeface="Arial" charset="0"/>
              </a:rPr>
              <a:t>Ground Based Observations for Validation		</a:t>
            </a:r>
          </a:p>
          <a:p>
            <a:pPr marL="428625" indent="-428625" fontAlgn="base">
              <a:spcBef>
                <a:spcPct val="0"/>
              </a:spcBef>
              <a:spcAft>
                <a:spcPts val="450"/>
              </a:spcAft>
              <a:buFont typeface="Arial" charset="0"/>
              <a:buChar char="•"/>
            </a:pPr>
            <a:r>
              <a:rPr lang="en-US" dirty="0">
                <a:solidFill>
                  <a:srgbClr val="002060"/>
                </a:solidFill>
                <a:effectLst>
                  <a:outerShdw blurRad="50800" dist="38100" dir="2700000" algn="tl" rotWithShape="0">
                    <a:prstClr val="black">
                      <a:alpha val="40000"/>
                    </a:prstClr>
                  </a:outerShdw>
                </a:effectLst>
                <a:latin typeface="Arial" charset="0"/>
              </a:rPr>
              <a:t>Hot-Spot Monitoring (land cover change)</a:t>
            </a:r>
          </a:p>
          <a:p>
            <a:pPr marL="428625" indent="-428625" fontAlgn="base">
              <a:spcBef>
                <a:spcPct val="0"/>
              </a:spcBef>
              <a:spcAft>
                <a:spcPts val="450"/>
              </a:spcAft>
              <a:buFont typeface="Arial" charset="0"/>
              <a:buChar char="•"/>
            </a:pPr>
            <a:r>
              <a:rPr lang="en-US" dirty="0">
                <a:solidFill>
                  <a:schemeClr val="bg1">
                    <a:lumMod val="85000"/>
                  </a:schemeClr>
                </a:solidFill>
                <a:effectLst>
                  <a:outerShdw blurRad="50800" dist="38100" dir="2700000" algn="tl" rotWithShape="0">
                    <a:prstClr val="black">
                      <a:alpha val="40000"/>
                    </a:prstClr>
                  </a:outerShdw>
                </a:effectLst>
                <a:latin typeface="Arial" charset="0"/>
              </a:rPr>
              <a:t>Sentinel-2 Global Mosaics and thematic products</a:t>
            </a:r>
          </a:p>
          <a:p>
            <a:pPr marL="428625" indent="-428625" fontAlgn="base">
              <a:spcBef>
                <a:spcPct val="0"/>
              </a:spcBef>
              <a:spcAft>
                <a:spcPts val="450"/>
              </a:spcAft>
              <a:buFont typeface="Arial" charset="0"/>
              <a:buChar char="•"/>
            </a:pPr>
            <a:endParaRPr lang="en-US" dirty="0">
              <a:solidFill>
                <a:srgbClr val="002060"/>
              </a:solidFill>
              <a:effectLst>
                <a:outerShdw blurRad="50800" dist="38100" dir="2700000" algn="tl" rotWithShape="0">
                  <a:prstClr val="black">
                    <a:alpha val="40000"/>
                  </a:prstClr>
                </a:outerShdw>
              </a:effectLst>
              <a:latin typeface="Arial" charset="0"/>
            </a:endParaRPr>
          </a:p>
        </p:txBody>
      </p:sp>
      <p:pic>
        <p:nvPicPr>
          <p:cNvPr id="4" name="Picture 2">
            <a:extLst>
              <a:ext uri="{FF2B5EF4-FFF2-40B4-BE49-F238E27FC236}">
                <a16:creationId xmlns:a16="http://schemas.microsoft.com/office/drawing/2014/main" id="{05B5DCD3-6CD3-6E4D-BD7B-E5D35F24728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00291" y="4780312"/>
            <a:ext cx="1528422" cy="307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9356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032F7-5C6A-DF4D-B16A-58444CB8B0D4}"/>
              </a:ext>
            </a:extLst>
          </p:cNvPr>
          <p:cNvSpPr>
            <a:spLocks noGrp="1"/>
          </p:cNvSpPr>
          <p:nvPr>
            <p:ph type="title"/>
          </p:nvPr>
        </p:nvSpPr>
        <p:spPr/>
        <p:txBody>
          <a:bodyPr/>
          <a:lstStyle/>
          <a:p>
            <a:r>
              <a:rPr lang="en-GB" dirty="0"/>
              <a:t>Hot Spot</a:t>
            </a:r>
          </a:p>
        </p:txBody>
      </p:sp>
      <p:sp>
        <p:nvSpPr>
          <p:cNvPr id="5" name="TextBox 4">
            <a:extLst>
              <a:ext uri="{FF2B5EF4-FFF2-40B4-BE49-F238E27FC236}">
                <a16:creationId xmlns:a16="http://schemas.microsoft.com/office/drawing/2014/main" id="{AC591D0F-359E-6B44-9C50-3FF956FB5306}"/>
              </a:ext>
            </a:extLst>
          </p:cNvPr>
          <p:cNvSpPr txBox="1"/>
          <p:nvPr/>
        </p:nvSpPr>
        <p:spPr>
          <a:xfrm>
            <a:off x="6864354" y="609286"/>
            <a:ext cx="2154458" cy="453970"/>
          </a:xfrm>
          <a:prstGeom prst="rect">
            <a:avLst/>
          </a:prstGeom>
          <a:noFill/>
        </p:spPr>
        <p:txBody>
          <a:bodyPr wrap="square" rtlCol="0">
            <a:spAutoFit/>
          </a:bodyPr>
          <a:lstStyle/>
          <a:p>
            <a:r>
              <a:rPr lang="en-US" sz="1350" dirty="0">
                <a:solidFill>
                  <a:srgbClr val="002060"/>
                </a:solidFill>
              </a:rPr>
              <a:t>&lt; Hot Spot activity</a:t>
            </a:r>
          </a:p>
          <a:p>
            <a:endParaRPr lang="en-GB" sz="1000" dirty="0">
              <a:solidFill>
                <a:srgbClr val="FF0000"/>
              </a:solidFill>
            </a:endParaRPr>
          </a:p>
        </p:txBody>
      </p:sp>
      <p:sp>
        <p:nvSpPr>
          <p:cNvPr id="6" name="TextBox 5">
            <a:extLst>
              <a:ext uri="{FF2B5EF4-FFF2-40B4-BE49-F238E27FC236}">
                <a16:creationId xmlns:a16="http://schemas.microsoft.com/office/drawing/2014/main" id="{B76E82C7-6795-CC40-A657-65D9DA043192}"/>
              </a:ext>
            </a:extLst>
          </p:cNvPr>
          <p:cNvSpPr txBox="1"/>
          <p:nvPr/>
        </p:nvSpPr>
        <p:spPr>
          <a:xfrm>
            <a:off x="6934487" y="2645346"/>
            <a:ext cx="1697885" cy="33855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defTabSz="1625478">
              <a:defRPr/>
            </a:pPr>
            <a:r>
              <a:rPr lang="en-US" sz="800" dirty="0">
                <a:solidFill>
                  <a:srgbClr val="002060"/>
                </a:solidFill>
                <a:ea typeface="Verdana" panose="020B0604030504040204" pitchFamily="34" charset="0"/>
                <a:cs typeface="Verdana" panose="020B0604030504040204" pitchFamily="34" charset="0"/>
              </a:rPr>
              <a:t>20 Key Landscape zones</a:t>
            </a:r>
          </a:p>
          <a:p>
            <a:pPr defTabSz="1625478">
              <a:defRPr/>
            </a:pPr>
            <a:r>
              <a:rPr lang="en-US" sz="800" dirty="0">
                <a:solidFill>
                  <a:srgbClr val="002060"/>
                </a:solidFill>
                <a:ea typeface="Verdana" panose="020B0604030504040204" pitchFamily="34" charset="0"/>
                <a:cs typeface="Verdana" panose="020B0604030504040204" pitchFamily="34" charset="0"/>
              </a:rPr>
              <a:t>Total area:  1.273.350  km2</a:t>
            </a:r>
          </a:p>
        </p:txBody>
      </p:sp>
      <p:sp>
        <p:nvSpPr>
          <p:cNvPr id="8" name="Rectangle 1">
            <a:extLst>
              <a:ext uri="{FF2B5EF4-FFF2-40B4-BE49-F238E27FC236}">
                <a16:creationId xmlns:a16="http://schemas.microsoft.com/office/drawing/2014/main" id="{4561333C-B501-FB4C-AC63-F1DF934D6388}"/>
              </a:ext>
            </a:extLst>
          </p:cNvPr>
          <p:cNvSpPr>
            <a:spLocks noChangeArrowheads="1"/>
          </p:cNvSpPr>
          <p:nvPr/>
        </p:nvSpPr>
        <p:spPr bwMode="auto">
          <a:xfrm>
            <a:off x="6864353" y="948751"/>
            <a:ext cx="1822448" cy="180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72000" anchor="ctr" anchorCtr="0" compatLnSpc="1">
            <a:prstTxWarp prst="textNoShape">
              <a:avLst/>
            </a:prstTxWarp>
            <a:spAutoFit/>
          </a:bodyPr>
          <a:lstStyle/>
          <a:p>
            <a:r>
              <a:rPr lang="en-GB" sz="1100" dirty="0">
                <a:solidFill>
                  <a:srgbClr val="002060"/>
                </a:solidFill>
              </a:rPr>
              <a:t>Very High Res land cover/use and change mapping over AOIs per 5 year intervals since 1990 </a:t>
            </a:r>
            <a:r>
              <a:rPr lang="en-GB" sz="750" dirty="0">
                <a:solidFill>
                  <a:srgbClr val="002060"/>
                </a:solidFill>
              </a:rPr>
              <a:t>(if requested)</a:t>
            </a:r>
          </a:p>
          <a:p>
            <a:endParaRPr lang="en-GB" sz="1100" dirty="0"/>
          </a:p>
          <a:p>
            <a:r>
              <a:rPr lang="en-GB" sz="900" dirty="0">
                <a:solidFill>
                  <a:srgbClr val="002060"/>
                </a:solidFill>
              </a:rPr>
              <a:t>8 zones finalized</a:t>
            </a:r>
          </a:p>
          <a:p>
            <a:r>
              <a:rPr lang="en-GB" sz="900" dirty="0">
                <a:solidFill>
                  <a:srgbClr val="002060"/>
                </a:solidFill>
              </a:rPr>
              <a:t>6 zones in validation</a:t>
            </a:r>
          </a:p>
          <a:p>
            <a:r>
              <a:rPr lang="en-GB" sz="900" dirty="0">
                <a:solidFill>
                  <a:srgbClr val="002060"/>
                </a:solidFill>
              </a:rPr>
              <a:t>6 zones in production</a:t>
            </a:r>
          </a:p>
          <a:p>
            <a:pPr lvl="0" eaLnBrk="0" fontAlgn="base" hangingPunct="0">
              <a:spcBef>
                <a:spcPct val="0"/>
              </a:spcBef>
              <a:spcAft>
                <a:spcPct val="0"/>
              </a:spcAft>
            </a:pPr>
            <a:endParaRPr lang="en-GB" altLang="en-US" sz="1100" dirty="0">
              <a:solidFill>
                <a:srgbClr val="002060"/>
              </a:solidFill>
              <a:latin typeface="Calibri" panose="020F0502020204030204" pitchFamily="34" charset="0"/>
              <a:ea typeface="MS Mincho" panose="02020609040205080304" pitchFamily="49" charset="-128"/>
              <a:cs typeface="Times New Roman" panose="02020603050405020304" pitchFamily="18" charset="0"/>
            </a:endParaRPr>
          </a:p>
          <a:p>
            <a:pPr lvl="0" eaLnBrk="0" fontAlgn="base" hangingPunct="0">
              <a:spcBef>
                <a:spcPct val="0"/>
              </a:spcBef>
              <a:spcAft>
                <a:spcPct val="0"/>
              </a:spcAft>
            </a:pPr>
            <a:endParaRPr lang="en-GB" altLang="en-US" sz="1100" dirty="0">
              <a:solidFill>
                <a:srgbClr val="002060"/>
              </a:solidFill>
              <a:latin typeface="Calibri" panose="020F0502020204030204" pitchFamily="34" charset="0"/>
              <a:ea typeface="MS Mincho" panose="02020609040205080304" pitchFamily="49" charset="-128"/>
              <a:cs typeface="Times New Roman" panose="02020603050405020304" pitchFamily="18" charset="0"/>
            </a:endParaRPr>
          </a:p>
        </p:txBody>
      </p:sp>
      <p:cxnSp>
        <p:nvCxnSpPr>
          <p:cNvPr id="9" name="Straight Connector 8">
            <a:extLst>
              <a:ext uri="{FF2B5EF4-FFF2-40B4-BE49-F238E27FC236}">
                <a16:creationId xmlns:a16="http://schemas.microsoft.com/office/drawing/2014/main" id="{F8912610-178D-6F48-88A5-2381F9357029}"/>
              </a:ext>
            </a:extLst>
          </p:cNvPr>
          <p:cNvCxnSpPr>
            <a:cxnSpLocks/>
          </p:cNvCxnSpPr>
          <p:nvPr/>
        </p:nvCxnSpPr>
        <p:spPr>
          <a:xfrm>
            <a:off x="822005" y="4687980"/>
            <a:ext cx="8154728"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6FA4406-1F08-C744-BEA5-65D6595C58B5}"/>
              </a:ext>
            </a:extLst>
          </p:cNvPr>
          <p:cNvPicPr/>
          <p:nvPr/>
        </p:nvPicPr>
        <p:blipFill>
          <a:blip r:embed="rId2" cstate="screen">
            <a:extLst>
              <a:ext uri="{28A0092B-C50C-407E-A947-70E740481C1C}">
                <a14:useLocalDpi xmlns:a14="http://schemas.microsoft.com/office/drawing/2010/main"/>
              </a:ext>
            </a:extLst>
          </a:blip>
          <a:stretch>
            <a:fillRect/>
          </a:stretch>
        </p:blipFill>
        <p:spPr>
          <a:xfrm>
            <a:off x="867704" y="637839"/>
            <a:ext cx="5676231" cy="3585656"/>
          </a:xfrm>
          <a:prstGeom prst="rect">
            <a:avLst/>
          </a:prstGeom>
        </p:spPr>
      </p:pic>
      <p:pic>
        <p:nvPicPr>
          <p:cNvPr id="11" name="Picture 10">
            <a:extLst>
              <a:ext uri="{FF2B5EF4-FFF2-40B4-BE49-F238E27FC236}">
                <a16:creationId xmlns:a16="http://schemas.microsoft.com/office/drawing/2014/main" id="{FDC1D26E-C821-BA41-8657-ED0002AD45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467" y="3220811"/>
            <a:ext cx="2380789" cy="1852487"/>
          </a:xfrm>
          <a:prstGeom prst="rect">
            <a:avLst/>
          </a:prstGeom>
        </p:spPr>
      </p:pic>
      <p:pic>
        <p:nvPicPr>
          <p:cNvPr id="3" name="Picture 2">
            <a:extLst>
              <a:ext uri="{FF2B5EF4-FFF2-40B4-BE49-F238E27FC236}">
                <a16:creationId xmlns:a16="http://schemas.microsoft.com/office/drawing/2014/main" id="{156178B5-9F38-DF40-B7B7-50FF2DF8B4A7}"/>
              </a:ext>
            </a:extLst>
          </p:cNvPr>
          <p:cNvPicPr/>
          <p:nvPr/>
        </p:nvPicPr>
        <p:blipFill>
          <a:blip r:embed="rId4" cstate="screen">
            <a:extLst>
              <a:ext uri="{28A0092B-C50C-407E-A947-70E740481C1C}">
                <a14:useLocalDpi xmlns:a14="http://schemas.microsoft.com/office/drawing/2010/main"/>
              </a:ext>
            </a:extLst>
          </a:blip>
          <a:stretch>
            <a:fillRect/>
          </a:stretch>
        </p:blipFill>
        <p:spPr>
          <a:xfrm>
            <a:off x="5124266" y="3096402"/>
            <a:ext cx="3221090" cy="1976896"/>
          </a:xfrm>
          <a:prstGeom prst="rect">
            <a:avLst/>
          </a:prstGeom>
        </p:spPr>
      </p:pic>
      <p:cxnSp>
        <p:nvCxnSpPr>
          <p:cNvPr id="12" name="Straight Connector 11">
            <a:extLst>
              <a:ext uri="{FF2B5EF4-FFF2-40B4-BE49-F238E27FC236}">
                <a16:creationId xmlns:a16="http://schemas.microsoft.com/office/drawing/2014/main" id="{FDDABEE8-50D6-0B4E-9487-B95516145950}"/>
              </a:ext>
            </a:extLst>
          </p:cNvPr>
          <p:cNvCxnSpPr>
            <a:cxnSpLocks/>
          </p:cNvCxnSpPr>
          <p:nvPr/>
        </p:nvCxnSpPr>
        <p:spPr>
          <a:xfrm flipH="1">
            <a:off x="1202872" y="2106387"/>
            <a:ext cx="2466605" cy="99001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AB0D481-E1B4-4549-B698-277190DE7ACB}"/>
              </a:ext>
            </a:extLst>
          </p:cNvPr>
          <p:cNvCxnSpPr>
            <a:cxnSpLocks/>
          </p:cNvCxnSpPr>
          <p:nvPr/>
        </p:nvCxnSpPr>
        <p:spPr>
          <a:xfrm flipH="1">
            <a:off x="2700130" y="2280291"/>
            <a:ext cx="1207397" cy="269448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285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F69E9-AF4C-274A-A84C-55708FECBED0}"/>
              </a:ext>
            </a:extLst>
          </p:cNvPr>
          <p:cNvSpPr>
            <a:spLocks noGrp="1"/>
          </p:cNvSpPr>
          <p:nvPr>
            <p:ph type="title"/>
          </p:nvPr>
        </p:nvSpPr>
        <p:spPr/>
        <p:txBody>
          <a:bodyPr/>
          <a:lstStyle/>
          <a:p>
            <a:r>
              <a:rPr lang="en-GB" dirty="0"/>
              <a:t> </a:t>
            </a:r>
          </a:p>
        </p:txBody>
      </p:sp>
      <p:sp>
        <p:nvSpPr>
          <p:cNvPr id="7" name="TextBox 6">
            <a:extLst>
              <a:ext uri="{FF2B5EF4-FFF2-40B4-BE49-F238E27FC236}">
                <a16:creationId xmlns:a16="http://schemas.microsoft.com/office/drawing/2014/main" id="{FDBB9F33-5B3A-1946-91E1-3B21777B4933}"/>
              </a:ext>
            </a:extLst>
          </p:cNvPr>
          <p:cNvSpPr txBox="1"/>
          <p:nvPr/>
        </p:nvSpPr>
        <p:spPr>
          <a:xfrm>
            <a:off x="2720977" y="1384257"/>
            <a:ext cx="5907736" cy="2782813"/>
          </a:xfrm>
          <a:prstGeom prst="rect">
            <a:avLst/>
          </a:prstGeom>
          <a:noFill/>
        </p:spPr>
        <p:txBody>
          <a:bodyPr wrap="square" rtlCol="0">
            <a:spAutoFit/>
          </a:bodyPr>
          <a:lstStyle/>
          <a:p>
            <a:pPr fontAlgn="base">
              <a:spcBef>
                <a:spcPct val="0"/>
              </a:spcBef>
              <a:spcAft>
                <a:spcPct val="0"/>
              </a:spcAft>
            </a:pPr>
            <a:r>
              <a:rPr lang="en-US" sz="2800" dirty="0">
                <a:solidFill>
                  <a:srgbClr val="002060"/>
                </a:solidFill>
                <a:effectLst>
                  <a:outerShdw blurRad="50800" dist="38100" dir="2700000" algn="tl" rotWithShape="0">
                    <a:prstClr val="black">
                      <a:alpha val="40000"/>
                    </a:prstClr>
                  </a:outerShdw>
                </a:effectLst>
                <a:latin typeface="Arial" charset="0"/>
              </a:rPr>
              <a:t>Global Land Components</a:t>
            </a:r>
            <a:endParaRPr lang="en-US" sz="2800" dirty="0">
              <a:solidFill>
                <a:srgbClr val="002060"/>
              </a:solidFill>
              <a:latin typeface="Arial" charset="0"/>
            </a:endParaRPr>
          </a:p>
          <a:p>
            <a:pPr marL="428625" indent="-428625" fontAlgn="base">
              <a:spcBef>
                <a:spcPct val="0"/>
              </a:spcBef>
              <a:spcAft>
                <a:spcPts val="450"/>
              </a:spcAft>
              <a:buFont typeface="Arial" charset="0"/>
              <a:buChar char="•"/>
            </a:pPr>
            <a:endParaRPr lang="en-US" dirty="0">
              <a:solidFill>
                <a:srgbClr val="002060"/>
              </a:solidFill>
              <a:effectLst>
                <a:outerShdw blurRad="50800" dist="38100" dir="2700000" algn="tl" rotWithShape="0">
                  <a:prstClr val="black">
                    <a:alpha val="40000"/>
                  </a:prstClr>
                </a:outerShdw>
              </a:effectLst>
              <a:latin typeface="Arial" charset="0"/>
            </a:endParaRPr>
          </a:p>
          <a:p>
            <a:pPr marL="428625" indent="-428625" fontAlgn="base">
              <a:spcBef>
                <a:spcPct val="0"/>
              </a:spcBef>
              <a:spcAft>
                <a:spcPts val="450"/>
              </a:spcAft>
              <a:buFont typeface="Arial" charset="0"/>
              <a:buChar char="•"/>
            </a:pPr>
            <a:r>
              <a:rPr lang="en-US" dirty="0">
                <a:solidFill>
                  <a:schemeClr val="bg1">
                    <a:lumMod val="85000"/>
                  </a:schemeClr>
                </a:solidFill>
                <a:effectLst>
                  <a:outerShdw blurRad="50800" dist="38100" dir="2700000" algn="tl" rotWithShape="0">
                    <a:prstClr val="black">
                      <a:alpha val="40000"/>
                    </a:prstClr>
                  </a:outerShdw>
                </a:effectLst>
                <a:latin typeface="Arial" charset="0"/>
              </a:rPr>
              <a:t>Systematic production of Biophysical Variables</a:t>
            </a:r>
          </a:p>
          <a:p>
            <a:pPr marL="428625" indent="-428625" fontAlgn="base">
              <a:spcBef>
                <a:spcPct val="0"/>
              </a:spcBef>
              <a:spcAft>
                <a:spcPts val="450"/>
              </a:spcAft>
              <a:buFont typeface="Arial" charset="0"/>
              <a:buChar char="•"/>
            </a:pPr>
            <a:r>
              <a:rPr lang="en-US" dirty="0">
                <a:solidFill>
                  <a:schemeClr val="bg1">
                    <a:lumMod val="85000"/>
                  </a:schemeClr>
                </a:solidFill>
                <a:effectLst>
                  <a:outerShdw blurRad="50800" dist="38100" dir="2700000" algn="tl" rotWithShape="0">
                    <a:prstClr val="black">
                      <a:alpha val="40000"/>
                    </a:prstClr>
                  </a:outerShdw>
                </a:effectLst>
                <a:latin typeface="Arial" charset="0"/>
              </a:rPr>
              <a:t>Ground Based Observations for Validation		</a:t>
            </a:r>
          </a:p>
          <a:p>
            <a:pPr marL="428625" indent="-428625" fontAlgn="base">
              <a:spcBef>
                <a:spcPct val="0"/>
              </a:spcBef>
              <a:spcAft>
                <a:spcPts val="450"/>
              </a:spcAft>
              <a:buFont typeface="Arial" charset="0"/>
              <a:buChar char="•"/>
            </a:pPr>
            <a:r>
              <a:rPr lang="en-US" dirty="0">
                <a:solidFill>
                  <a:schemeClr val="bg1">
                    <a:lumMod val="85000"/>
                  </a:schemeClr>
                </a:solidFill>
                <a:effectLst>
                  <a:outerShdw blurRad="50800" dist="38100" dir="2700000" algn="tl" rotWithShape="0">
                    <a:prstClr val="black">
                      <a:alpha val="40000"/>
                    </a:prstClr>
                  </a:outerShdw>
                </a:effectLst>
                <a:latin typeface="Arial" charset="0"/>
              </a:rPr>
              <a:t>Hot-Spot Monitoring (land cover change)</a:t>
            </a:r>
          </a:p>
          <a:p>
            <a:pPr marL="428625" indent="-428625" fontAlgn="base">
              <a:spcBef>
                <a:spcPct val="0"/>
              </a:spcBef>
              <a:spcAft>
                <a:spcPts val="450"/>
              </a:spcAft>
              <a:buFont typeface="Arial" charset="0"/>
              <a:buChar char="•"/>
            </a:pPr>
            <a:r>
              <a:rPr lang="en-US" dirty="0">
                <a:solidFill>
                  <a:srgbClr val="002060"/>
                </a:solidFill>
                <a:effectLst>
                  <a:outerShdw blurRad="50800" dist="38100" dir="2700000" algn="tl" rotWithShape="0">
                    <a:prstClr val="black">
                      <a:alpha val="40000"/>
                    </a:prstClr>
                  </a:outerShdw>
                </a:effectLst>
                <a:latin typeface="Arial" charset="0"/>
              </a:rPr>
              <a:t>Sentinel-2 Global Mosaics and thematic products</a:t>
            </a:r>
          </a:p>
          <a:p>
            <a:pPr marL="428625" indent="-428625" fontAlgn="base">
              <a:spcBef>
                <a:spcPct val="0"/>
              </a:spcBef>
              <a:spcAft>
                <a:spcPts val="450"/>
              </a:spcAft>
              <a:buFont typeface="Arial" charset="0"/>
              <a:buChar char="•"/>
            </a:pPr>
            <a:endParaRPr lang="en-US" dirty="0">
              <a:solidFill>
                <a:srgbClr val="002060"/>
              </a:solidFill>
              <a:effectLst>
                <a:outerShdw blurRad="50800" dist="38100" dir="2700000" algn="tl" rotWithShape="0">
                  <a:prstClr val="black">
                    <a:alpha val="40000"/>
                  </a:prstClr>
                </a:outerShdw>
              </a:effectLst>
              <a:latin typeface="Arial" charset="0"/>
            </a:endParaRPr>
          </a:p>
        </p:txBody>
      </p:sp>
      <p:pic>
        <p:nvPicPr>
          <p:cNvPr id="4" name="Picture 2">
            <a:extLst>
              <a:ext uri="{FF2B5EF4-FFF2-40B4-BE49-F238E27FC236}">
                <a16:creationId xmlns:a16="http://schemas.microsoft.com/office/drawing/2014/main" id="{40C7E70B-A9F1-5A49-9E47-3262180FA11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00291" y="4780312"/>
            <a:ext cx="1528422" cy="307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149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482FA-B67B-2341-8EAB-26140B93FD2D}"/>
              </a:ext>
            </a:extLst>
          </p:cNvPr>
          <p:cNvSpPr>
            <a:spLocks noGrp="1"/>
          </p:cNvSpPr>
          <p:nvPr>
            <p:ph type="title"/>
          </p:nvPr>
        </p:nvSpPr>
        <p:spPr/>
        <p:txBody>
          <a:bodyPr/>
          <a:lstStyle/>
          <a:p>
            <a:r>
              <a:rPr lang="en-GB" dirty="0"/>
              <a:t>Sentinel 2 Global Mosaics activity</a:t>
            </a:r>
          </a:p>
        </p:txBody>
      </p:sp>
      <p:sp>
        <p:nvSpPr>
          <p:cNvPr id="9" name="Rectangle 1">
            <a:extLst>
              <a:ext uri="{FF2B5EF4-FFF2-40B4-BE49-F238E27FC236}">
                <a16:creationId xmlns:a16="http://schemas.microsoft.com/office/drawing/2014/main" id="{85A16DC6-4EF5-584F-9165-C71F3309D3F1}"/>
              </a:ext>
            </a:extLst>
          </p:cNvPr>
          <p:cNvSpPr>
            <a:spLocks noChangeArrowheads="1"/>
          </p:cNvSpPr>
          <p:nvPr/>
        </p:nvSpPr>
        <p:spPr bwMode="auto">
          <a:xfrm>
            <a:off x="4485156" y="575672"/>
            <a:ext cx="4418599"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72000" anchor="ctr" anchorCtr="0" compatLnSpc="1">
            <a:prstTxWarp prst="textNoShape">
              <a:avLst/>
            </a:prstTxWarp>
            <a:spAutoFit/>
          </a:bodyPr>
          <a:lstStyle/>
          <a:p>
            <a:pPr eaLnBrk="0" fontAlgn="base" hangingPunct="0">
              <a:spcBef>
                <a:spcPct val="0"/>
              </a:spcBef>
              <a:spcAft>
                <a:spcPct val="0"/>
              </a:spcAft>
            </a:pPr>
            <a:r>
              <a:rPr lang="en-GB" altLang="en-US" sz="1100" dirty="0">
                <a:solidFill>
                  <a:srgbClr val="002060"/>
                </a:solidFill>
                <a:latin typeface="Calibri" panose="020F0502020204030204" pitchFamily="34" charset="0"/>
                <a:ea typeface="MS Mincho" panose="02020609040205080304" pitchFamily="49" charset="-128"/>
                <a:cs typeface="Times New Roman" panose="02020603050405020304" pitchFamily="18" charset="0"/>
              </a:rPr>
              <a:t>Provides a service for compilation of Sentinel2 - L2A spectral surface reflectance temporal composites; </a:t>
            </a:r>
          </a:p>
          <a:p>
            <a:pPr eaLnBrk="0" fontAlgn="base" hangingPunct="0">
              <a:spcBef>
                <a:spcPct val="0"/>
              </a:spcBef>
              <a:spcAft>
                <a:spcPct val="0"/>
              </a:spcAft>
            </a:pPr>
            <a:endParaRPr lang="en-GB" altLang="en-US" sz="1100" dirty="0">
              <a:solidFill>
                <a:srgbClr val="002060"/>
              </a:solidFill>
              <a:latin typeface="Calibri" panose="020F0502020204030204" pitchFamily="34" charset="0"/>
              <a:ea typeface="MS Mincho" panose="02020609040205080304" pitchFamily="49" charset="-128"/>
              <a:cs typeface="Times New Roman" panose="02020603050405020304" pitchFamily="18" charset="0"/>
            </a:endParaRPr>
          </a:p>
          <a:p>
            <a:pPr eaLnBrk="0" fontAlgn="base" hangingPunct="0">
              <a:spcBef>
                <a:spcPct val="0"/>
              </a:spcBef>
              <a:spcAft>
                <a:spcPct val="0"/>
              </a:spcAft>
            </a:pPr>
            <a:r>
              <a:rPr lang="en-GB" altLang="en-US" sz="1100" dirty="0">
                <a:solidFill>
                  <a:srgbClr val="002060"/>
                </a:solidFill>
                <a:latin typeface="Calibri" panose="020F0502020204030204" pitchFamily="34" charset="0"/>
                <a:ea typeface="MS Mincho" panose="02020609040205080304" pitchFamily="49" charset="-128"/>
                <a:cs typeface="Times New Roman" panose="02020603050405020304" pitchFamily="18" charset="0"/>
              </a:rPr>
              <a:t>It is an on-the-fly user defined production service ! </a:t>
            </a:r>
          </a:p>
          <a:p>
            <a:pPr lvl="0" eaLnBrk="0" fontAlgn="base" hangingPunct="0">
              <a:spcBef>
                <a:spcPct val="0"/>
              </a:spcBef>
              <a:spcAft>
                <a:spcPct val="0"/>
              </a:spcAft>
            </a:pPr>
            <a:endParaRPr lang="en-GB" altLang="en-US" sz="1100" dirty="0">
              <a:solidFill>
                <a:srgbClr val="FF0000"/>
              </a:solidFill>
              <a:latin typeface="Calibri" panose="020F0502020204030204" pitchFamily="34" charset="0"/>
              <a:ea typeface="MS Mincho" panose="02020609040205080304" pitchFamily="49" charset="-128"/>
              <a:cs typeface="Times New Roman" panose="02020603050405020304" pitchFamily="18" charset="0"/>
            </a:endParaRPr>
          </a:p>
          <a:p>
            <a:pPr lvl="0" eaLnBrk="0" fontAlgn="base" hangingPunct="0">
              <a:spcBef>
                <a:spcPct val="0"/>
              </a:spcBef>
              <a:spcAft>
                <a:spcPct val="0"/>
              </a:spcAft>
            </a:pPr>
            <a:r>
              <a:rPr lang="en-GB" altLang="en-US" sz="1100" dirty="0">
                <a:solidFill>
                  <a:srgbClr val="002060"/>
                </a:solidFill>
                <a:latin typeface="Calibri" panose="020F0502020204030204" pitchFamily="34" charset="0"/>
                <a:ea typeface="MS Mincho" panose="02020609040205080304" pitchFamily="49" charset="-128"/>
                <a:cs typeface="Times New Roman" panose="02020603050405020304" pitchFamily="18" charset="0"/>
              </a:rPr>
              <a:t>Available since Q4 2018 for Europe, and now</a:t>
            </a:r>
            <a:endParaRPr lang="en-GB" altLang="en-US" sz="1000" b="1" dirty="0">
              <a:solidFill>
                <a:srgbClr val="002060"/>
              </a:solidFill>
              <a:latin typeface="Calibri" panose="020F0502020204030204" pitchFamily="34" charset="0"/>
              <a:ea typeface="MS Mincho" panose="02020609040205080304" pitchFamily="49" charset="-128"/>
              <a:cs typeface="Times New Roman" panose="02020603050405020304" pitchFamily="18" charset="0"/>
            </a:endParaRPr>
          </a:p>
          <a:p>
            <a:pPr lvl="0" eaLnBrk="0" fontAlgn="base" hangingPunct="0">
              <a:spcBef>
                <a:spcPct val="0"/>
              </a:spcBef>
              <a:spcAft>
                <a:spcPct val="0"/>
              </a:spcAft>
            </a:pPr>
            <a:endParaRPr lang="en-GB" altLang="en-US" sz="1000" b="1" dirty="0">
              <a:solidFill>
                <a:srgbClr val="FF0000"/>
              </a:solidFill>
              <a:latin typeface="Calibri" panose="020F0502020204030204" pitchFamily="34" charset="0"/>
              <a:ea typeface="MS Mincho" panose="02020609040205080304" pitchFamily="49" charset="-128"/>
              <a:cs typeface="Times New Roman" panose="02020603050405020304" pitchFamily="18" charset="0"/>
            </a:endParaRPr>
          </a:p>
          <a:p>
            <a:pPr lvl="0" eaLnBrk="0" fontAlgn="base" hangingPunct="0">
              <a:spcBef>
                <a:spcPct val="0"/>
              </a:spcBef>
              <a:spcAft>
                <a:spcPct val="0"/>
              </a:spcAft>
            </a:pPr>
            <a:r>
              <a:rPr lang="en-GB" altLang="en-US" sz="1200" dirty="0">
                <a:solidFill>
                  <a:srgbClr val="FF0000"/>
                </a:solidFill>
                <a:latin typeface="Calibri" panose="020F0502020204030204" pitchFamily="34" charset="0"/>
                <a:ea typeface="MS Mincho" panose="02020609040205080304" pitchFamily="49" charset="-128"/>
                <a:cs typeface="Times New Roman" panose="02020603050405020304" pitchFamily="18" charset="0"/>
              </a:rPr>
              <a:t>Global coverage interactive service available since April 2019</a:t>
            </a:r>
          </a:p>
          <a:p>
            <a:pPr lvl="0" eaLnBrk="0" fontAlgn="base" hangingPunct="0">
              <a:spcBef>
                <a:spcPct val="0"/>
              </a:spcBef>
              <a:spcAft>
                <a:spcPct val="0"/>
              </a:spcAft>
            </a:pPr>
            <a:endParaRPr lang="en-GB" altLang="en-US" sz="800" dirty="0">
              <a:solidFill>
                <a:srgbClr val="002060"/>
              </a:solidFill>
              <a:latin typeface="Calibri" panose="020F0502020204030204" pitchFamily="34" charset="0"/>
              <a:ea typeface="MS Mincho" panose="02020609040205080304" pitchFamily="49" charset="-128"/>
              <a:cs typeface="Times New Roman" panose="02020603050405020304" pitchFamily="18" charset="0"/>
            </a:endParaRPr>
          </a:p>
          <a:p>
            <a:pPr lvl="0" eaLnBrk="0" fontAlgn="base" hangingPunct="0">
              <a:spcBef>
                <a:spcPct val="0"/>
              </a:spcBef>
              <a:spcAft>
                <a:spcPct val="0"/>
              </a:spcAft>
            </a:pPr>
            <a:endParaRPr lang="en-GB" altLang="en-US" sz="1100" dirty="0">
              <a:solidFill>
                <a:srgbClr val="FF0000"/>
              </a:solidFill>
              <a:latin typeface="Calibri" panose="020F0502020204030204" pitchFamily="34" charset="0"/>
              <a:ea typeface="MS Mincho" panose="02020609040205080304" pitchFamily="49" charset="-128"/>
              <a:cs typeface="Times New Roman" panose="02020603050405020304" pitchFamily="18" charset="0"/>
            </a:endParaRPr>
          </a:p>
          <a:p>
            <a:pPr lvl="0" eaLnBrk="0" fontAlgn="base" hangingPunct="0">
              <a:spcBef>
                <a:spcPct val="0"/>
              </a:spcBef>
              <a:spcAft>
                <a:spcPct val="0"/>
              </a:spcAft>
            </a:pPr>
            <a:r>
              <a:rPr lang="en-GB" altLang="en-US" sz="900" dirty="0">
                <a:solidFill>
                  <a:srgbClr val="002060"/>
                </a:solidFill>
                <a:latin typeface="Calibri" panose="020F0502020204030204" pitchFamily="34" charset="0"/>
                <a:ea typeface="MS Mincho" panose="02020609040205080304" pitchFamily="49" charset="-128"/>
                <a:cs typeface="Times New Roman" panose="02020603050405020304" pitchFamily="18" charset="0"/>
              </a:rPr>
              <a:t>&gt;&gt; New compositing approach introduced for better cloud screening, snow fix and spectral     	reflectance continuity</a:t>
            </a:r>
          </a:p>
          <a:p>
            <a:pPr lvl="0" eaLnBrk="0" fontAlgn="base" hangingPunct="0">
              <a:spcBef>
                <a:spcPct val="0"/>
              </a:spcBef>
              <a:spcAft>
                <a:spcPct val="0"/>
              </a:spcAft>
            </a:pPr>
            <a:endParaRPr lang="en-GB" altLang="en-US" sz="1100" dirty="0">
              <a:solidFill>
                <a:srgbClr val="002060"/>
              </a:solidFill>
              <a:latin typeface="Calibri" panose="020F0502020204030204" pitchFamily="34" charset="0"/>
              <a:ea typeface="MS Mincho" panose="02020609040205080304" pitchFamily="49" charset="-128"/>
              <a:cs typeface="Times New Roman" panose="02020603050405020304" pitchFamily="18" charset="0"/>
            </a:endParaRPr>
          </a:p>
        </p:txBody>
      </p:sp>
      <p:pic>
        <p:nvPicPr>
          <p:cNvPr id="10" name="Picture 9">
            <a:extLst>
              <a:ext uri="{FF2B5EF4-FFF2-40B4-BE49-F238E27FC236}">
                <a16:creationId xmlns:a16="http://schemas.microsoft.com/office/drawing/2014/main" id="{74FB0BF4-4597-DA4E-8E3B-5CF995E660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7704" y="629316"/>
            <a:ext cx="3321840" cy="4392386"/>
          </a:xfrm>
          <a:prstGeom prst="rect">
            <a:avLst/>
          </a:prstGeom>
          <a:ln>
            <a:solidFill>
              <a:srgbClr val="002060"/>
            </a:solidFill>
          </a:ln>
        </p:spPr>
      </p:pic>
      <p:pic>
        <p:nvPicPr>
          <p:cNvPr id="11" name="Picture 10">
            <a:extLst>
              <a:ext uri="{FF2B5EF4-FFF2-40B4-BE49-F238E27FC236}">
                <a16:creationId xmlns:a16="http://schemas.microsoft.com/office/drawing/2014/main" id="{0501222B-4071-C64A-BCEC-5EA6646739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5094" y="3197486"/>
            <a:ext cx="2315639" cy="1460347"/>
          </a:xfrm>
          <a:prstGeom prst="rect">
            <a:avLst/>
          </a:prstGeom>
        </p:spPr>
      </p:pic>
      <p:pic>
        <p:nvPicPr>
          <p:cNvPr id="12" name="Picture 11">
            <a:extLst>
              <a:ext uri="{FF2B5EF4-FFF2-40B4-BE49-F238E27FC236}">
                <a16:creationId xmlns:a16="http://schemas.microsoft.com/office/drawing/2014/main" id="{0D1F0688-68E5-2A4B-BA2A-4BFF614227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05873" y="2606525"/>
            <a:ext cx="2495550" cy="1573807"/>
          </a:xfrm>
          <a:prstGeom prst="rect">
            <a:avLst/>
          </a:prstGeom>
        </p:spPr>
      </p:pic>
    </p:spTree>
    <p:extLst>
      <p:ext uri="{BB962C8B-B14F-4D97-AF65-F5344CB8AC3E}">
        <p14:creationId xmlns:p14="http://schemas.microsoft.com/office/powerpoint/2010/main" val="2915701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COPERNICUS IS DRIVEN BY THE USERS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437854"/>
            <a:ext cx="7006889" cy="4305415"/>
          </a:xfrm>
          <a:prstGeom prst="rect">
            <a:avLst/>
          </a:prstGeom>
        </p:spPr>
      </p:pic>
    </p:spTree>
    <p:extLst>
      <p:ext uri="{BB962C8B-B14F-4D97-AF65-F5344CB8AC3E}">
        <p14:creationId xmlns:p14="http://schemas.microsoft.com/office/powerpoint/2010/main" val="39942053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CBAFE-2857-8840-A066-1D3395CB3B7D}"/>
              </a:ext>
            </a:extLst>
          </p:cNvPr>
          <p:cNvSpPr>
            <a:spLocks noGrp="1"/>
          </p:cNvSpPr>
          <p:nvPr>
            <p:ph type="title"/>
          </p:nvPr>
        </p:nvSpPr>
        <p:spPr/>
        <p:txBody>
          <a:bodyPr/>
          <a:lstStyle/>
          <a:p>
            <a:endParaRPr lang="en-GB"/>
          </a:p>
        </p:txBody>
      </p:sp>
      <p:sp>
        <p:nvSpPr>
          <p:cNvPr id="3" name="Title 1">
            <a:extLst>
              <a:ext uri="{FF2B5EF4-FFF2-40B4-BE49-F238E27FC236}">
                <a16:creationId xmlns:a16="http://schemas.microsoft.com/office/drawing/2014/main" id="{4F3C9F51-8462-6641-8C52-A021FE1DE20A}"/>
              </a:ext>
            </a:extLst>
          </p:cNvPr>
          <p:cNvSpPr txBox="1">
            <a:spLocks/>
          </p:cNvSpPr>
          <p:nvPr/>
        </p:nvSpPr>
        <p:spPr>
          <a:xfrm>
            <a:off x="867705" y="255463"/>
            <a:ext cx="7819096" cy="265172"/>
          </a:xfrm>
          <a:prstGeom prst="rect">
            <a:avLst/>
          </a:prstGeom>
          <a:solidFill>
            <a:srgbClr val="B0BF27"/>
          </a:solidFill>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2400" b="0" kern="1200" spc="933" baseline="0">
                <a:solidFill>
                  <a:schemeClr val="bg1"/>
                </a:solidFill>
                <a:latin typeface="+mj-lt"/>
                <a:ea typeface="+mj-ea"/>
                <a:cs typeface="+mj-cs"/>
              </a:defRPr>
            </a:lvl1pPr>
          </a:lstStyle>
          <a:p>
            <a:r>
              <a:rPr lang="en-US" sz="1800" dirty="0">
                <a:solidFill>
                  <a:prstClr val="white"/>
                </a:solidFill>
                <a:latin typeface="Arial" charset="0"/>
              </a:rPr>
              <a:t>S2GM</a:t>
            </a:r>
            <a:endParaRPr lang="en-GB" sz="1800" dirty="0"/>
          </a:p>
        </p:txBody>
      </p:sp>
      <p:pic>
        <p:nvPicPr>
          <p:cNvPr id="11" name="Picture 10">
            <a:extLst>
              <a:ext uri="{FF2B5EF4-FFF2-40B4-BE49-F238E27FC236}">
                <a16:creationId xmlns:a16="http://schemas.microsoft.com/office/drawing/2014/main" id="{CA705EA5-887A-2C4B-9C19-72BC309CCCB4}"/>
              </a:ext>
            </a:extLst>
          </p:cNvPr>
          <p:cNvPicPr>
            <a:picLocks noChangeAspect="1"/>
          </p:cNvPicPr>
          <p:nvPr/>
        </p:nvPicPr>
        <p:blipFill>
          <a:blip r:embed="rId3"/>
          <a:stretch>
            <a:fillRect/>
          </a:stretch>
        </p:blipFill>
        <p:spPr>
          <a:xfrm>
            <a:off x="6173938" y="388048"/>
            <a:ext cx="2751488" cy="4484090"/>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AE16BC1E-D041-2548-83EB-B9054EC71C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705" y="555868"/>
            <a:ext cx="4396214" cy="2942082"/>
          </a:xfrm>
          <a:prstGeom prst="rect">
            <a:avLst/>
          </a:prstGeom>
          <a:effectLst>
            <a:outerShdw blurRad="50800" dist="38100" dir="2700000" algn="tl" rotWithShape="0">
              <a:prstClr val="black">
                <a:alpha val="40000"/>
              </a:prstClr>
            </a:outerShdw>
          </a:effectLst>
        </p:spPr>
      </p:pic>
      <p:pic>
        <p:nvPicPr>
          <p:cNvPr id="13" name="Grafik 3">
            <a:extLst>
              <a:ext uri="{FF2B5EF4-FFF2-40B4-BE49-F238E27FC236}">
                <a16:creationId xmlns:a16="http://schemas.microsoft.com/office/drawing/2014/main" id="{54D0CB94-3B1D-9748-8E07-734C93E2D3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25679" y="3657858"/>
            <a:ext cx="2614037" cy="1572761"/>
          </a:xfrm>
          <a:prstGeom prst="rect">
            <a:avLst/>
          </a:prstGeom>
        </p:spPr>
      </p:pic>
      <p:pic>
        <p:nvPicPr>
          <p:cNvPr id="14" name="Grafik 4">
            <a:extLst>
              <a:ext uri="{FF2B5EF4-FFF2-40B4-BE49-F238E27FC236}">
                <a16:creationId xmlns:a16="http://schemas.microsoft.com/office/drawing/2014/main" id="{8F537927-F045-A148-BAD9-516122F2051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98768" y="3657858"/>
            <a:ext cx="1457064" cy="1334700"/>
          </a:xfrm>
          <a:prstGeom prst="rect">
            <a:avLst/>
          </a:prstGeom>
        </p:spPr>
      </p:pic>
      <p:sp>
        <p:nvSpPr>
          <p:cNvPr id="15" name="Rectangle 14">
            <a:extLst>
              <a:ext uri="{FF2B5EF4-FFF2-40B4-BE49-F238E27FC236}">
                <a16:creationId xmlns:a16="http://schemas.microsoft.com/office/drawing/2014/main" id="{EFDEA6E1-7D22-F14F-B0D7-863546E81E08}"/>
              </a:ext>
            </a:extLst>
          </p:cNvPr>
          <p:cNvSpPr/>
          <p:nvPr/>
        </p:nvSpPr>
        <p:spPr>
          <a:xfrm>
            <a:off x="1984732" y="3538828"/>
            <a:ext cx="4071101" cy="1572761"/>
          </a:xfrm>
          <a:prstGeom prst="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 name="TextBox 3"/>
          <p:cNvSpPr txBox="1"/>
          <p:nvPr/>
        </p:nvSpPr>
        <p:spPr>
          <a:xfrm>
            <a:off x="422031" y="3609628"/>
            <a:ext cx="1507253" cy="1546577"/>
          </a:xfrm>
          <a:prstGeom prst="rect">
            <a:avLst/>
          </a:prstGeom>
          <a:noFill/>
        </p:spPr>
        <p:txBody>
          <a:bodyPr wrap="square" rtlCol="0">
            <a:spAutoFit/>
          </a:bodyPr>
          <a:lstStyle/>
          <a:p>
            <a:r>
              <a:rPr lang="en-GB" sz="1050" dirty="0">
                <a:solidFill>
                  <a:schemeClr val="accent1">
                    <a:lumMod val="50000"/>
                  </a:schemeClr>
                </a:solidFill>
              </a:rPr>
              <a:t>AOI on-the-fly processing</a:t>
            </a:r>
          </a:p>
          <a:p>
            <a:endParaRPr lang="en-GB" sz="1050" dirty="0">
              <a:solidFill>
                <a:schemeClr val="accent1">
                  <a:lumMod val="50000"/>
                </a:schemeClr>
              </a:solidFill>
            </a:endParaRPr>
          </a:p>
          <a:p>
            <a:r>
              <a:rPr lang="en-GB" sz="1050" dirty="0">
                <a:solidFill>
                  <a:schemeClr val="accent1">
                    <a:lumMod val="50000"/>
                  </a:schemeClr>
                </a:solidFill>
              </a:rPr>
              <a:t>daily, 10day, month, quarter, yearly</a:t>
            </a:r>
            <a:r>
              <a:rPr lang="en-GB" sz="600" dirty="0">
                <a:solidFill>
                  <a:schemeClr val="accent1">
                    <a:lumMod val="50000"/>
                  </a:schemeClr>
                </a:solidFill>
              </a:rPr>
              <a:t>	</a:t>
            </a:r>
          </a:p>
          <a:p>
            <a:r>
              <a:rPr lang="en-GB" sz="1050" dirty="0">
                <a:solidFill>
                  <a:schemeClr val="accent1">
                    <a:lumMod val="50000"/>
                  </a:schemeClr>
                </a:solidFill>
              </a:rPr>
              <a:t>#resolution, #coordinate system, #file format, #bands, #ancillary</a:t>
            </a:r>
          </a:p>
        </p:txBody>
      </p:sp>
    </p:spTree>
    <p:extLst>
      <p:ext uri="{BB962C8B-B14F-4D97-AF65-F5344CB8AC3E}">
        <p14:creationId xmlns:p14="http://schemas.microsoft.com/office/powerpoint/2010/main" val="2963141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ED35E-B682-F749-A887-440B7A5B4007}"/>
              </a:ext>
            </a:extLst>
          </p:cNvPr>
          <p:cNvSpPr>
            <a:spLocks noGrp="1"/>
          </p:cNvSpPr>
          <p:nvPr>
            <p:ph type="title"/>
          </p:nvPr>
        </p:nvSpPr>
        <p:spPr/>
        <p:txBody>
          <a:bodyPr/>
          <a:lstStyle/>
          <a:p>
            <a:r>
              <a:rPr lang="en-GB" dirty="0"/>
              <a:t>COPERNICUS SERVICE EVOLUTION</a:t>
            </a:r>
          </a:p>
        </p:txBody>
      </p:sp>
      <p:sp>
        <p:nvSpPr>
          <p:cNvPr id="3" name="TextBox 2">
            <a:extLst>
              <a:ext uri="{FF2B5EF4-FFF2-40B4-BE49-F238E27FC236}">
                <a16:creationId xmlns:a16="http://schemas.microsoft.com/office/drawing/2014/main" id="{BB39326F-99EF-F44D-BEBA-269B02B814A6}"/>
              </a:ext>
            </a:extLst>
          </p:cNvPr>
          <p:cNvSpPr txBox="1"/>
          <p:nvPr/>
        </p:nvSpPr>
        <p:spPr>
          <a:xfrm>
            <a:off x="865969" y="530598"/>
            <a:ext cx="6126368" cy="3970318"/>
          </a:xfrm>
          <a:prstGeom prst="rect">
            <a:avLst/>
          </a:prstGeom>
          <a:noFill/>
        </p:spPr>
        <p:txBody>
          <a:bodyPr wrap="square" rtlCol="0">
            <a:spAutoFit/>
          </a:bodyPr>
          <a:lstStyle/>
          <a:p>
            <a:r>
              <a:rPr lang="en-GB" u="sng" dirty="0">
                <a:solidFill>
                  <a:srgbClr val="002060"/>
                </a:solidFill>
              </a:rPr>
              <a:t>Main evolution objectives:</a:t>
            </a:r>
          </a:p>
          <a:p>
            <a:endParaRPr lang="en-GB" dirty="0">
              <a:solidFill>
                <a:srgbClr val="002060"/>
              </a:solidFill>
            </a:endParaRPr>
          </a:p>
          <a:p>
            <a:r>
              <a:rPr lang="en-GB" dirty="0">
                <a:solidFill>
                  <a:srgbClr val="002060"/>
                </a:solidFill>
              </a:rPr>
              <a:t>Increasing resolution of bio-geophysical variable products</a:t>
            </a:r>
          </a:p>
          <a:p>
            <a:r>
              <a:rPr lang="en-GB" i="1" dirty="0">
                <a:solidFill>
                  <a:srgbClr val="002060"/>
                </a:solidFill>
              </a:rPr>
              <a:t>Where relevant, adapting algorithms and processing chains to Sentinel-2 resolution </a:t>
            </a:r>
          </a:p>
          <a:p>
            <a:endParaRPr lang="en-GB" dirty="0">
              <a:solidFill>
                <a:srgbClr val="002060"/>
              </a:solidFill>
            </a:endParaRPr>
          </a:p>
          <a:p>
            <a:r>
              <a:rPr lang="en-GB" dirty="0">
                <a:solidFill>
                  <a:srgbClr val="002060"/>
                </a:solidFill>
              </a:rPr>
              <a:t>Optimize information generating efforts and product access</a:t>
            </a:r>
          </a:p>
          <a:p>
            <a:pPr lvl="1"/>
            <a:r>
              <a:rPr lang="en-GB" i="1" dirty="0">
                <a:solidFill>
                  <a:srgbClr val="002060"/>
                </a:solidFill>
              </a:rPr>
              <a:t>More on-the-fly product delivery</a:t>
            </a:r>
          </a:p>
          <a:p>
            <a:pPr lvl="1"/>
            <a:r>
              <a:rPr lang="en-GB" i="1" dirty="0">
                <a:solidFill>
                  <a:srgbClr val="002060"/>
                </a:solidFill>
              </a:rPr>
              <a:t>Operationalizing </a:t>
            </a:r>
            <a:r>
              <a:rPr lang="en-GB" i="1" dirty="0" err="1">
                <a:solidFill>
                  <a:srgbClr val="002060"/>
                </a:solidFill>
              </a:rPr>
              <a:t>datacube</a:t>
            </a:r>
            <a:r>
              <a:rPr lang="en-GB" i="1" dirty="0">
                <a:solidFill>
                  <a:srgbClr val="002060"/>
                </a:solidFill>
              </a:rPr>
              <a:t>/</a:t>
            </a:r>
            <a:r>
              <a:rPr lang="en-GB" i="1" dirty="0" err="1">
                <a:solidFill>
                  <a:srgbClr val="002060"/>
                </a:solidFill>
              </a:rPr>
              <a:t>datagrids</a:t>
            </a:r>
            <a:r>
              <a:rPr lang="en-GB" i="1" dirty="0">
                <a:solidFill>
                  <a:srgbClr val="002060"/>
                </a:solidFill>
              </a:rPr>
              <a:t> (covering input, processing, output and access and delivery)</a:t>
            </a:r>
          </a:p>
          <a:p>
            <a:endParaRPr lang="en-GB" dirty="0">
              <a:solidFill>
                <a:srgbClr val="002060"/>
              </a:solidFill>
            </a:endParaRPr>
          </a:p>
          <a:p>
            <a:r>
              <a:rPr lang="en-GB" dirty="0">
                <a:solidFill>
                  <a:srgbClr val="002060"/>
                </a:solidFill>
              </a:rPr>
              <a:t>Increase user-oriented core products</a:t>
            </a:r>
          </a:p>
          <a:p>
            <a:pPr lvl="1"/>
            <a:r>
              <a:rPr lang="en-GB" i="1" dirty="0">
                <a:solidFill>
                  <a:srgbClr val="002060"/>
                </a:solidFill>
              </a:rPr>
              <a:t>Fusion products: Multi-product, multi-sensor, multi- temporal integration </a:t>
            </a:r>
          </a:p>
        </p:txBody>
      </p:sp>
      <p:pic>
        <p:nvPicPr>
          <p:cNvPr id="4" name="Picture 3">
            <a:extLst>
              <a:ext uri="{FF2B5EF4-FFF2-40B4-BE49-F238E27FC236}">
                <a16:creationId xmlns:a16="http://schemas.microsoft.com/office/drawing/2014/main" id="{7BBBCEF5-DE5A-044C-8DD2-F334BFBFEF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81303" y="640846"/>
            <a:ext cx="1605498" cy="3544711"/>
          </a:xfrm>
          <a:prstGeom prst="rect">
            <a:avLst/>
          </a:prstGeom>
        </p:spPr>
      </p:pic>
    </p:spTree>
    <p:extLst>
      <p:ext uri="{BB962C8B-B14F-4D97-AF65-F5344CB8AC3E}">
        <p14:creationId xmlns:p14="http://schemas.microsoft.com/office/powerpoint/2010/main" val="2646407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dirty="0"/>
          </a:p>
        </p:txBody>
      </p:sp>
      <p:sp>
        <p:nvSpPr>
          <p:cNvPr id="5" name="Rectangle 6"/>
          <p:cNvSpPr>
            <a:spLocks noChangeArrowheads="1"/>
          </p:cNvSpPr>
          <p:nvPr/>
        </p:nvSpPr>
        <p:spPr bwMode="auto">
          <a:xfrm>
            <a:off x="0" y="2"/>
            <a:ext cx="9144000" cy="685799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endParaRPr lang="en-GB" sz="1350" dirty="0">
              <a:solidFill>
                <a:srgbClr val="000000"/>
              </a:solidFill>
              <a:latin typeface="Arial" charset="0"/>
            </a:endParaRPr>
          </a:p>
        </p:txBody>
      </p:sp>
      <p:sp>
        <p:nvSpPr>
          <p:cNvPr id="6" name="Slide Number Placeholder 1"/>
          <p:cNvSpPr>
            <a:spLocks noGrp="1"/>
          </p:cNvSpPr>
          <p:nvPr>
            <p:ph type="sldNum" sz="quarter" idx="10"/>
          </p:nvPr>
        </p:nvSpPr>
        <p:spPr>
          <a:xfrm>
            <a:off x="6605953" y="6492877"/>
            <a:ext cx="2133600" cy="365125"/>
          </a:xfrm>
        </p:spPr>
        <p:txBody>
          <a:bodyPr/>
          <a:lstStyle/>
          <a:p>
            <a:pPr>
              <a:defRPr/>
            </a:pPr>
            <a:fld id="{57D3A5F8-B405-DA4F-B35C-A4B18013E4F3}" type="slidenum">
              <a:rPr lang="en-GB" smtClean="0">
                <a:solidFill>
                  <a:srgbClr val="000000"/>
                </a:solidFill>
              </a:rPr>
              <a:pPr>
                <a:defRPr/>
              </a:pPr>
              <a:t>32</a:t>
            </a:fld>
            <a:endParaRPr lang="en-GB" dirty="0">
              <a:solidFill>
                <a:srgbClr val="000000"/>
              </a:solidFill>
            </a:endParaRPr>
          </a:p>
        </p:txBody>
      </p:sp>
      <p:pic>
        <p:nvPicPr>
          <p:cNvPr id="7" name="Picture 2" descr="earth-j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1079624">
            <a:off x="3129936" y="181078"/>
            <a:ext cx="8413608" cy="654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1"/>
          <p:cNvGrpSpPr>
            <a:grpSpLocks/>
          </p:cNvGrpSpPr>
          <p:nvPr/>
        </p:nvGrpSpPr>
        <p:grpSpPr bwMode="auto">
          <a:xfrm>
            <a:off x="164867" y="4468291"/>
            <a:ext cx="4096941" cy="633413"/>
            <a:chOff x="62446" y="6088876"/>
            <a:chExt cx="5463108" cy="845324"/>
          </a:xfrm>
        </p:grpSpPr>
        <p:grpSp>
          <p:nvGrpSpPr>
            <p:cNvPr id="10" name="Group 19"/>
            <p:cNvGrpSpPr>
              <a:grpSpLocks/>
            </p:cNvGrpSpPr>
            <p:nvPr userDrawn="1"/>
          </p:nvGrpSpPr>
          <p:grpSpPr bwMode="auto">
            <a:xfrm>
              <a:off x="170396" y="6418258"/>
              <a:ext cx="5355158" cy="515942"/>
              <a:chOff x="-66675" y="5878350"/>
              <a:chExt cx="5355158" cy="515942"/>
            </a:xfrm>
          </p:grpSpPr>
          <p:pic>
            <p:nvPicPr>
              <p:cNvPr id="12" name="Picture 3"/>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66675" y="5878350"/>
                <a:ext cx="230711" cy="230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7"/>
              <p:cNvGrpSpPr>
                <a:grpSpLocks/>
              </p:cNvGrpSpPr>
              <p:nvPr userDrawn="1"/>
            </p:nvGrpSpPr>
            <p:grpSpPr bwMode="auto">
              <a:xfrm>
                <a:off x="17" y="5884861"/>
                <a:ext cx="5288466" cy="509431"/>
                <a:chOff x="15" y="5185668"/>
                <a:chExt cx="5288466" cy="509431"/>
              </a:xfrm>
            </p:grpSpPr>
            <p:pic>
              <p:nvPicPr>
                <p:cNvPr id="14" name="Picture 4"/>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603375" y="5185668"/>
                  <a:ext cx="246863" cy="2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a:grpSpLocks/>
                </p:cNvGrpSpPr>
                <p:nvPr userDrawn="1"/>
              </p:nvGrpSpPr>
              <p:grpSpPr bwMode="auto">
                <a:xfrm>
                  <a:off x="15" y="5186944"/>
                  <a:ext cx="5288466" cy="508155"/>
                  <a:chOff x="15" y="4558294"/>
                  <a:chExt cx="5288466" cy="508155"/>
                </a:xfrm>
              </p:grpSpPr>
              <p:pic>
                <p:nvPicPr>
                  <p:cNvPr id="16" name="Picture 10"/>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223782" y="4558294"/>
                    <a:ext cx="208287" cy="21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txBox="1">
                    <a:spLocks noChangeArrowheads="1"/>
                  </p:cNvSpPr>
                  <p:nvPr userDrawn="1"/>
                </p:nvSpPr>
                <p:spPr bwMode="auto">
                  <a:xfrm>
                    <a:off x="15" y="4653321"/>
                    <a:ext cx="5288466" cy="41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fontAlgn="base">
                      <a:spcBef>
                        <a:spcPct val="0"/>
                      </a:spcBef>
                      <a:spcAft>
                        <a:spcPct val="0"/>
                      </a:spcAft>
                      <a:defRPr/>
                    </a:pPr>
                    <a:r>
                      <a:rPr lang="fr-BE" altLang="en-US" sz="900" b="0" dirty="0">
                        <a:solidFill>
                          <a:srgbClr val="FFFFFF"/>
                        </a:solidFill>
                        <a:latin typeface="Verdana" pitchFamily="34" charset="0"/>
                      </a:rPr>
                      <a:t>  Copernicus EU           CopernicusEU          www.copernicus.eu</a:t>
                    </a:r>
                    <a:endParaRPr lang="en-GB" altLang="en-US" sz="900" dirty="0">
                      <a:solidFill>
                        <a:srgbClr val="FFFFFF"/>
                      </a:solidFill>
                      <a:latin typeface="Verdana" pitchFamily="34" charset="0"/>
                    </a:endParaRPr>
                  </a:p>
                  <a:p>
                    <a:pPr algn="ctr" fontAlgn="base">
                      <a:spcBef>
                        <a:spcPct val="0"/>
                      </a:spcBef>
                      <a:spcAft>
                        <a:spcPct val="0"/>
                      </a:spcAft>
                      <a:defRPr/>
                    </a:pPr>
                    <a:endParaRPr lang="en-GB" altLang="en-US" sz="1500" b="0" dirty="0">
                      <a:solidFill>
                        <a:srgbClr val="FFFFFF"/>
                      </a:solidFill>
                      <a:latin typeface="Verdana" pitchFamily="34" charset="0"/>
                    </a:endParaRPr>
                  </a:p>
                </p:txBody>
              </p:sp>
            </p:grpSp>
          </p:grpSp>
        </p:grpSp>
        <p:sp>
          <p:nvSpPr>
            <p:cNvPr id="11" name="Rectangle 20"/>
            <p:cNvSpPr>
              <a:spLocks noChangeArrowheads="1"/>
            </p:cNvSpPr>
            <p:nvPr userDrawn="1"/>
          </p:nvSpPr>
          <p:spPr bwMode="auto">
            <a:xfrm>
              <a:off x="62446" y="6088876"/>
              <a:ext cx="1282953" cy="30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eaLnBrk="1" fontAlgn="base" hangingPunct="1">
                <a:spcBef>
                  <a:spcPct val="0"/>
                </a:spcBef>
                <a:spcAft>
                  <a:spcPct val="0"/>
                </a:spcAft>
                <a:defRPr/>
              </a:pPr>
              <a:r>
                <a:rPr lang="fr-BE" altLang="en-US" sz="900" b="0" dirty="0">
                  <a:solidFill>
                    <a:srgbClr val="FFFFFF"/>
                  </a:solidFill>
                  <a:latin typeface="Verdana" pitchFamily="34" charset="0"/>
                </a:rPr>
                <a:t>Follow us on:</a:t>
              </a:r>
              <a:endParaRPr lang="en-GB" altLang="en-US" sz="900" dirty="0">
                <a:solidFill>
                  <a:srgbClr val="FFFFFF"/>
                </a:solidFill>
                <a:latin typeface="Verdana" pitchFamily="34" charset="0"/>
              </a:endParaRPr>
            </a:p>
          </p:txBody>
        </p:sp>
      </p:grpSp>
      <p:sp>
        <p:nvSpPr>
          <p:cNvPr id="18" name="TextBox 2"/>
          <p:cNvSpPr txBox="1">
            <a:spLocks noChangeArrowheads="1"/>
          </p:cNvSpPr>
          <p:nvPr/>
        </p:nvSpPr>
        <p:spPr bwMode="auto">
          <a:xfrm>
            <a:off x="709228" y="2994544"/>
            <a:ext cx="32544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100" b="1">
                <a:solidFill>
                  <a:srgbClr val="00468C"/>
                </a:solidFill>
                <a:latin typeface="Arial" charset="0"/>
                <a:ea typeface="ＭＳ Ｐゴシック" charset="0"/>
                <a:cs typeface="ＭＳ Ｐゴシック" charset="0"/>
              </a:defRPr>
            </a:lvl1pPr>
            <a:lvl2pPr marL="742950" indent="-285750" eaLnBrk="0" hangingPunct="0">
              <a:defRPr sz="2100" b="1">
                <a:solidFill>
                  <a:srgbClr val="00468C"/>
                </a:solidFill>
                <a:latin typeface="Arial" charset="0"/>
                <a:ea typeface="ＭＳ Ｐゴシック" charset="0"/>
              </a:defRPr>
            </a:lvl2pPr>
            <a:lvl3pPr marL="1143000" indent="-228600" eaLnBrk="0" hangingPunct="0">
              <a:defRPr sz="2100" b="1">
                <a:solidFill>
                  <a:srgbClr val="00468C"/>
                </a:solidFill>
                <a:latin typeface="Arial" charset="0"/>
                <a:ea typeface="ＭＳ Ｐゴシック" charset="0"/>
              </a:defRPr>
            </a:lvl3pPr>
            <a:lvl4pPr marL="1600200" indent="-228600" eaLnBrk="0" hangingPunct="0">
              <a:defRPr sz="2100" b="1">
                <a:solidFill>
                  <a:srgbClr val="00468C"/>
                </a:solidFill>
                <a:latin typeface="Arial" charset="0"/>
                <a:ea typeface="ＭＳ Ｐゴシック" charset="0"/>
              </a:defRPr>
            </a:lvl4pPr>
            <a:lvl5pPr marL="2057400" indent="-228600" eaLnBrk="0" hangingPunct="0">
              <a:defRPr sz="2100" b="1">
                <a:solidFill>
                  <a:srgbClr val="00468C"/>
                </a:solidFill>
                <a:latin typeface="Arial" charset="0"/>
                <a:ea typeface="ＭＳ Ｐゴシック" charset="0"/>
              </a:defRPr>
            </a:lvl5pPr>
            <a:lvl6pPr marL="2514600" indent="-228600" algn="r" eaLnBrk="0" fontAlgn="base" hangingPunct="0">
              <a:spcBef>
                <a:spcPct val="0"/>
              </a:spcBef>
              <a:spcAft>
                <a:spcPct val="0"/>
              </a:spcAft>
              <a:defRPr sz="2100" b="1">
                <a:solidFill>
                  <a:srgbClr val="00468C"/>
                </a:solidFill>
                <a:latin typeface="Arial" charset="0"/>
                <a:ea typeface="ＭＳ Ｐゴシック" charset="0"/>
              </a:defRPr>
            </a:lvl6pPr>
            <a:lvl7pPr marL="2971800" indent="-228600" algn="r" eaLnBrk="0" fontAlgn="base" hangingPunct="0">
              <a:spcBef>
                <a:spcPct val="0"/>
              </a:spcBef>
              <a:spcAft>
                <a:spcPct val="0"/>
              </a:spcAft>
              <a:defRPr sz="2100" b="1">
                <a:solidFill>
                  <a:srgbClr val="00468C"/>
                </a:solidFill>
                <a:latin typeface="Arial" charset="0"/>
                <a:ea typeface="ＭＳ Ｐゴシック" charset="0"/>
              </a:defRPr>
            </a:lvl7pPr>
            <a:lvl8pPr marL="3429000" indent="-228600" algn="r" eaLnBrk="0" fontAlgn="base" hangingPunct="0">
              <a:spcBef>
                <a:spcPct val="0"/>
              </a:spcBef>
              <a:spcAft>
                <a:spcPct val="0"/>
              </a:spcAft>
              <a:defRPr sz="2100" b="1">
                <a:solidFill>
                  <a:srgbClr val="00468C"/>
                </a:solidFill>
                <a:latin typeface="Arial" charset="0"/>
                <a:ea typeface="ＭＳ Ｐゴシック" charset="0"/>
              </a:defRPr>
            </a:lvl8pPr>
            <a:lvl9pPr marL="3886200" indent="-228600" algn="r" eaLnBrk="0" fontAlgn="base" hangingPunct="0">
              <a:spcBef>
                <a:spcPct val="0"/>
              </a:spcBef>
              <a:spcAft>
                <a:spcPct val="0"/>
              </a:spcAft>
              <a:defRPr sz="2100" b="1">
                <a:solidFill>
                  <a:srgbClr val="00468C"/>
                </a:solidFill>
                <a:latin typeface="Arial" charset="0"/>
                <a:ea typeface="ＭＳ Ｐゴシック" charset="0"/>
              </a:defRPr>
            </a:lvl9pPr>
          </a:lstStyle>
          <a:p>
            <a:pPr eaLnBrk="1" fontAlgn="base" hangingPunct="1">
              <a:spcBef>
                <a:spcPct val="0"/>
              </a:spcBef>
              <a:spcAft>
                <a:spcPct val="0"/>
              </a:spcAft>
            </a:pPr>
            <a:r>
              <a:rPr lang="en-GB" sz="2400" b="0" dirty="0">
                <a:solidFill>
                  <a:srgbClr val="FFFFFF"/>
                </a:solidFill>
                <a:latin typeface="Verdana" panose="020B0604030504040204" pitchFamily="34" charset="0"/>
                <a:ea typeface="Verdana" panose="020B0604030504040204" pitchFamily="34" charset="0"/>
                <a:cs typeface="Verdana" panose="020B0604030504040204" pitchFamily="34" charset="0"/>
              </a:rPr>
              <a:t>Copernicus </a:t>
            </a:r>
          </a:p>
          <a:p>
            <a:pPr eaLnBrk="1" fontAlgn="base" hangingPunct="1">
              <a:spcBef>
                <a:spcPct val="0"/>
              </a:spcBef>
              <a:spcAft>
                <a:spcPct val="0"/>
              </a:spcAft>
            </a:pPr>
            <a:r>
              <a:rPr lang="en-GB" sz="2400" b="0" dirty="0">
                <a:solidFill>
                  <a:srgbClr val="FFFFFF"/>
                </a:solidFill>
                <a:latin typeface="Verdana" panose="020B0604030504040204" pitchFamily="34" charset="0"/>
                <a:ea typeface="Verdana" panose="020B0604030504040204" pitchFamily="34" charset="0"/>
                <a:cs typeface="Verdana" panose="020B0604030504040204" pitchFamily="34" charset="0"/>
              </a:rPr>
              <a:t>Global Land Service</a:t>
            </a:r>
          </a:p>
        </p:txBody>
      </p:sp>
      <p:sp>
        <p:nvSpPr>
          <p:cNvPr id="20" name="Title 1"/>
          <p:cNvSpPr txBox="1">
            <a:spLocks/>
          </p:cNvSpPr>
          <p:nvPr/>
        </p:nvSpPr>
        <p:spPr>
          <a:xfrm>
            <a:off x="709228" y="2113616"/>
            <a:ext cx="1948292" cy="619125"/>
          </a:xfrm>
          <a:prstGeom prst="rect">
            <a:avLst/>
          </a:prstGeom>
        </p:spPr>
        <p:txBody>
          <a:bodyPr/>
          <a:lstStyle>
            <a:lvl1pPr algn="ctr" rtl="0" eaLnBrk="0" fontAlgn="base" hangingPunct="0">
              <a:spcBef>
                <a:spcPct val="0"/>
              </a:spcBef>
              <a:spcAft>
                <a:spcPct val="0"/>
              </a:spcAft>
              <a:defRPr sz="2400" b="1">
                <a:solidFill>
                  <a:srgbClr val="231F89"/>
                </a:solidFill>
                <a:latin typeface="+mj-lt"/>
                <a:ea typeface="ＭＳ Ｐゴシック" charset="0"/>
                <a:cs typeface="ＭＳ Ｐゴシック" charset="0"/>
              </a:defRPr>
            </a:lvl1pPr>
            <a:lvl2pPr algn="ctr" rtl="0" eaLnBrk="0" fontAlgn="base" hangingPunct="0">
              <a:spcBef>
                <a:spcPct val="0"/>
              </a:spcBef>
              <a:spcAft>
                <a:spcPct val="0"/>
              </a:spcAft>
              <a:defRPr sz="2400" b="1">
                <a:solidFill>
                  <a:srgbClr val="231F89"/>
                </a:solidFill>
                <a:latin typeface="Verdana" pitchFamily="34" charset="0"/>
                <a:ea typeface="ＭＳ Ｐゴシック" charset="0"/>
                <a:cs typeface="ＭＳ Ｐゴシック" charset="0"/>
              </a:defRPr>
            </a:lvl2pPr>
            <a:lvl3pPr algn="ctr" rtl="0" eaLnBrk="0" fontAlgn="base" hangingPunct="0">
              <a:spcBef>
                <a:spcPct val="0"/>
              </a:spcBef>
              <a:spcAft>
                <a:spcPct val="0"/>
              </a:spcAft>
              <a:defRPr sz="2400" b="1">
                <a:solidFill>
                  <a:srgbClr val="231F89"/>
                </a:solidFill>
                <a:latin typeface="Verdana" pitchFamily="34" charset="0"/>
                <a:ea typeface="ＭＳ Ｐゴシック" charset="0"/>
                <a:cs typeface="ＭＳ Ｐゴシック" charset="0"/>
              </a:defRPr>
            </a:lvl3pPr>
            <a:lvl4pPr algn="ctr" rtl="0" eaLnBrk="0" fontAlgn="base" hangingPunct="0">
              <a:spcBef>
                <a:spcPct val="0"/>
              </a:spcBef>
              <a:spcAft>
                <a:spcPct val="0"/>
              </a:spcAft>
              <a:defRPr sz="2400" b="1">
                <a:solidFill>
                  <a:srgbClr val="231F89"/>
                </a:solidFill>
                <a:latin typeface="Verdana" pitchFamily="34" charset="0"/>
                <a:ea typeface="ＭＳ Ｐゴシック" charset="0"/>
                <a:cs typeface="ＭＳ Ｐゴシック" charset="0"/>
              </a:defRPr>
            </a:lvl4pPr>
            <a:lvl5pPr algn="ctr" rtl="0" eaLnBrk="0" fontAlgn="base" hangingPunct="0">
              <a:spcBef>
                <a:spcPct val="0"/>
              </a:spcBef>
              <a:spcAft>
                <a:spcPct val="0"/>
              </a:spcAft>
              <a:defRPr sz="2400" b="1">
                <a:solidFill>
                  <a:srgbClr val="231F89"/>
                </a:solidFill>
                <a:latin typeface="Verdana" pitchFamily="34" charset="0"/>
                <a:ea typeface="ＭＳ Ｐゴシック" charset="0"/>
                <a:cs typeface="ＭＳ Ｐゴシック" charset="0"/>
              </a:defRPr>
            </a:lvl5pPr>
            <a:lvl6pPr marL="457200" algn="ctr" rtl="0" fontAlgn="base">
              <a:spcBef>
                <a:spcPct val="0"/>
              </a:spcBef>
              <a:spcAft>
                <a:spcPct val="0"/>
              </a:spcAft>
              <a:defRPr sz="1900" b="1">
                <a:solidFill>
                  <a:srgbClr val="00468C"/>
                </a:solidFill>
                <a:latin typeface="Arial" charset="0"/>
              </a:defRPr>
            </a:lvl6pPr>
            <a:lvl7pPr marL="914400" algn="ctr" rtl="0" fontAlgn="base">
              <a:spcBef>
                <a:spcPct val="0"/>
              </a:spcBef>
              <a:spcAft>
                <a:spcPct val="0"/>
              </a:spcAft>
              <a:defRPr sz="1900" b="1">
                <a:solidFill>
                  <a:srgbClr val="00468C"/>
                </a:solidFill>
                <a:latin typeface="Arial" charset="0"/>
              </a:defRPr>
            </a:lvl7pPr>
            <a:lvl8pPr marL="1371600" algn="ctr" rtl="0" fontAlgn="base">
              <a:spcBef>
                <a:spcPct val="0"/>
              </a:spcBef>
              <a:spcAft>
                <a:spcPct val="0"/>
              </a:spcAft>
              <a:defRPr sz="1900" b="1">
                <a:solidFill>
                  <a:srgbClr val="00468C"/>
                </a:solidFill>
                <a:latin typeface="Arial" charset="0"/>
              </a:defRPr>
            </a:lvl8pPr>
            <a:lvl9pPr marL="1828800" algn="ctr" rtl="0" fontAlgn="base">
              <a:spcBef>
                <a:spcPct val="0"/>
              </a:spcBef>
              <a:spcAft>
                <a:spcPct val="0"/>
              </a:spcAft>
              <a:defRPr sz="1900" b="1">
                <a:solidFill>
                  <a:srgbClr val="00468C"/>
                </a:solidFill>
                <a:latin typeface="Arial" charset="0"/>
              </a:defRPr>
            </a:lvl9pPr>
          </a:lstStyle>
          <a:p>
            <a:pPr algn="l"/>
            <a:r>
              <a:rPr lang="fr-BE" b="0" dirty="0">
                <a:solidFill>
                  <a:srgbClr val="FFFFFF"/>
                </a:solidFill>
                <a:latin typeface="Verdana" panose="020B0604030504040204" pitchFamily="34" charset="0"/>
                <a:ea typeface="Verdana" panose="020B0604030504040204" pitchFamily="34" charset="0"/>
                <a:cs typeface="Verdana" panose="020B0604030504040204" pitchFamily="34" charset="0"/>
              </a:rPr>
              <a:t>Thank you</a:t>
            </a:r>
            <a:endParaRPr lang="en-GB" b="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Picture 43" descr="sentinel-3.jpg">
            <a:extLst>
              <a:ext uri="{FF2B5EF4-FFF2-40B4-BE49-F238E27FC236}">
                <a16:creationId xmlns:a16="http://schemas.microsoft.com/office/drawing/2014/main" id="{7692C992-BFDD-3942-9F4E-C08506431F35}"/>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rot="19485626">
            <a:off x="2691441" y="941016"/>
            <a:ext cx="1815704" cy="86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72909E72-80A8-4A42-BC8D-5F310B855E68}"/>
              </a:ext>
            </a:extLst>
          </p:cNvPr>
          <p:cNvSpPr txBox="1"/>
          <p:nvPr/>
        </p:nvSpPr>
        <p:spPr>
          <a:xfrm>
            <a:off x="717321" y="3925760"/>
            <a:ext cx="2623219" cy="300082"/>
          </a:xfrm>
          <a:prstGeom prst="rect">
            <a:avLst/>
          </a:prstGeom>
          <a:noFill/>
        </p:spPr>
        <p:txBody>
          <a:bodyPr wrap="none" rtlCol="0">
            <a:spAutoFit/>
          </a:bodyPr>
          <a:lstStyle/>
          <a:p>
            <a:r>
              <a:rPr lang="en-GB" sz="1350" dirty="0">
                <a:solidFill>
                  <a:schemeClr val="bg1"/>
                </a:solidFill>
              </a:rPr>
              <a:t>https://</a:t>
            </a:r>
            <a:r>
              <a:rPr lang="en-GB" sz="1350" dirty="0" err="1">
                <a:solidFill>
                  <a:schemeClr val="bg1"/>
                </a:solidFill>
              </a:rPr>
              <a:t>land.copernicus.eu</a:t>
            </a:r>
            <a:r>
              <a:rPr lang="en-GB" sz="1350" dirty="0">
                <a:solidFill>
                  <a:schemeClr val="bg1"/>
                </a:solidFill>
              </a:rPr>
              <a:t>/global/</a:t>
            </a:r>
          </a:p>
        </p:txBody>
      </p:sp>
    </p:spTree>
    <p:extLst>
      <p:ext uri="{BB962C8B-B14F-4D97-AF65-F5344CB8AC3E}">
        <p14:creationId xmlns:p14="http://schemas.microsoft.com/office/powerpoint/2010/main" val="2244319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COPERNICUS GOVERNANCE</a:t>
            </a:r>
          </a:p>
        </p:txBody>
      </p:sp>
      <p:pic>
        <p:nvPicPr>
          <p:cNvPr id="5" name="Picture 2" descr="Z:\Copernicus template\Infographie Copernicus\infograph 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79" y="627534"/>
            <a:ext cx="6264697" cy="37444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DCBADAD-6727-8A49-A2FA-81A91E082353}"/>
              </a:ext>
            </a:extLst>
          </p:cNvPr>
          <p:cNvSpPr/>
          <p:nvPr/>
        </p:nvSpPr>
        <p:spPr>
          <a:xfrm>
            <a:off x="3174774" y="4582099"/>
            <a:ext cx="3308961" cy="437079"/>
          </a:xfrm>
          <a:prstGeom prst="rect">
            <a:avLst/>
          </a:prstGeom>
          <a:noFill/>
          <a:ln w="63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2">
                    <a:lumMod val="60000"/>
                    <a:lumOff val="40000"/>
                  </a:schemeClr>
                </a:solidFill>
              </a:rPr>
              <a:t>DIAS: Data and Information Access Services</a:t>
            </a:r>
            <a:endParaRPr lang="de-DE" sz="1200" dirty="0">
              <a:solidFill>
                <a:schemeClr val="tx2">
                  <a:lumMod val="60000"/>
                  <a:lumOff val="40000"/>
                </a:schemeClr>
              </a:solidFill>
            </a:endParaRPr>
          </a:p>
        </p:txBody>
      </p:sp>
      <p:cxnSp>
        <p:nvCxnSpPr>
          <p:cNvPr id="9" name="Elbow Connector 8">
            <a:extLst>
              <a:ext uri="{FF2B5EF4-FFF2-40B4-BE49-F238E27FC236}">
                <a16:creationId xmlns:a16="http://schemas.microsoft.com/office/drawing/2014/main" id="{AE0DC3F4-D8EE-6541-ABF3-2C8DDD319DA6}"/>
              </a:ext>
            </a:extLst>
          </p:cNvPr>
          <p:cNvCxnSpPr>
            <a:cxnSpLocks/>
            <a:stCxn id="5" idx="2"/>
            <a:endCxn id="3" idx="0"/>
          </p:cNvCxnSpPr>
          <p:nvPr/>
        </p:nvCxnSpPr>
        <p:spPr>
          <a:xfrm rot="16200000" flipH="1">
            <a:off x="4721567" y="4474410"/>
            <a:ext cx="210149" cy="522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D110AB6-E67B-244F-8C19-9DEF6E46D079}"/>
              </a:ext>
            </a:extLst>
          </p:cNvPr>
          <p:cNvCxnSpPr/>
          <p:nvPr/>
        </p:nvCxnSpPr>
        <p:spPr>
          <a:xfrm>
            <a:off x="3275856" y="4227934"/>
            <a:ext cx="360040" cy="2490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C4CFD2E-F767-BF49-BEF4-835061A0B059}"/>
              </a:ext>
            </a:extLst>
          </p:cNvPr>
          <p:cNvCxnSpPr>
            <a:cxnSpLocks/>
          </p:cNvCxnSpPr>
          <p:nvPr/>
        </p:nvCxnSpPr>
        <p:spPr>
          <a:xfrm flipH="1">
            <a:off x="6015330" y="4227934"/>
            <a:ext cx="356870" cy="2461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331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THE SENTINELS</a:t>
            </a:r>
          </a:p>
        </p:txBody>
      </p:sp>
      <p:sp>
        <p:nvSpPr>
          <p:cNvPr id="5" name="TextBox 4"/>
          <p:cNvSpPr txBox="1"/>
          <p:nvPr/>
        </p:nvSpPr>
        <p:spPr>
          <a:xfrm>
            <a:off x="1331641" y="483531"/>
            <a:ext cx="4248473" cy="307777"/>
          </a:xfrm>
          <a:prstGeom prst="rect">
            <a:avLst/>
          </a:prstGeom>
          <a:noFill/>
        </p:spPr>
        <p:txBody>
          <a:bodyPr wrap="square" rtlCol="0">
            <a:spAutoFit/>
          </a:bodyPr>
          <a:lstStyle/>
          <a:p>
            <a:pPr algn="ctr"/>
            <a:r>
              <a:rPr lang="en-US" sz="1400" b="1" i="1" dirty="0">
                <a:solidFill>
                  <a:srgbClr val="0B6192"/>
                </a:solidFill>
              </a:rPr>
              <a:t>Sentinel Mission and Status</a:t>
            </a:r>
          </a:p>
        </p:txBody>
      </p:sp>
      <p:sp>
        <p:nvSpPr>
          <p:cNvPr id="17" name="TextBox 16"/>
          <p:cNvSpPr txBox="1"/>
          <p:nvPr/>
        </p:nvSpPr>
        <p:spPr>
          <a:xfrm>
            <a:off x="6091313" y="486168"/>
            <a:ext cx="2387036" cy="307777"/>
          </a:xfrm>
          <a:prstGeom prst="rect">
            <a:avLst/>
          </a:prstGeom>
          <a:noFill/>
        </p:spPr>
        <p:txBody>
          <a:bodyPr wrap="square" rtlCol="0">
            <a:spAutoFit/>
          </a:bodyPr>
          <a:lstStyle/>
          <a:p>
            <a:pPr algn="ctr"/>
            <a:r>
              <a:rPr lang="en-US" sz="1400" b="1" i="1" dirty="0">
                <a:solidFill>
                  <a:srgbClr val="0B6192"/>
                </a:solidFill>
              </a:rPr>
              <a:t>Key Features</a:t>
            </a:r>
          </a:p>
        </p:txBody>
      </p:sp>
      <p:sp>
        <p:nvSpPr>
          <p:cNvPr id="11" name="Rectangle 10"/>
          <p:cNvSpPr/>
          <p:nvPr/>
        </p:nvSpPr>
        <p:spPr>
          <a:xfrm>
            <a:off x="1180309" y="771551"/>
            <a:ext cx="3751741" cy="489477"/>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SENTINEL-1: </a:t>
            </a:r>
          </a:p>
          <a:p>
            <a:pPr algn="ctr"/>
            <a:r>
              <a:rPr lang="en-US" sz="1400" dirty="0">
                <a:solidFill>
                  <a:prstClr val="white"/>
                </a:solidFill>
              </a:rPr>
              <a:t>4-40m resolution, 3 day revisit at equator</a:t>
            </a:r>
          </a:p>
        </p:txBody>
      </p:sp>
      <p:sp>
        <p:nvSpPr>
          <p:cNvPr id="16" name="TextBox 15"/>
          <p:cNvSpPr txBox="1"/>
          <p:nvPr/>
        </p:nvSpPr>
        <p:spPr>
          <a:xfrm>
            <a:off x="6152349" y="815814"/>
            <a:ext cx="2313497" cy="523220"/>
          </a:xfrm>
          <a:prstGeom prst="rect">
            <a:avLst/>
          </a:prstGeom>
          <a:noFill/>
        </p:spPr>
        <p:txBody>
          <a:bodyPr wrap="square" rtlCol="0">
            <a:spAutoFit/>
          </a:bodyPr>
          <a:lstStyle/>
          <a:p>
            <a:r>
              <a:rPr lang="en-US" sz="1400" dirty="0">
                <a:solidFill>
                  <a:srgbClr val="174195"/>
                </a:solidFill>
              </a:rPr>
              <a:t>Polar-orbiting, all-weather, day-and-night radar imaging</a:t>
            </a:r>
            <a:endParaRPr lang="en-US" sz="1400" i="1" dirty="0">
              <a:solidFill>
                <a:srgbClr val="174195"/>
              </a:solidFill>
            </a:endParaRPr>
          </a:p>
        </p:txBody>
      </p:sp>
      <p:sp>
        <p:nvSpPr>
          <p:cNvPr id="4" name="Triangle 3"/>
          <p:cNvSpPr/>
          <p:nvPr/>
        </p:nvSpPr>
        <p:spPr>
          <a:xfrm rot="5400000">
            <a:off x="5814668" y="953105"/>
            <a:ext cx="489477" cy="140184"/>
          </a:xfrm>
          <a:prstGeom prst="triangl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4885208" y="771551"/>
            <a:ext cx="1016491" cy="489477"/>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srgbClr val="262626"/>
                </a:solidFill>
              </a:rPr>
              <a:t>2 </a:t>
            </a:r>
            <a:r>
              <a:rPr lang="en-US" sz="1400" i="1" dirty="0" err="1">
                <a:solidFill>
                  <a:srgbClr val="262626"/>
                </a:solidFill>
              </a:rPr>
              <a:t>Sats</a:t>
            </a:r>
            <a:r>
              <a:rPr lang="en-US" sz="1400" i="1" dirty="0">
                <a:solidFill>
                  <a:srgbClr val="262626"/>
                </a:solidFill>
              </a:rPr>
              <a:t> in orbit</a:t>
            </a:r>
          </a:p>
        </p:txBody>
      </p:sp>
      <p:pic>
        <p:nvPicPr>
          <p:cNvPr id="1028" name="Picture 4" descr="Image result for sentinel-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65338" y="754594"/>
            <a:ext cx="549706" cy="521013"/>
          </a:xfrm>
          <a:prstGeom prst="ellipse">
            <a:avLst/>
          </a:prstGeom>
          <a:noFill/>
          <a:ln>
            <a:solidFill>
              <a:schemeClr val="bg1"/>
            </a:solidFill>
          </a:ln>
        </p:spPr>
      </p:pic>
      <p:sp>
        <p:nvSpPr>
          <p:cNvPr id="20" name="Rectangle 19"/>
          <p:cNvSpPr/>
          <p:nvPr/>
        </p:nvSpPr>
        <p:spPr>
          <a:xfrm>
            <a:off x="1187630" y="1346240"/>
            <a:ext cx="3710873" cy="489477"/>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SENTINEL-2: </a:t>
            </a:r>
          </a:p>
          <a:p>
            <a:pPr algn="ctr"/>
            <a:r>
              <a:rPr lang="en-US" sz="1400" dirty="0">
                <a:solidFill>
                  <a:prstClr val="white"/>
                </a:solidFill>
              </a:rPr>
              <a:t>10-60m resolution, 5 days revisit time </a:t>
            </a:r>
          </a:p>
        </p:txBody>
      </p:sp>
      <p:sp>
        <p:nvSpPr>
          <p:cNvPr id="21" name="Rectangle 20"/>
          <p:cNvSpPr/>
          <p:nvPr/>
        </p:nvSpPr>
        <p:spPr>
          <a:xfrm>
            <a:off x="4898502" y="1346240"/>
            <a:ext cx="969647" cy="489477"/>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srgbClr val="262626"/>
                </a:solidFill>
              </a:rPr>
              <a:t>2 </a:t>
            </a:r>
            <a:r>
              <a:rPr lang="en-US" sz="1400" i="1" dirty="0" err="1">
                <a:solidFill>
                  <a:srgbClr val="262626"/>
                </a:solidFill>
              </a:rPr>
              <a:t>Sats</a:t>
            </a:r>
            <a:r>
              <a:rPr lang="en-US" sz="1400" i="1" dirty="0">
                <a:solidFill>
                  <a:srgbClr val="262626"/>
                </a:solidFill>
              </a:rPr>
              <a:t> in Orbit</a:t>
            </a:r>
          </a:p>
        </p:txBody>
      </p:sp>
      <p:sp>
        <p:nvSpPr>
          <p:cNvPr id="22" name="TextBox 21"/>
          <p:cNvSpPr txBox="1"/>
          <p:nvPr/>
        </p:nvSpPr>
        <p:spPr>
          <a:xfrm>
            <a:off x="6152333" y="1396488"/>
            <a:ext cx="2264996" cy="523220"/>
          </a:xfrm>
          <a:prstGeom prst="rect">
            <a:avLst/>
          </a:prstGeom>
          <a:noFill/>
        </p:spPr>
        <p:txBody>
          <a:bodyPr wrap="square" rtlCol="0">
            <a:spAutoFit/>
          </a:bodyPr>
          <a:lstStyle/>
          <a:p>
            <a:r>
              <a:rPr lang="en-US" sz="1400" dirty="0">
                <a:solidFill>
                  <a:srgbClr val="174195"/>
                </a:solidFill>
              </a:rPr>
              <a:t>Polar-orbiting, multispectral optical, high-res imaging </a:t>
            </a:r>
            <a:endParaRPr lang="en-US" sz="1400" i="1" dirty="0">
              <a:solidFill>
                <a:srgbClr val="174195"/>
              </a:solidFill>
            </a:endParaRPr>
          </a:p>
        </p:txBody>
      </p:sp>
      <p:sp>
        <p:nvSpPr>
          <p:cNvPr id="23" name="Triangle 22"/>
          <p:cNvSpPr/>
          <p:nvPr/>
        </p:nvSpPr>
        <p:spPr>
          <a:xfrm rot="5400000">
            <a:off x="5793053" y="1520884"/>
            <a:ext cx="489477" cy="140184"/>
          </a:xfrm>
          <a:prstGeom prst="triangl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2" descr="Image result for sentinel-2"/>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874900" y="1319743"/>
            <a:ext cx="549707" cy="520829"/>
          </a:xfrm>
          <a:prstGeom prst="ellipse">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5" name="Rectangle 24"/>
          <p:cNvSpPr/>
          <p:nvPr/>
        </p:nvSpPr>
        <p:spPr>
          <a:xfrm>
            <a:off x="1180304" y="1906502"/>
            <a:ext cx="3710873" cy="489477"/>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SENTINEL-3: </a:t>
            </a:r>
          </a:p>
          <a:p>
            <a:pPr algn="ctr"/>
            <a:r>
              <a:rPr lang="en-US" sz="1400" dirty="0">
                <a:solidFill>
                  <a:prstClr val="white"/>
                </a:solidFill>
              </a:rPr>
              <a:t>300-1200m resolution, &lt;2 days revisit </a:t>
            </a:r>
          </a:p>
        </p:txBody>
      </p:sp>
      <p:sp>
        <p:nvSpPr>
          <p:cNvPr id="26" name="Rectangle 25"/>
          <p:cNvSpPr/>
          <p:nvPr/>
        </p:nvSpPr>
        <p:spPr>
          <a:xfrm>
            <a:off x="4898502" y="1906502"/>
            <a:ext cx="969647" cy="489477"/>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srgbClr val="262626"/>
                </a:solidFill>
              </a:rPr>
              <a:t>2 Sat in Orbit</a:t>
            </a:r>
          </a:p>
        </p:txBody>
      </p:sp>
      <p:sp>
        <p:nvSpPr>
          <p:cNvPr id="27" name="Triangle 26"/>
          <p:cNvSpPr/>
          <p:nvPr/>
        </p:nvSpPr>
        <p:spPr>
          <a:xfrm rot="5400000">
            <a:off x="5776490" y="2081147"/>
            <a:ext cx="489477" cy="140184"/>
          </a:xfrm>
          <a:prstGeom prst="triangl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xtBox 27"/>
          <p:cNvSpPr txBox="1"/>
          <p:nvPr/>
        </p:nvSpPr>
        <p:spPr>
          <a:xfrm>
            <a:off x="6119218" y="1956751"/>
            <a:ext cx="2979019" cy="523220"/>
          </a:xfrm>
          <a:prstGeom prst="rect">
            <a:avLst/>
          </a:prstGeom>
          <a:noFill/>
        </p:spPr>
        <p:txBody>
          <a:bodyPr wrap="square" rtlCol="0">
            <a:spAutoFit/>
          </a:bodyPr>
          <a:lstStyle/>
          <a:p>
            <a:r>
              <a:rPr lang="en-US" sz="1400" dirty="0">
                <a:solidFill>
                  <a:srgbClr val="174195"/>
                </a:solidFill>
              </a:rPr>
              <a:t>Optical and altimeter mission monitoring sea and land parameters</a:t>
            </a:r>
            <a:endParaRPr lang="en-US" sz="1400" i="1" dirty="0">
              <a:solidFill>
                <a:srgbClr val="174195"/>
              </a:solidFill>
            </a:endParaRPr>
          </a:p>
        </p:txBody>
      </p:sp>
      <p:pic>
        <p:nvPicPr>
          <p:cNvPr id="24" name="Picture 2" descr="Image result for sentinel-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76726" y="1884689"/>
            <a:ext cx="553213" cy="516549"/>
          </a:xfrm>
          <a:prstGeom prst="ellipse">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30" name="Rectangle 29"/>
          <p:cNvSpPr/>
          <p:nvPr/>
        </p:nvSpPr>
        <p:spPr>
          <a:xfrm>
            <a:off x="1180304" y="2463476"/>
            <a:ext cx="3710873" cy="489477"/>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SENTINEL-4:  </a:t>
            </a:r>
          </a:p>
          <a:p>
            <a:pPr algn="ctr"/>
            <a:r>
              <a:rPr lang="en-US" sz="1400" dirty="0">
                <a:solidFill>
                  <a:prstClr val="white"/>
                </a:solidFill>
              </a:rPr>
              <a:t>8km resolution, 60 min revisit time</a:t>
            </a:r>
          </a:p>
        </p:txBody>
      </p:sp>
      <p:sp>
        <p:nvSpPr>
          <p:cNvPr id="31" name="Rectangle 30"/>
          <p:cNvSpPr/>
          <p:nvPr/>
        </p:nvSpPr>
        <p:spPr>
          <a:xfrm>
            <a:off x="4898502" y="2463476"/>
            <a:ext cx="969647" cy="489477"/>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prstClr val="white"/>
                </a:solidFill>
              </a:rPr>
              <a:t>1st Launch in 2020</a:t>
            </a:r>
          </a:p>
        </p:txBody>
      </p:sp>
      <p:sp>
        <p:nvSpPr>
          <p:cNvPr id="32" name="Triangle 31"/>
          <p:cNvSpPr/>
          <p:nvPr/>
        </p:nvSpPr>
        <p:spPr>
          <a:xfrm rot="5400000">
            <a:off x="5776490" y="2648371"/>
            <a:ext cx="489477" cy="140184"/>
          </a:xfrm>
          <a:prstGeom prst="triangl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extBox 36"/>
          <p:cNvSpPr txBox="1"/>
          <p:nvPr/>
        </p:nvSpPr>
        <p:spPr>
          <a:xfrm>
            <a:off x="6129486" y="2473724"/>
            <a:ext cx="2618978" cy="523220"/>
          </a:xfrm>
          <a:prstGeom prst="rect">
            <a:avLst/>
          </a:prstGeom>
          <a:noFill/>
        </p:spPr>
        <p:txBody>
          <a:bodyPr wrap="square" rtlCol="0">
            <a:spAutoFit/>
          </a:bodyPr>
          <a:lstStyle/>
          <a:p>
            <a:r>
              <a:rPr lang="en-US" sz="1400" dirty="0">
                <a:solidFill>
                  <a:srgbClr val="174195"/>
                </a:solidFill>
              </a:rPr>
              <a:t>Payload for atmosphere chemistry monitoring</a:t>
            </a:r>
            <a:r>
              <a:rPr lang="en-US" sz="1400">
                <a:solidFill>
                  <a:srgbClr val="174195"/>
                </a:solidFill>
              </a:rPr>
              <a:t> on </a:t>
            </a:r>
            <a:r>
              <a:rPr lang="en-US" sz="1400" dirty="0">
                <a:solidFill>
                  <a:srgbClr val="174195"/>
                </a:solidFill>
              </a:rPr>
              <a:t>MTG-S</a:t>
            </a:r>
          </a:p>
        </p:txBody>
      </p:sp>
      <p:pic>
        <p:nvPicPr>
          <p:cNvPr id="29" name="Picture 2" descr="Image result for mtg-s eumetsat"/>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855783" y="2445366"/>
            <a:ext cx="568814" cy="525694"/>
          </a:xfrm>
          <a:prstGeom prst="ellipse">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0" name="Rectangle 39"/>
          <p:cNvSpPr/>
          <p:nvPr/>
        </p:nvSpPr>
        <p:spPr>
          <a:xfrm>
            <a:off x="1201300" y="3051959"/>
            <a:ext cx="3710873" cy="489477"/>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SENTINEL-5p: </a:t>
            </a:r>
          </a:p>
          <a:p>
            <a:pPr algn="ctr"/>
            <a:r>
              <a:rPr lang="en-US" sz="1400" dirty="0">
                <a:solidFill>
                  <a:prstClr val="white"/>
                </a:solidFill>
              </a:rPr>
              <a:t>7-68km resolution, 1 day revisit </a:t>
            </a:r>
          </a:p>
        </p:txBody>
      </p:sp>
      <p:sp>
        <p:nvSpPr>
          <p:cNvPr id="41" name="Rectangle 40"/>
          <p:cNvSpPr/>
          <p:nvPr/>
        </p:nvSpPr>
        <p:spPr>
          <a:xfrm>
            <a:off x="4919499" y="3051959"/>
            <a:ext cx="969647" cy="489477"/>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srgbClr val="262626"/>
                </a:solidFill>
              </a:rPr>
              <a:t>1 Sat in Orbit</a:t>
            </a:r>
          </a:p>
        </p:txBody>
      </p:sp>
      <p:sp>
        <p:nvSpPr>
          <p:cNvPr id="42" name="Triangle 41"/>
          <p:cNvSpPr/>
          <p:nvPr/>
        </p:nvSpPr>
        <p:spPr>
          <a:xfrm rot="5400000">
            <a:off x="5765519" y="3236856"/>
            <a:ext cx="489477" cy="140184"/>
          </a:xfrm>
          <a:prstGeom prst="triangl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TextBox 42"/>
          <p:cNvSpPr txBox="1"/>
          <p:nvPr/>
        </p:nvSpPr>
        <p:spPr>
          <a:xfrm>
            <a:off x="6156625" y="3048339"/>
            <a:ext cx="2292034" cy="523220"/>
          </a:xfrm>
          <a:prstGeom prst="rect">
            <a:avLst/>
          </a:prstGeom>
          <a:noFill/>
        </p:spPr>
        <p:txBody>
          <a:bodyPr wrap="square" rtlCol="0">
            <a:spAutoFit/>
          </a:bodyPr>
          <a:lstStyle/>
          <a:p>
            <a:r>
              <a:rPr lang="en-US" sz="1400" dirty="0">
                <a:solidFill>
                  <a:srgbClr val="174195"/>
                </a:solidFill>
              </a:rPr>
              <a:t>Mission to reduce data gaps between </a:t>
            </a:r>
            <a:r>
              <a:rPr lang="en-US" sz="1400" dirty="0" err="1">
                <a:solidFill>
                  <a:srgbClr val="174195"/>
                </a:solidFill>
              </a:rPr>
              <a:t>Envisat</a:t>
            </a:r>
            <a:r>
              <a:rPr lang="en-US" sz="1400" dirty="0">
                <a:solidFill>
                  <a:srgbClr val="174195"/>
                </a:solidFill>
              </a:rPr>
              <a:t>, and S-5</a:t>
            </a:r>
            <a:endParaRPr lang="en-US" sz="1400" i="1" dirty="0">
              <a:solidFill>
                <a:srgbClr val="174195"/>
              </a:solidFill>
            </a:endParaRPr>
          </a:p>
        </p:txBody>
      </p:sp>
      <p:pic>
        <p:nvPicPr>
          <p:cNvPr id="33" name="Picture 2" descr="Image result for sentinel-5"/>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896996" y="3041071"/>
            <a:ext cx="547221" cy="515006"/>
          </a:xfrm>
          <a:prstGeom prst="ellipse">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7" name="Rectangle 46"/>
          <p:cNvSpPr/>
          <p:nvPr/>
        </p:nvSpPr>
        <p:spPr>
          <a:xfrm>
            <a:off x="1194885" y="3629801"/>
            <a:ext cx="3710873" cy="489477"/>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SENTINEL-5: </a:t>
            </a:r>
          </a:p>
          <a:p>
            <a:pPr algn="ctr"/>
            <a:r>
              <a:rPr lang="en-US" sz="1400" dirty="0">
                <a:solidFill>
                  <a:prstClr val="white"/>
                </a:solidFill>
              </a:rPr>
              <a:t>7.5-50km resolution, 1 day revisit </a:t>
            </a:r>
          </a:p>
        </p:txBody>
      </p:sp>
      <p:sp>
        <p:nvSpPr>
          <p:cNvPr id="48" name="Rectangle 47"/>
          <p:cNvSpPr/>
          <p:nvPr/>
        </p:nvSpPr>
        <p:spPr>
          <a:xfrm>
            <a:off x="4913097" y="3629801"/>
            <a:ext cx="969647" cy="489477"/>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prstClr val="white"/>
                </a:solidFill>
              </a:rPr>
              <a:t>1st Launch in 2021</a:t>
            </a:r>
          </a:p>
        </p:txBody>
      </p:sp>
      <p:sp>
        <p:nvSpPr>
          <p:cNvPr id="49" name="Triangle 48"/>
          <p:cNvSpPr/>
          <p:nvPr/>
        </p:nvSpPr>
        <p:spPr>
          <a:xfrm rot="5400000">
            <a:off x="5759094" y="3814697"/>
            <a:ext cx="489477" cy="140184"/>
          </a:xfrm>
          <a:prstGeom prst="triangl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TextBox 49"/>
          <p:cNvSpPr txBox="1"/>
          <p:nvPr/>
        </p:nvSpPr>
        <p:spPr>
          <a:xfrm>
            <a:off x="6150210" y="3626180"/>
            <a:ext cx="2886286" cy="523220"/>
          </a:xfrm>
          <a:prstGeom prst="rect">
            <a:avLst/>
          </a:prstGeom>
          <a:noFill/>
        </p:spPr>
        <p:txBody>
          <a:bodyPr wrap="square" rtlCol="0">
            <a:spAutoFit/>
          </a:bodyPr>
          <a:lstStyle/>
          <a:p>
            <a:r>
              <a:rPr lang="en-US" sz="1400" dirty="0">
                <a:solidFill>
                  <a:srgbClr val="174195"/>
                </a:solidFill>
              </a:rPr>
              <a:t>Payload for atmosphere chemistry monitoring on </a:t>
            </a:r>
            <a:r>
              <a:rPr lang="en-US" sz="1400" dirty="0" err="1">
                <a:solidFill>
                  <a:srgbClr val="174195"/>
                </a:solidFill>
              </a:rPr>
              <a:t>MetOp</a:t>
            </a:r>
            <a:r>
              <a:rPr lang="en-US" sz="1400" dirty="0">
                <a:solidFill>
                  <a:srgbClr val="174195"/>
                </a:solidFill>
              </a:rPr>
              <a:t> 2</a:t>
            </a:r>
            <a:r>
              <a:rPr lang="en-US" sz="1400" baseline="30000" dirty="0">
                <a:solidFill>
                  <a:srgbClr val="174195"/>
                </a:solidFill>
              </a:rPr>
              <a:t>nd</a:t>
            </a:r>
            <a:r>
              <a:rPr lang="en-US" sz="1400" dirty="0">
                <a:solidFill>
                  <a:srgbClr val="174195"/>
                </a:solidFill>
              </a:rPr>
              <a:t>Gen</a:t>
            </a:r>
            <a:endParaRPr lang="en-US" sz="1400" i="1" dirty="0">
              <a:solidFill>
                <a:srgbClr val="174195"/>
              </a:solidFill>
            </a:endParaRPr>
          </a:p>
        </p:txBody>
      </p:sp>
      <p:pic>
        <p:nvPicPr>
          <p:cNvPr id="44" name="Picture 2" descr="Image result for sentinel-5"/>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883437" y="3615699"/>
            <a:ext cx="571870" cy="538205"/>
          </a:xfrm>
          <a:prstGeom prst="ellipse">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4" name="Rectangle 53"/>
          <p:cNvSpPr/>
          <p:nvPr/>
        </p:nvSpPr>
        <p:spPr>
          <a:xfrm>
            <a:off x="1174334" y="4212458"/>
            <a:ext cx="3710873" cy="489477"/>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SENTINEL-6:  </a:t>
            </a:r>
          </a:p>
          <a:p>
            <a:pPr algn="ctr"/>
            <a:r>
              <a:rPr lang="en-US" sz="1400" dirty="0">
                <a:solidFill>
                  <a:prstClr val="white"/>
                </a:solidFill>
              </a:rPr>
              <a:t>10 day revisit time</a:t>
            </a:r>
          </a:p>
        </p:txBody>
      </p:sp>
      <p:sp>
        <p:nvSpPr>
          <p:cNvPr id="55" name="Rectangle 54"/>
          <p:cNvSpPr/>
          <p:nvPr/>
        </p:nvSpPr>
        <p:spPr>
          <a:xfrm>
            <a:off x="4892539" y="4212458"/>
            <a:ext cx="969647" cy="489477"/>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prstClr val="white"/>
                </a:solidFill>
              </a:rPr>
              <a:t>1st Launch in 2020</a:t>
            </a:r>
          </a:p>
        </p:txBody>
      </p:sp>
      <p:sp>
        <p:nvSpPr>
          <p:cNvPr id="56" name="Triangle 55"/>
          <p:cNvSpPr/>
          <p:nvPr/>
        </p:nvSpPr>
        <p:spPr>
          <a:xfrm rot="5400000">
            <a:off x="5738536" y="4397355"/>
            <a:ext cx="489477" cy="140184"/>
          </a:xfrm>
          <a:prstGeom prst="triangl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TextBox 56"/>
          <p:cNvSpPr txBox="1"/>
          <p:nvPr/>
        </p:nvSpPr>
        <p:spPr>
          <a:xfrm>
            <a:off x="6104380" y="4163176"/>
            <a:ext cx="2886286" cy="523220"/>
          </a:xfrm>
          <a:prstGeom prst="rect">
            <a:avLst/>
          </a:prstGeom>
          <a:noFill/>
        </p:spPr>
        <p:txBody>
          <a:bodyPr wrap="square" rtlCol="0">
            <a:spAutoFit/>
          </a:bodyPr>
          <a:lstStyle/>
          <a:p>
            <a:r>
              <a:rPr lang="en-US" sz="1400" dirty="0">
                <a:solidFill>
                  <a:srgbClr val="174195"/>
                </a:solidFill>
              </a:rPr>
              <a:t>Radar altimeter to measure sea-surface height globally</a:t>
            </a:r>
            <a:endParaRPr lang="en-US" sz="1400" i="1" dirty="0">
              <a:solidFill>
                <a:srgbClr val="174195"/>
              </a:solidFill>
            </a:endParaRPr>
          </a:p>
        </p:txBody>
      </p:sp>
      <p:pic>
        <p:nvPicPr>
          <p:cNvPr id="51" name="Picture 2" descr="Image result for sentinel-6"/>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890282" y="4198020"/>
            <a:ext cx="558180" cy="533970"/>
          </a:xfrm>
          <a:prstGeom prst="ellipse">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2" name="TextBox 51"/>
          <p:cNvSpPr txBox="1"/>
          <p:nvPr/>
        </p:nvSpPr>
        <p:spPr>
          <a:xfrm rot="1534533">
            <a:off x="7833668" y="228968"/>
            <a:ext cx="1280026" cy="646331"/>
          </a:xfrm>
          <a:prstGeom prst="rect">
            <a:avLst/>
          </a:prstGeom>
          <a:solidFill>
            <a:schemeClr val="bg1"/>
          </a:solidFill>
          <a:ln w="28575">
            <a:solidFill>
              <a:srgbClr val="FF0000"/>
            </a:solidFill>
          </a:ln>
        </p:spPr>
        <p:txBody>
          <a:bodyPr wrap="square" rtlCol="0">
            <a:spAutoFit/>
          </a:bodyPr>
          <a:lstStyle/>
          <a:p>
            <a:pPr algn="ctr"/>
            <a:r>
              <a:rPr lang="en-US" dirty="0">
                <a:solidFill>
                  <a:srgbClr val="FF0000"/>
                </a:solidFill>
              </a:rPr>
              <a:t>FULL, FREE AND OPEN</a:t>
            </a:r>
          </a:p>
        </p:txBody>
      </p:sp>
    </p:spTree>
    <p:extLst>
      <p:ext uri="{BB962C8B-B14F-4D97-AF65-F5344CB8AC3E}">
        <p14:creationId xmlns:p14="http://schemas.microsoft.com/office/powerpoint/2010/main" val="1594032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4C948E-AC71-B542-B195-59440690ECC6}"/>
              </a:ext>
            </a:extLst>
          </p:cNvPr>
          <p:cNvSpPr>
            <a:spLocks noGrp="1"/>
          </p:cNvSpPr>
          <p:nvPr>
            <p:ph type="title"/>
          </p:nvPr>
        </p:nvSpPr>
        <p:spPr>
          <a:xfrm>
            <a:off x="867704" y="260084"/>
            <a:ext cx="7819096" cy="283417"/>
          </a:xfrm>
        </p:spPr>
        <p:txBody>
          <a:bodyPr/>
          <a:lstStyle/>
          <a:p>
            <a:r>
              <a:rPr lang="en-US" dirty="0"/>
              <a:t>Copernicus DIAS Providers</a:t>
            </a:r>
            <a:endParaRPr lang="de-DE" dirty="0"/>
          </a:p>
        </p:txBody>
      </p:sp>
      <p:sp>
        <p:nvSpPr>
          <p:cNvPr id="3" name="Content Placeholder 2"/>
          <p:cNvSpPr>
            <a:spLocks noGrp="1"/>
          </p:cNvSpPr>
          <p:nvPr>
            <p:ph idx="4294967295"/>
          </p:nvPr>
        </p:nvSpPr>
        <p:spPr>
          <a:xfrm>
            <a:off x="1618580" y="1779662"/>
            <a:ext cx="5473700" cy="2867025"/>
          </a:xfrm>
        </p:spPr>
        <p:txBody>
          <a:bodyPr/>
          <a:lstStyle/>
          <a:p>
            <a:r>
              <a:rPr lang="en-GB" b="1" dirty="0"/>
              <a:t>‘</a:t>
            </a:r>
            <a:r>
              <a:rPr lang="en-GB" sz="1500" b="1" dirty="0" err="1"/>
              <a:t>Creodias</a:t>
            </a:r>
            <a:r>
              <a:rPr lang="en-GB" sz="1500" b="1" dirty="0"/>
              <a:t> – </a:t>
            </a:r>
            <a:r>
              <a:rPr lang="en-GB" sz="1500" b="1" u="sng" dirty="0">
                <a:hlinkClick r:id="rId3"/>
              </a:rPr>
              <a:t>http://www.creodias.eu</a:t>
            </a:r>
            <a:r>
              <a:rPr lang="en-GB" sz="1500" b="1" dirty="0"/>
              <a:t>’ : </a:t>
            </a:r>
            <a:r>
              <a:rPr lang="en-GB" sz="1500" dirty="0" err="1"/>
              <a:t>Creotech</a:t>
            </a:r>
            <a:r>
              <a:rPr lang="en-GB" sz="1500" dirty="0"/>
              <a:t> (PL) with cloud provider </a:t>
            </a:r>
            <a:r>
              <a:rPr lang="en-GB" sz="1500" dirty="0" err="1"/>
              <a:t>CloudFerro</a:t>
            </a:r>
            <a:r>
              <a:rPr lang="en-GB" sz="1500" dirty="0"/>
              <a:t> (PL)</a:t>
            </a:r>
          </a:p>
          <a:p>
            <a:r>
              <a:rPr lang="en-GB" sz="1500" b="1" dirty="0"/>
              <a:t>‘ONDA – </a:t>
            </a:r>
            <a:r>
              <a:rPr lang="en-GB" sz="1500" b="1" u="sng" dirty="0">
                <a:hlinkClick r:id="rId4"/>
              </a:rPr>
              <a:t>http://www.onda-dias.eu</a:t>
            </a:r>
            <a:r>
              <a:rPr lang="en-GB" sz="1500" b="1" dirty="0"/>
              <a:t>’ : </a:t>
            </a:r>
            <a:r>
              <a:rPr lang="en-GB" sz="1500" dirty="0"/>
              <a:t>Serco (IT) with cloud provider OVH (FR) </a:t>
            </a:r>
          </a:p>
          <a:p>
            <a:r>
              <a:rPr lang="en-GB" sz="1500" b="1" dirty="0"/>
              <a:t>‘SOBLOO</a:t>
            </a:r>
            <a:r>
              <a:rPr lang="en-GB" sz="1500" dirty="0"/>
              <a:t> – </a:t>
            </a:r>
            <a:r>
              <a:rPr lang="en-GB" sz="1500" b="1" u="sng" dirty="0">
                <a:hlinkClick r:id="rId5"/>
              </a:rPr>
              <a:t>http://www.sobloo.eu</a:t>
            </a:r>
            <a:r>
              <a:rPr lang="en-GB" sz="1500" dirty="0"/>
              <a:t>’ : Airbus (FR) with cloud provider Orange (FR)</a:t>
            </a:r>
          </a:p>
          <a:p>
            <a:r>
              <a:rPr lang="en-GB" sz="1500" b="1" dirty="0"/>
              <a:t>‘</a:t>
            </a:r>
            <a:r>
              <a:rPr lang="en-GB" sz="1500" b="1" dirty="0" err="1"/>
              <a:t>Mundiwebservices</a:t>
            </a:r>
            <a:r>
              <a:rPr lang="en-GB" sz="1500" b="1" dirty="0"/>
              <a:t> – </a:t>
            </a:r>
            <a:r>
              <a:rPr lang="en-GB" sz="1500" b="1" u="sng" dirty="0">
                <a:hlinkClick r:id="rId6"/>
              </a:rPr>
              <a:t>www.mundiwebservices.eu</a:t>
            </a:r>
            <a:r>
              <a:rPr lang="en-GB" sz="1500" b="1" dirty="0"/>
              <a:t>’ : </a:t>
            </a:r>
            <a:r>
              <a:rPr lang="en-GB" sz="1500" dirty="0"/>
              <a:t>ATOS (FR) with cloud provider T-Systems (DE)</a:t>
            </a:r>
          </a:p>
          <a:p>
            <a:r>
              <a:rPr lang="en-GB" sz="1500" dirty="0"/>
              <a:t>‘</a:t>
            </a:r>
            <a:r>
              <a:rPr lang="en-GB" sz="1500" b="1" dirty="0" err="1"/>
              <a:t>WeKEO</a:t>
            </a:r>
            <a:r>
              <a:rPr lang="en-GB" sz="1500" b="1" dirty="0"/>
              <a:t> – </a:t>
            </a:r>
            <a:r>
              <a:rPr lang="en-GB" sz="1500" b="1" u="sng" dirty="0">
                <a:hlinkClick r:id="rId7"/>
              </a:rPr>
              <a:t>http://wekeo.eu</a:t>
            </a:r>
            <a:r>
              <a:rPr lang="en-GB" sz="1500" b="1" dirty="0"/>
              <a:t>’ : </a:t>
            </a:r>
            <a:r>
              <a:rPr lang="en-GB" sz="1500" dirty="0"/>
              <a:t>EUMETSAT, with Mercator Ocean and ECMWF </a:t>
            </a:r>
          </a:p>
          <a:p>
            <a:endParaRPr lang="en-GB" dirty="0"/>
          </a:p>
        </p:txBody>
      </p:sp>
      <p:pic>
        <p:nvPicPr>
          <p:cNvPr id="4" name="Picture 2" descr="ONDA-DIA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7664" y="1250660"/>
            <a:ext cx="1071563" cy="2928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mundiwebservices.com/build/assets/Mundi-Logo-colors.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80766" y="1087931"/>
            <a:ext cx="1236004" cy="6183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om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53274" y="940694"/>
            <a:ext cx="1052658" cy="8389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08104" y="837359"/>
            <a:ext cx="1623823" cy="1158327"/>
          </a:xfrm>
          <a:prstGeom prst="rect">
            <a:avLst/>
          </a:prstGeom>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59675" y="1285287"/>
            <a:ext cx="1589333" cy="258267"/>
          </a:xfrm>
          <a:prstGeom prst="rect">
            <a:avLst/>
          </a:prstGeom>
        </p:spPr>
      </p:pic>
      <p:sp>
        <p:nvSpPr>
          <p:cNvPr id="11" name="Content Placeholder 3">
            <a:extLst>
              <a:ext uri="{FF2B5EF4-FFF2-40B4-BE49-F238E27FC236}">
                <a16:creationId xmlns:a16="http://schemas.microsoft.com/office/drawing/2014/main" id="{A31C8B9E-76ED-4EF3-ADF7-53A72DB4633C}"/>
              </a:ext>
            </a:extLst>
          </p:cNvPr>
          <p:cNvSpPr txBox="1">
            <a:spLocks/>
          </p:cNvSpPr>
          <p:nvPr/>
        </p:nvSpPr>
        <p:spPr>
          <a:xfrm>
            <a:off x="3955904" y="699542"/>
            <a:ext cx="3714750" cy="40005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defTabSz="685800">
              <a:buNone/>
            </a:pPr>
            <a:endParaRPr lang="en-US" sz="1800" dirty="0">
              <a:solidFill>
                <a:schemeClr val="tx1"/>
              </a:solidFill>
            </a:endParaRPr>
          </a:p>
        </p:txBody>
      </p:sp>
    </p:spTree>
    <p:extLst>
      <p:ext uri="{BB962C8B-B14F-4D97-AF65-F5344CB8AC3E}">
        <p14:creationId xmlns:p14="http://schemas.microsoft.com/office/powerpoint/2010/main" val="573134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C868A-904E-D34D-9604-5DE9C364476A}"/>
              </a:ext>
            </a:extLst>
          </p:cNvPr>
          <p:cNvSpPr>
            <a:spLocks noGrp="1"/>
          </p:cNvSpPr>
          <p:nvPr>
            <p:ph type="title"/>
          </p:nvPr>
        </p:nvSpPr>
        <p:spPr/>
        <p:txBody>
          <a:bodyPr/>
          <a:lstStyle/>
          <a:p>
            <a:r>
              <a:rPr lang="en-GB" dirty="0"/>
              <a:t>Data Policy</a:t>
            </a:r>
          </a:p>
        </p:txBody>
      </p:sp>
      <p:sp>
        <p:nvSpPr>
          <p:cNvPr id="3" name="Content Placeholder 2">
            <a:extLst>
              <a:ext uri="{FF2B5EF4-FFF2-40B4-BE49-F238E27FC236}">
                <a16:creationId xmlns:a16="http://schemas.microsoft.com/office/drawing/2014/main" id="{3FF0F5FB-27A6-EC41-87C1-0E27684B2848}"/>
              </a:ext>
            </a:extLst>
          </p:cNvPr>
          <p:cNvSpPr>
            <a:spLocks noGrp="1"/>
          </p:cNvSpPr>
          <p:nvPr>
            <p:ph idx="1"/>
          </p:nvPr>
        </p:nvSpPr>
        <p:spPr>
          <a:xfrm>
            <a:off x="867704" y="699549"/>
            <a:ext cx="7819103" cy="4320473"/>
          </a:xfrm>
        </p:spPr>
        <p:txBody>
          <a:bodyPr>
            <a:normAutofit fontScale="92500" lnSpcReduction="10000"/>
          </a:bodyPr>
          <a:lstStyle/>
          <a:p>
            <a:r>
              <a:rPr lang="en-GB" sz="1600" b="1" dirty="0"/>
              <a:t>Copernicus Data and Information Policy</a:t>
            </a:r>
          </a:p>
          <a:p>
            <a:pPr lvl="1"/>
            <a:r>
              <a:rPr lang="en-GB" sz="1400" dirty="0"/>
              <a:t>Sentinel data and service information are </a:t>
            </a:r>
            <a:r>
              <a:rPr lang="en-GB" sz="1400" b="1" dirty="0"/>
              <a:t>disseminated under a free, full and open data policy</a:t>
            </a:r>
          </a:p>
          <a:p>
            <a:pPr lvl="1"/>
            <a:r>
              <a:rPr lang="en-GB" sz="1400" dirty="0"/>
              <a:t>Free access is provided under pre-defined technical conditions through Copernicus dissemination platforms</a:t>
            </a:r>
          </a:p>
          <a:p>
            <a:r>
              <a:rPr lang="en-GB" sz="1600" b="1" dirty="0"/>
              <a:t>Legal basis</a:t>
            </a:r>
          </a:p>
          <a:p>
            <a:pPr lvl="1"/>
            <a:r>
              <a:rPr lang="en-GB" sz="1400" dirty="0"/>
              <a:t>COMMISSION DELEGATED REGULATION (EU) of 12.7.2013 supplementing Regulation (EU) No 911/2010 of the European Parliament and of the Council on the European Earth monitoring programme (GMES)</a:t>
            </a:r>
          </a:p>
          <a:p>
            <a:r>
              <a:rPr lang="en-GB" sz="1600" b="1" dirty="0"/>
              <a:t>Data and information</a:t>
            </a:r>
          </a:p>
          <a:p>
            <a:pPr lvl="1"/>
            <a:r>
              <a:rPr lang="en-GB" sz="1400" dirty="0"/>
              <a:t>Sentinel Data and Copernicus Service Information</a:t>
            </a:r>
          </a:p>
          <a:p>
            <a:pPr lvl="1"/>
            <a:r>
              <a:rPr lang="en-GB" sz="1400" dirty="0"/>
              <a:t>Satellite Data from Contributing Missions (national, commercial, ...) and In situ data</a:t>
            </a:r>
          </a:p>
          <a:p>
            <a:pPr lvl="1"/>
            <a:r>
              <a:rPr lang="en-GB" sz="1400" dirty="0"/>
              <a:t>Data available under specific license conditions set by, or negotiated with, the data providers</a:t>
            </a:r>
          </a:p>
          <a:p>
            <a:r>
              <a:rPr lang="en-GB" sz="1600" b="1" dirty="0"/>
              <a:t>Rights of use</a:t>
            </a:r>
          </a:p>
          <a:p>
            <a:pPr lvl="1"/>
            <a:r>
              <a:rPr lang="en-GB" sz="1400" dirty="0"/>
              <a:t>The users are granted the rights to use, copy, modify, distribute, communicate to the public these data and information or the results of their processing</a:t>
            </a:r>
          </a:p>
          <a:p>
            <a:r>
              <a:rPr lang="en-GB" sz="1600" b="1" dirty="0"/>
              <a:t>Attribution </a:t>
            </a:r>
          </a:p>
          <a:p>
            <a:pPr lvl="1"/>
            <a:r>
              <a:rPr lang="en-GB" sz="1400" dirty="0"/>
              <a:t>When redistributing, the user must indicate the source of the data or information.</a:t>
            </a:r>
          </a:p>
          <a:p>
            <a:pPr lvl="1"/>
            <a:r>
              <a:rPr lang="en-GB" sz="1400" dirty="0"/>
              <a:t>Redistribution of modified data or information must be correctly labelled.</a:t>
            </a:r>
          </a:p>
          <a:p>
            <a:endParaRPr lang="en-GB" sz="1600" dirty="0"/>
          </a:p>
        </p:txBody>
      </p:sp>
      <p:sp>
        <p:nvSpPr>
          <p:cNvPr id="4" name="TextBox 3">
            <a:extLst>
              <a:ext uri="{FF2B5EF4-FFF2-40B4-BE49-F238E27FC236}">
                <a16:creationId xmlns:a16="http://schemas.microsoft.com/office/drawing/2014/main" id="{EDFDF9D4-1DF6-7742-ACDE-D1E5287E5A16}"/>
              </a:ext>
            </a:extLst>
          </p:cNvPr>
          <p:cNvSpPr txBox="1"/>
          <p:nvPr/>
        </p:nvSpPr>
        <p:spPr>
          <a:xfrm rot="1534533">
            <a:off x="7817153" y="240629"/>
            <a:ext cx="1280026" cy="646331"/>
          </a:xfrm>
          <a:prstGeom prst="rect">
            <a:avLst/>
          </a:prstGeom>
          <a:solidFill>
            <a:schemeClr val="bg1"/>
          </a:solidFill>
          <a:ln w="28575">
            <a:solidFill>
              <a:srgbClr val="FF0000"/>
            </a:solidFill>
          </a:ln>
        </p:spPr>
        <p:txBody>
          <a:bodyPr wrap="square" rtlCol="0">
            <a:spAutoFit/>
          </a:bodyPr>
          <a:lstStyle/>
          <a:p>
            <a:pPr algn="ctr"/>
            <a:r>
              <a:rPr lang="en-US" dirty="0">
                <a:solidFill>
                  <a:srgbClr val="FF0000"/>
                </a:solidFill>
              </a:rPr>
              <a:t>FULL, FREE AND OPEN</a:t>
            </a:r>
          </a:p>
        </p:txBody>
      </p:sp>
    </p:spTree>
    <p:extLst>
      <p:ext uri="{BB962C8B-B14F-4D97-AF65-F5344CB8AC3E}">
        <p14:creationId xmlns:p14="http://schemas.microsoft.com/office/powerpoint/2010/main" val="1529025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704" y="116458"/>
            <a:ext cx="7819096" cy="583084"/>
          </a:xfrm>
        </p:spPr>
        <p:txBody>
          <a:bodyPr/>
          <a:lstStyle/>
          <a:p>
            <a:r>
              <a:rPr lang="de-DE" altLang="en-US" cap="all" dirty="0"/>
              <a:t>Copernicus </a:t>
            </a:r>
            <a:r>
              <a:rPr lang="de-DE" altLang="en-US" cap="all" dirty="0" err="1"/>
              <a:t>evolutioN</a:t>
            </a:r>
            <a:r>
              <a:rPr lang="de-DE" altLang="en-US" cap="all" dirty="0"/>
              <a:t>: </a:t>
            </a:r>
            <a:br>
              <a:rPr lang="de-DE" altLang="en-US" cap="all" dirty="0"/>
            </a:br>
            <a:r>
              <a:rPr lang="de-DE" altLang="en-US" cap="all" dirty="0"/>
              <a:t>Space </a:t>
            </a:r>
            <a:r>
              <a:rPr lang="de-DE" altLang="en-US" cap="all" dirty="0" err="1"/>
              <a:t>Strategy</a:t>
            </a:r>
            <a:r>
              <a:rPr lang="de-DE" altLang="en-US" cap="all" dirty="0"/>
              <a:t> </a:t>
            </a:r>
            <a:r>
              <a:rPr lang="de-DE" altLang="en-US" cap="all" dirty="0" err="1"/>
              <a:t>for</a:t>
            </a:r>
            <a:r>
              <a:rPr lang="de-DE" altLang="en-US" cap="all" dirty="0"/>
              <a:t> Europe</a:t>
            </a:r>
            <a:endParaRPr lang="en-GB" cap="all" dirty="0"/>
          </a:p>
        </p:txBody>
      </p:sp>
      <p:sp>
        <p:nvSpPr>
          <p:cNvPr id="3" name="Content Placeholder 2"/>
          <p:cNvSpPr>
            <a:spLocks noGrp="1"/>
          </p:cNvSpPr>
          <p:nvPr>
            <p:ph idx="1"/>
          </p:nvPr>
        </p:nvSpPr>
        <p:spPr>
          <a:xfrm>
            <a:off x="799035" y="987574"/>
            <a:ext cx="7824163" cy="3661747"/>
          </a:xfrm>
        </p:spPr>
        <p:txBody>
          <a:bodyPr>
            <a:noAutofit/>
          </a:bodyPr>
          <a:lstStyle/>
          <a:p>
            <a:pPr marL="0" indent="0">
              <a:buNone/>
            </a:pPr>
            <a:r>
              <a:rPr lang="de-DE" dirty="0" err="1"/>
              <a:t>Stability</a:t>
            </a:r>
            <a:r>
              <a:rPr lang="de-DE" dirty="0"/>
              <a:t> </a:t>
            </a:r>
            <a:r>
              <a:rPr lang="de-DE" dirty="0" err="1"/>
              <a:t>of</a:t>
            </a:r>
            <a:r>
              <a:rPr lang="de-DE" dirty="0"/>
              <a:t> </a:t>
            </a:r>
            <a:r>
              <a:rPr lang="de-DE" dirty="0" err="1"/>
              <a:t>the</a:t>
            </a:r>
            <a:r>
              <a:rPr lang="de-DE" dirty="0"/>
              <a:t> </a:t>
            </a:r>
            <a:r>
              <a:rPr lang="de-DE" dirty="0" err="1"/>
              <a:t>programme</a:t>
            </a:r>
            <a:r>
              <a:rPr lang="de-DE" dirty="0"/>
              <a:t> </a:t>
            </a:r>
            <a:r>
              <a:rPr lang="de-DE" dirty="0" err="1"/>
              <a:t>and</a:t>
            </a:r>
            <a:r>
              <a:rPr lang="de-DE" dirty="0"/>
              <a:t> </a:t>
            </a:r>
            <a:r>
              <a:rPr lang="de-DE" dirty="0" err="1"/>
              <a:t>long</a:t>
            </a:r>
            <a:r>
              <a:rPr lang="de-DE" dirty="0"/>
              <a:t> </a:t>
            </a:r>
            <a:r>
              <a:rPr lang="de-DE" dirty="0" err="1"/>
              <a:t>term</a:t>
            </a:r>
            <a:r>
              <a:rPr lang="de-DE" dirty="0"/>
              <a:t> </a:t>
            </a:r>
            <a:r>
              <a:rPr lang="de-DE" dirty="0" err="1"/>
              <a:t>committment</a:t>
            </a:r>
            <a:endParaRPr lang="de-DE" dirty="0"/>
          </a:p>
          <a:p>
            <a:pPr lvl="1"/>
            <a:r>
              <a:rPr lang="de-DE" b="0" dirty="0"/>
              <a:t>(Enhanced) </a:t>
            </a:r>
            <a:r>
              <a:rPr lang="de-DE" b="0" dirty="0" err="1"/>
              <a:t>continuity</a:t>
            </a:r>
            <a:r>
              <a:rPr lang="de-DE" b="0" dirty="0"/>
              <a:t> </a:t>
            </a:r>
            <a:r>
              <a:rPr lang="de-DE" b="0" dirty="0" err="1"/>
              <a:t>of</a:t>
            </a:r>
            <a:r>
              <a:rPr lang="de-DE" b="0" dirty="0"/>
              <a:t> </a:t>
            </a:r>
            <a:r>
              <a:rPr lang="de-DE" b="0" dirty="0" err="1"/>
              <a:t>current</a:t>
            </a:r>
            <a:r>
              <a:rPr lang="de-DE" b="0" dirty="0"/>
              <a:t> </a:t>
            </a:r>
            <a:r>
              <a:rPr lang="de-DE" b="0" dirty="0" err="1"/>
              <a:t>data</a:t>
            </a:r>
            <a:r>
              <a:rPr lang="de-DE" b="0" dirty="0"/>
              <a:t> </a:t>
            </a:r>
            <a:r>
              <a:rPr lang="de-DE" b="0" dirty="0" err="1"/>
              <a:t>and</a:t>
            </a:r>
            <a:r>
              <a:rPr lang="de-DE" b="0" dirty="0"/>
              <a:t> </a:t>
            </a:r>
            <a:r>
              <a:rPr lang="de-DE" b="0" dirty="0" err="1"/>
              <a:t>services</a:t>
            </a:r>
            <a:endParaRPr lang="de-DE" b="0" dirty="0"/>
          </a:p>
          <a:p>
            <a:pPr lvl="1"/>
            <a:r>
              <a:rPr lang="de-DE" b="0" dirty="0" err="1"/>
              <a:t>Continuity</a:t>
            </a:r>
            <a:r>
              <a:rPr lang="de-DE" b="0" dirty="0"/>
              <a:t> </a:t>
            </a:r>
            <a:r>
              <a:rPr lang="de-DE" b="0" dirty="0" err="1"/>
              <a:t>of</a:t>
            </a:r>
            <a:r>
              <a:rPr lang="de-DE" b="0" dirty="0"/>
              <a:t> </a:t>
            </a:r>
            <a:r>
              <a:rPr lang="de-DE" b="0" dirty="0" err="1">
                <a:solidFill>
                  <a:srgbClr val="C00000"/>
                </a:solidFill>
              </a:rPr>
              <a:t>full</a:t>
            </a:r>
            <a:r>
              <a:rPr lang="de-DE" b="0" dirty="0">
                <a:solidFill>
                  <a:srgbClr val="C00000"/>
                </a:solidFill>
              </a:rPr>
              <a:t>, open </a:t>
            </a:r>
            <a:r>
              <a:rPr lang="de-DE" b="0" dirty="0" err="1">
                <a:solidFill>
                  <a:srgbClr val="C00000"/>
                </a:solidFill>
              </a:rPr>
              <a:t>and</a:t>
            </a:r>
            <a:r>
              <a:rPr lang="de-DE" b="0" dirty="0">
                <a:solidFill>
                  <a:srgbClr val="C00000"/>
                </a:solidFill>
              </a:rPr>
              <a:t> </a:t>
            </a:r>
            <a:r>
              <a:rPr lang="de-DE" b="0" dirty="0" err="1">
                <a:solidFill>
                  <a:srgbClr val="C00000"/>
                </a:solidFill>
              </a:rPr>
              <a:t>free</a:t>
            </a:r>
            <a:r>
              <a:rPr lang="de-DE" b="0" dirty="0">
                <a:solidFill>
                  <a:srgbClr val="C00000"/>
                </a:solidFill>
              </a:rPr>
              <a:t> </a:t>
            </a:r>
            <a:r>
              <a:rPr lang="de-DE" b="0" dirty="0" err="1"/>
              <a:t>data</a:t>
            </a:r>
            <a:r>
              <a:rPr lang="de-DE" b="0" dirty="0"/>
              <a:t> </a:t>
            </a:r>
            <a:r>
              <a:rPr lang="de-DE" b="0" dirty="0" err="1"/>
              <a:t>policy</a:t>
            </a:r>
            <a:r>
              <a:rPr lang="de-DE" b="0" dirty="0"/>
              <a:t> </a:t>
            </a:r>
          </a:p>
          <a:p>
            <a:pPr marL="0" indent="0">
              <a:buNone/>
            </a:pPr>
            <a:r>
              <a:rPr lang="en-GB" altLang="en-US" dirty="0"/>
              <a:t>Copernicus will continue to be a public service, driven by the needs of policy and public administrations and fostering economic development in Europe</a:t>
            </a:r>
          </a:p>
          <a:p>
            <a:pPr lvl="1"/>
            <a:r>
              <a:rPr lang="en-GB" altLang="en-US" b="0" dirty="0"/>
              <a:t>Support Public core Users at European, national, and sub-national level</a:t>
            </a:r>
          </a:p>
          <a:p>
            <a:pPr lvl="1"/>
            <a:r>
              <a:rPr lang="en-GB" altLang="en-US" b="0" dirty="0"/>
              <a:t>Help Europe to maintain a prominent role in the international context</a:t>
            </a:r>
          </a:p>
          <a:p>
            <a:pPr lvl="1"/>
            <a:r>
              <a:rPr lang="de-DE" altLang="en-US" b="0" dirty="0" err="1"/>
              <a:t>Strengthen</a:t>
            </a:r>
            <a:r>
              <a:rPr lang="de-DE" altLang="en-US" b="0" dirty="0"/>
              <a:t> Intermediate Users, </a:t>
            </a:r>
            <a:r>
              <a:rPr lang="de-DE" altLang="en-US" b="0" dirty="0" err="1"/>
              <a:t>downstream</a:t>
            </a:r>
            <a:r>
              <a:rPr lang="de-DE" altLang="en-US" b="0" dirty="0"/>
              <a:t> </a:t>
            </a:r>
            <a:r>
              <a:rPr lang="de-DE" altLang="en-US" b="0" dirty="0" err="1"/>
              <a:t>companies</a:t>
            </a:r>
            <a:r>
              <a:rPr lang="de-DE" altLang="en-US" b="0" dirty="0"/>
              <a:t>, </a:t>
            </a:r>
            <a:r>
              <a:rPr lang="de-DE" altLang="en-US" b="0" dirty="0" err="1"/>
              <a:t>value</a:t>
            </a:r>
            <a:r>
              <a:rPr lang="de-DE" altLang="en-US" b="0" dirty="0"/>
              <a:t> </a:t>
            </a:r>
            <a:r>
              <a:rPr lang="de-DE" altLang="en-US" b="0" dirty="0" err="1"/>
              <a:t>added</a:t>
            </a:r>
            <a:r>
              <a:rPr lang="de-DE" altLang="en-US" b="0" dirty="0"/>
              <a:t> </a:t>
            </a:r>
            <a:r>
              <a:rPr lang="de-DE" altLang="en-US" b="0" dirty="0" err="1"/>
              <a:t>service</a:t>
            </a:r>
            <a:r>
              <a:rPr lang="de-DE" altLang="en-US" b="0" dirty="0"/>
              <a:t> </a:t>
            </a:r>
            <a:r>
              <a:rPr lang="de-DE" altLang="en-US" b="0" dirty="0" err="1"/>
              <a:t>providers</a:t>
            </a:r>
            <a:endParaRPr lang="de-DE" altLang="en-US" b="0" dirty="0"/>
          </a:p>
        </p:txBody>
      </p:sp>
    </p:spTree>
    <p:extLst>
      <p:ext uri="{BB962C8B-B14F-4D97-AF65-F5344CB8AC3E}">
        <p14:creationId xmlns:p14="http://schemas.microsoft.com/office/powerpoint/2010/main" val="275526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cap="all" noProof="0" dirty="0"/>
              <a:t>Policy Needs and priorities</a:t>
            </a:r>
            <a:endParaRPr lang="en-GB" cap="all" noProof="0" dirty="0"/>
          </a:p>
        </p:txBody>
      </p:sp>
      <p:sp>
        <p:nvSpPr>
          <p:cNvPr id="3" name="Content Placeholder 2"/>
          <p:cNvSpPr>
            <a:spLocks noGrp="1"/>
          </p:cNvSpPr>
          <p:nvPr>
            <p:ph idx="1"/>
          </p:nvPr>
        </p:nvSpPr>
        <p:spPr>
          <a:xfrm>
            <a:off x="755651" y="660213"/>
            <a:ext cx="7993062" cy="3823073"/>
          </a:xfrm>
        </p:spPr>
        <p:txBody>
          <a:bodyPr>
            <a:normAutofit/>
          </a:bodyPr>
          <a:lstStyle/>
          <a:p>
            <a:pPr marL="0" indent="0">
              <a:buNone/>
            </a:pPr>
            <a:endParaRPr lang="en-GB" noProof="0" dirty="0"/>
          </a:p>
          <a:p>
            <a:r>
              <a:rPr lang="en-GB" sz="2400" noProof="0" dirty="0"/>
              <a:t>Additional  services will be considered to meet emerging needs</a:t>
            </a:r>
          </a:p>
          <a:p>
            <a:pPr lvl="1"/>
            <a:r>
              <a:rPr lang="en-GB" sz="2400" noProof="0" dirty="0"/>
              <a:t>Climate change and sustainable development</a:t>
            </a:r>
          </a:p>
          <a:p>
            <a:pPr lvl="1"/>
            <a:r>
              <a:rPr lang="en-GB" sz="2400" dirty="0"/>
              <a:t>Monitoring CO2 and other greenhouse gas emissions</a:t>
            </a:r>
          </a:p>
          <a:p>
            <a:pPr lvl="1"/>
            <a:r>
              <a:rPr lang="en-GB" sz="2400" dirty="0"/>
              <a:t>Changes in the Arctic</a:t>
            </a:r>
          </a:p>
          <a:p>
            <a:pPr lvl="1"/>
            <a:r>
              <a:rPr lang="en-GB" sz="2400" noProof="0" dirty="0"/>
              <a:t>Land use and forestry</a:t>
            </a:r>
          </a:p>
          <a:p>
            <a:pPr lvl="1"/>
            <a:r>
              <a:rPr lang="en-GB" sz="2400" noProof="0" dirty="0"/>
              <a:t>Security and Defence: improving the EU's capacity  (border controls and maritime surveillance)</a:t>
            </a:r>
          </a:p>
        </p:txBody>
      </p:sp>
    </p:spTree>
    <p:extLst>
      <p:ext uri="{BB962C8B-B14F-4D97-AF65-F5344CB8AC3E}">
        <p14:creationId xmlns:p14="http://schemas.microsoft.com/office/powerpoint/2010/main" val="35603218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tyle Gu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580D06AB-8ED6-465E-8192-CFBAB0A81006}"/>
    </a:ext>
  </a:extLst>
</a:theme>
</file>

<file path=ppt/theme/theme10.xml><?xml version="1.0" encoding="utf-8"?>
<a:theme xmlns:a="http://schemas.openxmlformats.org/drawingml/2006/main" name="Emergency_Refugees">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3ED1CF9F-4DA5-4B04-A7C8-A11D2D2921DA}"/>
    </a:ext>
  </a:extLst>
</a:theme>
</file>

<file path=ppt/theme/theme11.xml><?xml version="1.0" encoding="utf-8"?>
<a:theme xmlns:a="http://schemas.openxmlformats.org/drawingml/2006/main" name="Atmosphere">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EF45E9C5-71C1-4F22-BAF9-515039F0EC61}"/>
    </a:ext>
  </a:extLst>
</a:theme>
</file>

<file path=ppt/theme/theme12.xml><?xml version="1.0" encoding="utf-8"?>
<a:theme xmlns:a="http://schemas.openxmlformats.org/drawingml/2006/main" name="Climate Change">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405F8A69-EAB1-4E02-983D-BF0C93002AD1}"/>
    </a:ext>
  </a:extLst>
</a:theme>
</file>

<file path=ppt/theme/theme13.xml><?xml version="1.0" encoding="utf-8"?>
<a:theme xmlns:a="http://schemas.openxmlformats.org/drawingml/2006/main" name="Security">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AECC850A-1F77-45B8-AFC1-204C87BF03B0}"/>
    </a:ext>
  </a:extLst>
</a:theme>
</file>

<file path=ppt/theme/theme14.xml><?xml version="1.0" encoding="utf-8"?>
<a:theme xmlns:a="http://schemas.openxmlformats.org/drawingml/2006/main" name="In situ">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E6AC1833-8766-4AE9-A178-01D41CCEE5E4}"/>
    </a:ext>
  </a:extLst>
</a:theme>
</file>

<file path=ppt/theme/theme15.xml><?xml version="1.0" encoding="utf-8"?>
<a:theme xmlns:a="http://schemas.openxmlformats.org/drawingml/2006/main" name="1_Land">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D035C6B8-7343-47D7-B0A1-10AAB3163E21}"/>
    </a:ext>
  </a:extLst>
</a:theme>
</file>

<file path=ppt/theme/theme16.xml><?xml version="1.0" encoding="utf-8"?>
<a:theme xmlns:a="http://schemas.openxmlformats.org/drawingml/2006/main" name="1_Marine">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A6E4F78D-8856-476E-BA1E-D6D78F0F973C}"/>
    </a:ext>
  </a:extLst>
</a:theme>
</file>

<file path=ppt/theme/theme17.xml><?xml version="1.0" encoding="utf-8"?>
<a:theme xmlns:a="http://schemas.openxmlformats.org/drawingml/2006/main" name="1_Atmosphere">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EF45E9C5-71C1-4F22-BAF9-515039F0EC61}"/>
    </a:ext>
  </a:extLst>
</a:theme>
</file>

<file path=ppt/theme/theme18.xml><?xml version="1.0" encoding="utf-8"?>
<a:theme xmlns:a="http://schemas.openxmlformats.org/drawingml/2006/main" name="1_Climate Change">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405F8A69-EAB1-4E02-983D-BF0C93002AD1}"/>
    </a:ext>
  </a:extLst>
</a:theme>
</file>

<file path=ppt/theme/theme19.xml><?xml version="1.0" encoding="utf-8"?>
<a:theme xmlns:a="http://schemas.openxmlformats.org/drawingml/2006/main" name="1_Emergency_Flood">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3ED1CF9F-4DA5-4B04-A7C8-A11D2D2921DA}"/>
    </a:ext>
  </a:extLst>
</a:theme>
</file>

<file path=ppt/theme/theme2.xml><?xml version="1.0" encoding="utf-8"?>
<a:theme xmlns:a="http://schemas.openxmlformats.org/drawingml/2006/main" name="User Uptake">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FC9A7382-3314-437E-8F9E-2FA0DF33B945}"/>
    </a:ext>
  </a:extLst>
</a:theme>
</file>

<file path=ppt/theme/theme20.xml><?xml version="1.0" encoding="utf-8"?>
<a:theme xmlns:a="http://schemas.openxmlformats.org/drawingml/2006/main" name="1_Security">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AECC850A-1F77-45B8-AFC1-204C87BF03B0}"/>
    </a:ext>
  </a:extLst>
</a:theme>
</file>

<file path=ppt/theme/theme21.xml><?xml version="1.0" encoding="utf-8"?>
<a:theme xmlns:a="http://schemas.openxmlformats.org/drawingml/2006/main" name="1_Space component">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268AF3FE-F871-4A00-A01E-2A0DC82A2A42}"/>
    </a:ext>
  </a:extLst>
</a:theme>
</file>

<file path=ppt/theme/theme22.xml><?xml version="1.0" encoding="utf-8"?>
<a:theme xmlns:a="http://schemas.openxmlformats.org/drawingml/2006/main" name="1_In situ">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E6AC1833-8766-4AE9-A178-01D41CCEE5E4}"/>
    </a:ext>
  </a:extLst>
</a:theme>
</file>

<file path=ppt/theme/theme23.xml><?xml version="1.0" encoding="utf-8"?>
<a:theme xmlns:a="http://schemas.openxmlformats.org/drawingml/2006/main" name="2_Space component">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D5F9318B-C81C-4041-9351-2476FA913CE9}"/>
    </a:ext>
  </a:extLst>
</a:theme>
</file>

<file path=ppt/theme/theme24.xml><?xml version="1.0" encoding="utf-8"?>
<a:theme xmlns:a="http://schemas.openxmlformats.org/drawingml/2006/main" name="Generic">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FB8370DA-A470-5E4B-98A4-C4B4BD3B749D}"/>
    </a:ext>
  </a:extLst>
</a:theme>
</file>

<file path=ppt/theme/theme25.xml><?xml version="1.0" encoding="utf-8"?>
<a:theme xmlns:a="http://schemas.openxmlformats.org/drawingml/2006/main" name="14_New Powerpoint Template">
  <a:themeElements>
    <a:clrScheme name="New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100" b="1" i="0" u="none" strike="noStrike" cap="none" normalizeH="0" baseline="0" smtClean="0">
            <a:ln>
              <a:noFill/>
            </a:ln>
            <a:solidFill>
              <a:srgbClr val="00468C"/>
            </a:solidFill>
            <a:effectLst/>
            <a:latin typeface="Arial"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New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Powerpoin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Powerpoin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Powerpoin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Powerpoin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Powerpoin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Powerpoin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Powerpoin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Powerpoin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Powerpoin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Powerpoin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Powerpoin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Marine">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A6E4F78D-8856-476E-BA1E-D6D78F0F973C}"/>
    </a:ext>
  </a:extLst>
</a:theme>
</file>

<file path=ppt/theme/theme27.xml><?xml version="1.0" encoding="utf-8"?>
<a:theme xmlns:a="http://schemas.openxmlformats.org/drawingml/2006/main" name="1_Style Guide">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580D06AB-8ED6-465E-8192-CFBAB0A81006}"/>
    </a:ext>
  </a:extLst>
</a:theme>
</file>

<file path=ppt/theme/theme28.xml><?xml version="1.0" encoding="utf-8"?>
<a:theme xmlns:a="http://schemas.openxmlformats.org/drawingml/2006/main" name="1_Generic">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FB8370DA-A470-5E4B-98A4-C4B4BD3B749D}"/>
    </a:ext>
  </a:extLst>
</a:theme>
</file>

<file path=ppt/theme/theme29.xml><?xml version="1.0" encoding="utf-8"?>
<a:theme xmlns:a="http://schemas.openxmlformats.org/drawingml/2006/main" name="4_Atmosphere">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EF45E9C5-71C1-4F22-BAF9-515039F0EC61}"/>
    </a:ext>
  </a:extLst>
</a:theme>
</file>

<file path=ppt/theme/theme3.xml><?xml version="1.0" encoding="utf-8"?>
<a:theme xmlns:a="http://schemas.openxmlformats.org/drawingml/2006/main" name="Data Access">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268B5FFA-5FBA-4F36-908D-DD0DC40B4DC8}"/>
    </a:ext>
  </a:extLst>
</a:theme>
</file>

<file path=ppt/theme/theme30.xml><?xml version="1.0" encoding="utf-8"?>
<a:theme xmlns:a="http://schemas.openxmlformats.org/drawingml/2006/main" name="2_Climate Change">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405F8A69-EAB1-4E02-983D-BF0C93002AD1}"/>
    </a:ext>
  </a:extLst>
</a:theme>
</file>

<file path=ppt/theme/theme31.xml><?xml version="1.0" encoding="utf-8"?>
<a:theme xmlns:a="http://schemas.openxmlformats.org/drawingml/2006/main" name="6_Atmosphere">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B631714C-54E4-2846-A98B-99AF8FFCD309}"/>
    </a:ext>
  </a:extLst>
</a:theme>
</file>

<file path=ppt/theme/theme32.xml><?xml version="1.0" encoding="utf-8"?>
<a:theme xmlns:a="http://schemas.openxmlformats.org/drawingml/2006/main" name="3_Climate Change">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86ACD047-BCD3-964E-B3AD-3C60731D7BD3}"/>
    </a:ext>
  </a:extLst>
</a:theme>
</file>

<file path=ppt/theme/theme33.xml><?xml version="1.0" encoding="utf-8"?>
<a:theme xmlns:a="http://schemas.openxmlformats.org/drawingml/2006/main" name="2_Land">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948F7AFC-FD11-324D-A23C-6F94A9FFE83D}"/>
    </a:ext>
  </a:extLst>
</a:theme>
</file>

<file path=ppt/theme/theme34.xml><?xml version="1.0" encoding="utf-8"?>
<a:theme xmlns:a="http://schemas.openxmlformats.org/drawingml/2006/main" name="1_User Uptake">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ADF02A94-942C-AB4F-8BB9-D6FA235C31B6}"/>
    </a:ext>
  </a:extLst>
</a:theme>
</file>

<file path=ppt/theme/theme35.xml><?xml version="1.0" encoding="utf-8"?>
<a:theme xmlns:a="http://schemas.openxmlformats.org/drawingml/2006/main" name="Emergency">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B85B9552-75C3-6840-808D-5B5410834568}"/>
    </a:ext>
  </a:extLst>
</a:theme>
</file>

<file path=ppt/theme/theme36.xml><?xml version="1.0" encoding="utf-8"?>
<a:theme xmlns:a="http://schemas.openxmlformats.org/drawingml/2006/main" name="2_Security">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C3045B06-C419-2647-A445-B93897A8F197}"/>
    </a:ext>
  </a:extLst>
</a:theme>
</file>

<file path=ppt/theme/theme37.xml><?xml version="1.0" encoding="utf-8"?>
<a:theme xmlns:a="http://schemas.openxmlformats.org/drawingml/2006/main" name="2_In situ">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62F8F448-8A14-824A-A1DA-8DBA43241FC0}"/>
    </a:ext>
  </a:extLst>
</a:theme>
</file>

<file path=ppt/theme/theme38.xml><?xml version="1.0" encoding="utf-8"?>
<a:theme xmlns:a="http://schemas.openxmlformats.org/drawingml/2006/main" name="3_Marine">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38514A8B-3A56-B44A-81C9-FDBCCE5E39D1}"/>
    </a:ext>
  </a:extLst>
</a:theme>
</file>

<file path=ppt/theme/theme39.xml><?xml version="1.0" encoding="utf-8"?>
<a:theme xmlns:a="http://schemas.openxmlformats.org/drawingml/2006/main" name="7_Atmosphere">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B631714C-54E4-2846-A98B-99AF8FFCD309}"/>
    </a:ext>
  </a:extLst>
</a:theme>
</file>

<file path=ppt/theme/theme4.xml><?xml version="1.0" encoding="utf-8"?>
<a:theme xmlns:a="http://schemas.openxmlformats.org/drawingml/2006/main" name="Space compon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268AF3FE-F871-4A00-A01E-2A0DC82A2A42}"/>
    </a:ext>
  </a:extLst>
</a:theme>
</file>

<file path=ppt/theme/theme40.xml><?xml version="1.0" encoding="utf-8"?>
<a:theme xmlns:a="http://schemas.openxmlformats.org/drawingml/2006/main" name="4_Climate Change">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86ACD047-BCD3-964E-B3AD-3C60731D7BD3}"/>
    </a:ext>
  </a:extLst>
</a:theme>
</file>

<file path=ppt/theme/theme41.xml><?xml version="1.0" encoding="utf-8"?>
<a:theme xmlns:a="http://schemas.openxmlformats.org/drawingml/2006/main" name="1_Emergency">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B85B9552-75C3-6840-808D-5B5410834568}"/>
    </a:ext>
  </a:extLst>
</a:theme>
</file>

<file path=ppt/theme/theme42.xml><?xml version="1.0" encoding="utf-8"?>
<a:theme xmlns:a="http://schemas.openxmlformats.org/drawingml/2006/main" name="3_Security">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C3045B06-C419-2647-A445-B93897A8F197}"/>
    </a:ext>
  </a:extLst>
</a:theme>
</file>

<file path=ppt/theme/theme43.xml><?xml version="1.0" encoding="utf-8"?>
<a:theme xmlns:a="http://schemas.openxmlformats.org/drawingml/2006/main" name="2_Generic">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FB8370DA-A470-5E4B-98A4-C4B4BD3B749D}"/>
    </a:ext>
  </a:extLst>
</a:theme>
</file>

<file path=ppt/theme/theme4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arine">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A6E4F78D-8856-476E-BA1E-D6D78F0F973C}"/>
    </a:ext>
  </a:extLst>
</a:theme>
</file>

<file path=ppt/theme/theme6.xml><?xml version="1.0" encoding="utf-8"?>
<a:theme xmlns:a="http://schemas.openxmlformats.org/drawingml/2006/main" name="Land">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D035C6B8-7343-47D7-B0A1-10AAB3163E21}"/>
    </a:ext>
  </a:extLst>
</a:theme>
</file>

<file path=ppt/theme/theme7.xml><?xml version="1.0" encoding="utf-8"?>
<a:theme xmlns:a="http://schemas.openxmlformats.org/drawingml/2006/main" name="Emergency_Fire">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3ED1CF9F-4DA5-4B04-A7C8-A11D2D2921DA}"/>
    </a:ext>
  </a:extLst>
</a:theme>
</file>

<file path=ppt/theme/theme8.xml><?xml version="1.0" encoding="utf-8"?>
<a:theme xmlns:a="http://schemas.openxmlformats.org/drawingml/2006/main" name="Emergency_Flood">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3ED1CF9F-4DA5-4B04-A7C8-A11D2D2921DA}"/>
    </a:ext>
  </a:extLst>
</a:theme>
</file>

<file path=ppt/theme/theme9.xml><?xml version="1.0" encoding="utf-8"?>
<a:theme xmlns:a="http://schemas.openxmlformats.org/drawingml/2006/main" name="Emergency_MapRedCross">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3ED1CF9F-4DA5-4B04-A7C8-A11D2D2921DA}"/>
    </a:ext>
  </a:extLst>
</a:theme>
</file>

<file path=docProps/app.xml><?xml version="1.0" encoding="utf-8"?>
<Properties xmlns="http://schemas.openxmlformats.org/officeDocument/2006/extended-properties" xmlns:vt="http://schemas.openxmlformats.org/officeDocument/2006/docPropsVTypes">
  <Template>160926_Style Guide</Template>
  <TotalTime>5258</TotalTime>
  <Words>1937</Words>
  <Application>Microsoft Macintosh PowerPoint</Application>
  <PresentationFormat>On-screen Show (16:9)</PresentationFormat>
  <Paragraphs>350</Paragraphs>
  <Slides>32</Slides>
  <Notes>15</Notes>
  <HiddenSlides>13</HiddenSlides>
  <MMClips>0</MMClips>
  <ScaleCrop>false</ScaleCrop>
  <HeadingPairs>
    <vt:vector size="8" baseType="variant">
      <vt:variant>
        <vt:lpstr>Fonts Used</vt:lpstr>
      </vt:variant>
      <vt:variant>
        <vt:i4>8</vt:i4>
      </vt:variant>
      <vt:variant>
        <vt:lpstr>Theme</vt:lpstr>
      </vt:variant>
      <vt:variant>
        <vt:i4>43</vt:i4>
      </vt:variant>
      <vt:variant>
        <vt:lpstr>Embedded OLE Servers</vt:lpstr>
      </vt:variant>
      <vt:variant>
        <vt:i4>1</vt:i4>
      </vt:variant>
      <vt:variant>
        <vt:lpstr>Slide Titles</vt:lpstr>
      </vt:variant>
      <vt:variant>
        <vt:i4>32</vt:i4>
      </vt:variant>
    </vt:vector>
  </HeadingPairs>
  <TitlesOfParts>
    <vt:vector size="84" baseType="lpstr">
      <vt:lpstr>MS Mincho</vt:lpstr>
      <vt:lpstr>Arial</vt:lpstr>
      <vt:lpstr>Arial Bold</vt:lpstr>
      <vt:lpstr>Calibri</vt:lpstr>
      <vt:lpstr>Calibri Light</vt:lpstr>
      <vt:lpstr>Times New Roman</vt:lpstr>
      <vt:lpstr>Verdana</vt:lpstr>
      <vt:lpstr>Wingdings</vt:lpstr>
      <vt:lpstr>Style Guide</vt:lpstr>
      <vt:lpstr>User Uptake</vt:lpstr>
      <vt:lpstr>Data Access</vt:lpstr>
      <vt:lpstr>Space component</vt:lpstr>
      <vt:lpstr>Marine</vt:lpstr>
      <vt:lpstr>Land</vt:lpstr>
      <vt:lpstr>Emergency_Fire</vt:lpstr>
      <vt:lpstr>Emergency_Flood</vt:lpstr>
      <vt:lpstr>Emergency_MapRedCross</vt:lpstr>
      <vt:lpstr>Emergency_Refugees</vt:lpstr>
      <vt:lpstr>Atmosphere</vt:lpstr>
      <vt:lpstr>Climate Change</vt:lpstr>
      <vt:lpstr>Security</vt:lpstr>
      <vt:lpstr>In situ</vt:lpstr>
      <vt:lpstr>1_Land</vt:lpstr>
      <vt:lpstr>1_Marine</vt:lpstr>
      <vt:lpstr>1_Atmosphere</vt:lpstr>
      <vt:lpstr>1_Climate Change</vt:lpstr>
      <vt:lpstr>1_Emergency_Flood</vt:lpstr>
      <vt:lpstr>1_Security</vt:lpstr>
      <vt:lpstr>1_Space component</vt:lpstr>
      <vt:lpstr>1_In situ</vt:lpstr>
      <vt:lpstr>2_Space component</vt:lpstr>
      <vt:lpstr>Generic</vt:lpstr>
      <vt:lpstr>14_New Powerpoint Template</vt:lpstr>
      <vt:lpstr>2_Marine</vt:lpstr>
      <vt:lpstr>1_Style Guide</vt:lpstr>
      <vt:lpstr>1_Generic</vt:lpstr>
      <vt:lpstr>4_Atmosphere</vt:lpstr>
      <vt:lpstr>2_Climate Change</vt:lpstr>
      <vt:lpstr>6_Atmosphere</vt:lpstr>
      <vt:lpstr>3_Climate Change</vt:lpstr>
      <vt:lpstr>2_Land</vt:lpstr>
      <vt:lpstr>1_User Uptake</vt:lpstr>
      <vt:lpstr>Emergency</vt:lpstr>
      <vt:lpstr>2_Security</vt:lpstr>
      <vt:lpstr>2_In situ</vt:lpstr>
      <vt:lpstr>3_Marine</vt:lpstr>
      <vt:lpstr>7_Atmosphere</vt:lpstr>
      <vt:lpstr>4_Climate Change</vt:lpstr>
      <vt:lpstr>1_Emergency</vt:lpstr>
      <vt:lpstr>3_Security</vt:lpstr>
      <vt:lpstr>2_Generic</vt:lpstr>
      <vt:lpstr>think-cell Slide</vt:lpstr>
      <vt:lpstr>Copernicus Programme Implementation and Evolution</vt:lpstr>
      <vt:lpstr>COPERNICUS PAST to PRESENT</vt:lpstr>
      <vt:lpstr>COPERNICUS IS DRIVEN BY THE USERS</vt:lpstr>
      <vt:lpstr>COPERNICUS GOVERNANCE</vt:lpstr>
      <vt:lpstr>THE SENTINELS</vt:lpstr>
      <vt:lpstr>Copernicus DIAS Providers</vt:lpstr>
      <vt:lpstr>Data Policy</vt:lpstr>
      <vt:lpstr>Copernicus evolutioN:  Space Strategy for Europe</vt:lpstr>
      <vt:lpstr>Policy Needs and priorities</vt:lpstr>
      <vt:lpstr>Towards an anthropogenic CO2 Monitoring &amp; Verification Support Capacity</vt:lpstr>
      <vt:lpstr>Copernicus Space Component Evolution</vt:lpstr>
      <vt:lpstr>Resulting Observation Priorities</vt:lpstr>
      <vt:lpstr>PowerPoint Presentation</vt:lpstr>
      <vt:lpstr>PowerPoint Presentation</vt:lpstr>
      <vt:lpstr>Biogeohysical Variable Systematic Monitoring</vt:lpstr>
      <vt:lpstr>examples</vt:lpstr>
      <vt:lpstr>Examples ctd.</vt:lpstr>
      <vt:lpstr>examples ctd.</vt:lpstr>
      <vt:lpstr>Highlight 1</vt:lpstr>
      <vt:lpstr>Highlight 1</vt:lpstr>
      <vt:lpstr>PowerPoint Presentation</vt:lpstr>
      <vt:lpstr>Highlight 1</vt:lpstr>
      <vt:lpstr> BIOPHYSICAL</vt:lpstr>
      <vt:lpstr>GROUND OBSERVATIONS   -   Hot Spot</vt:lpstr>
      <vt:lpstr>GBOV</vt:lpstr>
      <vt:lpstr> BIOPHYSICAL</vt:lpstr>
      <vt:lpstr>Hot Spot</vt:lpstr>
      <vt:lpstr> </vt:lpstr>
      <vt:lpstr>Sentinel 2 Global Mosaics activity</vt:lpstr>
      <vt:lpstr>PowerPoint Presentation</vt:lpstr>
      <vt:lpstr>COPERNICUS SERVICE EVOLUTION</vt:lpstr>
      <vt:lpstr>PowerPoint Presentation</vt:lpstr>
    </vt:vector>
  </TitlesOfParts>
  <Company>GCG</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Style Guide</dc:title>
  <dc:creator>Margo Ostafin</dc:creator>
  <cp:lastModifiedBy>P. Strobl, EC-JRC</cp:lastModifiedBy>
  <cp:revision>447</cp:revision>
  <cp:lastPrinted>2017-12-18T13:05:14Z</cp:lastPrinted>
  <dcterms:created xsi:type="dcterms:W3CDTF">2016-09-26T09:16:06Z</dcterms:created>
  <dcterms:modified xsi:type="dcterms:W3CDTF">2019-07-18T02:02:51Z</dcterms:modified>
</cp:coreProperties>
</file>