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sldIdLst>
    <p:sldId id="256" r:id="rId2"/>
    <p:sldId id="284" r:id="rId3"/>
    <p:sldId id="281" r:id="rId4"/>
    <p:sldId id="283" r:id="rId5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ke Smith" initials="LS" lastIdx="2" clrIdx="0">
    <p:extLst>
      <p:ext uri="{19B8F6BF-5375-455C-9EA6-DF929625EA0E}">
        <p15:presenceInfo xmlns:p15="http://schemas.microsoft.com/office/powerpoint/2012/main" userId="88bec4dde897cd6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0386F6-4174-46D5-91A9-0CD5E6FD66D7}" v="1" dt="2019-02-20T23:25:17.544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5"/>
    <p:restoredTop sz="93301"/>
  </p:normalViewPr>
  <p:slideViewPr>
    <p:cSldViewPr>
      <p:cViewPr varScale="1">
        <p:scale>
          <a:sx n="83" d="100"/>
          <a:sy n="83" d="100"/>
        </p:scale>
        <p:origin x="146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070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6200" y="1219200"/>
            <a:ext cx="8991600" cy="5257800"/>
          </a:xfrm>
          <a:prstGeom prst="rect">
            <a:avLst/>
          </a:prstGeom>
        </p:spPr>
        <p:txBody>
          <a:bodyPr/>
          <a:lstStyle>
            <a:lvl1pPr>
              <a:defRPr sz="2000" b="1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hape 3"/>
          <p:cNvSpPr/>
          <p:nvPr userDrawn="1"/>
        </p:nvSpPr>
        <p:spPr>
          <a:xfrm>
            <a:off x="76200" y="6629400"/>
            <a:ext cx="23622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WGCV</a:t>
            </a:r>
            <a:r>
              <a:rPr lang="en-AU" sz="1100" i="1" baseline="0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 45</a:t>
            </a: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, 16-19 </a:t>
            </a:r>
            <a:r>
              <a:rPr lang="en-AU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2019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1981200" y="152400"/>
            <a:ext cx="4953000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/>
              <a:t>Title TBA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 userDrawn="1"/>
        </p:nvSpPr>
        <p:spPr>
          <a:xfrm>
            <a:off x="533400" y="76200"/>
            <a:ext cx="84582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5" name="Picture 16" descr="top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8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609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229600" cy="533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9600" y="63754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IVOS, Pasadena, 04-06 June 2014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705600" y="63817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973ED-3CA8-486F-9949-DD3997A21E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7969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514600"/>
            <a:ext cx="8445011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4200" b="1" dirty="0" smtClean="0">
                <a:solidFill>
                  <a:srgbClr val="FFFFFF"/>
                </a:solidFill>
                <a:latin typeface="+mj-lt"/>
              </a:rPr>
              <a:t>WGCV Work Plan</a:t>
            </a:r>
            <a:endParaRPr sz="42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Cindy Ong, CSIRO, Akihiko Kuze, JAXA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WGCV 45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Perth, Australia</a:t>
            </a:r>
            <a:endParaRPr lang="en-AU" dirty="0">
              <a:solidFill>
                <a:srgbClr val="FFFFFF"/>
              </a:solidFill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16</a:t>
            </a:r>
            <a:r>
              <a:rPr lang="en-AU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 </a:t>
            </a:r>
            <a:r>
              <a:rPr lang="en-AU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July</a:t>
            </a:r>
            <a:r>
              <a:rPr lang="en-AU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 </a:t>
            </a:r>
            <a:r>
              <a:rPr lang="en-AU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2019</a:t>
            </a:r>
          </a:p>
        </p:txBody>
      </p:sp>
      <p:pic>
        <p:nvPicPr>
          <p:cNvPr id="12" name="ceos_logo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2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dirty="0" smtClean="0"/>
              <a:t>WGCV CEOS Work Plan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1" y="1163061"/>
            <a:ext cx="6172200" cy="571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32161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3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dirty="0"/>
              <a:t>WGCV CEOS Work Plan</a:t>
            </a:r>
          </a:p>
          <a:p>
            <a:endParaRPr lang="en-AU" dirty="0"/>
          </a:p>
        </p:txBody>
      </p:sp>
      <p:grpSp>
        <p:nvGrpSpPr>
          <p:cNvPr id="9" name="Group 8"/>
          <p:cNvGrpSpPr/>
          <p:nvPr/>
        </p:nvGrpSpPr>
        <p:grpSpPr>
          <a:xfrm>
            <a:off x="1887802" y="1218249"/>
            <a:ext cx="5638800" cy="3263203"/>
            <a:chOff x="1071090" y="1433709"/>
            <a:chExt cx="6887734" cy="42375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t="3981" b="78109"/>
            <a:stretch/>
          </p:blipFill>
          <p:spPr>
            <a:xfrm>
              <a:off x="1071090" y="1433709"/>
              <a:ext cx="6853098" cy="69989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t="68655"/>
            <a:stretch/>
          </p:blipFill>
          <p:spPr>
            <a:xfrm>
              <a:off x="1071090" y="2057400"/>
              <a:ext cx="6853098" cy="117541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t="12844" b="45386"/>
            <a:stretch/>
          </p:blipFill>
          <p:spPr>
            <a:xfrm>
              <a:off x="1185175" y="3004210"/>
              <a:ext cx="6773649" cy="2667000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200" y="4523718"/>
            <a:ext cx="5581980" cy="233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35866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4</a:t>
            </a:fld>
            <a:endParaRPr lang="uk-U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0"/>
          </p:nvPr>
        </p:nvPicPr>
        <p:blipFill rotWithShape="1">
          <a:blip r:embed="rId2"/>
          <a:srcRect t="78873" b="637"/>
          <a:stretch/>
        </p:blipFill>
        <p:spPr>
          <a:xfrm>
            <a:off x="1166812" y="2209800"/>
            <a:ext cx="6584251" cy="8382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dirty="0" smtClean="0"/>
              <a:t>WGCV CEOS Work Plan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81352"/>
          <a:stretch/>
        </p:blipFill>
        <p:spPr>
          <a:xfrm>
            <a:off x="1166812" y="1447800"/>
            <a:ext cx="658177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53188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9895</TotalTime>
  <Words>40</Words>
  <Application>Microsoft Office PowerPoint</Application>
  <PresentationFormat>On-screen Show (4:3)</PresentationFormat>
  <Paragraphs>12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Arial</vt:lpstr>
      <vt:lpstr>Arial Bold</vt:lpstr>
      <vt:lpstr>Avenir Roman</vt:lpstr>
      <vt:lpstr>Calibri</vt:lpstr>
      <vt:lpstr>Courier New</vt:lpstr>
      <vt:lpstr>Droid Serif</vt:lpstr>
      <vt:lpstr>Helvetica</vt:lpstr>
      <vt:lpstr>Proxima Nova Regular</vt:lpstr>
      <vt:lpstr>Wingdings</vt:lpstr>
      <vt:lpstr>Default</vt:lpstr>
      <vt:lpstr>WGCV Work Plan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Ong, Cindy (Energy, Kensington WA)</cp:lastModifiedBy>
  <cp:revision>273</cp:revision>
  <dcterms:modified xsi:type="dcterms:W3CDTF">2019-07-15T10:07:58Z</dcterms:modified>
</cp:coreProperties>
</file>