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62" r:id="rId2"/>
    <p:sldId id="823" r:id="rId3"/>
    <p:sldId id="833" r:id="rId4"/>
    <p:sldId id="836" r:id="rId5"/>
    <p:sldId id="839" r:id="rId6"/>
    <p:sldId id="824" r:id="rId7"/>
    <p:sldId id="825" r:id="rId8"/>
    <p:sldId id="831" r:id="rId9"/>
    <p:sldId id="832" r:id="rId10"/>
    <p:sldId id="266" r:id="rId11"/>
    <p:sldId id="834" r:id="rId12"/>
    <p:sldId id="840" r:id="rId13"/>
    <p:sldId id="848" r:id="rId14"/>
    <p:sldId id="821" r:id="rId15"/>
    <p:sldId id="847" r:id="rId16"/>
    <p:sldId id="826" r:id="rId17"/>
    <p:sldId id="827" r:id="rId18"/>
    <p:sldId id="837" r:id="rId19"/>
    <p:sldId id="829" r:id="rId20"/>
    <p:sldId id="830" r:id="rId2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599">
          <p15:clr>
            <a:srgbClr val="A4A3A4"/>
          </p15:clr>
        </p15:guide>
        <p15:guide id="3" pos="2880">
          <p15:clr>
            <a:srgbClr val="A4A3A4"/>
          </p15:clr>
        </p15:guide>
        <p15:guide id="4" pos="5556">
          <p15:clr>
            <a:srgbClr val="A4A3A4"/>
          </p15:clr>
        </p15:guide>
        <p15:guide id="5" pos="22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6" autoAdjust="0"/>
    <p:restoredTop sz="79670" autoAdjust="0"/>
  </p:normalViewPr>
  <p:slideViewPr>
    <p:cSldViewPr showGuides="1">
      <p:cViewPr varScale="1">
        <p:scale>
          <a:sx n="127" d="100"/>
          <a:sy n="127" d="100"/>
        </p:scale>
        <p:origin x="1184" y="176"/>
      </p:cViewPr>
      <p:guideLst>
        <p:guide orient="horz" pos="1620"/>
        <p:guide orient="horz" pos="599"/>
        <p:guide pos="2880"/>
        <p:guide pos="5556"/>
        <p:guide pos="22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54" d="100"/>
          <a:sy n="54" d="100"/>
        </p:scale>
        <p:origin x="-284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eter\Google%20Drive\CSIRO\DATA\Campaigns\DEA_All_Sites_Ref.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eter\Google%20Drive\CSIRO\Data%20Processing\PLay%20with%20OD%20(Recovered).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DEA REFLECTANCE: ALL SITES</a:t>
            </a:r>
          </a:p>
        </c:rich>
      </c:tx>
      <c:layout>
        <c:manualLayout>
          <c:xMode val="edge"/>
          <c:yMode val="edge"/>
          <c:x val="0.29804334411176658"/>
          <c:y val="4.235727440147329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0494699659912304E-2"/>
          <c:y val="0.10333202099737533"/>
          <c:w val="0.67669285735948848"/>
          <c:h val="0.82418391877268582"/>
        </c:manualLayout>
      </c:layout>
      <c:scatterChart>
        <c:scatterStyle val="smoothMarker"/>
        <c:varyColors val="0"/>
        <c:ser>
          <c:idx val="0"/>
          <c:order val="0"/>
          <c:tx>
            <c:strRef>
              <c:f>DEA_All_Sites_Ref!$A$3</c:f>
              <c:strCache>
                <c:ptCount val="1"/>
                <c:pt idx="0">
                  <c:v>20180621_WIN</c:v>
                </c:pt>
              </c:strCache>
            </c:strRef>
          </c:tx>
          <c:spPr>
            <a:ln w="19050" cap="rnd">
              <a:solidFill>
                <a:srgbClr val="DE527A"/>
              </a:solidFill>
              <a:round/>
            </a:ln>
            <a:effectLst/>
          </c:spPr>
          <c:marker>
            <c:symbol val="none"/>
          </c:marker>
          <c:xVal>
            <c:numRef>
              <c:f>DEA_All_Sites_Ref!$B$2:$CDT$2</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DEA_All_Sites_Ref!$B$3:$CDT$3</c:f>
              <c:numCache>
                <c:formatCode>0.00E+00</c:formatCode>
                <c:ptCount val="2151"/>
                <c:pt idx="0">
                  <c:v>0.116855918651234</c:v>
                </c:pt>
                <c:pt idx="1">
                  <c:v>0.116778708961362</c:v>
                </c:pt>
                <c:pt idx="2">
                  <c:v>0.118091324889371</c:v>
                </c:pt>
                <c:pt idx="3">
                  <c:v>0.119503815064497</c:v>
                </c:pt>
                <c:pt idx="4">
                  <c:v>0.11875814609370999</c:v>
                </c:pt>
                <c:pt idx="5">
                  <c:v>0.119048446547632</c:v>
                </c:pt>
                <c:pt idx="6">
                  <c:v>0.119657901635327</c:v>
                </c:pt>
                <c:pt idx="7">
                  <c:v>0.120209306390839</c:v>
                </c:pt>
                <c:pt idx="8">
                  <c:v>0.12151180029434901</c:v>
                </c:pt>
                <c:pt idx="9">
                  <c:v>0.122407248273777</c:v>
                </c:pt>
                <c:pt idx="10">
                  <c:v>0.122365050002573</c:v>
                </c:pt>
                <c:pt idx="11">
                  <c:v>0.122362953280582</c:v>
                </c:pt>
                <c:pt idx="12">
                  <c:v>0.12222398786935799</c:v>
                </c:pt>
                <c:pt idx="13">
                  <c:v>0.12291371988279801</c:v>
                </c:pt>
                <c:pt idx="14">
                  <c:v>0.12296610373224</c:v>
                </c:pt>
                <c:pt idx="15">
                  <c:v>0.12302356861793801</c:v>
                </c:pt>
                <c:pt idx="16">
                  <c:v>0.123516434862288</c:v>
                </c:pt>
                <c:pt idx="17">
                  <c:v>0.123981410849476</c:v>
                </c:pt>
                <c:pt idx="18">
                  <c:v>0.12418214445735801</c:v>
                </c:pt>
                <c:pt idx="19">
                  <c:v>0.12474411966023</c:v>
                </c:pt>
                <c:pt idx="20">
                  <c:v>0.125109082236879</c:v>
                </c:pt>
                <c:pt idx="21">
                  <c:v>0.125482187312289</c:v>
                </c:pt>
                <c:pt idx="22">
                  <c:v>0.12608316972530101</c:v>
                </c:pt>
                <c:pt idx="23">
                  <c:v>0.126617612428364</c:v>
                </c:pt>
                <c:pt idx="24">
                  <c:v>0.12681257621320099</c:v>
                </c:pt>
                <c:pt idx="25">
                  <c:v>0.12710482855838501</c:v>
                </c:pt>
                <c:pt idx="26">
                  <c:v>0.127520396233814</c:v>
                </c:pt>
                <c:pt idx="27">
                  <c:v>0.12804092130265299</c:v>
                </c:pt>
                <c:pt idx="28">
                  <c:v>0.12877156104259799</c:v>
                </c:pt>
                <c:pt idx="29">
                  <c:v>0.12919550635660701</c:v>
                </c:pt>
                <c:pt idx="30">
                  <c:v>0.12983678238384</c:v>
                </c:pt>
                <c:pt idx="31">
                  <c:v>0.130510079206377</c:v>
                </c:pt>
                <c:pt idx="32">
                  <c:v>0.13079278035538899</c:v>
                </c:pt>
                <c:pt idx="33">
                  <c:v>0.13139598552741899</c:v>
                </c:pt>
                <c:pt idx="34">
                  <c:v>0.13229955127666501</c:v>
                </c:pt>
                <c:pt idx="35">
                  <c:v>0.13311906496350401</c:v>
                </c:pt>
                <c:pt idx="36">
                  <c:v>0.13377146041513499</c:v>
                </c:pt>
                <c:pt idx="37">
                  <c:v>0.13430140952026101</c:v>
                </c:pt>
                <c:pt idx="38">
                  <c:v>0.13506920826032101</c:v>
                </c:pt>
                <c:pt idx="39">
                  <c:v>0.13552799094245799</c:v>
                </c:pt>
                <c:pt idx="40">
                  <c:v>0.13627496447097101</c:v>
                </c:pt>
                <c:pt idx="41">
                  <c:v>0.13715689908384801</c:v>
                </c:pt>
                <c:pt idx="42">
                  <c:v>0.13778872497799299</c:v>
                </c:pt>
                <c:pt idx="43">
                  <c:v>0.13862424633519599</c:v>
                </c:pt>
                <c:pt idx="44">
                  <c:v>0.13930754682731</c:v>
                </c:pt>
                <c:pt idx="45">
                  <c:v>0.13986840918906401</c:v>
                </c:pt>
                <c:pt idx="46">
                  <c:v>0.140363093689018</c:v>
                </c:pt>
                <c:pt idx="47">
                  <c:v>0.141040702477363</c:v>
                </c:pt>
                <c:pt idx="48">
                  <c:v>0.14169645424072699</c:v>
                </c:pt>
                <c:pt idx="49">
                  <c:v>0.142343296317511</c:v>
                </c:pt>
                <c:pt idx="50">
                  <c:v>0.14286849567895801</c:v>
                </c:pt>
                <c:pt idx="51">
                  <c:v>0.143342835921941</c:v>
                </c:pt>
                <c:pt idx="52">
                  <c:v>0.14387030138552101</c:v>
                </c:pt>
                <c:pt idx="53">
                  <c:v>0.14448708583407699</c:v>
                </c:pt>
                <c:pt idx="54">
                  <c:v>0.14496756034503799</c:v>
                </c:pt>
                <c:pt idx="55">
                  <c:v>0.145513605114026</c:v>
                </c:pt>
                <c:pt idx="56">
                  <c:v>0.14610313177931</c:v>
                </c:pt>
                <c:pt idx="57">
                  <c:v>0.14674615981761799</c:v>
                </c:pt>
                <c:pt idx="58">
                  <c:v>0.14747037674755301</c:v>
                </c:pt>
                <c:pt idx="59">
                  <c:v>0.14810922331562401</c:v>
                </c:pt>
                <c:pt idx="60">
                  <c:v>0.14880628608864799</c:v>
                </c:pt>
                <c:pt idx="61">
                  <c:v>0.149624712444412</c:v>
                </c:pt>
                <c:pt idx="62">
                  <c:v>0.150332818955558</c:v>
                </c:pt>
                <c:pt idx="63">
                  <c:v>0.15096981138298499</c:v>
                </c:pt>
                <c:pt idx="64">
                  <c:v>0.15150395098038499</c:v>
                </c:pt>
                <c:pt idx="65">
                  <c:v>0.15227336294322599</c:v>
                </c:pt>
                <c:pt idx="66">
                  <c:v>0.153048447562631</c:v>
                </c:pt>
                <c:pt idx="67">
                  <c:v>0.15381023811255801</c:v>
                </c:pt>
                <c:pt idx="68">
                  <c:v>0.15461338940147601</c:v>
                </c:pt>
                <c:pt idx="69">
                  <c:v>0.15533379361546101</c:v>
                </c:pt>
                <c:pt idx="70">
                  <c:v>0.15623150276990699</c:v>
                </c:pt>
                <c:pt idx="71">
                  <c:v>0.157065617613351</c:v>
                </c:pt>
                <c:pt idx="72">
                  <c:v>0.15784403882622</c:v>
                </c:pt>
                <c:pt idx="73">
                  <c:v>0.15882733111882599</c:v>
                </c:pt>
                <c:pt idx="74">
                  <c:v>0.15975610465846299</c:v>
                </c:pt>
                <c:pt idx="75">
                  <c:v>0.16062483654812501</c:v>
                </c:pt>
                <c:pt idx="76">
                  <c:v>0.16156729405925499</c:v>
                </c:pt>
                <c:pt idx="77">
                  <c:v>0.16255007472282801</c:v>
                </c:pt>
                <c:pt idx="78">
                  <c:v>0.16355686300101199</c:v>
                </c:pt>
                <c:pt idx="79">
                  <c:v>0.16467191908030701</c:v>
                </c:pt>
                <c:pt idx="80">
                  <c:v>0.16575286761538899</c:v>
                </c:pt>
                <c:pt idx="81">
                  <c:v>0.166908217090528</c:v>
                </c:pt>
                <c:pt idx="82">
                  <c:v>0.16808153249001401</c:v>
                </c:pt>
                <c:pt idx="83">
                  <c:v>0.16918100470803499</c:v>
                </c:pt>
                <c:pt idx="84">
                  <c:v>0.170319133249941</c:v>
                </c:pt>
                <c:pt idx="85">
                  <c:v>0.17141616756771799</c:v>
                </c:pt>
                <c:pt idx="86">
                  <c:v>0.172466535526799</c:v>
                </c:pt>
                <c:pt idx="87">
                  <c:v>0.173514874568205</c:v>
                </c:pt>
                <c:pt idx="88">
                  <c:v>0.174708795290765</c:v>
                </c:pt>
                <c:pt idx="89">
                  <c:v>0.17590127430642799</c:v>
                </c:pt>
                <c:pt idx="90">
                  <c:v>0.17713490124596401</c:v>
                </c:pt>
                <c:pt idx="91">
                  <c:v>0.17827163794967699</c:v>
                </c:pt>
                <c:pt idx="92">
                  <c:v>0.17939010724186699</c:v>
                </c:pt>
                <c:pt idx="93">
                  <c:v>0.180521915604821</c:v>
                </c:pt>
                <c:pt idx="94">
                  <c:v>0.18166186066134901</c:v>
                </c:pt>
                <c:pt idx="95">
                  <c:v>0.18279861413978499</c:v>
                </c:pt>
                <c:pt idx="96">
                  <c:v>0.18397368698682001</c:v>
                </c:pt>
                <c:pt idx="97">
                  <c:v>0.18505489227479899</c:v>
                </c:pt>
                <c:pt idx="98">
                  <c:v>0.18606657911459501</c:v>
                </c:pt>
                <c:pt idx="99">
                  <c:v>0.18709996150185301</c:v>
                </c:pt>
                <c:pt idx="100">
                  <c:v>0.18808107917338501</c:v>
                </c:pt>
                <c:pt idx="101">
                  <c:v>0.18910060015095001</c:v>
                </c:pt>
                <c:pt idx="102">
                  <c:v>0.19012698840987899</c:v>
                </c:pt>
                <c:pt idx="103">
                  <c:v>0.19109583667344901</c:v>
                </c:pt>
                <c:pt idx="104">
                  <c:v>0.19205909328481999</c:v>
                </c:pt>
                <c:pt idx="105">
                  <c:v>0.19297918121494101</c:v>
                </c:pt>
                <c:pt idx="106">
                  <c:v>0.193847952630432</c:v>
                </c:pt>
                <c:pt idx="107">
                  <c:v>0.194744051002983</c:v>
                </c:pt>
                <c:pt idx="108">
                  <c:v>0.195593067969865</c:v>
                </c:pt>
                <c:pt idx="109">
                  <c:v>0.19634867728903099</c:v>
                </c:pt>
                <c:pt idx="110">
                  <c:v>0.19709975722340001</c:v>
                </c:pt>
                <c:pt idx="111">
                  <c:v>0.197885815044304</c:v>
                </c:pt>
                <c:pt idx="112">
                  <c:v>0.198595654262053</c:v>
                </c:pt>
                <c:pt idx="113">
                  <c:v>0.199264881956419</c:v>
                </c:pt>
                <c:pt idx="114">
                  <c:v>0.199910421474046</c:v>
                </c:pt>
                <c:pt idx="115">
                  <c:v>0.20048767119823099</c:v>
                </c:pt>
                <c:pt idx="116">
                  <c:v>0.201122183459996</c:v>
                </c:pt>
                <c:pt idx="117">
                  <c:v>0.20175281366394501</c:v>
                </c:pt>
                <c:pt idx="118">
                  <c:v>0.20237559845759601</c:v>
                </c:pt>
                <c:pt idx="119">
                  <c:v>0.202987790163801</c:v>
                </c:pt>
                <c:pt idx="120">
                  <c:v>0.20356520586715299</c:v>
                </c:pt>
                <c:pt idx="121">
                  <c:v>0.204118621229394</c:v>
                </c:pt>
                <c:pt idx="122">
                  <c:v>0.204640694367002</c:v>
                </c:pt>
                <c:pt idx="123">
                  <c:v>0.205191365882329</c:v>
                </c:pt>
                <c:pt idx="124">
                  <c:v>0.205780205675554</c:v>
                </c:pt>
                <c:pt idx="125">
                  <c:v>0.20631137631928301</c:v>
                </c:pt>
                <c:pt idx="126">
                  <c:v>0.20682702569571501</c:v>
                </c:pt>
                <c:pt idx="127">
                  <c:v>0.20742401885221301</c:v>
                </c:pt>
                <c:pt idx="128">
                  <c:v>0.20798792538806901</c:v>
                </c:pt>
                <c:pt idx="129">
                  <c:v>0.208548296316931</c:v>
                </c:pt>
                <c:pt idx="130">
                  <c:v>0.209153201825345</c:v>
                </c:pt>
                <c:pt idx="131">
                  <c:v>0.20979566956699799</c:v>
                </c:pt>
                <c:pt idx="132">
                  <c:v>0.21044240960279401</c:v>
                </c:pt>
                <c:pt idx="133">
                  <c:v>0.21103826019031799</c:v>
                </c:pt>
                <c:pt idx="134">
                  <c:v>0.211732664607236</c:v>
                </c:pt>
                <c:pt idx="135">
                  <c:v>0.212517785240529</c:v>
                </c:pt>
                <c:pt idx="136">
                  <c:v>0.21333135278957599</c:v>
                </c:pt>
                <c:pt idx="137">
                  <c:v>0.214168056359894</c:v>
                </c:pt>
                <c:pt idx="138">
                  <c:v>0.21492779071176699</c:v>
                </c:pt>
                <c:pt idx="139">
                  <c:v>0.215718549040048</c:v>
                </c:pt>
                <c:pt idx="140">
                  <c:v>0.21649720014226201</c:v>
                </c:pt>
                <c:pt idx="141">
                  <c:v>0.217284902738309</c:v>
                </c:pt>
                <c:pt idx="142">
                  <c:v>0.21811539600761101</c:v>
                </c:pt>
                <c:pt idx="143">
                  <c:v>0.21900534773275501</c:v>
                </c:pt>
                <c:pt idx="144">
                  <c:v>0.21993989524718</c:v>
                </c:pt>
                <c:pt idx="145">
                  <c:v>0.22084422149996499</c:v>
                </c:pt>
                <c:pt idx="146">
                  <c:v>0.22168690189915599</c:v>
                </c:pt>
                <c:pt idx="147">
                  <c:v>0.22256880573363499</c:v>
                </c:pt>
                <c:pt idx="148">
                  <c:v>0.22352568339227899</c:v>
                </c:pt>
                <c:pt idx="149">
                  <c:v>0.22451960681761399</c:v>
                </c:pt>
                <c:pt idx="150">
                  <c:v>0.22549877846173699</c:v>
                </c:pt>
                <c:pt idx="151">
                  <c:v>0.22644731139163601</c:v>
                </c:pt>
                <c:pt idx="152">
                  <c:v>0.22738000509632</c:v>
                </c:pt>
                <c:pt idx="153">
                  <c:v>0.228344725861651</c:v>
                </c:pt>
                <c:pt idx="154">
                  <c:v>0.22932672032643101</c:v>
                </c:pt>
                <c:pt idx="155">
                  <c:v>0.23020537680605199</c:v>
                </c:pt>
                <c:pt idx="156">
                  <c:v>0.231090972478257</c:v>
                </c:pt>
                <c:pt idx="157">
                  <c:v>0.23207628704773001</c:v>
                </c:pt>
                <c:pt idx="158">
                  <c:v>0.23299407440919101</c:v>
                </c:pt>
                <c:pt idx="159">
                  <c:v>0.23395916509305101</c:v>
                </c:pt>
                <c:pt idx="160">
                  <c:v>0.23490105600540701</c:v>
                </c:pt>
                <c:pt idx="161">
                  <c:v>0.23586650186845901</c:v>
                </c:pt>
                <c:pt idx="162">
                  <c:v>0.23679485940348999</c:v>
                </c:pt>
                <c:pt idx="163">
                  <c:v>0.237729482477852</c:v>
                </c:pt>
                <c:pt idx="164">
                  <c:v>0.23874478253418999</c:v>
                </c:pt>
                <c:pt idx="165">
                  <c:v>0.23975615086791599</c:v>
                </c:pt>
                <c:pt idx="166">
                  <c:v>0.240781768384081</c:v>
                </c:pt>
                <c:pt idx="167">
                  <c:v>0.24181492193380699</c:v>
                </c:pt>
                <c:pt idx="168">
                  <c:v>0.24285544873287199</c:v>
                </c:pt>
                <c:pt idx="169">
                  <c:v>0.24392770863767799</c:v>
                </c:pt>
                <c:pt idx="170">
                  <c:v>0.24492505207989501</c:v>
                </c:pt>
                <c:pt idx="171">
                  <c:v>0.24591526126965499</c:v>
                </c:pt>
                <c:pt idx="172">
                  <c:v>0.24699700144255801</c:v>
                </c:pt>
                <c:pt idx="173">
                  <c:v>0.248088715481498</c:v>
                </c:pt>
                <c:pt idx="174">
                  <c:v>0.24916112739055499</c:v>
                </c:pt>
                <c:pt idx="175">
                  <c:v>0.250286876162642</c:v>
                </c:pt>
                <c:pt idx="176">
                  <c:v>0.25150300938115699</c:v>
                </c:pt>
                <c:pt idx="177">
                  <c:v>0.25276527256729803</c:v>
                </c:pt>
                <c:pt idx="178">
                  <c:v>0.25406590988086802</c:v>
                </c:pt>
                <c:pt idx="179">
                  <c:v>0.25529711823394602</c:v>
                </c:pt>
                <c:pt idx="180">
                  <c:v>0.25655606932841302</c:v>
                </c:pt>
                <c:pt idx="181">
                  <c:v>0.25788419694250198</c:v>
                </c:pt>
                <c:pt idx="182">
                  <c:v>0.25923840698334899</c:v>
                </c:pt>
                <c:pt idx="183">
                  <c:v>0.26068350877225899</c:v>
                </c:pt>
                <c:pt idx="184">
                  <c:v>0.26215373787610902</c:v>
                </c:pt>
                <c:pt idx="185">
                  <c:v>0.26366229540372499</c:v>
                </c:pt>
                <c:pt idx="186">
                  <c:v>0.26519920672923603</c:v>
                </c:pt>
                <c:pt idx="187">
                  <c:v>0.26679848596397299</c:v>
                </c:pt>
                <c:pt idx="188">
                  <c:v>0.268464893916324</c:v>
                </c:pt>
                <c:pt idx="189">
                  <c:v>0.27015530323464398</c:v>
                </c:pt>
                <c:pt idx="190">
                  <c:v>0.27191729687485899</c:v>
                </c:pt>
                <c:pt idx="191">
                  <c:v>0.27373696733042002</c:v>
                </c:pt>
                <c:pt idx="192">
                  <c:v>0.27557538719026797</c:v>
                </c:pt>
                <c:pt idx="193">
                  <c:v>0.277420184877125</c:v>
                </c:pt>
                <c:pt idx="194">
                  <c:v>0.27928995979587701</c:v>
                </c:pt>
                <c:pt idx="195">
                  <c:v>0.28122903574726399</c:v>
                </c:pt>
                <c:pt idx="196">
                  <c:v>0.28319318267719101</c:v>
                </c:pt>
                <c:pt idx="197">
                  <c:v>0.28525210405498502</c:v>
                </c:pt>
                <c:pt idx="198">
                  <c:v>0.28736938365395898</c:v>
                </c:pt>
                <c:pt idx="199">
                  <c:v>0.28951970070816402</c:v>
                </c:pt>
                <c:pt idx="200">
                  <c:v>0.29172395436349402</c:v>
                </c:pt>
                <c:pt idx="201">
                  <c:v>0.29396936523501499</c:v>
                </c:pt>
                <c:pt idx="202">
                  <c:v>0.296272289449035</c:v>
                </c:pt>
                <c:pt idx="203">
                  <c:v>0.29862281864595902</c:v>
                </c:pt>
                <c:pt idx="204">
                  <c:v>0.30098899888911501</c:v>
                </c:pt>
                <c:pt idx="205">
                  <c:v>0.30337771388240697</c:v>
                </c:pt>
                <c:pt idx="206">
                  <c:v>0.30584389303270298</c:v>
                </c:pt>
                <c:pt idx="207">
                  <c:v>0.308403373850129</c:v>
                </c:pt>
                <c:pt idx="208">
                  <c:v>0.31105810271936601</c:v>
                </c:pt>
                <c:pt idx="209">
                  <c:v>0.31374898799813</c:v>
                </c:pt>
                <c:pt idx="210">
                  <c:v>0.31643080336014401</c:v>
                </c:pt>
                <c:pt idx="211">
                  <c:v>0.31910838541820302</c:v>
                </c:pt>
                <c:pt idx="212">
                  <c:v>0.321768855600919</c:v>
                </c:pt>
                <c:pt idx="213">
                  <c:v>0.32440689377731302</c:v>
                </c:pt>
                <c:pt idx="214">
                  <c:v>0.327063696950954</c:v>
                </c:pt>
                <c:pt idx="215">
                  <c:v>0.32973958803227499</c:v>
                </c:pt>
                <c:pt idx="216">
                  <c:v>0.33239665663650497</c:v>
                </c:pt>
                <c:pt idx="217">
                  <c:v>0.33502317609062598</c:v>
                </c:pt>
                <c:pt idx="218">
                  <c:v>0.33763343726002298</c:v>
                </c:pt>
                <c:pt idx="219">
                  <c:v>0.34022829022712597</c:v>
                </c:pt>
                <c:pt idx="220">
                  <c:v>0.342806543618211</c:v>
                </c:pt>
                <c:pt idx="221">
                  <c:v>0.345360352633865</c:v>
                </c:pt>
                <c:pt idx="222">
                  <c:v>0.34785613540649102</c:v>
                </c:pt>
                <c:pt idx="223">
                  <c:v>0.35024505587431398</c:v>
                </c:pt>
                <c:pt idx="224">
                  <c:v>0.35257368173183101</c:v>
                </c:pt>
                <c:pt idx="225">
                  <c:v>0.35486104384068901</c:v>
                </c:pt>
                <c:pt idx="226">
                  <c:v>0.35708324012693998</c:v>
                </c:pt>
                <c:pt idx="227">
                  <c:v>0.35926225960181501</c:v>
                </c:pt>
                <c:pt idx="228">
                  <c:v>0.36144235462067298</c:v>
                </c:pt>
                <c:pt idx="229">
                  <c:v>0.36360120773474502</c:v>
                </c:pt>
                <c:pt idx="230">
                  <c:v>0.36574741253697002</c:v>
                </c:pt>
                <c:pt idx="231">
                  <c:v>0.36785049284740201</c:v>
                </c:pt>
                <c:pt idx="232">
                  <c:v>0.36994951267521398</c:v>
                </c:pt>
                <c:pt idx="233">
                  <c:v>0.37202700643632503</c:v>
                </c:pt>
                <c:pt idx="234">
                  <c:v>0.37405903735513002</c:v>
                </c:pt>
                <c:pt idx="235">
                  <c:v>0.37608707130984298</c:v>
                </c:pt>
                <c:pt idx="236">
                  <c:v>0.37811261529478501</c:v>
                </c:pt>
                <c:pt idx="237">
                  <c:v>0.38010924015545</c:v>
                </c:pt>
                <c:pt idx="238">
                  <c:v>0.38205775270798498</c:v>
                </c:pt>
                <c:pt idx="239">
                  <c:v>0.38402854794989599</c:v>
                </c:pt>
                <c:pt idx="240">
                  <c:v>0.38604647376297402</c:v>
                </c:pt>
                <c:pt idx="241">
                  <c:v>0.38796978722068498</c:v>
                </c:pt>
                <c:pt idx="242">
                  <c:v>0.38978880063105598</c:v>
                </c:pt>
                <c:pt idx="243">
                  <c:v>0.39157927904015</c:v>
                </c:pt>
                <c:pt idx="244">
                  <c:v>0.39339035857763099</c:v>
                </c:pt>
                <c:pt idx="245">
                  <c:v>0.39515291555517901</c:v>
                </c:pt>
                <c:pt idx="246">
                  <c:v>0.39684983697441101</c:v>
                </c:pt>
                <c:pt idx="247">
                  <c:v>0.39853667166066897</c:v>
                </c:pt>
                <c:pt idx="248">
                  <c:v>0.40014745476493502</c:v>
                </c:pt>
                <c:pt idx="249">
                  <c:v>0.401726042181487</c:v>
                </c:pt>
                <c:pt idx="250">
                  <c:v>0.40326545165358502</c:v>
                </c:pt>
                <c:pt idx="251">
                  <c:v>0.404762397477547</c:v>
                </c:pt>
                <c:pt idx="252">
                  <c:v>0.40623935296323999</c:v>
                </c:pt>
                <c:pt idx="253">
                  <c:v>0.40771114487404803</c:v>
                </c:pt>
                <c:pt idx="254">
                  <c:v>0.40912269510878002</c:v>
                </c:pt>
                <c:pt idx="255">
                  <c:v>0.41049945257566001</c:v>
                </c:pt>
                <c:pt idx="256">
                  <c:v>0.41185293279808499</c:v>
                </c:pt>
                <c:pt idx="257">
                  <c:v>0.41318137161167001</c:v>
                </c:pt>
                <c:pt idx="258">
                  <c:v>0.414491296987892</c:v>
                </c:pt>
                <c:pt idx="259">
                  <c:v>0.41578373086575199</c:v>
                </c:pt>
                <c:pt idx="260">
                  <c:v>0.41705549782766499</c:v>
                </c:pt>
                <c:pt idx="261">
                  <c:v>0.41834184343167802</c:v>
                </c:pt>
                <c:pt idx="262">
                  <c:v>0.41959792120436901</c:v>
                </c:pt>
                <c:pt idx="263">
                  <c:v>0.420803612977036</c:v>
                </c:pt>
                <c:pt idx="264">
                  <c:v>0.42197557706291999</c:v>
                </c:pt>
                <c:pt idx="265">
                  <c:v>0.423083517333879</c:v>
                </c:pt>
                <c:pt idx="266">
                  <c:v>0.424153169840781</c:v>
                </c:pt>
                <c:pt idx="267">
                  <c:v>0.42519272635246702</c:v>
                </c:pt>
                <c:pt idx="268">
                  <c:v>0.42618694640069199</c:v>
                </c:pt>
                <c:pt idx="269">
                  <c:v>0.42709136256746699</c:v>
                </c:pt>
                <c:pt idx="270">
                  <c:v>0.42796804906585501</c:v>
                </c:pt>
                <c:pt idx="271">
                  <c:v>0.42884513476520397</c:v>
                </c:pt>
                <c:pt idx="272">
                  <c:v>0.429696098321798</c:v>
                </c:pt>
                <c:pt idx="273">
                  <c:v>0.430538608945785</c:v>
                </c:pt>
                <c:pt idx="274">
                  <c:v>0.43137312329669403</c:v>
                </c:pt>
                <c:pt idx="275">
                  <c:v>0.43218016383872798</c:v>
                </c:pt>
                <c:pt idx="276">
                  <c:v>0.43296800237461203</c:v>
                </c:pt>
                <c:pt idx="277">
                  <c:v>0.43371731694391902</c:v>
                </c:pt>
                <c:pt idx="278">
                  <c:v>0.43447246430741798</c:v>
                </c:pt>
                <c:pt idx="279">
                  <c:v>0.43523091973018002</c:v>
                </c:pt>
                <c:pt idx="280">
                  <c:v>0.435952586116374</c:v>
                </c:pt>
                <c:pt idx="281">
                  <c:v>0.43667877071480998</c:v>
                </c:pt>
                <c:pt idx="282">
                  <c:v>0.43741582015111502</c:v>
                </c:pt>
                <c:pt idx="283">
                  <c:v>0.43812664832869103</c:v>
                </c:pt>
                <c:pt idx="284">
                  <c:v>0.43881986334590201</c:v>
                </c:pt>
                <c:pt idx="285">
                  <c:v>0.43951442730249302</c:v>
                </c:pt>
                <c:pt idx="286">
                  <c:v>0.44021545988661598</c:v>
                </c:pt>
                <c:pt idx="287">
                  <c:v>0.440899528850414</c:v>
                </c:pt>
                <c:pt idx="288">
                  <c:v>0.44156171158681501</c:v>
                </c:pt>
                <c:pt idx="289">
                  <c:v>0.44222377255527101</c:v>
                </c:pt>
                <c:pt idx="290">
                  <c:v>0.44290466664003603</c:v>
                </c:pt>
                <c:pt idx="291">
                  <c:v>0.44357155278930499</c:v>
                </c:pt>
                <c:pt idx="292">
                  <c:v>0.444246519316293</c:v>
                </c:pt>
                <c:pt idx="293">
                  <c:v>0.44490250694393702</c:v>
                </c:pt>
                <c:pt idx="294">
                  <c:v>0.44552807168746</c:v>
                </c:pt>
                <c:pt idx="295">
                  <c:v>0.44613651723967701</c:v>
                </c:pt>
                <c:pt idx="296">
                  <c:v>0.44674792412543002</c:v>
                </c:pt>
                <c:pt idx="297">
                  <c:v>0.44738288627513301</c:v>
                </c:pt>
                <c:pt idx="298">
                  <c:v>0.447983335477523</c:v>
                </c:pt>
                <c:pt idx="299">
                  <c:v>0.44858645246260098</c:v>
                </c:pt>
                <c:pt idx="300">
                  <c:v>0.44917437583357001</c:v>
                </c:pt>
                <c:pt idx="301">
                  <c:v>0.44974689547192598</c:v>
                </c:pt>
                <c:pt idx="302">
                  <c:v>0.45030857136575297</c:v>
                </c:pt>
                <c:pt idx="303">
                  <c:v>0.45086751212506998</c:v>
                </c:pt>
                <c:pt idx="304">
                  <c:v>0.45140122926724802</c:v>
                </c:pt>
                <c:pt idx="305">
                  <c:v>0.45188973589724102</c:v>
                </c:pt>
                <c:pt idx="306">
                  <c:v>0.45245716043614198</c:v>
                </c:pt>
                <c:pt idx="307">
                  <c:v>0.45299822436888798</c:v>
                </c:pt>
                <c:pt idx="308">
                  <c:v>0.45343775006478398</c:v>
                </c:pt>
                <c:pt idx="309">
                  <c:v>0.45383712056605102</c:v>
                </c:pt>
                <c:pt idx="310">
                  <c:v>0.45426466447031599</c:v>
                </c:pt>
                <c:pt idx="311">
                  <c:v>0.45468795613183999</c:v>
                </c:pt>
                <c:pt idx="312">
                  <c:v>0.45508388877015199</c:v>
                </c:pt>
                <c:pt idx="313">
                  <c:v>0.45547569706068403</c:v>
                </c:pt>
                <c:pt idx="314">
                  <c:v>0.45588510968837498</c:v>
                </c:pt>
                <c:pt idx="315">
                  <c:v>0.45630725915070502</c:v>
                </c:pt>
                <c:pt idx="316">
                  <c:v>0.45671358051309702</c:v>
                </c:pt>
                <c:pt idx="317">
                  <c:v>0.45714581340489402</c:v>
                </c:pt>
                <c:pt idx="318">
                  <c:v>0.45759111725809398</c:v>
                </c:pt>
                <c:pt idx="319">
                  <c:v>0.45803183307031498</c:v>
                </c:pt>
                <c:pt idx="320">
                  <c:v>0.458503414960024</c:v>
                </c:pt>
                <c:pt idx="321">
                  <c:v>0.45897251368962999</c:v>
                </c:pt>
                <c:pt idx="322">
                  <c:v>0.45949529205256101</c:v>
                </c:pt>
                <c:pt idx="323">
                  <c:v>0.46003998323116801</c:v>
                </c:pt>
                <c:pt idx="324">
                  <c:v>0.46063016434291798</c:v>
                </c:pt>
                <c:pt idx="325">
                  <c:v>0.46121194347217198</c:v>
                </c:pt>
                <c:pt idx="326">
                  <c:v>0.461806702270392</c:v>
                </c:pt>
                <c:pt idx="327">
                  <c:v>0.46249334491359101</c:v>
                </c:pt>
                <c:pt idx="328">
                  <c:v>0.46316869002919597</c:v>
                </c:pt>
                <c:pt idx="329">
                  <c:v>0.46388480079810002</c:v>
                </c:pt>
                <c:pt idx="330">
                  <c:v>0.46462999448935799</c:v>
                </c:pt>
                <c:pt idx="331">
                  <c:v>0.465451548473375</c:v>
                </c:pt>
                <c:pt idx="332">
                  <c:v>0.46629580780400498</c:v>
                </c:pt>
                <c:pt idx="333">
                  <c:v>0.46717107856863599</c:v>
                </c:pt>
                <c:pt idx="334">
                  <c:v>0.46809772124141902</c:v>
                </c:pt>
                <c:pt idx="335">
                  <c:v>0.46903248640033901</c:v>
                </c:pt>
                <c:pt idx="336">
                  <c:v>0.47000476035578198</c:v>
                </c:pt>
                <c:pt idx="337">
                  <c:v>0.47107710062219299</c:v>
                </c:pt>
                <c:pt idx="338">
                  <c:v>0.47222063457261099</c:v>
                </c:pt>
                <c:pt idx="339">
                  <c:v>0.47327306973454902</c:v>
                </c:pt>
                <c:pt idx="340">
                  <c:v>0.47432971546695302</c:v>
                </c:pt>
                <c:pt idx="341">
                  <c:v>0.47542059273058901</c:v>
                </c:pt>
                <c:pt idx="342">
                  <c:v>0.47648411932968099</c:v>
                </c:pt>
                <c:pt idx="343">
                  <c:v>0.47756026996379197</c:v>
                </c:pt>
                <c:pt idx="344">
                  <c:v>0.47863666772070301</c:v>
                </c:pt>
                <c:pt idx="345">
                  <c:v>0.47968830470243501</c:v>
                </c:pt>
                <c:pt idx="346">
                  <c:v>0.48073015547461001</c:v>
                </c:pt>
                <c:pt idx="347">
                  <c:v>0.48172166986751702</c:v>
                </c:pt>
                <c:pt idx="348">
                  <c:v>0.48268402818565298</c:v>
                </c:pt>
                <c:pt idx="349">
                  <c:v>0.48368525915182498</c:v>
                </c:pt>
                <c:pt idx="350">
                  <c:v>0.48465092141149801</c:v>
                </c:pt>
                <c:pt idx="351">
                  <c:v>0.48558422304030202</c:v>
                </c:pt>
                <c:pt idx="352">
                  <c:v>0.48647443236082599</c:v>
                </c:pt>
                <c:pt idx="353">
                  <c:v>0.48733955989134897</c:v>
                </c:pt>
                <c:pt idx="354">
                  <c:v>0.488217352788402</c:v>
                </c:pt>
                <c:pt idx="355">
                  <c:v>0.48906885544735901</c:v>
                </c:pt>
                <c:pt idx="356">
                  <c:v>0.48988786886529301</c:v>
                </c:pt>
                <c:pt idx="357">
                  <c:v>0.490683391570506</c:v>
                </c:pt>
                <c:pt idx="358">
                  <c:v>0.49146930781774201</c:v>
                </c:pt>
                <c:pt idx="359">
                  <c:v>0.49223946751411501</c:v>
                </c:pt>
                <c:pt idx="360">
                  <c:v>0.49298807678234602</c:v>
                </c:pt>
                <c:pt idx="361">
                  <c:v>0.49373582325085302</c:v>
                </c:pt>
                <c:pt idx="362">
                  <c:v>0.494465060537919</c:v>
                </c:pt>
                <c:pt idx="363">
                  <c:v>0.49518451703615501</c:v>
                </c:pt>
                <c:pt idx="364">
                  <c:v>0.49588343953170999</c:v>
                </c:pt>
                <c:pt idx="365">
                  <c:v>0.49657015393729897</c:v>
                </c:pt>
                <c:pt idx="366">
                  <c:v>0.49722338384505799</c:v>
                </c:pt>
                <c:pt idx="367">
                  <c:v>0.49788402649438301</c:v>
                </c:pt>
                <c:pt idx="368">
                  <c:v>0.49855122119937401</c:v>
                </c:pt>
                <c:pt idx="369">
                  <c:v>0.49925125345881299</c:v>
                </c:pt>
                <c:pt idx="370">
                  <c:v>0.49991721850605297</c:v>
                </c:pt>
                <c:pt idx="371">
                  <c:v>0.500584752092189</c:v>
                </c:pt>
                <c:pt idx="372">
                  <c:v>0.50116227801495705</c:v>
                </c:pt>
                <c:pt idx="373">
                  <c:v>0.50171831893111296</c:v>
                </c:pt>
                <c:pt idx="374">
                  <c:v>0.50231210853961505</c:v>
                </c:pt>
                <c:pt idx="375">
                  <c:v>0.50289519352826895</c:v>
                </c:pt>
                <c:pt idx="376">
                  <c:v>0.50343530497829003</c:v>
                </c:pt>
                <c:pt idx="377">
                  <c:v>0.50396401990434603</c:v>
                </c:pt>
                <c:pt idx="378">
                  <c:v>0.50446933838181396</c:v>
                </c:pt>
                <c:pt idx="379">
                  <c:v>0.50495518197465095</c:v>
                </c:pt>
                <c:pt idx="380">
                  <c:v>0.50543979701886199</c:v>
                </c:pt>
                <c:pt idx="381">
                  <c:v>0.50590370163015197</c:v>
                </c:pt>
                <c:pt idx="382">
                  <c:v>0.50634646473829303</c:v>
                </c:pt>
                <c:pt idx="383">
                  <c:v>0.50677266959592804</c:v>
                </c:pt>
                <c:pt idx="384">
                  <c:v>0.50719782981817696</c:v>
                </c:pt>
                <c:pt idx="385">
                  <c:v>0.50759809001297795</c:v>
                </c:pt>
                <c:pt idx="386">
                  <c:v>0.50799548386258897</c:v>
                </c:pt>
                <c:pt idx="387">
                  <c:v>0.50836269664669997</c:v>
                </c:pt>
                <c:pt idx="388">
                  <c:v>0.50869712410974199</c:v>
                </c:pt>
                <c:pt idx="389">
                  <c:v>0.50902828653050702</c:v>
                </c:pt>
                <c:pt idx="390">
                  <c:v>0.50933424832047303</c:v>
                </c:pt>
                <c:pt idx="391">
                  <c:v>0.50963530168443905</c:v>
                </c:pt>
                <c:pt idx="392">
                  <c:v>0.50993324372981996</c:v>
                </c:pt>
                <c:pt idx="393">
                  <c:v>0.51021813348856204</c:v>
                </c:pt>
                <c:pt idx="394">
                  <c:v>0.51046792078165404</c:v>
                </c:pt>
                <c:pt idx="395">
                  <c:v>0.510717111981143</c:v>
                </c:pt>
                <c:pt idx="396">
                  <c:v>0.51097276787745105</c:v>
                </c:pt>
                <c:pt idx="397">
                  <c:v>0.51119757473101002</c:v>
                </c:pt>
                <c:pt idx="398">
                  <c:v>0.51143061883049401</c:v>
                </c:pt>
                <c:pt idx="399">
                  <c:v>0.51163630765567303</c:v>
                </c:pt>
                <c:pt idx="400">
                  <c:v>0.51177802104488201</c:v>
                </c:pt>
                <c:pt idx="401">
                  <c:v>0.51194770526552003</c:v>
                </c:pt>
                <c:pt idx="402">
                  <c:v>0.51214445577879197</c:v>
                </c:pt>
                <c:pt idx="403">
                  <c:v>0.51231335158390701</c:v>
                </c:pt>
                <c:pt idx="404">
                  <c:v>0.51243981186811005</c:v>
                </c:pt>
                <c:pt idx="405">
                  <c:v>0.51256646922064497</c:v>
                </c:pt>
                <c:pt idx="406">
                  <c:v>0.51271919912911901</c:v>
                </c:pt>
                <c:pt idx="407">
                  <c:v>0.51290015877180195</c:v>
                </c:pt>
                <c:pt idx="408">
                  <c:v>0.51303181353085003</c:v>
                </c:pt>
                <c:pt idx="409">
                  <c:v>0.51312800202098396</c:v>
                </c:pt>
                <c:pt idx="410">
                  <c:v>0.51326793833145301</c:v>
                </c:pt>
                <c:pt idx="411">
                  <c:v>0.51348526156285301</c:v>
                </c:pt>
                <c:pt idx="412">
                  <c:v>0.51358702188253802</c:v>
                </c:pt>
                <c:pt idx="413">
                  <c:v>0.51358019806242095</c:v>
                </c:pt>
                <c:pt idx="414">
                  <c:v>0.51353224294475297</c:v>
                </c:pt>
                <c:pt idx="415">
                  <c:v>0.51350983377229098</c:v>
                </c:pt>
                <c:pt idx="416">
                  <c:v>0.51346651023806</c:v>
                </c:pt>
                <c:pt idx="417">
                  <c:v>0.51341887801998898</c:v>
                </c:pt>
                <c:pt idx="418">
                  <c:v>0.51337490138199604</c:v>
                </c:pt>
                <c:pt idx="419">
                  <c:v>0.51334357153367804</c:v>
                </c:pt>
                <c:pt idx="420">
                  <c:v>0.51332362299498802</c:v>
                </c:pt>
                <c:pt idx="421">
                  <c:v>0.51330310986821903</c:v>
                </c:pt>
                <c:pt idx="422">
                  <c:v>0.51327750494715296</c:v>
                </c:pt>
                <c:pt idx="423">
                  <c:v>0.51324417712794002</c:v>
                </c:pt>
                <c:pt idx="424">
                  <c:v>0.51320775029812804</c:v>
                </c:pt>
                <c:pt idx="425">
                  <c:v>0.51317673914064299</c:v>
                </c:pt>
                <c:pt idx="426">
                  <c:v>0.51311222514586896</c:v>
                </c:pt>
                <c:pt idx="427">
                  <c:v>0.51307338007914904</c:v>
                </c:pt>
                <c:pt idx="428">
                  <c:v>0.51302103654547704</c:v>
                </c:pt>
                <c:pt idx="429">
                  <c:v>0.51295092533860898</c:v>
                </c:pt>
                <c:pt idx="430">
                  <c:v>0.51287197014235797</c:v>
                </c:pt>
                <c:pt idx="431">
                  <c:v>0.51281020695636703</c:v>
                </c:pt>
                <c:pt idx="432">
                  <c:v>0.51274561084947601</c:v>
                </c:pt>
                <c:pt idx="433">
                  <c:v>0.51264464241813201</c:v>
                </c:pt>
                <c:pt idx="434">
                  <c:v>0.51254085967979501</c:v>
                </c:pt>
                <c:pt idx="435">
                  <c:v>0.51245647418332696</c:v>
                </c:pt>
                <c:pt idx="436">
                  <c:v>0.51236064642759505</c:v>
                </c:pt>
                <c:pt idx="437">
                  <c:v>0.51225537190146397</c:v>
                </c:pt>
                <c:pt idx="438">
                  <c:v>0.51216616434746398</c:v>
                </c:pt>
                <c:pt idx="439">
                  <c:v>0.51206737186180595</c:v>
                </c:pt>
                <c:pt idx="440">
                  <c:v>0.51197430611853301</c:v>
                </c:pt>
                <c:pt idx="441">
                  <c:v>0.51187042648131997</c:v>
                </c:pt>
                <c:pt idx="442">
                  <c:v>0.51175398936688199</c:v>
                </c:pt>
                <c:pt idx="443">
                  <c:v>0.51164320231254001</c:v>
                </c:pt>
                <c:pt idx="444">
                  <c:v>0.51153130756595999</c:v>
                </c:pt>
                <c:pt idx="445">
                  <c:v>0.51140189411498505</c:v>
                </c:pt>
                <c:pt idx="446">
                  <c:v>0.51128390197940399</c:v>
                </c:pt>
                <c:pt idx="447">
                  <c:v>0.51114824185242902</c:v>
                </c:pt>
                <c:pt idx="448">
                  <c:v>0.51101301391518295</c:v>
                </c:pt>
                <c:pt idx="449">
                  <c:v>0.51087143100608601</c:v>
                </c:pt>
                <c:pt idx="450">
                  <c:v>0.51076131617489495</c:v>
                </c:pt>
                <c:pt idx="451">
                  <c:v>0.51064551606250597</c:v>
                </c:pt>
                <c:pt idx="452">
                  <c:v>0.51050190551238095</c:v>
                </c:pt>
                <c:pt idx="453">
                  <c:v>0.51032586402228397</c:v>
                </c:pt>
                <c:pt idx="454">
                  <c:v>0.51017759592371403</c:v>
                </c:pt>
                <c:pt idx="455">
                  <c:v>0.51005584041534702</c:v>
                </c:pt>
                <c:pt idx="456">
                  <c:v>0.50993221163205804</c:v>
                </c:pt>
                <c:pt idx="457">
                  <c:v>0.50981389360727203</c:v>
                </c:pt>
                <c:pt idx="458">
                  <c:v>0.50968089551837603</c:v>
                </c:pt>
                <c:pt idx="459">
                  <c:v>0.50954537647998899</c:v>
                </c:pt>
                <c:pt idx="460">
                  <c:v>0.509411892592877</c:v>
                </c:pt>
                <c:pt idx="461">
                  <c:v>0.50927012732415999</c:v>
                </c:pt>
                <c:pt idx="462">
                  <c:v>0.50913910011942698</c:v>
                </c:pt>
                <c:pt idx="463">
                  <c:v>0.50902790697521405</c:v>
                </c:pt>
                <c:pt idx="464">
                  <c:v>0.50891052888393495</c:v>
                </c:pt>
                <c:pt idx="465">
                  <c:v>0.50878676853492</c:v>
                </c:pt>
                <c:pt idx="466">
                  <c:v>0.50867423331911799</c:v>
                </c:pt>
                <c:pt idx="467">
                  <c:v>0.50855236965969597</c:v>
                </c:pt>
                <c:pt idx="468">
                  <c:v>0.50841973331439805</c:v>
                </c:pt>
                <c:pt idx="469">
                  <c:v>0.50832695906533698</c:v>
                </c:pt>
                <c:pt idx="470">
                  <c:v>0.50821249307070204</c:v>
                </c:pt>
                <c:pt idx="471">
                  <c:v>0.50809287519452595</c:v>
                </c:pt>
                <c:pt idx="472">
                  <c:v>0.50794945279980097</c:v>
                </c:pt>
                <c:pt idx="473">
                  <c:v>0.50783690897023104</c:v>
                </c:pt>
                <c:pt idx="474">
                  <c:v>0.50773676582135197</c:v>
                </c:pt>
                <c:pt idx="475">
                  <c:v>0.507661772098702</c:v>
                </c:pt>
                <c:pt idx="476">
                  <c:v>0.50749425806557902</c:v>
                </c:pt>
                <c:pt idx="477">
                  <c:v>0.50737665275775201</c:v>
                </c:pt>
                <c:pt idx="478">
                  <c:v>0.50728531618712303</c:v>
                </c:pt>
                <c:pt idx="479">
                  <c:v>0.50716896905412101</c:v>
                </c:pt>
                <c:pt idx="480">
                  <c:v>0.50711889405476196</c:v>
                </c:pt>
                <c:pt idx="481">
                  <c:v>0.50706445210645701</c:v>
                </c:pt>
                <c:pt idx="482">
                  <c:v>0.50699694871447698</c:v>
                </c:pt>
                <c:pt idx="483">
                  <c:v>0.50691224089057596</c:v>
                </c:pt>
                <c:pt idx="484">
                  <c:v>0.50681176368567804</c:v>
                </c:pt>
                <c:pt idx="485">
                  <c:v>0.50672827117164398</c:v>
                </c:pt>
                <c:pt idx="486">
                  <c:v>0.50668019146804</c:v>
                </c:pt>
                <c:pt idx="487">
                  <c:v>0.50659711801977902</c:v>
                </c:pt>
                <c:pt idx="488">
                  <c:v>0.50654781063828802</c:v>
                </c:pt>
                <c:pt idx="489">
                  <c:v>0.506527733546703</c:v>
                </c:pt>
                <c:pt idx="490">
                  <c:v>0.50648688172030198</c:v>
                </c:pt>
                <c:pt idx="491">
                  <c:v>0.506475431409525</c:v>
                </c:pt>
                <c:pt idx="492">
                  <c:v>0.506469768140412</c:v>
                </c:pt>
                <c:pt idx="493">
                  <c:v>0.50644296107947895</c:v>
                </c:pt>
                <c:pt idx="494">
                  <c:v>0.50643096063814097</c:v>
                </c:pt>
                <c:pt idx="495">
                  <c:v>0.50639753860671</c:v>
                </c:pt>
                <c:pt idx="496">
                  <c:v>0.50638941307539798</c:v>
                </c:pt>
                <c:pt idx="497">
                  <c:v>0.50641787165441798</c:v>
                </c:pt>
                <c:pt idx="498">
                  <c:v>0.50646959059347096</c:v>
                </c:pt>
                <c:pt idx="499">
                  <c:v>0.506504249770651</c:v>
                </c:pt>
                <c:pt idx="500">
                  <c:v>0.50651487716792598</c:v>
                </c:pt>
                <c:pt idx="501">
                  <c:v>0.50652308290541104</c:v>
                </c:pt>
                <c:pt idx="502">
                  <c:v>0.50660079774893896</c:v>
                </c:pt>
                <c:pt idx="503">
                  <c:v>0.50663663191497998</c:v>
                </c:pt>
                <c:pt idx="504">
                  <c:v>0.50666745772576705</c:v>
                </c:pt>
                <c:pt idx="505">
                  <c:v>0.50675012892981997</c:v>
                </c:pt>
                <c:pt idx="506">
                  <c:v>0.50687082064936095</c:v>
                </c:pt>
                <c:pt idx="507">
                  <c:v>0.50688763175457596</c:v>
                </c:pt>
                <c:pt idx="508">
                  <c:v>0.50692797641154597</c:v>
                </c:pt>
                <c:pt idx="509">
                  <c:v>0.50705185631160399</c:v>
                </c:pt>
                <c:pt idx="510">
                  <c:v>0.50715713997820699</c:v>
                </c:pt>
                <c:pt idx="511">
                  <c:v>0.50724848581598503</c:v>
                </c:pt>
                <c:pt idx="512">
                  <c:v>0.50732613516926806</c:v>
                </c:pt>
                <c:pt idx="513">
                  <c:v>0.50740833440198196</c:v>
                </c:pt>
                <c:pt idx="514">
                  <c:v>0.50754610798764599</c:v>
                </c:pt>
                <c:pt idx="515">
                  <c:v>0.50767286792645905</c:v>
                </c:pt>
                <c:pt idx="516">
                  <c:v>0.50781640718495802</c:v>
                </c:pt>
                <c:pt idx="517">
                  <c:v>0.50797986576098297</c:v>
                </c:pt>
                <c:pt idx="518">
                  <c:v>0.50816170153566198</c:v>
                </c:pt>
                <c:pt idx="519">
                  <c:v>0.50826756863937195</c:v>
                </c:pt>
                <c:pt idx="520">
                  <c:v>0.50839036697746198</c:v>
                </c:pt>
                <c:pt idx="521">
                  <c:v>0.50856875389357903</c:v>
                </c:pt>
                <c:pt idx="522">
                  <c:v>0.50873418962924599</c:v>
                </c:pt>
                <c:pt idx="523">
                  <c:v>0.50891071686892198</c:v>
                </c:pt>
                <c:pt idx="524">
                  <c:v>0.50908457264093099</c:v>
                </c:pt>
                <c:pt idx="525">
                  <c:v>0.50928538102343102</c:v>
                </c:pt>
                <c:pt idx="526">
                  <c:v>0.50949409002129298</c:v>
                </c:pt>
                <c:pt idx="527">
                  <c:v>0.50972487627154095</c:v>
                </c:pt>
                <c:pt idx="528">
                  <c:v>0.50994457158029904</c:v>
                </c:pt>
                <c:pt idx="529">
                  <c:v>0.51014557226452595</c:v>
                </c:pt>
                <c:pt idx="530">
                  <c:v>0.51033006211401299</c:v>
                </c:pt>
                <c:pt idx="531">
                  <c:v>0.51053413845153295</c:v>
                </c:pt>
                <c:pt idx="532">
                  <c:v>0.51079025213405704</c:v>
                </c:pt>
                <c:pt idx="533">
                  <c:v>0.51104185884914499</c:v>
                </c:pt>
                <c:pt idx="534">
                  <c:v>0.51125769812183497</c:v>
                </c:pt>
                <c:pt idx="535">
                  <c:v>0.51148604964873401</c:v>
                </c:pt>
                <c:pt idx="536">
                  <c:v>0.51171628832805405</c:v>
                </c:pt>
                <c:pt idx="537">
                  <c:v>0.51196391875133795</c:v>
                </c:pt>
                <c:pt idx="538">
                  <c:v>0.51221209934246803</c:v>
                </c:pt>
                <c:pt idx="539">
                  <c:v>0.51248040528741601</c:v>
                </c:pt>
                <c:pt idx="540">
                  <c:v>0.51277032110491205</c:v>
                </c:pt>
                <c:pt idx="541">
                  <c:v>0.51302297637701999</c:v>
                </c:pt>
                <c:pt idx="542">
                  <c:v>0.51331787200025902</c:v>
                </c:pt>
                <c:pt idx="543">
                  <c:v>0.51355332267586695</c:v>
                </c:pt>
                <c:pt idx="544">
                  <c:v>0.513707888119038</c:v>
                </c:pt>
                <c:pt idx="545">
                  <c:v>0.51400263844489902</c:v>
                </c:pt>
                <c:pt idx="546">
                  <c:v>0.51430012263658298</c:v>
                </c:pt>
                <c:pt idx="547">
                  <c:v>0.51460383103888296</c:v>
                </c:pt>
                <c:pt idx="548">
                  <c:v>0.51494595399880905</c:v>
                </c:pt>
                <c:pt idx="549">
                  <c:v>0.51530772923288504</c:v>
                </c:pt>
                <c:pt idx="550">
                  <c:v>0.51553479821525094</c:v>
                </c:pt>
                <c:pt idx="551">
                  <c:v>0.51587407307373301</c:v>
                </c:pt>
                <c:pt idx="552">
                  <c:v>0.51629701387608995</c:v>
                </c:pt>
                <c:pt idx="553">
                  <c:v>0.51662382283883101</c:v>
                </c:pt>
                <c:pt idx="554">
                  <c:v>0.51687009225939295</c:v>
                </c:pt>
                <c:pt idx="555">
                  <c:v>0.51715558789374505</c:v>
                </c:pt>
                <c:pt idx="556">
                  <c:v>0.51746663957263705</c:v>
                </c:pt>
                <c:pt idx="557">
                  <c:v>0.51780112846049497</c:v>
                </c:pt>
                <c:pt idx="558">
                  <c:v>0.51813572831200105</c:v>
                </c:pt>
                <c:pt idx="559">
                  <c:v>0.51846228432059305</c:v>
                </c:pt>
                <c:pt idx="560">
                  <c:v>0.518812136484048</c:v>
                </c:pt>
                <c:pt idx="561">
                  <c:v>0.51915082295922499</c:v>
                </c:pt>
                <c:pt idx="562">
                  <c:v>0.51945675535306701</c:v>
                </c:pt>
                <c:pt idx="563">
                  <c:v>0.51982007824777499</c:v>
                </c:pt>
                <c:pt idx="564">
                  <c:v>0.52018194566790399</c:v>
                </c:pt>
                <c:pt idx="565">
                  <c:v>0.52048536884433705</c:v>
                </c:pt>
                <c:pt idx="566">
                  <c:v>0.52089870821447004</c:v>
                </c:pt>
                <c:pt idx="567">
                  <c:v>0.52129102897884905</c:v>
                </c:pt>
                <c:pt idx="568">
                  <c:v>0.52165327822204899</c:v>
                </c:pt>
                <c:pt idx="569">
                  <c:v>0.52192414049346503</c:v>
                </c:pt>
                <c:pt idx="570">
                  <c:v>0.52222996826543899</c:v>
                </c:pt>
                <c:pt idx="571">
                  <c:v>0.52258172073751696</c:v>
                </c:pt>
                <c:pt idx="572">
                  <c:v>0.52292223989775899</c:v>
                </c:pt>
                <c:pt idx="573">
                  <c:v>0.52329956312547299</c:v>
                </c:pt>
                <c:pt idx="574">
                  <c:v>0.52368939036336004</c:v>
                </c:pt>
                <c:pt idx="575">
                  <c:v>0.52397878793008501</c:v>
                </c:pt>
                <c:pt idx="576">
                  <c:v>0.52429824295457295</c:v>
                </c:pt>
                <c:pt idx="577">
                  <c:v>0.52469755019087605</c:v>
                </c:pt>
                <c:pt idx="578">
                  <c:v>0.52495942967670595</c:v>
                </c:pt>
                <c:pt idx="579">
                  <c:v>0.525219241589164</c:v>
                </c:pt>
                <c:pt idx="580">
                  <c:v>0.52548448431362704</c:v>
                </c:pt>
                <c:pt idx="581">
                  <c:v>0.52573911340524004</c:v>
                </c:pt>
                <c:pt idx="582">
                  <c:v>0.52628451427276302</c:v>
                </c:pt>
                <c:pt idx="583">
                  <c:v>0.52670971193302596</c:v>
                </c:pt>
                <c:pt idx="584">
                  <c:v>0.52708275124416604</c:v>
                </c:pt>
                <c:pt idx="585">
                  <c:v>0.527661516107506</c:v>
                </c:pt>
                <c:pt idx="586">
                  <c:v>0.52813419163808495</c:v>
                </c:pt>
                <c:pt idx="587">
                  <c:v>0.52837787331517105</c:v>
                </c:pt>
                <c:pt idx="588">
                  <c:v>0.52875754108390605</c:v>
                </c:pt>
                <c:pt idx="589">
                  <c:v>0.52943383354760798</c:v>
                </c:pt>
                <c:pt idx="590">
                  <c:v>0.52959019872671798</c:v>
                </c:pt>
                <c:pt idx="591">
                  <c:v>0.53002264157797696</c:v>
                </c:pt>
                <c:pt idx="592">
                  <c:v>0.53057857475310799</c:v>
                </c:pt>
                <c:pt idx="593">
                  <c:v>0.53092943250153102</c:v>
                </c:pt>
                <c:pt idx="594">
                  <c:v>0.53131596309005702</c:v>
                </c:pt>
                <c:pt idx="595">
                  <c:v>0.53175250754138004</c:v>
                </c:pt>
                <c:pt idx="596">
                  <c:v>0.532170309616813</c:v>
                </c:pt>
                <c:pt idx="597">
                  <c:v>0.53249229351492799</c:v>
                </c:pt>
                <c:pt idx="598">
                  <c:v>0.53296559263630705</c:v>
                </c:pt>
                <c:pt idx="599">
                  <c:v>0.53344486232244004</c:v>
                </c:pt>
                <c:pt idx="600">
                  <c:v>0.53392805245086306</c:v>
                </c:pt>
                <c:pt idx="601">
                  <c:v>0.53441278154975902</c:v>
                </c:pt>
                <c:pt idx="602">
                  <c:v>0.53493390734658997</c:v>
                </c:pt>
                <c:pt idx="603">
                  <c:v>0.535517755523919</c:v>
                </c:pt>
                <c:pt idx="604">
                  <c:v>0.536111575462346</c:v>
                </c:pt>
                <c:pt idx="605">
                  <c:v>0.53660282578128804</c:v>
                </c:pt>
                <c:pt idx="606">
                  <c:v>0.53687183946352901</c:v>
                </c:pt>
                <c:pt idx="607">
                  <c:v>0.53735751169170498</c:v>
                </c:pt>
                <c:pt idx="608">
                  <c:v>0.53793808233996199</c:v>
                </c:pt>
                <c:pt idx="609">
                  <c:v>0.53838528320092705</c:v>
                </c:pt>
                <c:pt idx="610">
                  <c:v>0.538820110202477</c:v>
                </c:pt>
                <c:pt idx="611">
                  <c:v>0.53958849432209799</c:v>
                </c:pt>
                <c:pt idx="612">
                  <c:v>0.540279519169787</c:v>
                </c:pt>
                <c:pt idx="613">
                  <c:v>0.54065243269309604</c:v>
                </c:pt>
                <c:pt idx="614">
                  <c:v>0.54101424429490697</c:v>
                </c:pt>
                <c:pt idx="615">
                  <c:v>0.54136499546800398</c:v>
                </c:pt>
                <c:pt idx="616">
                  <c:v>0.54178990753078704</c:v>
                </c:pt>
                <c:pt idx="617">
                  <c:v>0.54237642359471305</c:v>
                </c:pt>
                <c:pt idx="618">
                  <c:v>0.54335429575937599</c:v>
                </c:pt>
                <c:pt idx="619">
                  <c:v>0.54369904111461298</c:v>
                </c:pt>
                <c:pt idx="620">
                  <c:v>0.54402001447775294</c:v>
                </c:pt>
                <c:pt idx="621">
                  <c:v>0.54459796484462397</c:v>
                </c:pt>
                <c:pt idx="622">
                  <c:v>0.54518662116038297</c:v>
                </c:pt>
                <c:pt idx="623">
                  <c:v>0.54569353888435401</c:v>
                </c:pt>
                <c:pt idx="624">
                  <c:v>0.54611002928591901</c:v>
                </c:pt>
                <c:pt idx="625">
                  <c:v>0.54646252701402198</c:v>
                </c:pt>
                <c:pt idx="626">
                  <c:v>0.54705095192520103</c:v>
                </c:pt>
                <c:pt idx="627">
                  <c:v>0.54780376416299303</c:v>
                </c:pt>
                <c:pt idx="628">
                  <c:v>0.54838796778182997</c:v>
                </c:pt>
                <c:pt idx="629">
                  <c:v>0.54889942272437098</c:v>
                </c:pt>
                <c:pt idx="630">
                  <c:v>0.54937513592378995</c:v>
                </c:pt>
                <c:pt idx="631">
                  <c:v>0.54978437903974298</c:v>
                </c:pt>
                <c:pt idx="632">
                  <c:v>0.55026900748468499</c:v>
                </c:pt>
                <c:pt idx="633">
                  <c:v>0.55082430428024398</c:v>
                </c:pt>
                <c:pt idx="634">
                  <c:v>0.55115233593414203</c:v>
                </c:pt>
                <c:pt idx="635">
                  <c:v>0.55189215991607898</c:v>
                </c:pt>
                <c:pt idx="636">
                  <c:v>0.55224713278307402</c:v>
                </c:pt>
                <c:pt idx="637">
                  <c:v>0.55263822647252603</c:v>
                </c:pt>
                <c:pt idx="638">
                  <c:v>0.55324168161259002</c:v>
                </c:pt>
                <c:pt idx="639">
                  <c:v>0.55354276445189099</c:v>
                </c:pt>
                <c:pt idx="640">
                  <c:v>0.554138533093116</c:v>
                </c:pt>
                <c:pt idx="641">
                  <c:v>0.55456506552259299</c:v>
                </c:pt>
                <c:pt idx="642">
                  <c:v>0.55489717144772699</c:v>
                </c:pt>
                <c:pt idx="643">
                  <c:v>0.55506247790030305</c:v>
                </c:pt>
                <c:pt idx="644">
                  <c:v>0.55555642510709402</c:v>
                </c:pt>
                <c:pt idx="645">
                  <c:v>0.55604596839137399</c:v>
                </c:pt>
                <c:pt idx="646">
                  <c:v>0.55657276053392701</c:v>
                </c:pt>
                <c:pt idx="647">
                  <c:v>0.55701164500608802</c:v>
                </c:pt>
                <c:pt idx="648">
                  <c:v>0.55712910174180696</c:v>
                </c:pt>
                <c:pt idx="649">
                  <c:v>0.55768318594712196</c:v>
                </c:pt>
                <c:pt idx="650">
                  <c:v>0.55399020059906301</c:v>
                </c:pt>
                <c:pt idx="651">
                  <c:v>0.55823691518382901</c:v>
                </c:pt>
                <c:pt idx="652">
                  <c:v>0.55877185999506096</c:v>
                </c:pt>
                <c:pt idx="653">
                  <c:v>0.55922483458152605</c:v>
                </c:pt>
                <c:pt idx="654">
                  <c:v>0.55970518631106103</c:v>
                </c:pt>
                <c:pt idx="655">
                  <c:v>0.56022555172529598</c:v>
                </c:pt>
                <c:pt idx="656">
                  <c:v>0.56068538161597203</c:v>
                </c:pt>
                <c:pt idx="657">
                  <c:v>0.56109941256752904</c:v>
                </c:pt>
                <c:pt idx="658">
                  <c:v>0.56153335308158303</c:v>
                </c:pt>
                <c:pt idx="659">
                  <c:v>0.56201006774277795</c:v>
                </c:pt>
                <c:pt idx="660">
                  <c:v>0.56243377662113003</c:v>
                </c:pt>
                <c:pt idx="661">
                  <c:v>0.56290796577706004</c:v>
                </c:pt>
                <c:pt idx="662">
                  <c:v>0.56332574777949795</c:v>
                </c:pt>
                <c:pt idx="663">
                  <c:v>0.56377438890291098</c:v>
                </c:pt>
                <c:pt idx="664">
                  <c:v>0.56419080565622703</c:v>
                </c:pt>
                <c:pt idx="665">
                  <c:v>0.56461561841760299</c:v>
                </c:pt>
                <c:pt idx="666">
                  <c:v>0.56502732443384496</c:v>
                </c:pt>
                <c:pt idx="667">
                  <c:v>0.56538411336369099</c:v>
                </c:pt>
                <c:pt idx="668">
                  <c:v>0.56580308238543997</c:v>
                </c:pt>
                <c:pt idx="669">
                  <c:v>0.56623037756002303</c:v>
                </c:pt>
                <c:pt idx="670">
                  <c:v>0.566730940536878</c:v>
                </c:pt>
                <c:pt idx="671">
                  <c:v>0.56714868249245198</c:v>
                </c:pt>
                <c:pt idx="672">
                  <c:v>0.56755433623732199</c:v>
                </c:pt>
                <c:pt idx="673">
                  <c:v>0.56795723401561304</c:v>
                </c:pt>
                <c:pt idx="674">
                  <c:v>0.56831976480081603</c:v>
                </c:pt>
                <c:pt idx="675">
                  <c:v>0.56873440942027698</c:v>
                </c:pt>
                <c:pt idx="676">
                  <c:v>0.56916630555819203</c:v>
                </c:pt>
                <c:pt idx="677">
                  <c:v>0.56956146081486003</c:v>
                </c:pt>
                <c:pt idx="678">
                  <c:v>0.56991553795003402</c:v>
                </c:pt>
                <c:pt idx="679">
                  <c:v>0.570324747459376</c:v>
                </c:pt>
                <c:pt idx="680">
                  <c:v>0.57077628475160502</c:v>
                </c:pt>
                <c:pt idx="681">
                  <c:v>0.57114027681299795</c:v>
                </c:pt>
                <c:pt idx="682">
                  <c:v>0.57148402349664096</c:v>
                </c:pt>
                <c:pt idx="683">
                  <c:v>0.57185618096261204</c:v>
                </c:pt>
                <c:pt idx="684">
                  <c:v>0.57219538339288001</c:v>
                </c:pt>
                <c:pt idx="685">
                  <c:v>0.57251955291615397</c:v>
                </c:pt>
                <c:pt idx="686">
                  <c:v>0.57284175904354295</c:v>
                </c:pt>
                <c:pt idx="687">
                  <c:v>0.57322986654828501</c:v>
                </c:pt>
                <c:pt idx="688">
                  <c:v>0.57360550882647798</c:v>
                </c:pt>
                <c:pt idx="689">
                  <c:v>0.57399396241421796</c:v>
                </c:pt>
                <c:pt idx="690">
                  <c:v>0.57436723743156504</c:v>
                </c:pt>
                <c:pt idx="691">
                  <c:v>0.57473035756493396</c:v>
                </c:pt>
                <c:pt idx="692">
                  <c:v>0.57510226177434998</c:v>
                </c:pt>
                <c:pt idx="693">
                  <c:v>0.57542340023905503</c:v>
                </c:pt>
                <c:pt idx="694">
                  <c:v>0.57581889141758802</c:v>
                </c:pt>
                <c:pt idx="695">
                  <c:v>0.57614534127245798</c:v>
                </c:pt>
                <c:pt idx="696">
                  <c:v>0.57653708149390603</c:v>
                </c:pt>
                <c:pt idx="697">
                  <c:v>0.57693720297733497</c:v>
                </c:pt>
                <c:pt idx="698">
                  <c:v>0.57732587992770801</c:v>
                </c:pt>
                <c:pt idx="699">
                  <c:v>0.57765429975736404</c:v>
                </c:pt>
                <c:pt idx="700">
                  <c:v>0.57792662074091805</c:v>
                </c:pt>
                <c:pt idx="701">
                  <c:v>0.578268976702071</c:v>
                </c:pt>
                <c:pt idx="702">
                  <c:v>0.57861426201100796</c:v>
                </c:pt>
                <c:pt idx="703">
                  <c:v>0.57898394435351896</c:v>
                </c:pt>
                <c:pt idx="704">
                  <c:v>0.57934072045260199</c:v>
                </c:pt>
                <c:pt idx="705">
                  <c:v>0.579687979560084</c:v>
                </c:pt>
                <c:pt idx="706">
                  <c:v>0.57999594803612897</c:v>
                </c:pt>
                <c:pt idx="707">
                  <c:v>0.58030257333804702</c:v>
                </c:pt>
                <c:pt idx="708">
                  <c:v>0.580592633598359</c:v>
                </c:pt>
                <c:pt idx="709">
                  <c:v>0.58091891777334603</c:v>
                </c:pt>
                <c:pt idx="710">
                  <c:v>0.58132294164129505</c:v>
                </c:pt>
                <c:pt idx="711">
                  <c:v>0.58171094776607701</c:v>
                </c:pt>
                <c:pt idx="712">
                  <c:v>0.58206886257600199</c:v>
                </c:pt>
                <c:pt idx="713">
                  <c:v>0.58246310180159799</c:v>
                </c:pt>
                <c:pt idx="714">
                  <c:v>0.58279778985336395</c:v>
                </c:pt>
                <c:pt idx="715">
                  <c:v>0.58314655174946295</c:v>
                </c:pt>
                <c:pt idx="716">
                  <c:v>0.58347876656456299</c:v>
                </c:pt>
                <c:pt idx="717">
                  <c:v>0.58390477589205303</c:v>
                </c:pt>
                <c:pt idx="718">
                  <c:v>0.58422853484730997</c:v>
                </c:pt>
                <c:pt idx="719">
                  <c:v>0.58456959122885899</c:v>
                </c:pt>
                <c:pt idx="720">
                  <c:v>0.58494094461452395</c:v>
                </c:pt>
                <c:pt idx="721">
                  <c:v>0.58525177177607501</c:v>
                </c:pt>
                <c:pt idx="722">
                  <c:v>0.58559629251071499</c:v>
                </c:pt>
                <c:pt idx="723">
                  <c:v>0.58588684202674901</c:v>
                </c:pt>
                <c:pt idx="724">
                  <c:v>0.58623948685235605</c:v>
                </c:pt>
                <c:pt idx="725">
                  <c:v>0.58656816155309799</c:v>
                </c:pt>
                <c:pt idx="726">
                  <c:v>0.58690168049303304</c:v>
                </c:pt>
                <c:pt idx="727">
                  <c:v>0.58724061008596196</c:v>
                </c:pt>
                <c:pt idx="728">
                  <c:v>0.58760440636829303</c:v>
                </c:pt>
                <c:pt idx="729">
                  <c:v>0.58795846942876295</c:v>
                </c:pt>
                <c:pt idx="730">
                  <c:v>0.58834669916071003</c:v>
                </c:pt>
                <c:pt idx="731">
                  <c:v>0.58864581707053598</c:v>
                </c:pt>
                <c:pt idx="732">
                  <c:v>0.58903487487380002</c:v>
                </c:pt>
                <c:pt idx="733">
                  <c:v>0.58936704290521402</c:v>
                </c:pt>
                <c:pt idx="734">
                  <c:v>0.58973358807876497</c:v>
                </c:pt>
                <c:pt idx="735">
                  <c:v>0.59008030724516303</c:v>
                </c:pt>
                <c:pt idx="736">
                  <c:v>0.59043572241437103</c:v>
                </c:pt>
                <c:pt idx="737">
                  <c:v>0.59077149543809904</c:v>
                </c:pt>
                <c:pt idx="738">
                  <c:v>0.59107871694299197</c:v>
                </c:pt>
                <c:pt idx="739">
                  <c:v>0.59141033726242498</c:v>
                </c:pt>
                <c:pt idx="740">
                  <c:v>0.591730347544831</c:v>
                </c:pt>
                <c:pt idx="741">
                  <c:v>0.59210411637051896</c:v>
                </c:pt>
                <c:pt idx="742">
                  <c:v>0.59245904679767902</c:v>
                </c:pt>
                <c:pt idx="743">
                  <c:v>0.59282738779630595</c:v>
                </c:pt>
                <c:pt idx="744">
                  <c:v>0.59316615824776397</c:v>
                </c:pt>
                <c:pt idx="745">
                  <c:v>0.59350045656176598</c:v>
                </c:pt>
                <c:pt idx="746">
                  <c:v>0.59383530375018001</c:v>
                </c:pt>
                <c:pt idx="747">
                  <c:v>0.59416377888168403</c:v>
                </c:pt>
                <c:pt idx="748">
                  <c:v>0.59449682146053495</c:v>
                </c:pt>
                <c:pt idx="749">
                  <c:v>0.59484388028401802</c:v>
                </c:pt>
                <c:pt idx="750">
                  <c:v>0.59512191358822197</c:v>
                </c:pt>
                <c:pt idx="751">
                  <c:v>0.59545191993667801</c:v>
                </c:pt>
                <c:pt idx="752">
                  <c:v>0.59575090100581696</c:v>
                </c:pt>
                <c:pt idx="753">
                  <c:v>0.59604439407189602</c:v>
                </c:pt>
                <c:pt idx="754">
                  <c:v>0.59638102603095799</c:v>
                </c:pt>
                <c:pt idx="755">
                  <c:v>0.59672333029142099</c:v>
                </c:pt>
                <c:pt idx="756">
                  <c:v>0.59705123706380203</c:v>
                </c:pt>
                <c:pt idx="757">
                  <c:v>0.59735444331162901</c:v>
                </c:pt>
                <c:pt idx="758">
                  <c:v>0.59763990880062801</c:v>
                </c:pt>
                <c:pt idx="759">
                  <c:v>0.59792039777356498</c:v>
                </c:pt>
                <c:pt idx="760">
                  <c:v>0.59820336448491096</c:v>
                </c:pt>
                <c:pt idx="761">
                  <c:v>0.59849925208826604</c:v>
                </c:pt>
                <c:pt idx="762">
                  <c:v>0.59876564960621304</c:v>
                </c:pt>
                <c:pt idx="763">
                  <c:v>0.59901065333084502</c:v>
                </c:pt>
                <c:pt idx="764">
                  <c:v>0.59919930284039102</c:v>
                </c:pt>
                <c:pt idx="765">
                  <c:v>0.59949311560360297</c:v>
                </c:pt>
                <c:pt idx="766">
                  <c:v>0.59984363484692005</c:v>
                </c:pt>
                <c:pt idx="767">
                  <c:v>0.60015702310192198</c:v>
                </c:pt>
                <c:pt idx="768">
                  <c:v>0.60051885108923997</c:v>
                </c:pt>
                <c:pt idx="769">
                  <c:v>0.600909849651584</c:v>
                </c:pt>
                <c:pt idx="770">
                  <c:v>0.60126743474942002</c:v>
                </c:pt>
                <c:pt idx="771">
                  <c:v>0.60167334843803599</c:v>
                </c:pt>
                <c:pt idx="772">
                  <c:v>0.60212042716830905</c:v>
                </c:pt>
                <c:pt idx="773">
                  <c:v>0.60249551738393203</c:v>
                </c:pt>
                <c:pt idx="774">
                  <c:v>0.60288709039668997</c:v>
                </c:pt>
                <c:pt idx="775">
                  <c:v>0.60318882586740497</c:v>
                </c:pt>
                <c:pt idx="776">
                  <c:v>0.60350157015904304</c:v>
                </c:pt>
                <c:pt idx="777">
                  <c:v>0.60385355278847197</c:v>
                </c:pt>
                <c:pt idx="778">
                  <c:v>0.60417754685107705</c:v>
                </c:pt>
                <c:pt idx="779">
                  <c:v>0.60441097852953996</c:v>
                </c:pt>
                <c:pt idx="780">
                  <c:v>0.60471379294014205</c:v>
                </c:pt>
                <c:pt idx="781">
                  <c:v>0.60494550747133302</c:v>
                </c:pt>
                <c:pt idx="782">
                  <c:v>0.605243124531337</c:v>
                </c:pt>
                <c:pt idx="783">
                  <c:v>0.60555628706258302</c:v>
                </c:pt>
                <c:pt idx="784">
                  <c:v>0.60584860616527403</c:v>
                </c:pt>
                <c:pt idx="785">
                  <c:v>0.60610926273689303</c:v>
                </c:pt>
                <c:pt idx="786">
                  <c:v>0.60633673269585597</c:v>
                </c:pt>
                <c:pt idx="787">
                  <c:v>0.60660314029015205</c:v>
                </c:pt>
                <c:pt idx="788">
                  <c:v>0.60681963484618395</c:v>
                </c:pt>
                <c:pt idx="789">
                  <c:v>0.607025621407841</c:v>
                </c:pt>
                <c:pt idx="790">
                  <c:v>0.60726962823516895</c:v>
                </c:pt>
                <c:pt idx="791">
                  <c:v>0.60748440135486703</c:v>
                </c:pt>
                <c:pt idx="792">
                  <c:v>0.60765599208932497</c:v>
                </c:pt>
                <c:pt idx="793">
                  <c:v>0.60788724302756902</c:v>
                </c:pt>
                <c:pt idx="794">
                  <c:v>0.60810847667231305</c:v>
                </c:pt>
                <c:pt idx="795">
                  <c:v>0.60839969052024601</c:v>
                </c:pt>
                <c:pt idx="796">
                  <c:v>0.608699328328556</c:v>
                </c:pt>
                <c:pt idx="797">
                  <c:v>0.60898551350743702</c:v>
                </c:pt>
                <c:pt idx="798">
                  <c:v>0.60924761115492798</c:v>
                </c:pt>
                <c:pt idx="799">
                  <c:v>0.60951677944796601</c:v>
                </c:pt>
                <c:pt idx="800">
                  <c:v>0.60976369145899201</c:v>
                </c:pt>
                <c:pt idx="801">
                  <c:v>0.61002129973255004</c:v>
                </c:pt>
                <c:pt idx="802">
                  <c:v>0.61026865710854905</c:v>
                </c:pt>
                <c:pt idx="803">
                  <c:v>0.61056352464348396</c:v>
                </c:pt>
                <c:pt idx="804">
                  <c:v>0.61083705226327101</c:v>
                </c:pt>
                <c:pt idx="805">
                  <c:v>0.61107768850764499</c:v>
                </c:pt>
                <c:pt idx="806">
                  <c:v>0.61130237710456004</c:v>
                </c:pt>
                <c:pt idx="807">
                  <c:v>0.61156004184605095</c:v>
                </c:pt>
                <c:pt idx="808">
                  <c:v>0.61180658010536604</c:v>
                </c:pt>
                <c:pt idx="809">
                  <c:v>0.61202074489456604</c:v>
                </c:pt>
                <c:pt idx="810">
                  <c:v>0.61226377973408497</c:v>
                </c:pt>
                <c:pt idx="811">
                  <c:v>0.61251009583509697</c:v>
                </c:pt>
                <c:pt idx="812">
                  <c:v>0.61275420885042398</c:v>
                </c:pt>
                <c:pt idx="813">
                  <c:v>0.61300450639147896</c:v>
                </c:pt>
                <c:pt idx="814">
                  <c:v>0.61322305284459599</c:v>
                </c:pt>
                <c:pt idx="815">
                  <c:v>0.61343862450244901</c:v>
                </c:pt>
                <c:pt idx="816">
                  <c:v>0.61366377817197604</c:v>
                </c:pt>
                <c:pt idx="817">
                  <c:v>0.61389130388359403</c:v>
                </c:pt>
                <c:pt idx="818">
                  <c:v>0.61411657218298399</c:v>
                </c:pt>
                <c:pt idx="819">
                  <c:v>0.61435640577436401</c:v>
                </c:pt>
                <c:pt idx="820">
                  <c:v>0.61456722813755205</c:v>
                </c:pt>
                <c:pt idx="821">
                  <c:v>0.61478523038970401</c:v>
                </c:pt>
                <c:pt idx="822">
                  <c:v>0.61499104792397596</c:v>
                </c:pt>
                <c:pt idx="823">
                  <c:v>0.61522971435331197</c:v>
                </c:pt>
                <c:pt idx="824">
                  <c:v>0.61546025203855304</c:v>
                </c:pt>
                <c:pt idx="825">
                  <c:v>0.615674971973035</c:v>
                </c:pt>
                <c:pt idx="826">
                  <c:v>0.615900067179177</c:v>
                </c:pt>
                <c:pt idx="827">
                  <c:v>0.61611450896884301</c:v>
                </c:pt>
                <c:pt idx="828">
                  <c:v>0.61634525472448198</c:v>
                </c:pt>
                <c:pt idx="829">
                  <c:v>0.61656903226974302</c:v>
                </c:pt>
                <c:pt idx="830">
                  <c:v>0.61680489286357099</c:v>
                </c:pt>
                <c:pt idx="831">
                  <c:v>0.61702626328521304</c:v>
                </c:pt>
                <c:pt idx="832">
                  <c:v>0.61722549561744999</c:v>
                </c:pt>
                <c:pt idx="833">
                  <c:v>0.61744958574395803</c:v>
                </c:pt>
                <c:pt idx="834">
                  <c:v>0.61770086572415694</c:v>
                </c:pt>
                <c:pt idx="835">
                  <c:v>0.61791703344341098</c:v>
                </c:pt>
                <c:pt idx="836">
                  <c:v>0.61814437650225296</c:v>
                </c:pt>
                <c:pt idx="837">
                  <c:v>0.61833398519209504</c:v>
                </c:pt>
                <c:pt idx="838">
                  <c:v>0.618514473432901</c:v>
                </c:pt>
                <c:pt idx="839">
                  <c:v>0.61871848625574799</c:v>
                </c:pt>
                <c:pt idx="840">
                  <c:v>0.61892563964284797</c:v>
                </c:pt>
                <c:pt idx="841">
                  <c:v>0.61912746284793696</c:v>
                </c:pt>
                <c:pt idx="842">
                  <c:v>0.61933172164870398</c:v>
                </c:pt>
                <c:pt idx="843">
                  <c:v>0.61951267407510002</c:v>
                </c:pt>
                <c:pt idx="844">
                  <c:v>0.61971195422320502</c:v>
                </c:pt>
                <c:pt idx="845">
                  <c:v>0.61987132942468304</c:v>
                </c:pt>
                <c:pt idx="846">
                  <c:v>0.62005601251923803</c:v>
                </c:pt>
                <c:pt idx="847">
                  <c:v>0.620235013775432</c:v>
                </c:pt>
                <c:pt idx="848">
                  <c:v>0.62040052772571996</c:v>
                </c:pt>
                <c:pt idx="849">
                  <c:v>0.62057262633736998</c:v>
                </c:pt>
                <c:pt idx="850">
                  <c:v>0.62077087013869003</c:v>
                </c:pt>
                <c:pt idx="851">
                  <c:v>0.62097036724694898</c:v>
                </c:pt>
                <c:pt idx="852">
                  <c:v>0.62116905245128096</c:v>
                </c:pt>
                <c:pt idx="853">
                  <c:v>0.62137242968482997</c:v>
                </c:pt>
                <c:pt idx="854">
                  <c:v>0.62156845942501504</c:v>
                </c:pt>
                <c:pt idx="855">
                  <c:v>0.621737107904208</c:v>
                </c:pt>
                <c:pt idx="856">
                  <c:v>0.62193025871451901</c:v>
                </c:pt>
                <c:pt idx="857">
                  <c:v>0.62212193097042301</c:v>
                </c:pt>
                <c:pt idx="858">
                  <c:v>0.62234281186960105</c:v>
                </c:pt>
                <c:pt idx="859">
                  <c:v>0.62255566066795998</c:v>
                </c:pt>
                <c:pt idx="860">
                  <c:v>0.62275020548389604</c:v>
                </c:pt>
                <c:pt idx="861">
                  <c:v>0.62292336923108105</c:v>
                </c:pt>
                <c:pt idx="862">
                  <c:v>0.62308459962449503</c:v>
                </c:pt>
                <c:pt idx="863">
                  <c:v>0.62321411219237899</c:v>
                </c:pt>
                <c:pt idx="864">
                  <c:v>0.623387006778375</c:v>
                </c:pt>
                <c:pt idx="865">
                  <c:v>0.62353996484153096</c:v>
                </c:pt>
                <c:pt idx="866">
                  <c:v>0.623683632221812</c:v>
                </c:pt>
                <c:pt idx="867">
                  <c:v>0.623834663262822</c:v>
                </c:pt>
                <c:pt idx="868">
                  <c:v>0.62398312208666296</c:v>
                </c:pt>
                <c:pt idx="869">
                  <c:v>0.62412652279911596</c:v>
                </c:pt>
                <c:pt idx="870">
                  <c:v>0.62428022473380695</c:v>
                </c:pt>
                <c:pt idx="871">
                  <c:v>0.62441102089832901</c:v>
                </c:pt>
                <c:pt idx="872">
                  <c:v>0.62454686090321399</c:v>
                </c:pt>
                <c:pt idx="873">
                  <c:v>0.62468003117652404</c:v>
                </c:pt>
                <c:pt idx="874">
                  <c:v>0.62480111338864197</c:v>
                </c:pt>
                <c:pt idx="875">
                  <c:v>0.62489357508596499</c:v>
                </c:pt>
                <c:pt idx="876">
                  <c:v>0.62501921469618205</c:v>
                </c:pt>
                <c:pt idx="877">
                  <c:v>0.62513825345642104</c:v>
                </c:pt>
                <c:pt idx="878">
                  <c:v>0.625239450224501</c:v>
                </c:pt>
                <c:pt idx="879">
                  <c:v>0.62536380820217496</c:v>
                </c:pt>
                <c:pt idx="880">
                  <c:v>0.62549504622337404</c:v>
                </c:pt>
                <c:pt idx="881">
                  <c:v>0.62562723010371302</c:v>
                </c:pt>
                <c:pt idx="882">
                  <c:v>0.62576137611956695</c:v>
                </c:pt>
                <c:pt idx="883">
                  <c:v>0.62588550046387104</c:v>
                </c:pt>
                <c:pt idx="884">
                  <c:v>0.62600732046640895</c:v>
                </c:pt>
                <c:pt idx="885">
                  <c:v>0.62613641550883703</c:v>
                </c:pt>
                <c:pt idx="886">
                  <c:v>0.62625973889762199</c:v>
                </c:pt>
                <c:pt idx="887">
                  <c:v>0.62635063872068997</c:v>
                </c:pt>
                <c:pt idx="888">
                  <c:v>0.62649804015673705</c:v>
                </c:pt>
                <c:pt idx="889">
                  <c:v>0.62664610363792905</c:v>
                </c:pt>
                <c:pt idx="890">
                  <c:v>0.62677556746684804</c:v>
                </c:pt>
                <c:pt idx="891">
                  <c:v>0.62691605361900604</c:v>
                </c:pt>
                <c:pt idx="892">
                  <c:v>0.62705991561179997</c:v>
                </c:pt>
                <c:pt idx="893">
                  <c:v>0.62720102637544195</c:v>
                </c:pt>
                <c:pt idx="894">
                  <c:v>0.62735169684674597</c:v>
                </c:pt>
                <c:pt idx="895">
                  <c:v>0.62752375293571505</c:v>
                </c:pt>
                <c:pt idx="896">
                  <c:v>0.627703633176938</c:v>
                </c:pt>
                <c:pt idx="897">
                  <c:v>0.62787830255015797</c:v>
                </c:pt>
                <c:pt idx="898">
                  <c:v>0.62800673821464503</c:v>
                </c:pt>
                <c:pt idx="899">
                  <c:v>0.62813638279676298</c:v>
                </c:pt>
                <c:pt idx="900">
                  <c:v>0.62828042048880395</c:v>
                </c:pt>
                <c:pt idx="901">
                  <c:v>0.62843677269718801</c:v>
                </c:pt>
                <c:pt idx="902">
                  <c:v>0.62857602326848305</c:v>
                </c:pt>
                <c:pt idx="903">
                  <c:v>0.62871551019264404</c:v>
                </c:pt>
                <c:pt idx="904">
                  <c:v>0.62886644003001801</c:v>
                </c:pt>
                <c:pt idx="905">
                  <c:v>0.62899984292760602</c:v>
                </c:pt>
                <c:pt idx="906">
                  <c:v>0.62911860113754603</c:v>
                </c:pt>
                <c:pt idx="907">
                  <c:v>0.62924572902212905</c:v>
                </c:pt>
                <c:pt idx="908">
                  <c:v>0.62940086719563604</c:v>
                </c:pt>
                <c:pt idx="909">
                  <c:v>0.62955465498162699</c:v>
                </c:pt>
                <c:pt idx="910">
                  <c:v>0.62967318892121604</c:v>
                </c:pt>
                <c:pt idx="911">
                  <c:v>0.62980834035501199</c:v>
                </c:pt>
                <c:pt idx="912">
                  <c:v>0.62991896822960103</c:v>
                </c:pt>
                <c:pt idx="913">
                  <c:v>0.63004641593890798</c:v>
                </c:pt>
                <c:pt idx="914">
                  <c:v>0.63019407586098697</c:v>
                </c:pt>
                <c:pt idx="915">
                  <c:v>0.63032388293311803</c:v>
                </c:pt>
                <c:pt idx="916">
                  <c:v>0.63049753613071702</c:v>
                </c:pt>
                <c:pt idx="917">
                  <c:v>0.63065608537791096</c:v>
                </c:pt>
                <c:pt idx="918">
                  <c:v>0.63079856571845305</c:v>
                </c:pt>
                <c:pt idx="919">
                  <c:v>0.63096757045089402</c:v>
                </c:pt>
                <c:pt idx="920">
                  <c:v>0.63108721218571595</c:v>
                </c:pt>
                <c:pt idx="921">
                  <c:v>0.63124526426113503</c:v>
                </c:pt>
                <c:pt idx="922">
                  <c:v>0.63136637553749198</c:v>
                </c:pt>
                <c:pt idx="923">
                  <c:v>0.63149897120868503</c:v>
                </c:pt>
                <c:pt idx="924">
                  <c:v>0.63159603683370902</c:v>
                </c:pt>
                <c:pt idx="925">
                  <c:v>0.63171405482477605</c:v>
                </c:pt>
                <c:pt idx="926">
                  <c:v>0.63183426282394395</c:v>
                </c:pt>
                <c:pt idx="927">
                  <c:v>0.63193157554939505</c:v>
                </c:pt>
                <c:pt idx="928">
                  <c:v>0.63200955722572805</c:v>
                </c:pt>
                <c:pt idx="929">
                  <c:v>0.63211061997763296</c:v>
                </c:pt>
                <c:pt idx="930">
                  <c:v>0.63217913071630505</c:v>
                </c:pt>
                <c:pt idx="931">
                  <c:v>0.63223847646019604</c:v>
                </c:pt>
                <c:pt idx="932">
                  <c:v>0.63232382579616797</c:v>
                </c:pt>
                <c:pt idx="933">
                  <c:v>0.63239108831416102</c:v>
                </c:pt>
                <c:pt idx="934">
                  <c:v>0.63243837272898995</c:v>
                </c:pt>
                <c:pt idx="935">
                  <c:v>0.63249124676417401</c:v>
                </c:pt>
                <c:pt idx="936">
                  <c:v>0.63250226290751399</c:v>
                </c:pt>
                <c:pt idx="937">
                  <c:v>0.63253190666013104</c:v>
                </c:pt>
                <c:pt idx="938">
                  <c:v>0.63255928934364403</c:v>
                </c:pt>
                <c:pt idx="939">
                  <c:v>0.63259570595885894</c:v>
                </c:pt>
                <c:pt idx="940">
                  <c:v>0.63263033965178495</c:v>
                </c:pt>
                <c:pt idx="941">
                  <c:v>0.63263502217374801</c:v>
                </c:pt>
                <c:pt idx="942">
                  <c:v>0.63265659107387295</c:v>
                </c:pt>
                <c:pt idx="943">
                  <c:v>0.63269686868718999</c:v>
                </c:pt>
                <c:pt idx="944">
                  <c:v>0.63277231563342395</c:v>
                </c:pt>
                <c:pt idx="945">
                  <c:v>0.63281678991117796</c:v>
                </c:pt>
                <c:pt idx="946">
                  <c:v>0.63286860923796495</c:v>
                </c:pt>
                <c:pt idx="947">
                  <c:v>0.63290810519279805</c:v>
                </c:pt>
                <c:pt idx="948">
                  <c:v>0.63295358813208602</c:v>
                </c:pt>
                <c:pt idx="949">
                  <c:v>0.633039523113477</c:v>
                </c:pt>
                <c:pt idx="950">
                  <c:v>0.63308843291635497</c:v>
                </c:pt>
                <c:pt idx="951">
                  <c:v>0.63313485579225204</c:v>
                </c:pt>
                <c:pt idx="952">
                  <c:v>0.63314872638543795</c:v>
                </c:pt>
                <c:pt idx="953">
                  <c:v>0.63316462059727596</c:v>
                </c:pt>
                <c:pt idx="954">
                  <c:v>0.63322312778301804</c:v>
                </c:pt>
                <c:pt idx="955">
                  <c:v>0.63324724258865595</c:v>
                </c:pt>
                <c:pt idx="956">
                  <c:v>0.63328369001658003</c:v>
                </c:pt>
                <c:pt idx="957">
                  <c:v>0.633350449453014</c:v>
                </c:pt>
                <c:pt idx="958">
                  <c:v>0.63343975483817405</c:v>
                </c:pt>
                <c:pt idx="959">
                  <c:v>0.63348916075278305</c:v>
                </c:pt>
                <c:pt idx="960">
                  <c:v>0.63355313194973695</c:v>
                </c:pt>
                <c:pt idx="961">
                  <c:v>0.63366830204251701</c:v>
                </c:pt>
                <c:pt idx="962">
                  <c:v>0.63372720116514303</c:v>
                </c:pt>
                <c:pt idx="963">
                  <c:v>0.63380964115729199</c:v>
                </c:pt>
                <c:pt idx="964">
                  <c:v>0.63387628303674604</c:v>
                </c:pt>
                <c:pt idx="965">
                  <c:v>0.63395901977823399</c:v>
                </c:pt>
                <c:pt idx="966">
                  <c:v>0.63406783616454099</c:v>
                </c:pt>
                <c:pt idx="967">
                  <c:v>0.63414585616875496</c:v>
                </c:pt>
                <c:pt idx="968">
                  <c:v>0.63419338418953597</c:v>
                </c:pt>
                <c:pt idx="969">
                  <c:v>0.634259167664875</c:v>
                </c:pt>
                <c:pt idx="970">
                  <c:v>0.63430717609562004</c:v>
                </c:pt>
                <c:pt idx="971">
                  <c:v>0.63434392864487299</c:v>
                </c:pt>
                <c:pt idx="972">
                  <c:v>0.63437971022271</c:v>
                </c:pt>
                <c:pt idx="973">
                  <c:v>0.63441748272007903</c:v>
                </c:pt>
                <c:pt idx="974">
                  <c:v>0.63442715589871601</c:v>
                </c:pt>
                <c:pt idx="975">
                  <c:v>0.63446324143108301</c:v>
                </c:pt>
                <c:pt idx="976">
                  <c:v>0.63448251885157103</c:v>
                </c:pt>
                <c:pt idx="977">
                  <c:v>0.63445622028322601</c:v>
                </c:pt>
                <c:pt idx="978">
                  <c:v>0.634471385672016</c:v>
                </c:pt>
                <c:pt idx="979">
                  <c:v>0.63447932857445799</c:v>
                </c:pt>
                <c:pt idx="980">
                  <c:v>0.63449029839523197</c:v>
                </c:pt>
                <c:pt idx="981">
                  <c:v>0.63453380418666605</c:v>
                </c:pt>
                <c:pt idx="982">
                  <c:v>0.63457852777132595</c:v>
                </c:pt>
                <c:pt idx="983">
                  <c:v>0.63463350198954604</c:v>
                </c:pt>
                <c:pt idx="984">
                  <c:v>0.63464793387377605</c:v>
                </c:pt>
                <c:pt idx="985">
                  <c:v>0.63468779397790398</c:v>
                </c:pt>
                <c:pt idx="986">
                  <c:v>0.63469543397850003</c:v>
                </c:pt>
                <c:pt idx="987">
                  <c:v>0.63472628767995198</c:v>
                </c:pt>
                <c:pt idx="988">
                  <c:v>0.63476137175756397</c:v>
                </c:pt>
                <c:pt idx="989">
                  <c:v>0.63476673469747702</c:v>
                </c:pt>
                <c:pt idx="990">
                  <c:v>0.63475912375635801</c:v>
                </c:pt>
                <c:pt idx="991">
                  <c:v>0.63474395985341003</c:v>
                </c:pt>
                <c:pt idx="992">
                  <c:v>0.63469350472640496</c:v>
                </c:pt>
                <c:pt idx="993">
                  <c:v>0.634601725342124</c:v>
                </c:pt>
                <c:pt idx="994">
                  <c:v>0.63450904871805802</c:v>
                </c:pt>
                <c:pt idx="995">
                  <c:v>0.63439288839324204</c:v>
                </c:pt>
                <c:pt idx="996">
                  <c:v>0.63420753248455697</c:v>
                </c:pt>
                <c:pt idx="997">
                  <c:v>0.63406871171438395</c:v>
                </c:pt>
                <c:pt idx="998">
                  <c:v>0.63388791482059903</c:v>
                </c:pt>
                <c:pt idx="999">
                  <c:v>0.63368138346505398</c:v>
                </c:pt>
                <c:pt idx="1070">
                  <c:v>0.60198355634012901</c:v>
                </c:pt>
                <c:pt idx="1071">
                  <c:v>0.60471421824407501</c:v>
                </c:pt>
                <c:pt idx="1072">
                  <c:v>0.60727646038773297</c:v>
                </c:pt>
                <c:pt idx="1073">
                  <c:v>0.60951993488934297</c:v>
                </c:pt>
                <c:pt idx="1074">
                  <c:v>0.61141576260172104</c:v>
                </c:pt>
                <c:pt idx="1075">
                  <c:v>0.61310424562649601</c:v>
                </c:pt>
                <c:pt idx="1076">
                  <c:v>0.61446003065418597</c:v>
                </c:pt>
                <c:pt idx="1077">
                  <c:v>0.61558687425679204</c:v>
                </c:pt>
                <c:pt idx="1078">
                  <c:v>0.61659715262049697</c:v>
                </c:pt>
                <c:pt idx="1079">
                  <c:v>0.61750481819012704</c:v>
                </c:pt>
                <c:pt idx="1080">
                  <c:v>0.618335045675377</c:v>
                </c:pt>
                <c:pt idx="1081">
                  <c:v>0.61905161611745696</c:v>
                </c:pt>
                <c:pt idx="1082">
                  <c:v>0.61968315879737801</c:v>
                </c:pt>
                <c:pt idx="1083">
                  <c:v>0.62025593822775704</c:v>
                </c:pt>
                <c:pt idx="1084">
                  <c:v>0.62083898246947899</c:v>
                </c:pt>
                <c:pt idx="1085">
                  <c:v>0.62136839998072302</c:v>
                </c:pt>
                <c:pt idx="1086">
                  <c:v>0.62186241517983798</c:v>
                </c:pt>
                <c:pt idx="1087">
                  <c:v>0.62222678724937897</c:v>
                </c:pt>
                <c:pt idx="1088">
                  <c:v>0.62248253339739001</c:v>
                </c:pt>
                <c:pt idx="1089">
                  <c:v>0.62279247861140796</c:v>
                </c:pt>
                <c:pt idx="1090">
                  <c:v>0.62312622082036595</c:v>
                </c:pt>
                <c:pt idx="1091">
                  <c:v>0.62336553674787498</c:v>
                </c:pt>
                <c:pt idx="1092">
                  <c:v>0.62363319328909195</c:v>
                </c:pt>
                <c:pt idx="1093">
                  <c:v>0.62384478274903599</c:v>
                </c:pt>
                <c:pt idx="1094">
                  <c:v>0.62396725808001396</c:v>
                </c:pt>
                <c:pt idx="1095">
                  <c:v>0.62414488541141</c:v>
                </c:pt>
                <c:pt idx="1096">
                  <c:v>0.62436829690553297</c:v>
                </c:pt>
                <c:pt idx="1097">
                  <c:v>0.62453619322795995</c:v>
                </c:pt>
                <c:pt idx="1098">
                  <c:v>0.62474463838967598</c:v>
                </c:pt>
                <c:pt idx="1099">
                  <c:v>0.624955553396499</c:v>
                </c:pt>
                <c:pt idx="1100">
                  <c:v>0.62515539048013402</c:v>
                </c:pt>
                <c:pt idx="1101">
                  <c:v>0.62536291522409904</c:v>
                </c:pt>
                <c:pt idx="1102">
                  <c:v>0.62552859325288601</c:v>
                </c:pt>
                <c:pt idx="1103">
                  <c:v>0.62565555628207503</c:v>
                </c:pt>
                <c:pt idx="1104">
                  <c:v>0.625771039983122</c:v>
                </c:pt>
                <c:pt idx="1105">
                  <c:v>0.62588078110735001</c:v>
                </c:pt>
                <c:pt idx="1106">
                  <c:v>0.62595034100117897</c:v>
                </c:pt>
                <c:pt idx="1107">
                  <c:v>0.62606048435318096</c:v>
                </c:pt>
                <c:pt idx="1108">
                  <c:v>0.62616355493928499</c:v>
                </c:pt>
                <c:pt idx="1109">
                  <c:v>0.62623365685460697</c:v>
                </c:pt>
                <c:pt idx="1110">
                  <c:v>0.62632713218635605</c:v>
                </c:pt>
                <c:pt idx="1111">
                  <c:v>0.62642903660296101</c:v>
                </c:pt>
                <c:pt idx="1112">
                  <c:v>0.62656002308601699</c:v>
                </c:pt>
                <c:pt idx="1113">
                  <c:v>0.62666811811766698</c:v>
                </c:pt>
                <c:pt idx="1114">
                  <c:v>0.62682733757679698</c:v>
                </c:pt>
                <c:pt idx="1115">
                  <c:v>0.62700011447162396</c:v>
                </c:pt>
                <c:pt idx="1116">
                  <c:v>0.62718500302581304</c:v>
                </c:pt>
                <c:pt idx="1117">
                  <c:v>0.62739785152983796</c:v>
                </c:pt>
                <c:pt idx="1118">
                  <c:v>0.62759205508035298</c:v>
                </c:pt>
                <c:pt idx="1119">
                  <c:v>0.627776001377368</c:v>
                </c:pt>
                <c:pt idx="1120">
                  <c:v>0.62796113800340903</c:v>
                </c:pt>
                <c:pt idx="1121">
                  <c:v>0.62819281244759495</c:v>
                </c:pt>
                <c:pt idx="1122">
                  <c:v>0.62840856111439702</c:v>
                </c:pt>
                <c:pt idx="1123">
                  <c:v>0.62860342272467395</c:v>
                </c:pt>
                <c:pt idx="1124">
                  <c:v>0.62882485144067202</c:v>
                </c:pt>
                <c:pt idx="1125">
                  <c:v>0.62904039539399903</c:v>
                </c:pt>
                <c:pt idx="1126">
                  <c:v>0.62924746077275096</c:v>
                </c:pt>
                <c:pt idx="1127">
                  <c:v>0.62947178242439294</c:v>
                </c:pt>
                <c:pt idx="1128">
                  <c:v>0.62967534057511398</c:v>
                </c:pt>
                <c:pt idx="1129">
                  <c:v>0.62983269850062895</c:v>
                </c:pt>
                <c:pt idx="1130">
                  <c:v>0.63005519245624897</c:v>
                </c:pt>
                <c:pt idx="1131">
                  <c:v>0.63030662713541397</c:v>
                </c:pt>
                <c:pt idx="1132">
                  <c:v>0.63056060292744098</c:v>
                </c:pt>
                <c:pt idx="1133">
                  <c:v>0.63080850356884899</c:v>
                </c:pt>
                <c:pt idx="1134">
                  <c:v>0.631036997003248</c:v>
                </c:pt>
                <c:pt idx="1135">
                  <c:v>0.63122151298025597</c:v>
                </c:pt>
                <c:pt idx="1136">
                  <c:v>0.63138113331653101</c:v>
                </c:pt>
                <c:pt idx="1137">
                  <c:v>0.63157899657406302</c:v>
                </c:pt>
                <c:pt idx="1138">
                  <c:v>0.63179297277235702</c:v>
                </c:pt>
                <c:pt idx="1139">
                  <c:v>0.63199592881953404</c:v>
                </c:pt>
                <c:pt idx="1140">
                  <c:v>0.63219293318518199</c:v>
                </c:pt>
                <c:pt idx="1141">
                  <c:v>0.63236817550386304</c:v>
                </c:pt>
                <c:pt idx="1142">
                  <c:v>0.63254160724184905</c:v>
                </c:pt>
                <c:pt idx="1143">
                  <c:v>0.63270683011741302</c:v>
                </c:pt>
                <c:pt idx="1144">
                  <c:v>0.63290121931251597</c:v>
                </c:pt>
                <c:pt idx="1145">
                  <c:v>0.63306832874393104</c:v>
                </c:pt>
                <c:pt idx="1146">
                  <c:v>0.63323500091559304</c:v>
                </c:pt>
                <c:pt idx="1147">
                  <c:v>0.63341265720598094</c:v>
                </c:pt>
                <c:pt idx="1148">
                  <c:v>0.63356136094933901</c:v>
                </c:pt>
                <c:pt idx="1149">
                  <c:v>0.63372706577117199</c:v>
                </c:pt>
                <c:pt idx="1150">
                  <c:v>0.63391218002628003</c:v>
                </c:pt>
                <c:pt idx="1151">
                  <c:v>0.63408714594253102</c:v>
                </c:pt>
                <c:pt idx="1152">
                  <c:v>0.63427165717826595</c:v>
                </c:pt>
                <c:pt idx="1153">
                  <c:v>0.63446843305780198</c:v>
                </c:pt>
                <c:pt idx="1154">
                  <c:v>0.634666281111533</c:v>
                </c:pt>
                <c:pt idx="1155">
                  <c:v>0.634830554496016</c:v>
                </c:pt>
                <c:pt idx="1156">
                  <c:v>0.63500098487129897</c:v>
                </c:pt>
                <c:pt idx="1157">
                  <c:v>0.63516938187813099</c:v>
                </c:pt>
                <c:pt idx="1158">
                  <c:v>0.63534485481925795</c:v>
                </c:pt>
                <c:pt idx="1159">
                  <c:v>0.63553535665623095</c:v>
                </c:pt>
                <c:pt idx="1160">
                  <c:v>0.635717159026572</c:v>
                </c:pt>
                <c:pt idx="1161">
                  <c:v>0.63591108178696898</c:v>
                </c:pt>
                <c:pt idx="1162">
                  <c:v>0.63604681308817101</c:v>
                </c:pt>
                <c:pt idx="1163">
                  <c:v>0.636216357041134</c:v>
                </c:pt>
                <c:pt idx="1164">
                  <c:v>0.63639440708682204</c:v>
                </c:pt>
                <c:pt idx="1165">
                  <c:v>0.63655713739541098</c:v>
                </c:pt>
                <c:pt idx="1166">
                  <c:v>0.63674554931239602</c:v>
                </c:pt>
                <c:pt idx="1167">
                  <c:v>0.63691408934466198</c:v>
                </c:pt>
                <c:pt idx="1168">
                  <c:v>0.63706304650692502</c:v>
                </c:pt>
                <c:pt idx="1169">
                  <c:v>0.63724804460531903</c:v>
                </c:pt>
                <c:pt idx="1170">
                  <c:v>0.63740665626860804</c:v>
                </c:pt>
                <c:pt idx="1171">
                  <c:v>0.63757827651249499</c:v>
                </c:pt>
                <c:pt idx="1172">
                  <c:v>0.63773130273213996</c:v>
                </c:pt>
                <c:pt idx="1173">
                  <c:v>0.63788599579598704</c:v>
                </c:pt>
                <c:pt idx="1174">
                  <c:v>0.63806229790151603</c:v>
                </c:pt>
                <c:pt idx="1175">
                  <c:v>0.63822315742949098</c:v>
                </c:pt>
                <c:pt idx="1176">
                  <c:v>0.63834875684633696</c:v>
                </c:pt>
                <c:pt idx="1177">
                  <c:v>0.63849448009855403</c:v>
                </c:pt>
                <c:pt idx="1178">
                  <c:v>0.63862449407094002</c:v>
                </c:pt>
                <c:pt idx="1179">
                  <c:v>0.63873806060695903</c:v>
                </c:pt>
                <c:pt idx="1180">
                  <c:v>0.63886939209753602</c:v>
                </c:pt>
                <c:pt idx="1181">
                  <c:v>0.63899800185021105</c:v>
                </c:pt>
                <c:pt idx="1182">
                  <c:v>0.63911925236244704</c:v>
                </c:pt>
                <c:pt idx="1183">
                  <c:v>0.63924907405083498</c:v>
                </c:pt>
                <c:pt idx="1184">
                  <c:v>0.63937008873816903</c:v>
                </c:pt>
                <c:pt idx="1185">
                  <c:v>0.63950256946323403</c:v>
                </c:pt>
                <c:pt idx="1186">
                  <c:v>0.63962472810235305</c:v>
                </c:pt>
                <c:pt idx="1187">
                  <c:v>0.63977493161625898</c:v>
                </c:pt>
                <c:pt idx="1188">
                  <c:v>0.63992110492246901</c:v>
                </c:pt>
                <c:pt idx="1189">
                  <c:v>0.64005654723604499</c:v>
                </c:pt>
                <c:pt idx="1190">
                  <c:v>0.64018879890038105</c:v>
                </c:pt>
                <c:pt idx="1191">
                  <c:v>0.64033299894568496</c:v>
                </c:pt>
                <c:pt idx="1192">
                  <c:v>0.64044100429663098</c:v>
                </c:pt>
                <c:pt idx="1193">
                  <c:v>0.640543438962763</c:v>
                </c:pt>
                <c:pt idx="1194">
                  <c:v>0.64068405871774803</c:v>
                </c:pt>
                <c:pt idx="1195">
                  <c:v>0.64081768440617304</c:v>
                </c:pt>
                <c:pt idx="1196">
                  <c:v>0.64096801006879101</c:v>
                </c:pt>
                <c:pt idx="1197">
                  <c:v>0.64109388961068003</c:v>
                </c:pt>
                <c:pt idx="1198">
                  <c:v>0.641181292082175</c:v>
                </c:pt>
                <c:pt idx="1199">
                  <c:v>0.64126733734131802</c:v>
                </c:pt>
                <c:pt idx="1200">
                  <c:v>0.64137170833182</c:v>
                </c:pt>
                <c:pt idx="1201">
                  <c:v>0.64145487217585795</c:v>
                </c:pt>
                <c:pt idx="1202">
                  <c:v>0.64155836840661296</c:v>
                </c:pt>
                <c:pt idx="1203">
                  <c:v>0.64167488537488504</c:v>
                </c:pt>
                <c:pt idx="1204">
                  <c:v>0.64178016918175596</c:v>
                </c:pt>
                <c:pt idx="1205">
                  <c:v>0.64187716341982903</c:v>
                </c:pt>
                <c:pt idx="1206">
                  <c:v>0.641946762857595</c:v>
                </c:pt>
                <c:pt idx="1207">
                  <c:v>0.64201692487219397</c:v>
                </c:pt>
                <c:pt idx="1208">
                  <c:v>0.64212864956973303</c:v>
                </c:pt>
                <c:pt idx="1209">
                  <c:v>0.64222960072698398</c:v>
                </c:pt>
                <c:pt idx="1210">
                  <c:v>0.64231782225471601</c:v>
                </c:pt>
                <c:pt idx="1211">
                  <c:v>0.64241622466781001</c:v>
                </c:pt>
                <c:pt idx="1212">
                  <c:v>0.64250630655512897</c:v>
                </c:pt>
                <c:pt idx="1213">
                  <c:v>0.64258278436423799</c:v>
                </c:pt>
                <c:pt idx="1214">
                  <c:v>0.64266409359600396</c:v>
                </c:pt>
                <c:pt idx="1215">
                  <c:v>0.64276783837293305</c:v>
                </c:pt>
                <c:pt idx="1216">
                  <c:v>0.64286817605755098</c:v>
                </c:pt>
                <c:pt idx="1217">
                  <c:v>0.64291963255800899</c:v>
                </c:pt>
                <c:pt idx="1218">
                  <c:v>0.64300568842483796</c:v>
                </c:pt>
                <c:pt idx="1219">
                  <c:v>0.64308592367193396</c:v>
                </c:pt>
                <c:pt idx="1220">
                  <c:v>0.64315964878635301</c:v>
                </c:pt>
                <c:pt idx="1221">
                  <c:v>0.64323397851340702</c:v>
                </c:pt>
                <c:pt idx="1222">
                  <c:v>0.64333205332254595</c:v>
                </c:pt>
                <c:pt idx="1223">
                  <c:v>0.643413901801976</c:v>
                </c:pt>
                <c:pt idx="1224">
                  <c:v>0.64350119827319696</c:v>
                </c:pt>
                <c:pt idx="1225">
                  <c:v>0.64362449842217795</c:v>
                </c:pt>
                <c:pt idx="1226">
                  <c:v>0.64373049935632698</c:v>
                </c:pt>
                <c:pt idx="1227">
                  <c:v>0.64385241545819405</c:v>
                </c:pt>
                <c:pt idx="1228">
                  <c:v>0.64395335517984398</c:v>
                </c:pt>
                <c:pt idx="1229">
                  <c:v>0.64406068119782001</c:v>
                </c:pt>
                <c:pt idx="1230">
                  <c:v>0.64414406392242496</c:v>
                </c:pt>
                <c:pt idx="1231">
                  <c:v>0.64425352399526403</c:v>
                </c:pt>
                <c:pt idx="1232">
                  <c:v>0.64435998160032903</c:v>
                </c:pt>
                <c:pt idx="1233">
                  <c:v>0.64443945947321002</c:v>
                </c:pt>
                <c:pt idx="1234">
                  <c:v>0.64452970312376301</c:v>
                </c:pt>
                <c:pt idx="1235">
                  <c:v>0.64464837548785603</c:v>
                </c:pt>
                <c:pt idx="1236">
                  <c:v>0.64478136572827904</c:v>
                </c:pt>
                <c:pt idx="1237">
                  <c:v>0.64490513374979697</c:v>
                </c:pt>
                <c:pt idx="1238">
                  <c:v>0.64502830575195302</c:v>
                </c:pt>
                <c:pt idx="1239">
                  <c:v>0.64514188507271497</c:v>
                </c:pt>
                <c:pt idx="1240">
                  <c:v>0.64523253207194298</c:v>
                </c:pt>
                <c:pt idx="1241">
                  <c:v>0.64531154799520896</c:v>
                </c:pt>
                <c:pt idx="1242">
                  <c:v>0.64542385732444996</c:v>
                </c:pt>
                <c:pt idx="1243">
                  <c:v>0.645544647375628</c:v>
                </c:pt>
                <c:pt idx="1244">
                  <c:v>0.64566754453077402</c:v>
                </c:pt>
                <c:pt idx="1245">
                  <c:v>0.64578562025937203</c:v>
                </c:pt>
                <c:pt idx="1246">
                  <c:v>0.64588051487011999</c:v>
                </c:pt>
                <c:pt idx="1247">
                  <c:v>0.64595920649592997</c:v>
                </c:pt>
                <c:pt idx="1248">
                  <c:v>0.64604936847484895</c:v>
                </c:pt>
                <c:pt idx="1249">
                  <c:v>0.64614044749802302</c:v>
                </c:pt>
                <c:pt idx="1250">
                  <c:v>0.64624854942618504</c:v>
                </c:pt>
                <c:pt idx="1251">
                  <c:v>0.64632494381637295</c:v>
                </c:pt>
                <c:pt idx="1252">
                  <c:v>0.64643129526445198</c:v>
                </c:pt>
                <c:pt idx="1253">
                  <c:v>0.64653754708408995</c:v>
                </c:pt>
                <c:pt idx="1254">
                  <c:v>0.64665228965145305</c:v>
                </c:pt>
                <c:pt idx="1255">
                  <c:v>0.64674362998133195</c:v>
                </c:pt>
                <c:pt idx="1256">
                  <c:v>0.64685142299922604</c:v>
                </c:pt>
                <c:pt idx="1257">
                  <c:v>0.64698429232607901</c:v>
                </c:pt>
                <c:pt idx="1258">
                  <c:v>0.64708573799543601</c:v>
                </c:pt>
                <c:pt idx="1259">
                  <c:v>0.64721248547892296</c:v>
                </c:pt>
                <c:pt idx="1260">
                  <c:v>0.64735141032164301</c:v>
                </c:pt>
                <c:pt idx="1261">
                  <c:v>0.64745141032847098</c:v>
                </c:pt>
                <c:pt idx="1262">
                  <c:v>0.64755582415505797</c:v>
                </c:pt>
                <c:pt idx="1263">
                  <c:v>0.64766896971103005</c:v>
                </c:pt>
                <c:pt idx="1264">
                  <c:v>0.64776424462188298</c:v>
                </c:pt>
                <c:pt idx="1265">
                  <c:v>0.64785311040632898</c:v>
                </c:pt>
                <c:pt idx="1266">
                  <c:v>0.64796083801789905</c:v>
                </c:pt>
                <c:pt idx="1267">
                  <c:v>0.64807917475107202</c:v>
                </c:pt>
                <c:pt idx="1268">
                  <c:v>0.648192195379935</c:v>
                </c:pt>
                <c:pt idx="1269">
                  <c:v>0.64836939380206604</c:v>
                </c:pt>
                <c:pt idx="1270">
                  <c:v>0.64850809559734401</c:v>
                </c:pt>
                <c:pt idx="1271">
                  <c:v>0.64863311991412198</c:v>
                </c:pt>
                <c:pt idx="1272">
                  <c:v>0.64876951587237197</c:v>
                </c:pt>
                <c:pt idx="1273">
                  <c:v>0.64889955841135705</c:v>
                </c:pt>
                <c:pt idx="1274">
                  <c:v>0.64901088191381995</c:v>
                </c:pt>
                <c:pt idx="1275">
                  <c:v>0.64911625212568302</c:v>
                </c:pt>
                <c:pt idx="1276">
                  <c:v>0.64921487505833797</c:v>
                </c:pt>
                <c:pt idx="1277">
                  <c:v>0.64930445666891601</c:v>
                </c:pt>
                <c:pt idx="1278">
                  <c:v>0.64940273453238495</c:v>
                </c:pt>
                <c:pt idx="1279">
                  <c:v>0.64951958399222798</c:v>
                </c:pt>
                <c:pt idx="1280">
                  <c:v>0.64963432067617599</c:v>
                </c:pt>
                <c:pt idx="1281">
                  <c:v>0.64972559017421605</c:v>
                </c:pt>
                <c:pt idx="1282">
                  <c:v>0.649853899631612</c:v>
                </c:pt>
                <c:pt idx="1283">
                  <c:v>0.64998091776376599</c:v>
                </c:pt>
                <c:pt idx="1284">
                  <c:v>0.65011745150552602</c:v>
                </c:pt>
                <c:pt idx="1285">
                  <c:v>0.65021202903734499</c:v>
                </c:pt>
                <c:pt idx="1286">
                  <c:v>0.65033151244357401</c:v>
                </c:pt>
                <c:pt idx="1287">
                  <c:v>0.65044811918202305</c:v>
                </c:pt>
                <c:pt idx="1288">
                  <c:v>0.65057996133983698</c:v>
                </c:pt>
                <c:pt idx="1289">
                  <c:v>0.65075721551298205</c:v>
                </c:pt>
                <c:pt idx="1290">
                  <c:v>0.650891125736897</c:v>
                </c:pt>
                <c:pt idx="1291">
                  <c:v>0.65099297953283197</c:v>
                </c:pt>
                <c:pt idx="1292">
                  <c:v>0.651120940228893</c:v>
                </c:pt>
                <c:pt idx="1293">
                  <c:v>0.65124148556949302</c:v>
                </c:pt>
                <c:pt idx="1294">
                  <c:v>0.65138065415666502</c:v>
                </c:pt>
                <c:pt idx="1295">
                  <c:v>0.65151617593521305</c:v>
                </c:pt>
                <c:pt idx="1296">
                  <c:v>0.65166365841933505</c:v>
                </c:pt>
                <c:pt idx="1297">
                  <c:v>0.65178853634403</c:v>
                </c:pt>
                <c:pt idx="1298">
                  <c:v>0.65191870156779996</c:v>
                </c:pt>
                <c:pt idx="1299">
                  <c:v>0.65206678246278604</c:v>
                </c:pt>
                <c:pt idx="1300">
                  <c:v>0.65220082785859101</c:v>
                </c:pt>
                <c:pt idx="1301">
                  <c:v>0.65233780104924799</c:v>
                </c:pt>
                <c:pt idx="1302">
                  <c:v>0.65250513847889102</c:v>
                </c:pt>
                <c:pt idx="1303">
                  <c:v>0.65263350947051302</c:v>
                </c:pt>
                <c:pt idx="1304">
                  <c:v>0.65276560385094595</c:v>
                </c:pt>
                <c:pt idx="1305">
                  <c:v>0.65290426653911504</c:v>
                </c:pt>
                <c:pt idx="1306">
                  <c:v>0.652983751143973</c:v>
                </c:pt>
                <c:pt idx="1307">
                  <c:v>0.65306004675713403</c:v>
                </c:pt>
                <c:pt idx="1308">
                  <c:v>0.65316394942540601</c:v>
                </c:pt>
                <c:pt idx="1309">
                  <c:v>0.65326425608207594</c:v>
                </c:pt>
                <c:pt idx="1310">
                  <c:v>0.653355925670009</c:v>
                </c:pt>
                <c:pt idx="1311">
                  <c:v>0.65344468469191397</c:v>
                </c:pt>
                <c:pt idx="1312">
                  <c:v>0.65348239995054302</c:v>
                </c:pt>
                <c:pt idx="1313">
                  <c:v>0.65351464096229495</c:v>
                </c:pt>
                <c:pt idx="1314">
                  <c:v>0.65358869063998604</c:v>
                </c:pt>
                <c:pt idx="1315">
                  <c:v>0.65361181661129697</c:v>
                </c:pt>
                <c:pt idx="1316">
                  <c:v>0.65365133740833103</c:v>
                </c:pt>
                <c:pt idx="1317">
                  <c:v>0.65370489647604402</c:v>
                </c:pt>
                <c:pt idx="1318">
                  <c:v>0.65373716614607402</c:v>
                </c:pt>
                <c:pt idx="1319">
                  <c:v>0.65380074069930205</c:v>
                </c:pt>
                <c:pt idx="1320">
                  <c:v>0.65380324145313695</c:v>
                </c:pt>
                <c:pt idx="1321">
                  <c:v>0.65383248722498799</c:v>
                </c:pt>
                <c:pt idx="1322">
                  <c:v>0.65384541032360999</c:v>
                </c:pt>
                <c:pt idx="1323">
                  <c:v>0.65386612878810701</c:v>
                </c:pt>
                <c:pt idx="1324">
                  <c:v>0.653877647973508</c:v>
                </c:pt>
                <c:pt idx="1325">
                  <c:v>0.65389565168599895</c:v>
                </c:pt>
                <c:pt idx="1326">
                  <c:v>0.65393614946895395</c:v>
                </c:pt>
                <c:pt idx="1327">
                  <c:v>0.65395988634772895</c:v>
                </c:pt>
                <c:pt idx="1328">
                  <c:v>0.65394901687308005</c:v>
                </c:pt>
                <c:pt idx="1329">
                  <c:v>0.65396290733011597</c:v>
                </c:pt>
                <c:pt idx="1330">
                  <c:v>0.65400221982461004</c:v>
                </c:pt>
                <c:pt idx="1331">
                  <c:v>0.65399288285620805</c:v>
                </c:pt>
                <c:pt idx="1332">
                  <c:v>0.65398736376806699</c:v>
                </c:pt>
                <c:pt idx="1333">
                  <c:v>0.65402269764510002</c:v>
                </c:pt>
                <c:pt idx="1334">
                  <c:v>0.65401205634432302</c:v>
                </c:pt>
                <c:pt idx="1335">
                  <c:v>0.65400691019670798</c:v>
                </c:pt>
                <c:pt idx="1336">
                  <c:v>0.65401657606310304</c:v>
                </c:pt>
                <c:pt idx="1337">
                  <c:v>0.65402803253763797</c:v>
                </c:pt>
                <c:pt idx="1338">
                  <c:v>0.65401564626346897</c:v>
                </c:pt>
                <c:pt idx="1339">
                  <c:v>0.65403603346794104</c:v>
                </c:pt>
                <c:pt idx="1340">
                  <c:v>0.654016447538185</c:v>
                </c:pt>
                <c:pt idx="1341">
                  <c:v>0.65397110332665298</c:v>
                </c:pt>
                <c:pt idx="1342">
                  <c:v>0.65396859525332696</c:v>
                </c:pt>
                <c:pt idx="1343">
                  <c:v>0.65395158324580305</c:v>
                </c:pt>
                <c:pt idx="1344">
                  <c:v>0.65397995961533395</c:v>
                </c:pt>
                <c:pt idx="1345">
                  <c:v>0.65399101814470595</c:v>
                </c:pt>
                <c:pt idx="1346">
                  <c:v>0.65398652410654001</c:v>
                </c:pt>
                <c:pt idx="1347">
                  <c:v>0.65392894536188895</c:v>
                </c:pt>
                <c:pt idx="1348">
                  <c:v>0.65391964934989399</c:v>
                </c:pt>
                <c:pt idx="1349">
                  <c:v>0.65386880108616197</c:v>
                </c:pt>
                <c:pt idx="1350">
                  <c:v>0.65389204098471598</c:v>
                </c:pt>
                <c:pt idx="1351">
                  <c:v>0.65394197696330403</c:v>
                </c:pt>
                <c:pt idx="1352">
                  <c:v>0.65390924792699401</c:v>
                </c:pt>
                <c:pt idx="1353">
                  <c:v>0.65384485673478998</c:v>
                </c:pt>
                <c:pt idx="1354">
                  <c:v>0.65379445844318695</c:v>
                </c:pt>
                <c:pt idx="1355">
                  <c:v>0.65372230928689701</c:v>
                </c:pt>
                <c:pt idx="1356">
                  <c:v>0.65370882719481704</c:v>
                </c:pt>
                <c:pt idx="1357">
                  <c:v>0.653715861728414</c:v>
                </c:pt>
                <c:pt idx="1358">
                  <c:v>0.65362448019389197</c:v>
                </c:pt>
                <c:pt idx="1359">
                  <c:v>0.65358491230768201</c:v>
                </c:pt>
                <c:pt idx="1360">
                  <c:v>0.65355965793973103</c:v>
                </c:pt>
                <c:pt idx="1361">
                  <c:v>0.65349761995895606</c:v>
                </c:pt>
                <c:pt idx="1362">
                  <c:v>0.65345246287237901</c:v>
                </c:pt>
                <c:pt idx="1363">
                  <c:v>0.65339061114238195</c:v>
                </c:pt>
                <c:pt idx="1364">
                  <c:v>0.65332295963674303</c:v>
                </c:pt>
                <c:pt idx="1365">
                  <c:v>0.65328557995382797</c:v>
                </c:pt>
                <c:pt idx="1366">
                  <c:v>0.65327659853803199</c:v>
                </c:pt>
                <c:pt idx="1367">
                  <c:v>0.65325486497066199</c:v>
                </c:pt>
                <c:pt idx="1368">
                  <c:v>0.65323266363884203</c:v>
                </c:pt>
                <c:pt idx="1369">
                  <c:v>0.65317625857946404</c:v>
                </c:pt>
                <c:pt idx="1370">
                  <c:v>0.65311390173245698</c:v>
                </c:pt>
                <c:pt idx="1371">
                  <c:v>0.65306598691576601</c:v>
                </c:pt>
                <c:pt idx="1372">
                  <c:v>0.653044481886081</c:v>
                </c:pt>
                <c:pt idx="1373">
                  <c:v>0.65300841954173205</c:v>
                </c:pt>
                <c:pt idx="1374">
                  <c:v>0.65298124867720597</c:v>
                </c:pt>
                <c:pt idx="1375">
                  <c:v>0.65296714644634402</c:v>
                </c:pt>
                <c:pt idx="1376">
                  <c:v>0.65296493248700804</c:v>
                </c:pt>
                <c:pt idx="1377">
                  <c:v>0.65293270716863205</c:v>
                </c:pt>
                <c:pt idx="1378">
                  <c:v>0.65292897117599702</c:v>
                </c:pt>
                <c:pt idx="1379">
                  <c:v>0.65285792581293201</c:v>
                </c:pt>
                <c:pt idx="1380">
                  <c:v>0.652742740086944</c:v>
                </c:pt>
                <c:pt idx="1381">
                  <c:v>0.65269496702325702</c:v>
                </c:pt>
                <c:pt idx="1382">
                  <c:v>0.65265367801952201</c:v>
                </c:pt>
                <c:pt idx="1383">
                  <c:v>0.65260604957705304</c:v>
                </c:pt>
                <c:pt idx="1384">
                  <c:v>0.65267456221832398</c:v>
                </c:pt>
                <c:pt idx="1385">
                  <c:v>0.65265879969094398</c:v>
                </c:pt>
                <c:pt idx="1386">
                  <c:v>0.65260640379629797</c:v>
                </c:pt>
                <c:pt idx="1387">
                  <c:v>0.65256317923136598</c:v>
                </c:pt>
                <c:pt idx="1388">
                  <c:v>0.65246166764517299</c:v>
                </c:pt>
                <c:pt idx="1389">
                  <c:v>0.65243359389367095</c:v>
                </c:pt>
                <c:pt idx="1390">
                  <c:v>0.65243906252638695</c:v>
                </c:pt>
                <c:pt idx="1391">
                  <c:v>0.65245012907353095</c:v>
                </c:pt>
                <c:pt idx="1392">
                  <c:v>0.65241127059929205</c:v>
                </c:pt>
                <c:pt idx="1393">
                  <c:v>0.65239688561502895</c:v>
                </c:pt>
                <c:pt idx="1394">
                  <c:v>0.65230554414019304</c:v>
                </c:pt>
                <c:pt idx="1395">
                  <c:v>0.65225635624779499</c:v>
                </c:pt>
                <c:pt idx="1396">
                  <c:v>0.652233212358172</c:v>
                </c:pt>
                <c:pt idx="1397">
                  <c:v>0.65218618233674097</c:v>
                </c:pt>
                <c:pt idx="1398">
                  <c:v>0.65214377175790705</c:v>
                </c:pt>
                <c:pt idx="1399">
                  <c:v>0.652081147435151</c:v>
                </c:pt>
                <c:pt idx="1400">
                  <c:v>0.65200801491662397</c:v>
                </c:pt>
                <c:pt idx="1401">
                  <c:v>0.65197596745056996</c:v>
                </c:pt>
                <c:pt idx="1402">
                  <c:v>0.65190294919273895</c:v>
                </c:pt>
                <c:pt idx="1403">
                  <c:v>0.65185002052631202</c:v>
                </c:pt>
                <c:pt idx="1404">
                  <c:v>0.65184654309443002</c:v>
                </c:pt>
                <c:pt idx="1405">
                  <c:v>0.65176182011624695</c:v>
                </c:pt>
                <c:pt idx="1406">
                  <c:v>0.65167791235636796</c:v>
                </c:pt>
                <c:pt idx="1407">
                  <c:v>0.65163972910827905</c:v>
                </c:pt>
                <c:pt idx="1408">
                  <c:v>0.65152010376848202</c:v>
                </c:pt>
                <c:pt idx="1409">
                  <c:v>0.65152218768222503</c:v>
                </c:pt>
                <c:pt idx="1410">
                  <c:v>0.65152151820038395</c:v>
                </c:pt>
                <c:pt idx="1411">
                  <c:v>0.65151100605698598</c:v>
                </c:pt>
                <c:pt idx="1412">
                  <c:v>0.65152699469314002</c:v>
                </c:pt>
                <c:pt idx="1413">
                  <c:v>0.65147806111042805</c:v>
                </c:pt>
                <c:pt idx="1414">
                  <c:v>0.65144440632607203</c:v>
                </c:pt>
                <c:pt idx="1415">
                  <c:v>0.65140753102580495</c:v>
                </c:pt>
                <c:pt idx="1416">
                  <c:v>0.65136383288128497</c:v>
                </c:pt>
                <c:pt idx="1417">
                  <c:v>0.65136692762020099</c:v>
                </c:pt>
                <c:pt idx="1418">
                  <c:v>0.65136162998328895</c:v>
                </c:pt>
                <c:pt idx="1419">
                  <c:v>0.65141900856731205</c:v>
                </c:pt>
                <c:pt idx="1420">
                  <c:v>0.65142454467621702</c:v>
                </c:pt>
                <c:pt idx="1421">
                  <c:v>0.65143195236904805</c:v>
                </c:pt>
                <c:pt idx="1422">
                  <c:v>0.65146653103029395</c:v>
                </c:pt>
                <c:pt idx="1423">
                  <c:v>0.65142934219470605</c:v>
                </c:pt>
                <c:pt idx="1424">
                  <c:v>0.65143442113842198</c:v>
                </c:pt>
                <c:pt idx="1425">
                  <c:v>0.651409623587481</c:v>
                </c:pt>
                <c:pt idx="1426">
                  <c:v>0.65134034698965004</c:v>
                </c:pt>
                <c:pt idx="1427">
                  <c:v>0.65136171909028495</c:v>
                </c:pt>
                <c:pt idx="1428">
                  <c:v>0.65134775818763602</c:v>
                </c:pt>
                <c:pt idx="1429">
                  <c:v>0.65136223109894598</c:v>
                </c:pt>
                <c:pt idx="1430">
                  <c:v>0.65137996863275405</c:v>
                </c:pt>
                <c:pt idx="1431">
                  <c:v>0.65133523147683603</c:v>
                </c:pt>
                <c:pt idx="1432">
                  <c:v>0.65132509524815296</c:v>
                </c:pt>
                <c:pt idx="1433">
                  <c:v>0.65134826192280904</c:v>
                </c:pt>
                <c:pt idx="1434">
                  <c:v>0.65129042443387597</c:v>
                </c:pt>
                <c:pt idx="1435">
                  <c:v>0.65130900622505805</c:v>
                </c:pt>
                <c:pt idx="1436">
                  <c:v>0.65130469086216203</c:v>
                </c:pt>
                <c:pt idx="1437">
                  <c:v>0.65130757582926702</c:v>
                </c:pt>
                <c:pt idx="1438">
                  <c:v>0.65131129826798695</c:v>
                </c:pt>
                <c:pt idx="1439">
                  <c:v>0.65131186115318995</c:v>
                </c:pt>
                <c:pt idx="1440">
                  <c:v>0.65127414780152804</c:v>
                </c:pt>
                <c:pt idx="1441">
                  <c:v>0.65119560136774701</c:v>
                </c:pt>
                <c:pt idx="1442">
                  <c:v>0.65115685094630504</c:v>
                </c:pt>
                <c:pt idx="1443">
                  <c:v>0.65113610397252997</c:v>
                </c:pt>
                <c:pt idx="1444">
                  <c:v>0.65114248327158897</c:v>
                </c:pt>
                <c:pt idx="1445">
                  <c:v>0.65114854669439803</c:v>
                </c:pt>
                <c:pt idx="1446">
                  <c:v>0.65115665542886503</c:v>
                </c:pt>
                <c:pt idx="1447">
                  <c:v>0.65124470702037096</c:v>
                </c:pt>
                <c:pt idx="1448">
                  <c:v>0.65123150613581504</c:v>
                </c:pt>
                <c:pt idx="1449">
                  <c:v>0.65123038357977103</c:v>
                </c:pt>
                <c:pt idx="1450">
                  <c:v>0.65128516399705005</c:v>
                </c:pt>
                <c:pt idx="1451">
                  <c:v>0.651234000368906</c:v>
                </c:pt>
                <c:pt idx="1452">
                  <c:v>0.65129927640179697</c:v>
                </c:pt>
                <c:pt idx="1453">
                  <c:v>0.65140024177686395</c:v>
                </c:pt>
                <c:pt idx="1454">
                  <c:v>0.65151288572721999</c:v>
                </c:pt>
                <c:pt idx="1455">
                  <c:v>0.65162030635514201</c:v>
                </c:pt>
                <c:pt idx="1456">
                  <c:v>0.65183819535896304</c:v>
                </c:pt>
                <c:pt idx="1457">
                  <c:v>0.65206069118482102</c:v>
                </c:pt>
                <c:pt idx="1458">
                  <c:v>0.65223852395596704</c:v>
                </c:pt>
                <c:pt idx="1459">
                  <c:v>0.65241274325056298</c:v>
                </c:pt>
                <c:pt idx="1600">
                  <c:v>0.59683210391977404</c:v>
                </c:pt>
                <c:pt idx="1601">
                  <c:v>0.59740730451134105</c:v>
                </c:pt>
                <c:pt idx="1602">
                  <c:v>0.59792895267079105</c:v>
                </c:pt>
                <c:pt idx="1603">
                  <c:v>0.59841133758702003</c:v>
                </c:pt>
                <c:pt idx="1604">
                  <c:v>0.59871568179638401</c:v>
                </c:pt>
                <c:pt idx="1605">
                  <c:v>0.59925320882414801</c:v>
                </c:pt>
                <c:pt idx="1606">
                  <c:v>0.59992281248026103</c:v>
                </c:pt>
                <c:pt idx="1607">
                  <c:v>0.60075803530947802</c:v>
                </c:pt>
                <c:pt idx="1608">
                  <c:v>0.60170973322643995</c:v>
                </c:pt>
                <c:pt idx="1609">
                  <c:v>0.60273284863250498</c:v>
                </c:pt>
                <c:pt idx="1610">
                  <c:v>0.60380677723343601</c:v>
                </c:pt>
                <c:pt idx="1611">
                  <c:v>0.60465668145793905</c:v>
                </c:pt>
                <c:pt idx="1612">
                  <c:v>0.60544443367168399</c:v>
                </c:pt>
                <c:pt idx="1613">
                  <c:v>0.60611445259894803</c:v>
                </c:pt>
                <c:pt idx="1614">
                  <c:v>0.60665499668199696</c:v>
                </c:pt>
                <c:pt idx="1615">
                  <c:v>0.60716844177371598</c:v>
                </c:pt>
                <c:pt idx="1616">
                  <c:v>0.60778563799589302</c:v>
                </c:pt>
                <c:pt idx="1617">
                  <c:v>0.60840050202045604</c:v>
                </c:pt>
                <c:pt idx="1618">
                  <c:v>0.609024851645107</c:v>
                </c:pt>
                <c:pt idx="1619">
                  <c:v>0.60970572093945996</c:v>
                </c:pt>
                <c:pt idx="1620">
                  <c:v>0.61037312032973801</c:v>
                </c:pt>
                <c:pt idx="1621">
                  <c:v>0.61101706021814495</c:v>
                </c:pt>
                <c:pt idx="1622">
                  <c:v>0.61169362656270199</c:v>
                </c:pt>
                <c:pt idx="1623">
                  <c:v>0.61234220709993603</c:v>
                </c:pt>
                <c:pt idx="1624">
                  <c:v>0.61297841790283103</c:v>
                </c:pt>
                <c:pt idx="1625">
                  <c:v>0.61361856367950096</c:v>
                </c:pt>
                <c:pt idx="1626">
                  <c:v>0.61432170192191005</c:v>
                </c:pt>
                <c:pt idx="1627">
                  <c:v>0.61503102071275195</c:v>
                </c:pt>
                <c:pt idx="1628">
                  <c:v>0.61563759328679302</c:v>
                </c:pt>
                <c:pt idx="1629">
                  <c:v>0.61629573713174701</c:v>
                </c:pt>
                <c:pt idx="1630">
                  <c:v>0.61698494423789396</c:v>
                </c:pt>
                <c:pt idx="1631">
                  <c:v>0.61763890876094796</c:v>
                </c:pt>
                <c:pt idx="1632">
                  <c:v>0.61834555470397601</c:v>
                </c:pt>
                <c:pt idx="1633">
                  <c:v>0.61904498253533402</c:v>
                </c:pt>
                <c:pt idx="1634">
                  <c:v>0.61972172372050005</c:v>
                </c:pt>
                <c:pt idx="1635">
                  <c:v>0.62040100972526901</c:v>
                </c:pt>
                <c:pt idx="1636">
                  <c:v>0.62112467167452301</c:v>
                </c:pt>
                <c:pt idx="1637">
                  <c:v>0.621860272081036</c:v>
                </c:pt>
                <c:pt idx="1638">
                  <c:v>0.62260311176995797</c:v>
                </c:pt>
                <c:pt idx="1639">
                  <c:v>0.62331477708349703</c:v>
                </c:pt>
                <c:pt idx="1640">
                  <c:v>0.624043287606036</c:v>
                </c:pt>
                <c:pt idx="1641">
                  <c:v>0.62466061849744303</c:v>
                </c:pt>
                <c:pt idx="1642">
                  <c:v>0.62525302875545197</c:v>
                </c:pt>
                <c:pt idx="1643">
                  <c:v>0.62586359925569801</c:v>
                </c:pt>
                <c:pt idx="1644">
                  <c:v>0.62640488736617805</c:v>
                </c:pt>
                <c:pt idx="1645">
                  <c:v>0.626909977335251</c:v>
                </c:pt>
                <c:pt idx="1646">
                  <c:v>0.62739455369918395</c:v>
                </c:pt>
                <c:pt idx="1647">
                  <c:v>0.6278004018037</c:v>
                </c:pt>
                <c:pt idx="1648">
                  <c:v>0.62819980703891398</c:v>
                </c:pt>
                <c:pt idx="1649">
                  <c:v>0.62858838344509504</c:v>
                </c:pt>
                <c:pt idx="1650">
                  <c:v>0.62906295957483904</c:v>
                </c:pt>
                <c:pt idx="1651">
                  <c:v>0.62957102437753198</c:v>
                </c:pt>
                <c:pt idx="1652">
                  <c:v>0.63019633910329498</c:v>
                </c:pt>
                <c:pt idx="1653">
                  <c:v>0.63108096680395498</c:v>
                </c:pt>
                <c:pt idx="1654">
                  <c:v>0.63230070337177902</c:v>
                </c:pt>
                <c:pt idx="1655">
                  <c:v>0.63354447137398195</c:v>
                </c:pt>
                <c:pt idx="1656">
                  <c:v>0.634956909879833</c:v>
                </c:pt>
                <c:pt idx="1657">
                  <c:v>0.63606110381369996</c:v>
                </c:pt>
                <c:pt idx="1658">
                  <c:v>0.63657457203276901</c:v>
                </c:pt>
                <c:pt idx="1659">
                  <c:v>0.63737090507507599</c:v>
                </c:pt>
                <c:pt idx="1660">
                  <c:v>0.63796847340595098</c:v>
                </c:pt>
                <c:pt idx="1661">
                  <c:v>0.63866710615896105</c:v>
                </c:pt>
                <c:pt idx="1662">
                  <c:v>0.63925810903364899</c:v>
                </c:pt>
                <c:pt idx="1663">
                  <c:v>0.64002756849209697</c:v>
                </c:pt>
                <c:pt idx="1664">
                  <c:v>0.64093459996259605</c:v>
                </c:pt>
                <c:pt idx="1665">
                  <c:v>0.64170136225337304</c:v>
                </c:pt>
                <c:pt idx="1666">
                  <c:v>0.64248098043655</c:v>
                </c:pt>
                <c:pt idx="1667">
                  <c:v>0.64329820484607303</c:v>
                </c:pt>
                <c:pt idx="1668">
                  <c:v>0.64394658311198305</c:v>
                </c:pt>
                <c:pt idx="1669">
                  <c:v>0.64439918563917098</c:v>
                </c:pt>
                <c:pt idx="1670">
                  <c:v>0.644936646108212</c:v>
                </c:pt>
                <c:pt idx="1671">
                  <c:v>0.64544084384235001</c:v>
                </c:pt>
                <c:pt idx="1672">
                  <c:v>0.64600427000132399</c:v>
                </c:pt>
                <c:pt idx="1673">
                  <c:v>0.64672754597553495</c:v>
                </c:pt>
                <c:pt idx="1674">
                  <c:v>0.64718622244260204</c:v>
                </c:pt>
                <c:pt idx="1675">
                  <c:v>0.64756844765727695</c:v>
                </c:pt>
                <c:pt idx="1676">
                  <c:v>0.64796397775421</c:v>
                </c:pt>
                <c:pt idx="1677">
                  <c:v>0.64822533121960701</c:v>
                </c:pt>
                <c:pt idx="1678">
                  <c:v>0.64847714885040197</c:v>
                </c:pt>
                <c:pt idx="1679">
                  <c:v>0.64883993025439302</c:v>
                </c:pt>
                <c:pt idx="1680">
                  <c:v>0.64917764011035906</c:v>
                </c:pt>
                <c:pt idx="1681">
                  <c:v>0.64951234890124199</c:v>
                </c:pt>
                <c:pt idx="1682">
                  <c:v>0.64985689940229696</c:v>
                </c:pt>
                <c:pt idx="1683">
                  <c:v>0.65008784324535995</c:v>
                </c:pt>
                <c:pt idx="1684">
                  <c:v>0.65032812970187603</c:v>
                </c:pt>
                <c:pt idx="1685">
                  <c:v>0.65060593211772599</c:v>
                </c:pt>
                <c:pt idx="1686">
                  <c:v>0.65086860389660495</c:v>
                </c:pt>
                <c:pt idx="1687">
                  <c:v>0.651124446385136</c:v>
                </c:pt>
                <c:pt idx="1688">
                  <c:v>0.65138262382853795</c:v>
                </c:pt>
                <c:pt idx="1689">
                  <c:v>0.651617452741866</c:v>
                </c:pt>
                <c:pt idx="1690">
                  <c:v>0.651772383819201</c:v>
                </c:pt>
                <c:pt idx="1691">
                  <c:v>0.65194308430869696</c:v>
                </c:pt>
                <c:pt idx="1692">
                  <c:v>0.65209496431358405</c:v>
                </c:pt>
                <c:pt idx="1693">
                  <c:v>0.65221909093111896</c:v>
                </c:pt>
                <c:pt idx="1694">
                  <c:v>0.65237321304549101</c:v>
                </c:pt>
                <c:pt idx="1695">
                  <c:v>0.65248833208005896</c:v>
                </c:pt>
                <c:pt idx="1696">
                  <c:v>0.65257031970562995</c:v>
                </c:pt>
                <c:pt idx="1697">
                  <c:v>0.65261845752399394</c:v>
                </c:pt>
                <c:pt idx="1698">
                  <c:v>0.652683955272226</c:v>
                </c:pt>
                <c:pt idx="1699">
                  <c:v>0.65272682631282197</c:v>
                </c:pt>
                <c:pt idx="1700">
                  <c:v>0.65275538408383105</c:v>
                </c:pt>
                <c:pt idx="1701">
                  <c:v>0.65281369160228397</c:v>
                </c:pt>
                <c:pt idx="1702">
                  <c:v>0.65294488930693595</c:v>
                </c:pt>
                <c:pt idx="1703">
                  <c:v>0.65313486178320201</c:v>
                </c:pt>
                <c:pt idx="1704">
                  <c:v>0.65327648424837403</c:v>
                </c:pt>
                <c:pt idx="1705">
                  <c:v>0.65342756604347996</c:v>
                </c:pt>
                <c:pt idx="1706">
                  <c:v>0.65344086351337305</c:v>
                </c:pt>
                <c:pt idx="1707">
                  <c:v>0.65349067247270498</c:v>
                </c:pt>
                <c:pt idx="1708">
                  <c:v>0.65343777724740204</c:v>
                </c:pt>
                <c:pt idx="1709">
                  <c:v>0.65356529371636496</c:v>
                </c:pt>
                <c:pt idx="1710">
                  <c:v>0.65380940100901497</c:v>
                </c:pt>
                <c:pt idx="1711">
                  <c:v>0.65400067758188596</c:v>
                </c:pt>
                <c:pt idx="1712">
                  <c:v>0.65428155217348305</c:v>
                </c:pt>
                <c:pt idx="1713">
                  <c:v>0.65446174223144504</c:v>
                </c:pt>
                <c:pt idx="1714">
                  <c:v>0.65458967925410605</c:v>
                </c:pt>
                <c:pt idx="1715">
                  <c:v>0.65470606389116603</c:v>
                </c:pt>
                <c:pt idx="1716">
                  <c:v>0.65472688974711402</c:v>
                </c:pt>
                <c:pt idx="1717">
                  <c:v>0.65482848981571795</c:v>
                </c:pt>
                <c:pt idx="1718">
                  <c:v>0.65498311063150405</c:v>
                </c:pt>
                <c:pt idx="1719">
                  <c:v>0.65505720399651202</c:v>
                </c:pt>
                <c:pt idx="1720">
                  <c:v>0.65517253166229406</c:v>
                </c:pt>
                <c:pt idx="1721">
                  <c:v>0.65533587672013605</c:v>
                </c:pt>
                <c:pt idx="1722">
                  <c:v>0.65545964609208796</c:v>
                </c:pt>
                <c:pt idx="1723">
                  <c:v>0.65564362285567002</c:v>
                </c:pt>
                <c:pt idx="1724">
                  <c:v>0.65584738631689699</c:v>
                </c:pt>
                <c:pt idx="1725">
                  <c:v>0.656004397145179</c:v>
                </c:pt>
                <c:pt idx="1726">
                  <c:v>0.65613126175332004</c:v>
                </c:pt>
                <c:pt idx="1727">
                  <c:v>0.65619869527047203</c:v>
                </c:pt>
                <c:pt idx="1728">
                  <c:v>0.65622562072676105</c:v>
                </c:pt>
                <c:pt idx="1729">
                  <c:v>0.65628903449256004</c:v>
                </c:pt>
                <c:pt idx="1730">
                  <c:v>0.65638124352007199</c:v>
                </c:pt>
                <c:pt idx="1731">
                  <c:v>0.65638646753785501</c:v>
                </c:pt>
                <c:pt idx="1732">
                  <c:v>0.65641621954965901</c:v>
                </c:pt>
                <c:pt idx="1733">
                  <c:v>0.65646008394604005</c:v>
                </c:pt>
                <c:pt idx="1734">
                  <c:v>0.65643318891446001</c:v>
                </c:pt>
                <c:pt idx="1735">
                  <c:v>0.656375507035318</c:v>
                </c:pt>
                <c:pt idx="1736">
                  <c:v>0.65641272124046202</c:v>
                </c:pt>
                <c:pt idx="1737">
                  <c:v>0.65648165583178597</c:v>
                </c:pt>
                <c:pt idx="1738">
                  <c:v>0.65650931873830198</c:v>
                </c:pt>
                <c:pt idx="1739">
                  <c:v>0.65660512135053295</c:v>
                </c:pt>
                <c:pt idx="1740">
                  <c:v>0.656688035015355</c:v>
                </c:pt>
                <c:pt idx="1741">
                  <c:v>0.65677489142227996</c:v>
                </c:pt>
                <c:pt idx="1742">
                  <c:v>0.65693802087361597</c:v>
                </c:pt>
                <c:pt idx="1743">
                  <c:v>0.65707204662968899</c:v>
                </c:pt>
                <c:pt idx="1744">
                  <c:v>0.65715859113150799</c:v>
                </c:pt>
                <c:pt idx="1745">
                  <c:v>0.657306935999595</c:v>
                </c:pt>
                <c:pt idx="1746">
                  <c:v>0.65743420472115299</c:v>
                </c:pt>
                <c:pt idx="1747">
                  <c:v>0.65753130574071295</c:v>
                </c:pt>
                <c:pt idx="1748">
                  <c:v>0.65766948068641096</c:v>
                </c:pt>
                <c:pt idx="1749">
                  <c:v>0.657846748169017</c:v>
                </c:pt>
                <c:pt idx="1750">
                  <c:v>0.65796092031122999</c:v>
                </c:pt>
                <c:pt idx="1751">
                  <c:v>0.65801835662560804</c:v>
                </c:pt>
                <c:pt idx="1752">
                  <c:v>0.65809526480609903</c:v>
                </c:pt>
                <c:pt idx="1753">
                  <c:v>0.65809161521565096</c:v>
                </c:pt>
                <c:pt idx="1754">
                  <c:v>0.65808355268656704</c:v>
                </c:pt>
                <c:pt idx="1755">
                  <c:v>0.65804588614953397</c:v>
                </c:pt>
                <c:pt idx="1756">
                  <c:v>0.65801657014039205</c:v>
                </c:pt>
                <c:pt idx="1757">
                  <c:v>0.65801749678501498</c:v>
                </c:pt>
                <c:pt idx="1758">
                  <c:v>0.65797045585619895</c:v>
                </c:pt>
                <c:pt idx="1759">
                  <c:v>0.65787585685265904</c:v>
                </c:pt>
                <c:pt idx="1760">
                  <c:v>0.65780159940923599</c:v>
                </c:pt>
                <c:pt idx="1761">
                  <c:v>0.65763912489350496</c:v>
                </c:pt>
                <c:pt idx="1762">
                  <c:v>0.65764751545953704</c:v>
                </c:pt>
                <c:pt idx="1763">
                  <c:v>0.65780475571713504</c:v>
                </c:pt>
                <c:pt idx="1764">
                  <c:v>0.65789650056844495</c:v>
                </c:pt>
                <c:pt idx="1765">
                  <c:v>0.65801431605712302</c:v>
                </c:pt>
                <c:pt idx="1766">
                  <c:v>0.65815511195951304</c:v>
                </c:pt>
                <c:pt idx="1767">
                  <c:v>0.65833569803934699</c:v>
                </c:pt>
                <c:pt idx="1768">
                  <c:v>0.65845308047191298</c:v>
                </c:pt>
                <c:pt idx="1769">
                  <c:v>0.65863726761541597</c:v>
                </c:pt>
                <c:pt idx="1770">
                  <c:v>0.65886641188724304</c:v>
                </c:pt>
                <c:pt idx="1771">
                  <c:v>0.659013342712508</c:v>
                </c:pt>
                <c:pt idx="1772">
                  <c:v>0.65913651936960005</c:v>
                </c:pt>
                <c:pt idx="1773">
                  <c:v>0.65924879206651898</c:v>
                </c:pt>
                <c:pt idx="1774">
                  <c:v>0.65933331086692204</c:v>
                </c:pt>
                <c:pt idx="1775">
                  <c:v>0.659407570377472</c:v>
                </c:pt>
                <c:pt idx="1776">
                  <c:v>0.65941423389504294</c:v>
                </c:pt>
                <c:pt idx="1777">
                  <c:v>0.65928820674384403</c:v>
                </c:pt>
                <c:pt idx="1778">
                  <c:v>0.65914285117290194</c:v>
                </c:pt>
                <c:pt idx="1779">
                  <c:v>0.658914398533195</c:v>
                </c:pt>
                <c:pt idx="1780">
                  <c:v>0.65857803338931997</c:v>
                </c:pt>
                <c:pt idx="1781">
                  <c:v>0.658152683706418</c:v>
                </c:pt>
                <c:pt idx="1782">
                  <c:v>0.65766196282091405</c:v>
                </c:pt>
                <c:pt idx="1783">
                  <c:v>0.65703102148479298</c:v>
                </c:pt>
                <c:pt idx="1784">
                  <c:v>0.65628451185765901</c:v>
                </c:pt>
                <c:pt idx="1785">
                  <c:v>0.655463305580263</c:v>
                </c:pt>
                <c:pt idx="1786">
                  <c:v>0.65454010287522202</c:v>
                </c:pt>
                <c:pt idx="1787">
                  <c:v>0.65359541415342204</c:v>
                </c:pt>
                <c:pt idx="1788">
                  <c:v>0.65248373202834697</c:v>
                </c:pt>
                <c:pt idx="1789">
                  <c:v>0.65113420409545997</c:v>
                </c:pt>
                <c:pt idx="1790">
                  <c:v>0.64966028256431296</c:v>
                </c:pt>
                <c:pt idx="1791">
                  <c:v>0.64811558012909398</c:v>
                </c:pt>
                <c:pt idx="1792">
                  <c:v>0.64631712341450098</c:v>
                </c:pt>
                <c:pt idx="1793">
                  <c:v>0.64432496985228105</c:v>
                </c:pt>
                <c:pt idx="1794">
                  <c:v>0.64221854501136699</c:v>
                </c:pt>
                <c:pt idx="1795">
                  <c:v>0.63985804080627895</c:v>
                </c:pt>
                <c:pt idx="1796">
                  <c:v>0.63746340142555202</c:v>
                </c:pt>
                <c:pt idx="1797">
                  <c:v>0.634977393963712</c:v>
                </c:pt>
                <c:pt idx="1798">
                  <c:v>0.632390265468741</c:v>
                </c:pt>
                <c:pt idx="1799">
                  <c:v>0.62964765907619102</c:v>
                </c:pt>
                <c:pt idx="1800">
                  <c:v>0.62694791207171197</c:v>
                </c:pt>
                <c:pt idx="1801">
                  <c:v>0.62422352491215605</c:v>
                </c:pt>
                <c:pt idx="1802">
                  <c:v>0.62137358407189203</c:v>
                </c:pt>
                <c:pt idx="1803">
                  <c:v>0.61854542478566699</c:v>
                </c:pt>
                <c:pt idx="1804">
                  <c:v>0.61588850400388595</c:v>
                </c:pt>
                <c:pt idx="1805">
                  <c:v>0.61321570232577505</c:v>
                </c:pt>
                <c:pt idx="1806">
                  <c:v>0.61066841424128104</c:v>
                </c:pt>
                <c:pt idx="1807">
                  <c:v>0.60835398161443599</c:v>
                </c:pt>
                <c:pt idx="1808">
                  <c:v>0.606155796063374</c:v>
                </c:pt>
                <c:pt idx="1809">
                  <c:v>0.60401885840567704</c:v>
                </c:pt>
                <c:pt idx="1810">
                  <c:v>0.60209284352075199</c:v>
                </c:pt>
                <c:pt idx="1811">
                  <c:v>0.60021364123338705</c:v>
                </c:pt>
                <c:pt idx="1812">
                  <c:v>0.59844735018463902</c:v>
                </c:pt>
                <c:pt idx="1813">
                  <c:v>0.596809662071769</c:v>
                </c:pt>
                <c:pt idx="1814">
                  <c:v>0.59532162737202299</c:v>
                </c:pt>
                <c:pt idx="1815">
                  <c:v>0.59393136479931297</c:v>
                </c:pt>
                <c:pt idx="1816">
                  <c:v>0.59270628598095298</c:v>
                </c:pt>
                <c:pt idx="1817">
                  <c:v>0.59156342362900005</c:v>
                </c:pt>
                <c:pt idx="1818">
                  <c:v>0.590535974145312</c:v>
                </c:pt>
                <c:pt idx="1819">
                  <c:v>0.58956432013545301</c:v>
                </c:pt>
                <c:pt idx="1820">
                  <c:v>0.58869768482601903</c:v>
                </c:pt>
                <c:pt idx="1821">
                  <c:v>0.58787999350751896</c:v>
                </c:pt>
                <c:pt idx="1822">
                  <c:v>0.58714622797500704</c:v>
                </c:pt>
                <c:pt idx="1823">
                  <c:v>0.58646751477733805</c:v>
                </c:pt>
                <c:pt idx="1824">
                  <c:v>0.58587969041694099</c:v>
                </c:pt>
                <c:pt idx="1825">
                  <c:v>0.58525195125645701</c:v>
                </c:pt>
                <c:pt idx="1826">
                  <c:v>0.58461911737258798</c:v>
                </c:pt>
                <c:pt idx="1827">
                  <c:v>0.58395316558551003</c:v>
                </c:pt>
                <c:pt idx="1828">
                  <c:v>0.58328412375376804</c:v>
                </c:pt>
                <c:pt idx="1829">
                  <c:v>0.58261313811043103</c:v>
                </c:pt>
                <c:pt idx="1830">
                  <c:v>0.58180197968832004</c:v>
                </c:pt>
                <c:pt idx="1831">
                  <c:v>0.58092527008303496</c:v>
                </c:pt>
                <c:pt idx="1832">
                  <c:v>0.580174823353243</c:v>
                </c:pt>
                <c:pt idx="1833">
                  <c:v>0.57932951637719199</c:v>
                </c:pt>
                <c:pt idx="1834">
                  <c:v>0.57852610150888295</c:v>
                </c:pt>
                <c:pt idx="1835">
                  <c:v>0.57790270757386597</c:v>
                </c:pt>
                <c:pt idx="1836">
                  <c:v>0.57698527712201397</c:v>
                </c:pt>
                <c:pt idx="1837">
                  <c:v>0.57590893390141196</c:v>
                </c:pt>
                <c:pt idx="1838">
                  <c:v>0.57487254577420699</c:v>
                </c:pt>
                <c:pt idx="1839">
                  <c:v>0.57377952249115705</c:v>
                </c:pt>
                <c:pt idx="1840">
                  <c:v>0.57259131080092596</c:v>
                </c:pt>
                <c:pt idx="1841">
                  <c:v>0.57135925773463703</c:v>
                </c:pt>
                <c:pt idx="1842">
                  <c:v>0.57010977021620601</c:v>
                </c:pt>
                <c:pt idx="1843">
                  <c:v>0.56877496019394302</c:v>
                </c:pt>
                <c:pt idx="1844">
                  <c:v>0.56731234541130304</c:v>
                </c:pt>
                <c:pt idx="1845">
                  <c:v>0.56575889149255099</c:v>
                </c:pt>
                <c:pt idx="1846">
                  <c:v>0.563984857664105</c:v>
                </c:pt>
                <c:pt idx="1847">
                  <c:v>0.56172170892140205</c:v>
                </c:pt>
                <c:pt idx="1848">
                  <c:v>0.55915003303167998</c:v>
                </c:pt>
                <c:pt idx="1849">
                  <c:v>0.55622680629223997</c:v>
                </c:pt>
                <c:pt idx="1850">
                  <c:v>0.55277839057523603</c:v>
                </c:pt>
                <c:pt idx="1851">
                  <c:v>0.54914456003270795</c:v>
                </c:pt>
                <c:pt idx="1852">
                  <c:v>0.54498299512195802</c:v>
                </c:pt>
                <c:pt idx="1853">
                  <c:v>0.54125727098531595</c:v>
                </c:pt>
                <c:pt idx="1854">
                  <c:v>0.53707042615547096</c:v>
                </c:pt>
                <c:pt idx="1855">
                  <c:v>0.53402429695757303</c:v>
                </c:pt>
                <c:pt idx="1856">
                  <c:v>0.53111286276436998</c:v>
                </c:pt>
                <c:pt idx="1857">
                  <c:v>0.52947074801994398</c:v>
                </c:pt>
                <c:pt idx="1858">
                  <c:v>0.52857757634722702</c:v>
                </c:pt>
                <c:pt idx="1859">
                  <c:v>0.52898050435159705</c:v>
                </c:pt>
                <c:pt idx="1860">
                  <c:v>0.53048077141460503</c:v>
                </c:pt>
                <c:pt idx="1861">
                  <c:v>0.53290969325993298</c:v>
                </c:pt>
                <c:pt idx="1862">
                  <c:v>0.53687105248129596</c:v>
                </c:pt>
                <c:pt idx="1863">
                  <c:v>0.54097755124467894</c:v>
                </c:pt>
                <c:pt idx="1864">
                  <c:v>0.54628750925265401</c:v>
                </c:pt>
                <c:pt idx="1865">
                  <c:v>0.55143919831909305</c:v>
                </c:pt>
                <c:pt idx="1866">
                  <c:v>0.55729679791047904</c:v>
                </c:pt>
                <c:pt idx="1867">
                  <c:v>0.56265285487637295</c:v>
                </c:pt>
                <c:pt idx="1868">
                  <c:v>0.56812154453577102</c:v>
                </c:pt>
                <c:pt idx="1869">
                  <c:v>0.57327529816723299</c:v>
                </c:pt>
                <c:pt idx="1870">
                  <c:v>0.57786799397522204</c:v>
                </c:pt>
                <c:pt idx="1871">
                  <c:v>0.58183519638067305</c:v>
                </c:pt>
                <c:pt idx="1872">
                  <c:v>0.58517152728668498</c:v>
                </c:pt>
                <c:pt idx="1873">
                  <c:v>0.58802496695592099</c:v>
                </c:pt>
                <c:pt idx="1874">
                  <c:v>0.59035836943061504</c:v>
                </c:pt>
                <c:pt idx="1875">
                  <c:v>0.592311054337471</c:v>
                </c:pt>
                <c:pt idx="1876">
                  <c:v>0.59403301916124895</c:v>
                </c:pt>
                <c:pt idx="1877">
                  <c:v>0.59526268193852705</c:v>
                </c:pt>
                <c:pt idx="1878">
                  <c:v>0.596332805981448</c:v>
                </c:pt>
                <c:pt idx="1879">
                  <c:v>0.59710611868143104</c:v>
                </c:pt>
                <c:pt idx="1880">
                  <c:v>0.59767980111779695</c:v>
                </c:pt>
                <c:pt idx="1881">
                  <c:v>0.59796868048815199</c:v>
                </c:pt>
                <c:pt idx="1882">
                  <c:v>0.59819307802124499</c:v>
                </c:pt>
                <c:pt idx="1883">
                  <c:v>0.59815334134110798</c:v>
                </c:pt>
                <c:pt idx="1884">
                  <c:v>0.59808856999656401</c:v>
                </c:pt>
                <c:pt idx="1885">
                  <c:v>0.59770237955254302</c:v>
                </c:pt>
                <c:pt idx="1886">
                  <c:v>0.59750673976061996</c:v>
                </c:pt>
                <c:pt idx="1887">
                  <c:v>0.59718518917197005</c:v>
                </c:pt>
                <c:pt idx="1888">
                  <c:v>0.59703276812101702</c:v>
                </c:pt>
                <c:pt idx="1889">
                  <c:v>0.59696152163173499</c:v>
                </c:pt>
                <c:pt idx="1890">
                  <c:v>0.59698163312450003</c:v>
                </c:pt>
                <c:pt idx="1891">
                  <c:v>0.59707623102451102</c:v>
                </c:pt>
                <c:pt idx="1892">
                  <c:v>0.59724411748320105</c:v>
                </c:pt>
                <c:pt idx="1893">
                  <c:v>0.59749392495926301</c:v>
                </c:pt>
                <c:pt idx="1894">
                  <c:v>0.59783480998407201</c:v>
                </c:pt>
                <c:pt idx="1895">
                  <c:v>0.59831988095958299</c:v>
                </c:pt>
                <c:pt idx="1896">
                  <c:v>0.59879144971728504</c:v>
                </c:pt>
                <c:pt idx="1897">
                  <c:v>0.59929274745854499</c:v>
                </c:pt>
                <c:pt idx="1898">
                  <c:v>0.59980645895456497</c:v>
                </c:pt>
                <c:pt idx="1899">
                  <c:v>0.60023208765056402</c:v>
                </c:pt>
                <c:pt idx="1900">
                  <c:v>0.60056838616501695</c:v>
                </c:pt>
                <c:pt idx="1901">
                  <c:v>0.60083403525516399</c:v>
                </c:pt>
                <c:pt idx="1902">
                  <c:v>0.60107247526676599</c:v>
                </c:pt>
                <c:pt idx="1903">
                  <c:v>0.601141840737758</c:v>
                </c:pt>
                <c:pt idx="1904">
                  <c:v>0.60115905083709897</c:v>
                </c:pt>
                <c:pt idx="1905">
                  <c:v>0.60119651563993004</c:v>
                </c:pt>
                <c:pt idx="1906">
                  <c:v>0.60117858060787599</c:v>
                </c:pt>
                <c:pt idx="1907">
                  <c:v>0.60116287901642995</c:v>
                </c:pt>
                <c:pt idx="1908">
                  <c:v>0.60111771908521305</c:v>
                </c:pt>
                <c:pt idx="1909">
                  <c:v>0.60092356976779304</c:v>
                </c:pt>
                <c:pt idx="1910">
                  <c:v>0.60060409839692397</c:v>
                </c:pt>
                <c:pt idx="1911">
                  <c:v>0.60039310253803901</c:v>
                </c:pt>
                <c:pt idx="1912">
                  <c:v>0.60012090604866497</c:v>
                </c:pt>
                <c:pt idx="1913">
                  <c:v>0.59979857035212103</c:v>
                </c:pt>
                <c:pt idx="1914">
                  <c:v>0.59963712142706305</c:v>
                </c:pt>
                <c:pt idx="1915">
                  <c:v>0.59940306577990499</c:v>
                </c:pt>
                <c:pt idx="1916">
                  <c:v>0.59905964617174801</c:v>
                </c:pt>
                <c:pt idx="1917">
                  <c:v>0.59877722969352298</c:v>
                </c:pt>
                <c:pt idx="1918">
                  <c:v>0.59868950824936495</c:v>
                </c:pt>
                <c:pt idx="1919">
                  <c:v>0.59834960782309399</c:v>
                </c:pt>
                <c:pt idx="1920">
                  <c:v>0.59782640133527298</c:v>
                </c:pt>
                <c:pt idx="1921">
                  <c:v>0.59744158962331995</c:v>
                </c:pt>
                <c:pt idx="1922">
                  <c:v>0.596952668466743</c:v>
                </c:pt>
                <c:pt idx="1923">
                  <c:v>0.59651152848181299</c:v>
                </c:pt>
                <c:pt idx="1924">
                  <c:v>0.596218713747102</c:v>
                </c:pt>
                <c:pt idx="1925">
                  <c:v>0.59584281361761204</c:v>
                </c:pt>
                <c:pt idx="1926">
                  <c:v>0.59535513118247096</c:v>
                </c:pt>
                <c:pt idx="1927">
                  <c:v>0.59489760456115104</c:v>
                </c:pt>
                <c:pt idx="1928">
                  <c:v>0.59448540245783899</c:v>
                </c:pt>
                <c:pt idx="1929">
                  <c:v>0.59395934441960097</c:v>
                </c:pt>
                <c:pt idx="1930">
                  <c:v>0.59351457199552604</c:v>
                </c:pt>
                <c:pt idx="1931">
                  <c:v>0.59320813929131599</c:v>
                </c:pt>
                <c:pt idx="1932">
                  <c:v>0.59279511034190102</c:v>
                </c:pt>
                <c:pt idx="1933">
                  <c:v>0.592314290794693</c:v>
                </c:pt>
                <c:pt idx="1934">
                  <c:v>0.591988782280363</c:v>
                </c:pt>
                <c:pt idx="1935">
                  <c:v>0.59173383840157601</c:v>
                </c:pt>
                <c:pt idx="1936">
                  <c:v>0.59133832703073097</c:v>
                </c:pt>
                <c:pt idx="1937">
                  <c:v>0.59103034268732801</c:v>
                </c:pt>
                <c:pt idx="1938">
                  <c:v>0.59068096863458197</c:v>
                </c:pt>
                <c:pt idx="1939">
                  <c:v>0.59007707366961104</c:v>
                </c:pt>
                <c:pt idx="1940">
                  <c:v>0.58964181641824498</c:v>
                </c:pt>
                <c:pt idx="1941">
                  <c:v>0.589432268118396</c:v>
                </c:pt>
                <c:pt idx="1942">
                  <c:v>0.58897340409197396</c:v>
                </c:pt>
                <c:pt idx="1943">
                  <c:v>0.58838356082201704</c:v>
                </c:pt>
                <c:pt idx="1944">
                  <c:v>0.58800673723232999</c:v>
                </c:pt>
                <c:pt idx="1945">
                  <c:v>0.58774758029654295</c:v>
                </c:pt>
                <c:pt idx="1946">
                  <c:v>0.587271551247599</c:v>
                </c:pt>
                <c:pt idx="1947">
                  <c:v>0.58681236661727099</c:v>
                </c:pt>
                <c:pt idx="1948">
                  <c:v>0.58640348876790704</c:v>
                </c:pt>
                <c:pt idx="1949">
                  <c:v>0.58564623984116204</c:v>
                </c:pt>
                <c:pt idx="1950">
                  <c:v>0.58517934415881701</c:v>
                </c:pt>
                <c:pt idx="1951">
                  <c:v>0.58500197957498501</c:v>
                </c:pt>
                <c:pt idx="1952">
                  <c:v>0.58441260689020202</c:v>
                </c:pt>
                <c:pt idx="1953">
                  <c:v>0.58376018824556497</c:v>
                </c:pt>
                <c:pt idx="1954">
                  <c:v>0.58317708413687297</c:v>
                </c:pt>
                <c:pt idx="1955">
                  <c:v>0.58237169852673698</c:v>
                </c:pt>
                <c:pt idx="1956">
                  <c:v>0.58189889909082904</c:v>
                </c:pt>
                <c:pt idx="1957">
                  <c:v>0.58170760625741902</c:v>
                </c:pt>
                <c:pt idx="1958">
                  <c:v>0.58127095866831102</c:v>
                </c:pt>
                <c:pt idx="1959">
                  <c:v>0.58076249379919098</c:v>
                </c:pt>
                <c:pt idx="1960">
                  <c:v>0.58040326830841604</c:v>
                </c:pt>
                <c:pt idx="1961">
                  <c:v>0.57989486002912105</c:v>
                </c:pt>
                <c:pt idx="1962">
                  <c:v>0.57947945070846396</c:v>
                </c:pt>
                <c:pt idx="1963">
                  <c:v>0.57927359352835905</c:v>
                </c:pt>
                <c:pt idx="1964">
                  <c:v>0.57893713770839395</c:v>
                </c:pt>
                <c:pt idx="1965">
                  <c:v>0.57841570302040002</c:v>
                </c:pt>
                <c:pt idx="1966">
                  <c:v>0.57807242280150195</c:v>
                </c:pt>
                <c:pt idx="1967">
                  <c:v>0.578014377953881</c:v>
                </c:pt>
                <c:pt idx="1968">
                  <c:v>0.57808757437224201</c:v>
                </c:pt>
                <c:pt idx="1969">
                  <c:v>0.57819031405546795</c:v>
                </c:pt>
                <c:pt idx="1970">
                  <c:v>0.57837303987455602</c:v>
                </c:pt>
                <c:pt idx="1971">
                  <c:v>0.57851534679136996</c:v>
                </c:pt>
                <c:pt idx="1972">
                  <c:v>0.57837375554529102</c:v>
                </c:pt>
                <c:pt idx="1973">
                  <c:v>0.57823799400407505</c:v>
                </c:pt>
                <c:pt idx="1974">
                  <c:v>0.57841476893895305</c:v>
                </c:pt>
                <c:pt idx="1975">
                  <c:v>0.57847933201031299</c:v>
                </c:pt>
                <c:pt idx="1976">
                  <c:v>0.57860131924703795</c:v>
                </c:pt>
                <c:pt idx="1977">
                  <c:v>0.57903939584814801</c:v>
                </c:pt>
                <c:pt idx="1978">
                  <c:v>0.57930708947667597</c:v>
                </c:pt>
                <c:pt idx="1979">
                  <c:v>0.57956592313401301</c:v>
                </c:pt>
                <c:pt idx="1980">
                  <c:v>0.57988401845469795</c:v>
                </c:pt>
                <c:pt idx="1981">
                  <c:v>0.58013230696192197</c:v>
                </c:pt>
                <c:pt idx="1982">
                  <c:v>0.58038184139351201</c:v>
                </c:pt>
                <c:pt idx="1983">
                  <c:v>0.580398440681404</c:v>
                </c:pt>
                <c:pt idx="1984">
                  <c:v>0.58054580481848705</c:v>
                </c:pt>
                <c:pt idx="1985">
                  <c:v>0.58071836734970395</c:v>
                </c:pt>
                <c:pt idx="1986">
                  <c:v>0.58047992724488795</c:v>
                </c:pt>
                <c:pt idx="1987">
                  <c:v>0.58027340175210596</c:v>
                </c:pt>
                <c:pt idx="1988">
                  <c:v>0.58026306730130695</c:v>
                </c:pt>
                <c:pt idx="1989">
                  <c:v>0.58017542856802196</c:v>
                </c:pt>
                <c:pt idx="1990">
                  <c:v>0.58003306548244105</c:v>
                </c:pt>
                <c:pt idx="1991">
                  <c:v>0.57993422668309003</c:v>
                </c:pt>
                <c:pt idx="1992">
                  <c:v>0.57947402266442705</c:v>
                </c:pt>
                <c:pt idx="1993">
                  <c:v>0.57863539807518705</c:v>
                </c:pt>
                <c:pt idx="1994">
                  <c:v>0.57810095220759705</c:v>
                </c:pt>
                <c:pt idx="1995">
                  <c:v>0.57794767678575898</c:v>
                </c:pt>
                <c:pt idx="1996">
                  <c:v>0.57747754573352805</c:v>
                </c:pt>
                <c:pt idx="1997">
                  <c:v>0.57701097737724405</c:v>
                </c:pt>
                <c:pt idx="1998">
                  <c:v>0.576554258827774</c:v>
                </c:pt>
                <c:pt idx="1999">
                  <c:v>0.57566060964174803</c:v>
                </c:pt>
                <c:pt idx="2000">
                  <c:v>0.57486499870269503</c:v>
                </c:pt>
                <c:pt idx="2001">
                  <c:v>0.57413032444015999</c:v>
                </c:pt>
                <c:pt idx="2002">
                  <c:v>0.57344970827622099</c:v>
                </c:pt>
                <c:pt idx="2003">
                  <c:v>0.57281319826102595</c:v>
                </c:pt>
                <c:pt idx="2004">
                  <c:v>0.572135533369867</c:v>
                </c:pt>
                <c:pt idx="2005">
                  <c:v>0.57165226315213702</c:v>
                </c:pt>
                <c:pt idx="2006">
                  <c:v>0.57117956451321605</c:v>
                </c:pt>
                <c:pt idx="2007">
                  <c:v>0.57095723768617201</c:v>
                </c:pt>
                <c:pt idx="2008">
                  <c:v>0.57114913391779398</c:v>
                </c:pt>
                <c:pt idx="2009">
                  <c:v>0.57098395886162501</c:v>
                </c:pt>
                <c:pt idx="2010">
                  <c:v>0.57080659432177205</c:v>
                </c:pt>
                <c:pt idx="2011">
                  <c:v>0.57079042837979199</c:v>
                </c:pt>
                <c:pt idx="2012">
                  <c:v>0.57060000982473402</c:v>
                </c:pt>
                <c:pt idx="2013">
                  <c:v>0.57053204433728899</c:v>
                </c:pt>
                <c:pt idx="2014">
                  <c:v>0.57079383574629095</c:v>
                </c:pt>
                <c:pt idx="2015">
                  <c:v>0.57075651042518605</c:v>
                </c:pt>
                <c:pt idx="2016">
                  <c:v>0.57052589671986897</c:v>
                </c:pt>
                <c:pt idx="2017">
                  <c:v>0.57016400994709804</c:v>
                </c:pt>
                <c:pt idx="2018">
                  <c:v>0.56961577764095706</c:v>
                </c:pt>
                <c:pt idx="2019">
                  <c:v>0.56892036676856805</c:v>
                </c:pt>
                <c:pt idx="2020">
                  <c:v>0.56785083650565504</c:v>
                </c:pt>
                <c:pt idx="2021">
                  <c:v>0.56682269569629495</c:v>
                </c:pt>
                <c:pt idx="2022">
                  <c:v>0.56570683099084196</c:v>
                </c:pt>
                <c:pt idx="2023">
                  <c:v>0.56475002222620296</c:v>
                </c:pt>
                <c:pt idx="2024">
                  <c:v>0.56395745049658497</c:v>
                </c:pt>
                <c:pt idx="2025">
                  <c:v>0.56321657435363504</c:v>
                </c:pt>
                <c:pt idx="2026">
                  <c:v>0.56266461935640899</c:v>
                </c:pt>
                <c:pt idx="2027">
                  <c:v>0.56195217863698999</c:v>
                </c:pt>
                <c:pt idx="2028">
                  <c:v>0.561004457761627</c:v>
                </c:pt>
                <c:pt idx="2029">
                  <c:v>0.56018531099945601</c:v>
                </c:pt>
                <c:pt idx="2030">
                  <c:v>0.55936430197104103</c:v>
                </c:pt>
                <c:pt idx="2031">
                  <c:v>0.558732426001047</c:v>
                </c:pt>
                <c:pt idx="2032">
                  <c:v>0.55840152686072997</c:v>
                </c:pt>
                <c:pt idx="2033">
                  <c:v>0.55789597215360598</c:v>
                </c:pt>
                <c:pt idx="2034">
                  <c:v>0.55690777597252406</c:v>
                </c:pt>
                <c:pt idx="2035">
                  <c:v>0.55667039618263203</c:v>
                </c:pt>
                <c:pt idx="2036">
                  <c:v>0.55677874546388795</c:v>
                </c:pt>
                <c:pt idx="2037">
                  <c:v>0.55684299579631502</c:v>
                </c:pt>
                <c:pt idx="2038">
                  <c:v>0.55765161895763504</c:v>
                </c:pt>
                <c:pt idx="2039">
                  <c:v>0.558029843437018</c:v>
                </c:pt>
                <c:pt idx="2040">
                  <c:v>0.55759040833889195</c:v>
                </c:pt>
                <c:pt idx="2041">
                  <c:v>0.55785034065249595</c:v>
                </c:pt>
                <c:pt idx="2042">
                  <c:v>0.55839613094118501</c:v>
                </c:pt>
                <c:pt idx="2043">
                  <c:v>0.55898786869800599</c:v>
                </c:pt>
                <c:pt idx="2044">
                  <c:v>0.55992922793611399</c:v>
                </c:pt>
                <c:pt idx="2045">
                  <c:v>0.56096509078741197</c:v>
                </c:pt>
                <c:pt idx="2046">
                  <c:v>0.56166735238016396</c:v>
                </c:pt>
                <c:pt idx="2047">
                  <c:v>0.56189698152490697</c:v>
                </c:pt>
                <c:pt idx="2048">
                  <c:v>0.56179525016959897</c:v>
                </c:pt>
                <c:pt idx="2049">
                  <c:v>0.56202893204753002</c:v>
                </c:pt>
                <c:pt idx="2050">
                  <c:v>0.562738682271819</c:v>
                </c:pt>
                <c:pt idx="2051">
                  <c:v>0.56331333952042895</c:v>
                </c:pt>
                <c:pt idx="2052">
                  <c:v>0.56372996555222299</c:v>
                </c:pt>
                <c:pt idx="2053">
                  <c:v>0.56378033129445404</c:v>
                </c:pt>
                <c:pt idx="2054">
                  <c:v>0.56309058012989499</c:v>
                </c:pt>
                <c:pt idx="2055">
                  <c:v>0.56235684988564405</c:v>
                </c:pt>
                <c:pt idx="2056">
                  <c:v>0.56257360956798497</c:v>
                </c:pt>
                <c:pt idx="2057">
                  <c:v>0.56301749214306096</c:v>
                </c:pt>
                <c:pt idx="2058">
                  <c:v>0.56311116864640598</c:v>
                </c:pt>
                <c:pt idx="2059">
                  <c:v>0.56357375180050495</c:v>
                </c:pt>
                <c:pt idx="2060">
                  <c:v>0.56321663041284298</c:v>
                </c:pt>
                <c:pt idx="2061">
                  <c:v>0.56204278929478302</c:v>
                </c:pt>
                <c:pt idx="2062">
                  <c:v>0.56154253587820402</c:v>
                </c:pt>
                <c:pt idx="2063">
                  <c:v>0.56052269115517195</c:v>
                </c:pt>
                <c:pt idx="2064">
                  <c:v>0.55876163418220604</c:v>
                </c:pt>
                <c:pt idx="2065">
                  <c:v>0.55821151519676804</c:v>
                </c:pt>
                <c:pt idx="2066">
                  <c:v>0.55762955632327804</c:v>
                </c:pt>
                <c:pt idx="2067">
                  <c:v>0.55662153645656798</c:v>
                </c:pt>
                <c:pt idx="2068">
                  <c:v>0.55650329241479601</c:v>
                </c:pt>
                <c:pt idx="2069">
                  <c:v>0.55540446965194501</c:v>
                </c:pt>
                <c:pt idx="2070">
                  <c:v>0.55394247574009103</c:v>
                </c:pt>
                <c:pt idx="2071">
                  <c:v>0.55347940389611605</c:v>
                </c:pt>
                <c:pt idx="2072">
                  <c:v>0.55282743775448795</c:v>
                </c:pt>
                <c:pt idx="2073">
                  <c:v>0.55184429784144895</c:v>
                </c:pt>
                <c:pt idx="2074">
                  <c:v>0.55136147706316696</c:v>
                </c:pt>
                <c:pt idx="2075">
                  <c:v>0.55061466973210604</c:v>
                </c:pt>
                <c:pt idx="2076">
                  <c:v>0.54986764679704103</c:v>
                </c:pt>
                <c:pt idx="2077">
                  <c:v>0.54940599866676898</c:v>
                </c:pt>
                <c:pt idx="2078">
                  <c:v>0.54820735656613595</c:v>
                </c:pt>
                <c:pt idx="2079">
                  <c:v>0.54686459164346701</c:v>
                </c:pt>
                <c:pt idx="2080">
                  <c:v>0.546264386666237</c:v>
                </c:pt>
                <c:pt idx="2081">
                  <c:v>0.54527842530480397</c:v>
                </c:pt>
                <c:pt idx="2082">
                  <c:v>0.544335139475003</c:v>
                </c:pt>
                <c:pt idx="2083">
                  <c:v>0.54330495354216501</c:v>
                </c:pt>
                <c:pt idx="2084">
                  <c:v>0.54129376133651397</c:v>
                </c:pt>
                <c:pt idx="2085">
                  <c:v>0.53924928736746602</c:v>
                </c:pt>
                <c:pt idx="2086">
                  <c:v>0.53869690188289898</c:v>
                </c:pt>
                <c:pt idx="2087">
                  <c:v>0.53772848217546099</c:v>
                </c:pt>
                <c:pt idx="2088">
                  <c:v>0.53642367601725405</c:v>
                </c:pt>
                <c:pt idx="2089">
                  <c:v>0.535880484793548</c:v>
                </c:pt>
                <c:pt idx="2090">
                  <c:v>0.53349764429684299</c:v>
                </c:pt>
                <c:pt idx="2091">
                  <c:v>0.53208867677940197</c:v>
                </c:pt>
                <c:pt idx="2092">
                  <c:v>0.53148969651258804</c:v>
                </c:pt>
                <c:pt idx="2093">
                  <c:v>0.53025484541808499</c:v>
                </c:pt>
                <c:pt idx="2094">
                  <c:v>0.52944312146780703</c:v>
                </c:pt>
                <c:pt idx="2095">
                  <c:v>0.528522986767477</c:v>
                </c:pt>
                <c:pt idx="2096">
                  <c:v>0.52670724643725797</c:v>
                </c:pt>
                <c:pt idx="2097">
                  <c:v>0.52543597811589504</c:v>
                </c:pt>
                <c:pt idx="2098">
                  <c:v>0.52418467802855295</c:v>
                </c:pt>
                <c:pt idx="2099">
                  <c:v>0.52319099758145304</c:v>
                </c:pt>
              </c:numCache>
            </c:numRef>
          </c:yVal>
          <c:smooth val="1"/>
          <c:extLst>
            <c:ext xmlns:c16="http://schemas.microsoft.com/office/drawing/2014/chart" uri="{C3380CC4-5D6E-409C-BE32-E72D297353CC}">
              <c16:uniqueId val="{00000000-0B7D-0741-AC4D-857EB043BEB4}"/>
            </c:ext>
          </c:extLst>
        </c:ser>
        <c:ser>
          <c:idx val="1"/>
          <c:order val="1"/>
          <c:tx>
            <c:strRef>
              <c:f>DEA_All_Sites_Ref!$A$8</c:f>
              <c:strCache>
                <c:ptCount val="1"/>
                <c:pt idx="0">
                  <c:v>20180527_WIN</c:v>
                </c:pt>
              </c:strCache>
            </c:strRef>
          </c:tx>
          <c:spPr>
            <a:ln w="19050" cap="rnd">
              <a:solidFill>
                <a:srgbClr val="E74837"/>
              </a:solidFill>
              <a:round/>
            </a:ln>
            <a:effectLst/>
          </c:spPr>
          <c:marker>
            <c:symbol val="none"/>
          </c:marker>
          <c:xVal>
            <c:numRef>
              <c:f>DEA_All_Sites_Ref!$B$7:$CDT$7</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DEA_All_Sites_Ref!$B$8:$CDT$8</c:f>
              <c:numCache>
                <c:formatCode>0.00E+00</c:formatCode>
                <c:ptCount val="2151"/>
                <c:pt idx="0">
                  <c:v>0.11468443403654099</c:v>
                </c:pt>
                <c:pt idx="1">
                  <c:v>0.114585156509605</c:v>
                </c:pt>
                <c:pt idx="2">
                  <c:v>0.11578136897326</c:v>
                </c:pt>
                <c:pt idx="3">
                  <c:v>0.117120975301232</c:v>
                </c:pt>
                <c:pt idx="4">
                  <c:v>0.11640566635148</c:v>
                </c:pt>
                <c:pt idx="5">
                  <c:v>0.11666478820724301</c:v>
                </c:pt>
                <c:pt idx="6">
                  <c:v>0.117228078018798</c:v>
                </c:pt>
                <c:pt idx="7">
                  <c:v>0.117744253746116</c:v>
                </c:pt>
                <c:pt idx="8">
                  <c:v>0.11901813959549599</c:v>
                </c:pt>
                <c:pt idx="9">
                  <c:v>0.11992653044328</c:v>
                </c:pt>
                <c:pt idx="10">
                  <c:v>0.119852121584595</c:v>
                </c:pt>
                <c:pt idx="11">
                  <c:v>0.119792959148946</c:v>
                </c:pt>
                <c:pt idx="12">
                  <c:v>0.119630723713194</c:v>
                </c:pt>
                <c:pt idx="13">
                  <c:v>0.120270523686152</c:v>
                </c:pt>
                <c:pt idx="14">
                  <c:v>0.12032041834830599</c:v>
                </c:pt>
                <c:pt idx="15">
                  <c:v>0.120380805879887</c:v>
                </c:pt>
                <c:pt idx="16">
                  <c:v>0.120824120687393</c:v>
                </c:pt>
                <c:pt idx="17">
                  <c:v>0.121272122440523</c:v>
                </c:pt>
                <c:pt idx="18">
                  <c:v>0.121469162975297</c:v>
                </c:pt>
                <c:pt idx="19">
                  <c:v>0.12200678865837</c:v>
                </c:pt>
                <c:pt idx="20">
                  <c:v>0.122333402976083</c:v>
                </c:pt>
                <c:pt idx="21">
                  <c:v>0.122672274775898</c:v>
                </c:pt>
                <c:pt idx="22">
                  <c:v>0.123232659146399</c:v>
                </c:pt>
                <c:pt idx="23">
                  <c:v>0.123720003824332</c:v>
                </c:pt>
                <c:pt idx="24">
                  <c:v>0.123868628683819</c:v>
                </c:pt>
                <c:pt idx="25">
                  <c:v>0.124121379390621</c:v>
                </c:pt>
                <c:pt idx="26">
                  <c:v>0.124505780923985</c:v>
                </c:pt>
                <c:pt idx="27">
                  <c:v>0.12500097370448701</c:v>
                </c:pt>
                <c:pt idx="28">
                  <c:v>0.12571135692625299</c:v>
                </c:pt>
                <c:pt idx="29">
                  <c:v>0.126100676845469</c:v>
                </c:pt>
                <c:pt idx="30">
                  <c:v>0.12668505060655599</c:v>
                </c:pt>
                <c:pt idx="31">
                  <c:v>0.12731266893843801</c:v>
                </c:pt>
                <c:pt idx="32">
                  <c:v>0.127553831030083</c:v>
                </c:pt>
                <c:pt idx="33">
                  <c:v>0.128107792193522</c:v>
                </c:pt>
                <c:pt idx="34">
                  <c:v>0.12895589647101499</c:v>
                </c:pt>
                <c:pt idx="35">
                  <c:v>0.12971561624327399</c:v>
                </c:pt>
                <c:pt idx="36">
                  <c:v>0.13029437349857501</c:v>
                </c:pt>
                <c:pt idx="37">
                  <c:v>0.13076685285086301</c:v>
                </c:pt>
                <c:pt idx="38">
                  <c:v>0.13150559628310601</c:v>
                </c:pt>
                <c:pt idx="39">
                  <c:v>0.13194771081506099</c:v>
                </c:pt>
                <c:pt idx="40">
                  <c:v>0.132656733381426</c:v>
                </c:pt>
                <c:pt idx="41">
                  <c:v>0.13348950097399201</c:v>
                </c:pt>
                <c:pt idx="42">
                  <c:v>0.13408602273755599</c:v>
                </c:pt>
                <c:pt idx="43">
                  <c:v>0.13487307504870399</c:v>
                </c:pt>
                <c:pt idx="44">
                  <c:v>0.135495938540345</c:v>
                </c:pt>
                <c:pt idx="45">
                  <c:v>0.13600191167016301</c:v>
                </c:pt>
                <c:pt idx="46">
                  <c:v>0.13647958856388301</c:v>
                </c:pt>
                <c:pt idx="47">
                  <c:v>0.13712130696889399</c:v>
                </c:pt>
                <c:pt idx="48">
                  <c:v>0.13773460738009799</c:v>
                </c:pt>
                <c:pt idx="49">
                  <c:v>0.13833986152538799</c:v>
                </c:pt>
                <c:pt idx="50">
                  <c:v>0.138821198755918</c:v>
                </c:pt>
                <c:pt idx="51">
                  <c:v>0.13927101387664401</c:v>
                </c:pt>
                <c:pt idx="52">
                  <c:v>0.13977289084959399</c:v>
                </c:pt>
                <c:pt idx="53">
                  <c:v>0.140345479474733</c:v>
                </c:pt>
                <c:pt idx="54">
                  <c:v>0.14079784666258899</c:v>
                </c:pt>
                <c:pt idx="55">
                  <c:v>0.14131691758382001</c:v>
                </c:pt>
                <c:pt idx="56">
                  <c:v>0.141878653184075</c:v>
                </c:pt>
                <c:pt idx="57">
                  <c:v>0.142493842066193</c:v>
                </c:pt>
                <c:pt idx="58">
                  <c:v>0.14318369989121399</c:v>
                </c:pt>
                <c:pt idx="59">
                  <c:v>0.14377614981494499</c:v>
                </c:pt>
                <c:pt idx="60">
                  <c:v>0.14441456378763201</c:v>
                </c:pt>
                <c:pt idx="61">
                  <c:v>0.145183675870794</c:v>
                </c:pt>
                <c:pt idx="62">
                  <c:v>0.14584837328188299</c:v>
                </c:pt>
                <c:pt idx="63">
                  <c:v>0.14644403791100499</c:v>
                </c:pt>
                <c:pt idx="64">
                  <c:v>0.14694136160412799</c:v>
                </c:pt>
                <c:pt idx="65">
                  <c:v>0.14768067700568599</c:v>
                </c:pt>
                <c:pt idx="66">
                  <c:v>0.148408431104707</c:v>
                </c:pt>
                <c:pt idx="67">
                  <c:v>0.149114235726102</c:v>
                </c:pt>
                <c:pt idx="68">
                  <c:v>0.14987599604450599</c:v>
                </c:pt>
                <c:pt idx="69">
                  <c:v>0.15055845070554399</c:v>
                </c:pt>
                <c:pt idx="70">
                  <c:v>0.151402845172008</c:v>
                </c:pt>
                <c:pt idx="71">
                  <c:v>0.15218017726914601</c:v>
                </c:pt>
                <c:pt idx="72">
                  <c:v>0.15291976635909599</c:v>
                </c:pt>
                <c:pt idx="73">
                  <c:v>0.153843864751426</c:v>
                </c:pt>
                <c:pt idx="74">
                  <c:v>0.15471562789250501</c:v>
                </c:pt>
                <c:pt idx="75">
                  <c:v>0.15554576259205999</c:v>
                </c:pt>
                <c:pt idx="76">
                  <c:v>0.156459270778355</c:v>
                </c:pt>
                <c:pt idx="77">
                  <c:v>0.15739994480342501</c:v>
                </c:pt>
                <c:pt idx="78">
                  <c:v>0.15835397706436799</c:v>
                </c:pt>
                <c:pt idx="79">
                  <c:v>0.15941760760780399</c:v>
                </c:pt>
                <c:pt idx="80">
                  <c:v>0.16044750574078501</c:v>
                </c:pt>
                <c:pt idx="81">
                  <c:v>0.16154732120572499</c:v>
                </c:pt>
                <c:pt idx="82">
                  <c:v>0.162664737773972</c:v>
                </c:pt>
                <c:pt idx="83">
                  <c:v>0.16371687235872501</c:v>
                </c:pt>
                <c:pt idx="84">
                  <c:v>0.16480835702924199</c:v>
                </c:pt>
                <c:pt idx="85">
                  <c:v>0.16585644630274701</c:v>
                </c:pt>
                <c:pt idx="86">
                  <c:v>0.166854907682116</c:v>
                </c:pt>
                <c:pt idx="87">
                  <c:v>0.16786002147745199</c:v>
                </c:pt>
                <c:pt idx="88">
                  <c:v>0.16900629902424899</c:v>
                </c:pt>
                <c:pt idx="89">
                  <c:v>0.17014864898573301</c:v>
                </c:pt>
                <c:pt idx="90">
                  <c:v>0.17132864148430399</c:v>
                </c:pt>
                <c:pt idx="91">
                  <c:v>0.17241889704930699</c:v>
                </c:pt>
                <c:pt idx="92">
                  <c:v>0.173490915740554</c:v>
                </c:pt>
                <c:pt idx="93">
                  <c:v>0.174575882157118</c:v>
                </c:pt>
                <c:pt idx="94">
                  <c:v>0.17567504597875799</c:v>
                </c:pt>
                <c:pt idx="95">
                  <c:v>0.176766054779913</c:v>
                </c:pt>
                <c:pt idx="96">
                  <c:v>0.17789028864874301</c:v>
                </c:pt>
                <c:pt idx="97">
                  <c:v>0.17892339501122001</c:v>
                </c:pt>
                <c:pt idx="98">
                  <c:v>0.17989233437947899</c:v>
                </c:pt>
                <c:pt idx="99">
                  <c:v>0.180878798486269</c:v>
                </c:pt>
                <c:pt idx="100">
                  <c:v>0.18181614311088301</c:v>
                </c:pt>
                <c:pt idx="101">
                  <c:v>0.182798374394119</c:v>
                </c:pt>
                <c:pt idx="102">
                  <c:v>0.183780332600499</c:v>
                </c:pt>
                <c:pt idx="103">
                  <c:v>0.18470510778980501</c:v>
                </c:pt>
                <c:pt idx="104">
                  <c:v>0.18562411871940601</c:v>
                </c:pt>
                <c:pt idx="105">
                  <c:v>0.18649628050352399</c:v>
                </c:pt>
                <c:pt idx="106">
                  <c:v>0.18732003263233901</c:v>
                </c:pt>
                <c:pt idx="107">
                  <c:v>0.188170865315406</c:v>
                </c:pt>
                <c:pt idx="108">
                  <c:v>0.188975308743597</c:v>
                </c:pt>
                <c:pt idx="109">
                  <c:v>0.18968806937347299</c:v>
                </c:pt>
                <c:pt idx="110">
                  <c:v>0.19039447837529599</c:v>
                </c:pt>
                <c:pt idx="111">
                  <c:v>0.19113312823273801</c:v>
                </c:pt>
                <c:pt idx="112">
                  <c:v>0.191797118099574</c:v>
                </c:pt>
                <c:pt idx="113">
                  <c:v>0.19241985430313399</c:v>
                </c:pt>
                <c:pt idx="114">
                  <c:v>0.193018746338356</c:v>
                </c:pt>
                <c:pt idx="115">
                  <c:v>0.193551162755978</c:v>
                </c:pt>
                <c:pt idx="116">
                  <c:v>0.19413788260692</c:v>
                </c:pt>
                <c:pt idx="117">
                  <c:v>0.19472494401035201</c:v>
                </c:pt>
                <c:pt idx="118">
                  <c:v>0.19530667761022699</c:v>
                </c:pt>
                <c:pt idx="119">
                  <c:v>0.195877521517343</c:v>
                </c:pt>
                <c:pt idx="120">
                  <c:v>0.19641458212085799</c:v>
                </c:pt>
                <c:pt idx="121">
                  <c:v>0.19692508428798999</c:v>
                </c:pt>
                <c:pt idx="122">
                  <c:v>0.197403256877452</c:v>
                </c:pt>
                <c:pt idx="123">
                  <c:v>0.197911098601456</c:v>
                </c:pt>
                <c:pt idx="124">
                  <c:v>0.198460733568734</c:v>
                </c:pt>
                <c:pt idx="125">
                  <c:v>0.198956207284681</c:v>
                </c:pt>
                <c:pt idx="126">
                  <c:v>0.199436564504794</c:v>
                </c:pt>
                <c:pt idx="127">
                  <c:v>0.19999688940840299</c:v>
                </c:pt>
                <c:pt idx="128">
                  <c:v>0.20052345957836101</c:v>
                </c:pt>
                <c:pt idx="129">
                  <c:v>0.201044924055268</c:v>
                </c:pt>
                <c:pt idx="130">
                  <c:v>0.20160912629701999</c:v>
                </c:pt>
                <c:pt idx="131">
                  <c:v>0.20221050642702201</c:v>
                </c:pt>
                <c:pt idx="132">
                  <c:v>0.202822897647877</c:v>
                </c:pt>
                <c:pt idx="133">
                  <c:v>0.20339112444319399</c:v>
                </c:pt>
                <c:pt idx="134">
                  <c:v>0.204050428322785</c:v>
                </c:pt>
                <c:pt idx="135">
                  <c:v>0.204789719096895</c:v>
                </c:pt>
                <c:pt idx="136">
                  <c:v>0.205551348460183</c:v>
                </c:pt>
                <c:pt idx="137">
                  <c:v>0.20633649780183699</c:v>
                </c:pt>
                <c:pt idx="138">
                  <c:v>0.207057933173356</c:v>
                </c:pt>
                <c:pt idx="139">
                  <c:v>0.20780395223593201</c:v>
                </c:pt>
                <c:pt idx="140">
                  <c:v>0.20853764245933101</c:v>
                </c:pt>
                <c:pt idx="141">
                  <c:v>0.20928593946709401</c:v>
                </c:pt>
                <c:pt idx="142">
                  <c:v>0.210069610731452</c:v>
                </c:pt>
                <c:pt idx="143">
                  <c:v>0.210916000769831</c:v>
                </c:pt>
                <c:pt idx="144">
                  <c:v>0.211811231240814</c:v>
                </c:pt>
                <c:pt idx="145">
                  <c:v>0.21267568807264001</c:v>
                </c:pt>
                <c:pt idx="146">
                  <c:v>0.21348550686275999</c:v>
                </c:pt>
                <c:pt idx="147">
                  <c:v>0.214334355337952</c:v>
                </c:pt>
                <c:pt idx="148">
                  <c:v>0.215256364105642</c:v>
                </c:pt>
                <c:pt idx="149">
                  <c:v>0.216224803493866</c:v>
                </c:pt>
                <c:pt idx="150">
                  <c:v>0.21717690267224499</c:v>
                </c:pt>
                <c:pt idx="151">
                  <c:v>0.218095803746849</c:v>
                </c:pt>
                <c:pt idx="152">
                  <c:v>0.21899907507208999</c:v>
                </c:pt>
                <c:pt idx="153">
                  <c:v>0.21993706182247499</c:v>
                </c:pt>
                <c:pt idx="154">
                  <c:v>0.22089407474776401</c:v>
                </c:pt>
                <c:pt idx="155">
                  <c:v>0.22175321004635701</c:v>
                </c:pt>
                <c:pt idx="156">
                  <c:v>0.22261957153019199</c:v>
                </c:pt>
                <c:pt idx="157">
                  <c:v>0.22358862755800199</c:v>
                </c:pt>
                <c:pt idx="158">
                  <c:v>0.22448866613650501</c:v>
                </c:pt>
                <c:pt idx="159">
                  <c:v>0.22542533709130899</c:v>
                </c:pt>
                <c:pt idx="160">
                  <c:v>0.226349323549589</c:v>
                </c:pt>
                <c:pt idx="161">
                  <c:v>0.22729941204059301</c:v>
                </c:pt>
                <c:pt idx="162">
                  <c:v>0.228214557962263</c:v>
                </c:pt>
                <c:pt idx="163">
                  <c:v>0.22913557212437699</c:v>
                </c:pt>
                <c:pt idx="164">
                  <c:v>0.230130926909487</c:v>
                </c:pt>
                <c:pt idx="165">
                  <c:v>0.23112616434128799</c:v>
                </c:pt>
                <c:pt idx="166">
                  <c:v>0.23213870361563699</c:v>
                </c:pt>
                <c:pt idx="167">
                  <c:v>0.233154681454082</c:v>
                </c:pt>
                <c:pt idx="168">
                  <c:v>0.23416818428637301</c:v>
                </c:pt>
                <c:pt idx="169">
                  <c:v>0.235214071631074</c:v>
                </c:pt>
                <c:pt idx="170">
                  <c:v>0.23619834194384801</c:v>
                </c:pt>
                <c:pt idx="171">
                  <c:v>0.23717030013750701</c:v>
                </c:pt>
                <c:pt idx="172">
                  <c:v>0.23822354556140099</c:v>
                </c:pt>
                <c:pt idx="173">
                  <c:v>0.23928839723776499</c:v>
                </c:pt>
                <c:pt idx="174">
                  <c:v>0.24034987303459801</c:v>
                </c:pt>
                <c:pt idx="175">
                  <c:v>0.24146233777590201</c:v>
                </c:pt>
                <c:pt idx="176">
                  <c:v>0.242656954230628</c:v>
                </c:pt>
                <c:pt idx="177">
                  <c:v>0.24389085285546999</c:v>
                </c:pt>
                <c:pt idx="178">
                  <c:v>0.245160370332036</c:v>
                </c:pt>
                <c:pt idx="179">
                  <c:v>0.24636535402083901</c:v>
                </c:pt>
                <c:pt idx="180">
                  <c:v>0.24760304664334201</c:v>
                </c:pt>
                <c:pt idx="181">
                  <c:v>0.24891356025435099</c:v>
                </c:pt>
                <c:pt idx="182">
                  <c:v>0.25024986665374899</c:v>
                </c:pt>
                <c:pt idx="183">
                  <c:v>0.25167415235046697</c:v>
                </c:pt>
                <c:pt idx="184">
                  <c:v>0.25312318093907399</c:v>
                </c:pt>
                <c:pt idx="185">
                  <c:v>0.25460895137398099</c:v>
                </c:pt>
                <c:pt idx="186">
                  <c:v>0.25612268361171298</c:v>
                </c:pt>
                <c:pt idx="187">
                  <c:v>0.257697162018663</c:v>
                </c:pt>
                <c:pt idx="188">
                  <c:v>0.259338101104715</c:v>
                </c:pt>
                <c:pt idx="189">
                  <c:v>0.26100687476719098</c:v>
                </c:pt>
                <c:pt idx="190">
                  <c:v>0.26274614909717903</c:v>
                </c:pt>
                <c:pt idx="191">
                  <c:v>0.264542458037337</c:v>
                </c:pt>
                <c:pt idx="192">
                  <c:v>0.26635811420287298</c:v>
                </c:pt>
                <c:pt idx="193">
                  <c:v>0.26817667248981503</c:v>
                </c:pt>
                <c:pt idx="194">
                  <c:v>0.27001845322746698</c:v>
                </c:pt>
                <c:pt idx="195">
                  <c:v>0.27193087005746602</c:v>
                </c:pt>
                <c:pt idx="196">
                  <c:v>0.27387615210608401</c:v>
                </c:pt>
                <c:pt idx="197">
                  <c:v>0.27591062465571797</c:v>
                </c:pt>
                <c:pt idx="198">
                  <c:v>0.27799988883697202</c:v>
                </c:pt>
                <c:pt idx="199">
                  <c:v>0.280124485408274</c:v>
                </c:pt>
                <c:pt idx="200">
                  <c:v>0.282308991412762</c:v>
                </c:pt>
                <c:pt idx="201">
                  <c:v>0.28453551902992702</c:v>
                </c:pt>
                <c:pt idx="202">
                  <c:v>0.28681572324177201</c:v>
                </c:pt>
                <c:pt idx="203">
                  <c:v>0.28913886580773601</c:v>
                </c:pt>
                <c:pt idx="204">
                  <c:v>0.29148516100164301</c:v>
                </c:pt>
                <c:pt idx="205">
                  <c:v>0.29385483946027402</c:v>
                </c:pt>
                <c:pt idx="206">
                  <c:v>0.29629914325043</c:v>
                </c:pt>
                <c:pt idx="207">
                  <c:v>0.29884369527083099</c:v>
                </c:pt>
                <c:pt idx="208">
                  <c:v>0.30149229317354898</c:v>
                </c:pt>
                <c:pt idx="209">
                  <c:v>0.30418067970430201</c:v>
                </c:pt>
                <c:pt idx="210">
                  <c:v>0.30685930594480199</c:v>
                </c:pt>
                <c:pt idx="211">
                  <c:v>0.30953447151623698</c:v>
                </c:pt>
                <c:pt idx="212">
                  <c:v>0.312199695296211</c:v>
                </c:pt>
                <c:pt idx="213">
                  <c:v>0.31485199830203298</c:v>
                </c:pt>
                <c:pt idx="214">
                  <c:v>0.31752957778041802</c:v>
                </c:pt>
                <c:pt idx="215">
                  <c:v>0.32022227410078402</c:v>
                </c:pt>
                <c:pt idx="216">
                  <c:v>0.32288518906108798</c:v>
                </c:pt>
                <c:pt idx="217">
                  <c:v>0.32551099324590399</c:v>
                </c:pt>
                <c:pt idx="218">
                  <c:v>0.32812519323034101</c:v>
                </c:pt>
                <c:pt idx="219">
                  <c:v>0.33073715147648702</c:v>
                </c:pt>
                <c:pt idx="220">
                  <c:v>0.33333814367872899</c:v>
                </c:pt>
                <c:pt idx="221">
                  <c:v>0.335909615141464</c:v>
                </c:pt>
                <c:pt idx="222">
                  <c:v>0.33840856203178599</c:v>
                </c:pt>
                <c:pt idx="223">
                  <c:v>0.34081229118786099</c:v>
                </c:pt>
                <c:pt idx="224">
                  <c:v>0.34317777542007599</c:v>
                </c:pt>
                <c:pt idx="225">
                  <c:v>0.34551072169954999</c:v>
                </c:pt>
                <c:pt idx="226">
                  <c:v>0.34778301456046301</c:v>
                </c:pt>
                <c:pt idx="227">
                  <c:v>0.35000563786795102</c:v>
                </c:pt>
                <c:pt idx="228">
                  <c:v>0.352215555582649</c:v>
                </c:pt>
                <c:pt idx="229">
                  <c:v>0.35440017865824902</c:v>
                </c:pt>
                <c:pt idx="230">
                  <c:v>0.35656930142443199</c:v>
                </c:pt>
                <c:pt idx="231">
                  <c:v>0.35869958425850101</c:v>
                </c:pt>
                <c:pt idx="232">
                  <c:v>0.36083627051852901</c:v>
                </c:pt>
                <c:pt idx="233">
                  <c:v>0.36294961711124302</c:v>
                </c:pt>
                <c:pt idx="234">
                  <c:v>0.36501843352023</c:v>
                </c:pt>
                <c:pt idx="235">
                  <c:v>0.36708246197488498</c:v>
                </c:pt>
                <c:pt idx="236">
                  <c:v>0.36914227642521602</c:v>
                </c:pt>
                <c:pt idx="237">
                  <c:v>0.37116456928528002</c:v>
                </c:pt>
                <c:pt idx="238">
                  <c:v>0.37314918427412402</c:v>
                </c:pt>
                <c:pt idx="239">
                  <c:v>0.375169721235661</c:v>
                </c:pt>
                <c:pt idx="240">
                  <c:v>0.37724320211303503</c:v>
                </c:pt>
                <c:pt idx="241">
                  <c:v>0.379226168984026</c:v>
                </c:pt>
                <c:pt idx="242">
                  <c:v>0.38110077330574499</c:v>
                </c:pt>
                <c:pt idx="243">
                  <c:v>0.38292020242257302</c:v>
                </c:pt>
                <c:pt idx="244">
                  <c:v>0.384750843120305</c:v>
                </c:pt>
                <c:pt idx="245">
                  <c:v>0.38652596471342399</c:v>
                </c:pt>
                <c:pt idx="246">
                  <c:v>0.38822786566311601</c:v>
                </c:pt>
                <c:pt idx="247">
                  <c:v>0.38992823885946898</c:v>
                </c:pt>
                <c:pt idx="248">
                  <c:v>0.39156506078460401</c:v>
                </c:pt>
                <c:pt idx="249">
                  <c:v>0.39317819799944198</c:v>
                </c:pt>
                <c:pt idx="250">
                  <c:v>0.39475371176530399</c:v>
                </c:pt>
                <c:pt idx="251">
                  <c:v>0.39629378015040401</c:v>
                </c:pt>
                <c:pt idx="252">
                  <c:v>0.39780911604730501</c:v>
                </c:pt>
                <c:pt idx="253">
                  <c:v>0.39930577908061099</c:v>
                </c:pt>
                <c:pt idx="254">
                  <c:v>0.40072993174031402</c:v>
                </c:pt>
                <c:pt idx="255">
                  <c:v>0.40212274911203899</c:v>
                </c:pt>
                <c:pt idx="256">
                  <c:v>0.40349580265289098</c:v>
                </c:pt>
                <c:pt idx="257">
                  <c:v>0.40484518329296199</c:v>
                </c:pt>
                <c:pt idx="258">
                  <c:v>0.40619021641457997</c:v>
                </c:pt>
                <c:pt idx="259">
                  <c:v>0.40750806802530998</c:v>
                </c:pt>
                <c:pt idx="260">
                  <c:v>0.408791291506309</c:v>
                </c:pt>
                <c:pt idx="261">
                  <c:v>0.41008864045055698</c:v>
                </c:pt>
                <c:pt idx="262">
                  <c:v>0.411366088119339</c:v>
                </c:pt>
                <c:pt idx="263">
                  <c:v>0.41259819132407499</c:v>
                </c:pt>
                <c:pt idx="264">
                  <c:v>0.41379248491454501</c:v>
                </c:pt>
                <c:pt idx="265">
                  <c:v>0.41490938844280401</c:v>
                </c:pt>
                <c:pt idx="266">
                  <c:v>0.41600128434138001</c:v>
                </c:pt>
                <c:pt idx="267">
                  <c:v>0.41706588512651399</c:v>
                </c:pt>
                <c:pt idx="268">
                  <c:v>0.41807019795707201</c:v>
                </c:pt>
                <c:pt idx="269">
                  <c:v>0.41899432581669899</c:v>
                </c:pt>
                <c:pt idx="270">
                  <c:v>0.41989246427042098</c:v>
                </c:pt>
                <c:pt idx="271">
                  <c:v>0.42078890651559803</c:v>
                </c:pt>
                <c:pt idx="272">
                  <c:v>0.42166033764066102</c:v>
                </c:pt>
                <c:pt idx="273">
                  <c:v>0.42252223896532298</c:v>
                </c:pt>
                <c:pt idx="274">
                  <c:v>0.423377266488214</c:v>
                </c:pt>
                <c:pt idx="275">
                  <c:v>0.42420644809074898</c:v>
                </c:pt>
                <c:pt idx="276">
                  <c:v>0.42501003317606001</c:v>
                </c:pt>
                <c:pt idx="277">
                  <c:v>0.42576744498029001</c:v>
                </c:pt>
                <c:pt idx="278">
                  <c:v>0.426528704465099</c:v>
                </c:pt>
                <c:pt idx="279">
                  <c:v>0.427300340230237</c:v>
                </c:pt>
                <c:pt idx="280">
                  <c:v>0.42803710530938599</c:v>
                </c:pt>
                <c:pt idx="281">
                  <c:v>0.428775974735775</c:v>
                </c:pt>
                <c:pt idx="282">
                  <c:v>0.42952321468390298</c:v>
                </c:pt>
                <c:pt idx="283">
                  <c:v>0.430245594765437</c:v>
                </c:pt>
                <c:pt idx="284">
                  <c:v>0.43094991686568301</c:v>
                </c:pt>
                <c:pt idx="285">
                  <c:v>0.431659741508923</c:v>
                </c:pt>
                <c:pt idx="286">
                  <c:v>0.43238130785231899</c:v>
                </c:pt>
                <c:pt idx="287">
                  <c:v>0.433074550432135</c:v>
                </c:pt>
                <c:pt idx="288">
                  <c:v>0.43374283628371701</c:v>
                </c:pt>
                <c:pt idx="289">
                  <c:v>0.43441118735480799</c:v>
                </c:pt>
                <c:pt idx="290">
                  <c:v>0.43509714743156802</c:v>
                </c:pt>
                <c:pt idx="291">
                  <c:v>0.43577586485627501</c:v>
                </c:pt>
                <c:pt idx="292">
                  <c:v>0.43645993103759601</c:v>
                </c:pt>
                <c:pt idx="293">
                  <c:v>0.43712080235647</c:v>
                </c:pt>
                <c:pt idx="294">
                  <c:v>0.43776199750379602</c:v>
                </c:pt>
                <c:pt idx="295">
                  <c:v>0.43839897973944902</c:v>
                </c:pt>
                <c:pt idx="296">
                  <c:v>0.43904665950983901</c:v>
                </c:pt>
                <c:pt idx="297">
                  <c:v>0.43971692509286903</c:v>
                </c:pt>
                <c:pt idx="298">
                  <c:v>0.440352750662175</c:v>
                </c:pt>
                <c:pt idx="299">
                  <c:v>0.44097279774985498</c:v>
                </c:pt>
                <c:pt idx="300">
                  <c:v>0.441558306864554</c:v>
                </c:pt>
                <c:pt idx="301">
                  <c:v>0.44213169792845303</c:v>
                </c:pt>
                <c:pt idx="302">
                  <c:v>0.44270351797406399</c:v>
                </c:pt>
                <c:pt idx="303">
                  <c:v>0.44327871511497402</c:v>
                </c:pt>
                <c:pt idx="304">
                  <c:v>0.443835829270885</c:v>
                </c:pt>
                <c:pt idx="305">
                  <c:v>0.44435899309100502</c:v>
                </c:pt>
                <c:pt idx="306">
                  <c:v>0.44493498680102</c:v>
                </c:pt>
                <c:pt idx="307">
                  <c:v>0.44546186752919698</c:v>
                </c:pt>
                <c:pt idx="308">
                  <c:v>0.44589864546446001</c:v>
                </c:pt>
                <c:pt idx="309">
                  <c:v>0.44629897635894</c:v>
                </c:pt>
                <c:pt idx="310">
                  <c:v>0.44673802375579902</c:v>
                </c:pt>
                <c:pt idx="311">
                  <c:v>0.44718733831353602</c:v>
                </c:pt>
                <c:pt idx="312">
                  <c:v>0.44762487987161897</c:v>
                </c:pt>
                <c:pt idx="313">
                  <c:v>0.44806048702326801</c:v>
                </c:pt>
                <c:pt idx="314">
                  <c:v>0.44850564385277297</c:v>
                </c:pt>
                <c:pt idx="315">
                  <c:v>0.44895197426125</c:v>
                </c:pt>
                <c:pt idx="316">
                  <c:v>0.44938171758446399</c:v>
                </c:pt>
                <c:pt idx="317">
                  <c:v>0.449845877845028</c:v>
                </c:pt>
                <c:pt idx="318">
                  <c:v>0.45032218023139597</c:v>
                </c:pt>
                <c:pt idx="319">
                  <c:v>0.45077713587731599</c:v>
                </c:pt>
                <c:pt idx="320">
                  <c:v>0.451258971531248</c:v>
                </c:pt>
                <c:pt idx="321">
                  <c:v>0.45174364235789</c:v>
                </c:pt>
                <c:pt idx="322">
                  <c:v>0.45228288829753899</c:v>
                </c:pt>
                <c:pt idx="323">
                  <c:v>0.45282796769212602</c:v>
                </c:pt>
                <c:pt idx="324">
                  <c:v>0.45340086360549098</c:v>
                </c:pt>
                <c:pt idx="325">
                  <c:v>0.45396211648173801</c:v>
                </c:pt>
                <c:pt idx="326">
                  <c:v>0.454540660320642</c:v>
                </c:pt>
                <c:pt idx="327">
                  <c:v>0.45519057106278599</c:v>
                </c:pt>
                <c:pt idx="328">
                  <c:v>0.45582795751771399</c:v>
                </c:pt>
                <c:pt idx="329">
                  <c:v>0.45650880306643299</c:v>
                </c:pt>
                <c:pt idx="330">
                  <c:v>0.45721814392438598</c:v>
                </c:pt>
                <c:pt idx="331">
                  <c:v>0.45799988939722902</c:v>
                </c:pt>
                <c:pt idx="332">
                  <c:v>0.45880545629194802</c:v>
                </c:pt>
                <c:pt idx="333">
                  <c:v>0.45964312117969802</c:v>
                </c:pt>
                <c:pt idx="334">
                  <c:v>0.46052653506777602</c:v>
                </c:pt>
                <c:pt idx="335">
                  <c:v>0.46143130054165499</c:v>
                </c:pt>
                <c:pt idx="336">
                  <c:v>0.46239179267095198</c:v>
                </c:pt>
                <c:pt idx="337">
                  <c:v>0.46345291383706899</c:v>
                </c:pt>
                <c:pt idx="338">
                  <c:v>0.46454828503255402</c:v>
                </c:pt>
                <c:pt idx="339">
                  <c:v>0.46555944785497999</c:v>
                </c:pt>
                <c:pt idx="340">
                  <c:v>0.46659622867793998</c:v>
                </c:pt>
                <c:pt idx="341">
                  <c:v>0.46768723418546798</c:v>
                </c:pt>
                <c:pt idx="342">
                  <c:v>0.46880594012374099</c:v>
                </c:pt>
                <c:pt idx="343">
                  <c:v>0.46995710420439601</c:v>
                </c:pt>
                <c:pt idx="344">
                  <c:v>0.47109306624437203</c:v>
                </c:pt>
                <c:pt idx="345">
                  <c:v>0.47218574916744899</c:v>
                </c:pt>
                <c:pt idx="346">
                  <c:v>0.473250264137417</c:v>
                </c:pt>
                <c:pt idx="347">
                  <c:v>0.47426195826763001</c:v>
                </c:pt>
                <c:pt idx="348">
                  <c:v>0.47527381769807397</c:v>
                </c:pt>
                <c:pt idx="349">
                  <c:v>0.47633229575289299</c:v>
                </c:pt>
                <c:pt idx="350">
                  <c:v>0.47735856094444701</c:v>
                </c:pt>
                <c:pt idx="351">
                  <c:v>0.47834099610183001</c:v>
                </c:pt>
                <c:pt idx="352">
                  <c:v>0.479268692384901</c:v>
                </c:pt>
                <c:pt idx="353">
                  <c:v>0.48016736464391502</c:v>
                </c:pt>
                <c:pt idx="354">
                  <c:v>0.48106968073530099</c:v>
                </c:pt>
                <c:pt idx="355">
                  <c:v>0.48194611550615701</c:v>
                </c:pt>
                <c:pt idx="356">
                  <c:v>0.48280261440320099</c:v>
                </c:pt>
                <c:pt idx="357">
                  <c:v>0.483635133172092</c:v>
                </c:pt>
                <c:pt idx="358">
                  <c:v>0.48445533187449402</c:v>
                </c:pt>
                <c:pt idx="359">
                  <c:v>0.48525937944143399</c:v>
                </c:pt>
                <c:pt idx="360">
                  <c:v>0.486040352785716</c:v>
                </c:pt>
                <c:pt idx="361">
                  <c:v>0.48682698772844901</c:v>
                </c:pt>
                <c:pt idx="362">
                  <c:v>0.48760021837225898</c:v>
                </c:pt>
                <c:pt idx="363">
                  <c:v>0.48836510334080702</c:v>
                </c:pt>
                <c:pt idx="364">
                  <c:v>0.48913514888127602</c:v>
                </c:pt>
                <c:pt idx="365">
                  <c:v>0.48992454355415599</c:v>
                </c:pt>
                <c:pt idx="366">
                  <c:v>0.49072945114540201</c:v>
                </c:pt>
                <c:pt idx="367">
                  <c:v>0.49157138135703299</c:v>
                </c:pt>
                <c:pt idx="368">
                  <c:v>0.49238743698538601</c:v>
                </c:pt>
                <c:pt idx="369">
                  <c:v>0.493160535386992</c:v>
                </c:pt>
                <c:pt idx="370">
                  <c:v>0.49382450869008898</c:v>
                </c:pt>
                <c:pt idx="371">
                  <c:v>0.49444885998494198</c:v>
                </c:pt>
                <c:pt idx="372">
                  <c:v>0.49502798635935102</c:v>
                </c:pt>
                <c:pt idx="373">
                  <c:v>0.49565723055737398</c:v>
                </c:pt>
                <c:pt idx="374">
                  <c:v>0.49633159931766702</c:v>
                </c:pt>
                <c:pt idx="375">
                  <c:v>0.49696850501039402</c:v>
                </c:pt>
                <c:pt idx="376">
                  <c:v>0.49755489383343598</c:v>
                </c:pt>
                <c:pt idx="377">
                  <c:v>0.49814614791498202</c:v>
                </c:pt>
                <c:pt idx="378">
                  <c:v>0.49872781650891701</c:v>
                </c:pt>
                <c:pt idx="379">
                  <c:v>0.49927390900803897</c:v>
                </c:pt>
                <c:pt idx="380">
                  <c:v>0.49979086212402202</c:v>
                </c:pt>
                <c:pt idx="381">
                  <c:v>0.50025442520540797</c:v>
                </c:pt>
                <c:pt idx="382">
                  <c:v>0.50067842461490497</c:v>
                </c:pt>
                <c:pt idx="383">
                  <c:v>0.50110032686308503</c:v>
                </c:pt>
                <c:pt idx="384">
                  <c:v>0.50154620025066898</c:v>
                </c:pt>
                <c:pt idx="385">
                  <c:v>0.50198612072553395</c:v>
                </c:pt>
                <c:pt idx="386">
                  <c:v>0.50242344560483798</c:v>
                </c:pt>
                <c:pt idx="387">
                  <c:v>0.50282844721159903</c:v>
                </c:pt>
                <c:pt idx="388">
                  <c:v>0.50319966265819704</c:v>
                </c:pt>
                <c:pt idx="389">
                  <c:v>0.50357079206722499</c:v>
                </c:pt>
                <c:pt idx="390">
                  <c:v>0.503917607767977</c:v>
                </c:pt>
                <c:pt idx="391">
                  <c:v>0.50425907903048195</c:v>
                </c:pt>
                <c:pt idx="392">
                  <c:v>0.50459528561628397</c:v>
                </c:pt>
                <c:pt idx="393">
                  <c:v>0.504909958604844</c:v>
                </c:pt>
                <c:pt idx="394">
                  <c:v>0.50520571550363902</c:v>
                </c:pt>
                <c:pt idx="395">
                  <c:v>0.50551291233120299</c:v>
                </c:pt>
                <c:pt idx="396">
                  <c:v>0.505826429087612</c:v>
                </c:pt>
                <c:pt idx="397">
                  <c:v>0.50611472961031401</c:v>
                </c:pt>
                <c:pt idx="398">
                  <c:v>0.50640457559757002</c:v>
                </c:pt>
                <c:pt idx="399">
                  <c:v>0.50666587476168901</c:v>
                </c:pt>
                <c:pt idx="400">
                  <c:v>0.50687601091364698</c:v>
                </c:pt>
                <c:pt idx="401">
                  <c:v>0.50708877278924702</c:v>
                </c:pt>
                <c:pt idx="402">
                  <c:v>0.50732097455914804</c:v>
                </c:pt>
                <c:pt idx="403">
                  <c:v>0.50753343203763701</c:v>
                </c:pt>
                <c:pt idx="404">
                  <c:v>0.50771125564263797</c:v>
                </c:pt>
                <c:pt idx="405">
                  <c:v>0.50789070494565602</c:v>
                </c:pt>
                <c:pt idx="406">
                  <c:v>0.50810356689873704</c:v>
                </c:pt>
                <c:pt idx="407">
                  <c:v>0.50836070480169904</c:v>
                </c:pt>
                <c:pt idx="408">
                  <c:v>0.50860341611194604</c:v>
                </c:pt>
                <c:pt idx="409">
                  <c:v>0.50883165832625699</c:v>
                </c:pt>
                <c:pt idx="410">
                  <c:v>0.50906274746196001</c:v>
                </c:pt>
                <c:pt idx="411">
                  <c:v>0.50915185089745596</c:v>
                </c:pt>
                <c:pt idx="412">
                  <c:v>0.50920757646568804</c:v>
                </c:pt>
                <c:pt idx="413">
                  <c:v>0.50919490237363096</c:v>
                </c:pt>
                <c:pt idx="414">
                  <c:v>0.50915184233018496</c:v>
                </c:pt>
                <c:pt idx="415">
                  <c:v>0.50916505563457004</c:v>
                </c:pt>
                <c:pt idx="416">
                  <c:v>0.50918915951367605</c:v>
                </c:pt>
                <c:pt idx="417">
                  <c:v>0.50921359282652701</c:v>
                </c:pt>
                <c:pt idx="418">
                  <c:v>0.50922955275891701</c:v>
                </c:pt>
                <c:pt idx="419">
                  <c:v>0.50923436270317501</c:v>
                </c:pt>
                <c:pt idx="420">
                  <c:v>0.50923740733134504</c:v>
                </c:pt>
                <c:pt idx="421">
                  <c:v>0.50923918843124005</c:v>
                </c:pt>
                <c:pt idx="422">
                  <c:v>0.50924283702940398</c:v>
                </c:pt>
                <c:pt idx="423">
                  <c:v>0.50923102517500196</c:v>
                </c:pt>
                <c:pt idx="424">
                  <c:v>0.50921316704511499</c:v>
                </c:pt>
                <c:pt idx="425">
                  <c:v>0.50920940120057601</c:v>
                </c:pt>
                <c:pt idx="426">
                  <c:v>0.50919046676220103</c:v>
                </c:pt>
                <c:pt idx="427">
                  <c:v>0.50918163713447495</c:v>
                </c:pt>
                <c:pt idx="428">
                  <c:v>0.50914720316636797</c:v>
                </c:pt>
                <c:pt idx="429">
                  <c:v>0.50909113708341802</c:v>
                </c:pt>
                <c:pt idx="430">
                  <c:v>0.50903153036307602</c:v>
                </c:pt>
                <c:pt idx="431">
                  <c:v>0.50899178715965399</c:v>
                </c:pt>
                <c:pt idx="432">
                  <c:v>0.50895717595377798</c:v>
                </c:pt>
                <c:pt idx="433">
                  <c:v>0.50889422479985602</c:v>
                </c:pt>
                <c:pt idx="434">
                  <c:v>0.50882256568487205</c:v>
                </c:pt>
                <c:pt idx="435">
                  <c:v>0.50876164179864203</c:v>
                </c:pt>
                <c:pt idx="436">
                  <c:v>0.50869638778163795</c:v>
                </c:pt>
                <c:pt idx="437">
                  <c:v>0.50864099552544395</c:v>
                </c:pt>
                <c:pt idx="438">
                  <c:v>0.50859497111552698</c:v>
                </c:pt>
                <c:pt idx="439">
                  <c:v>0.50853427687091901</c:v>
                </c:pt>
                <c:pt idx="440">
                  <c:v>0.50847265245553996</c:v>
                </c:pt>
                <c:pt idx="441">
                  <c:v>0.50839138095639702</c:v>
                </c:pt>
                <c:pt idx="442">
                  <c:v>0.50828898105966802</c:v>
                </c:pt>
                <c:pt idx="443">
                  <c:v>0.50818118836608095</c:v>
                </c:pt>
                <c:pt idx="444">
                  <c:v>0.50807470698960999</c:v>
                </c:pt>
                <c:pt idx="445">
                  <c:v>0.50797968992722897</c:v>
                </c:pt>
                <c:pt idx="446">
                  <c:v>0.507884476211659</c:v>
                </c:pt>
                <c:pt idx="447">
                  <c:v>0.50777544564381405</c:v>
                </c:pt>
                <c:pt idx="448">
                  <c:v>0.50767653875135499</c:v>
                </c:pt>
                <c:pt idx="449">
                  <c:v>0.50754965266376095</c:v>
                </c:pt>
                <c:pt idx="450">
                  <c:v>0.50746780669791502</c:v>
                </c:pt>
                <c:pt idx="451">
                  <c:v>0.50737369130017496</c:v>
                </c:pt>
                <c:pt idx="452">
                  <c:v>0.50722532769515305</c:v>
                </c:pt>
                <c:pt idx="453">
                  <c:v>0.50705317851994702</c:v>
                </c:pt>
                <c:pt idx="454">
                  <c:v>0.50691498182763095</c:v>
                </c:pt>
                <c:pt idx="455">
                  <c:v>0.50681013608544501</c:v>
                </c:pt>
                <c:pt idx="456">
                  <c:v>0.50670913295276399</c:v>
                </c:pt>
                <c:pt idx="457">
                  <c:v>0.50660161552512395</c:v>
                </c:pt>
                <c:pt idx="458">
                  <c:v>0.50650146688205699</c:v>
                </c:pt>
                <c:pt idx="459">
                  <c:v>0.50642977478402196</c:v>
                </c:pt>
                <c:pt idx="460">
                  <c:v>0.50637441713861597</c:v>
                </c:pt>
                <c:pt idx="461">
                  <c:v>0.50630864829280298</c:v>
                </c:pt>
                <c:pt idx="462">
                  <c:v>0.50626083112893105</c:v>
                </c:pt>
                <c:pt idx="463">
                  <c:v>0.50624748546057197</c:v>
                </c:pt>
                <c:pt idx="464">
                  <c:v>0.50623633118260702</c:v>
                </c:pt>
                <c:pt idx="465">
                  <c:v>0.50617699448707298</c:v>
                </c:pt>
                <c:pt idx="466">
                  <c:v>0.50608639393132604</c:v>
                </c:pt>
                <c:pt idx="467">
                  <c:v>0.50595723128497405</c:v>
                </c:pt>
                <c:pt idx="468">
                  <c:v>0.50578896300813403</c:v>
                </c:pt>
                <c:pt idx="469">
                  <c:v>0.50566724941632801</c:v>
                </c:pt>
                <c:pt idx="470">
                  <c:v>0.50555020257387195</c:v>
                </c:pt>
                <c:pt idx="471">
                  <c:v>0.50546001293754195</c:v>
                </c:pt>
                <c:pt idx="472">
                  <c:v>0.50537343509479304</c:v>
                </c:pt>
                <c:pt idx="473">
                  <c:v>0.50526855226921197</c:v>
                </c:pt>
                <c:pt idx="474">
                  <c:v>0.50513994785780902</c:v>
                </c:pt>
                <c:pt idx="475">
                  <c:v>0.50505563219670302</c:v>
                </c:pt>
                <c:pt idx="476">
                  <c:v>0.50491561894298398</c:v>
                </c:pt>
                <c:pt idx="477">
                  <c:v>0.50484135955779597</c:v>
                </c:pt>
                <c:pt idx="478">
                  <c:v>0.50478141292201595</c:v>
                </c:pt>
                <c:pt idx="479">
                  <c:v>0.50465996662167301</c:v>
                </c:pt>
                <c:pt idx="480">
                  <c:v>0.50462126218480496</c:v>
                </c:pt>
                <c:pt idx="481">
                  <c:v>0.50456887470530398</c:v>
                </c:pt>
                <c:pt idx="482">
                  <c:v>0.50448558196573101</c:v>
                </c:pt>
                <c:pt idx="483">
                  <c:v>0.50438884370465698</c:v>
                </c:pt>
                <c:pt idx="484">
                  <c:v>0.50428498239444397</c:v>
                </c:pt>
                <c:pt idx="485">
                  <c:v>0.50420264960540095</c:v>
                </c:pt>
                <c:pt idx="486">
                  <c:v>0.504156603137903</c:v>
                </c:pt>
                <c:pt idx="487">
                  <c:v>0.50407999394899805</c:v>
                </c:pt>
                <c:pt idx="488">
                  <c:v>0.50403730398282498</c:v>
                </c:pt>
                <c:pt idx="489">
                  <c:v>0.50402293164906997</c:v>
                </c:pt>
                <c:pt idx="490">
                  <c:v>0.50398698336428205</c:v>
                </c:pt>
                <c:pt idx="491">
                  <c:v>0.50398070321597899</c:v>
                </c:pt>
                <c:pt idx="492">
                  <c:v>0.50397580248950202</c:v>
                </c:pt>
                <c:pt idx="493">
                  <c:v>0.50395112066417902</c:v>
                </c:pt>
                <c:pt idx="494">
                  <c:v>0.50394829823115295</c:v>
                </c:pt>
                <c:pt idx="495">
                  <c:v>0.50392430878152905</c:v>
                </c:pt>
                <c:pt idx="496">
                  <c:v>0.50392197463466304</c:v>
                </c:pt>
                <c:pt idx="497">
                  <c:v>0.50396350184308703</c:v>
                </c:pt>
                <c:pt idx="498">
                  <c:v>0.50404375780842703</c:v>
                </c:pt>
                <c:pt idx="499">
                  <c:v>0.50407019966081601</c:v>
                </c:pt>
                <c:pt idx="500">
                  <c:v>0.50408045608131102</c:v>
                </c:pt>
                <c:pt idx="501">
                  <c:v>0.50409461915394105</c:v>
                </c:pt>
                <c:pt idx="502">
                  <c:v>0.50415128858782399</c:v>
                </c:pt>
                <c:pt idx="503">
                  <c:v>0.50418447612045503</c:v>
                </c:pt>
                <c:pt idx="504">
                  <c:v>0.50422342935629805</c:v>
                </c:pt>
                <c:pt idx="505">
                  <c:v>0.50430726635233003</c:v>
                </c:pt>
                <c:pt idx="506">
                  <c:v>0.50440724869112696</c:v>
                </c:pt>
                <c:pt idx="507">
                  <c:v>0.50442113569333002</c:v>
                </c:pt>
                <c:pt idx="508">
                  <c:v>0.50447390537193904</c:v>
                </c:pt>
                <c:pt idx="509">
                  <c:v>0.50461599908735999</c:v>
                </c:pt>
                <c:pt idx="510">
                  <c:v>0.50473520278213302</c:v>
                </c:pt>
                <c:pt idx="511">
                  <c:v>0.50483925471209201</c:v>
                </c:pt>
                <c:pt idx="512">
                  <c:v>0.50492997912209703</c:v>
                </c:pt>
                <c:pt idx="513">
                  <c:v>0.50501909821892998</c:v>
                </c:pt>
                <c:pt idx="514">
                  <c:v>0.50513746506318702</c:v>
                </c:pt>
                <c:pt idx="515">
                  <c:v>0.50528503855026297</c:v>
                </c:pt>
                <c:pt idx="516">
                  <c:v>0.50543680425992499</c:v>
                </c:pt>
                <c:pt idx="517">
                  <c:v>0.50556061931955498</c:v>
                </c:pt>
                <c:pt idx="518">
                  <c:v>0.50573357693223797</c:v>
                </c:pt>
                <c:pt idx="519">
                  <c:v>0.50582947382266896</c:v>
                </c:pt>
                <c:pt idx="520">
                  <c:v>0.50596487987976602</c:v>
                </c:pt>
                <c:pt idx="521">
                  <c:v>0.50618429710089996</c:v>
                </c:pt>
                <c:pt idx="522">
                  <c:v>0.50632718676906296</c:v>
                </c:pt>
                <c:pt idx="523">
                  <c:v>0.50649838188472096</c:v>
                </c:pt>
                <c:pt idx="524">
                  <c:v>0.506684989290346</c:v>
                </c:pt>
                <c:pt idx="525">
                  <c:v>0.50689185187353802</c:v>
                </c:pt>
                <c:pt idx="526">
                  <c:v>0.50709790579201097</c:v>
                </c:pt>
                <c:pt idx="527">
                  <c:v>0.50733390433808301</c:v>
                </c:pt>
                <c:pt idx="528">
                  <c:v>0.50756155346830201</c:v>
                </c:pt>
                <c:pt idx="529">
                  <c:v>0.50776067669771296</c:v>
                </c:pt>
                <c:pt idx="530">
                  <c:v>0.50793825634601197</c:v>
                </c:pt>
                <c:pt idx="531">
                  <c:v>0.50813446594116995</c:v>
                </c:pt>
                <c:pt idx="532">
                  <c:v>0.50837784277175602</c:v>
                </c:pt>
                <c:pt idx="533">
                  <c:v>0.50861136371295201</c:v>
                </c:pt>
                <c:pt idx="534">
                  <c:v>0.50884165211184895</c:v>
                </c:pt>
                <c:pt idx="535">
                  <c:v>0.50908654677807597</c:v>
                </c:pt>
                <c:pt idx="536">
                  <c:v>0.50931250229778702</c:v>
                </c:pt>
                <c:pt idx="537">
                  <c:v>0.50953103282659395</c:v>
                </c:pt>
                <c:pt idx="538">
                  <c:v>0.50977844203131395</c:v>
                </c:pt>
                <c:pt idx="539">
                  <c:v>0.51006398069626102</c:v>
                </c:pt>
                <c:pt idx="540">
                  <c:v>0.51036726450048997</c:v>
                </c:pt>
                <c:pt idx="541">
                  <c:v>0.51061262992452605</c:v>
                </c:pt>
                <c:pt idx="542">
                  <c:v>0.51093966060925899</c:v>
                </c:pt>
                <c:pt idx="543">
                  <c:v>0.51124414001136398</c:v>
                </c:pt>
                <c:pt idx="544">
                  <c:v>0.51146343619885204</c:v>
                </c:pt>
                <c:pt idx="545">
                  <c:v>0.51177145807229296</c:v>
                </c:pt>
                <c:pt idx="546">
                  <c:v>0.51209618651550404</c:v>
                </c:pt>
                <c:pt idx="547">
                  <c:v>0.51249254419966594</c:v>
                </c:pt>
                <c:pt idx="548">
                  <c:v>0.51293620815549301</c:v>
                </c:pt>
                <c:pt idx="549">
                  <c:v>0.51327272106357102</c:v>
                </c:pt>
                <c:pt idx="550">
                  <c:v>0.51348282656598099</c:v>
                </c:pt>
                <c:pt idx="551">
                  <c:v>0.51380095248791802</c:v>
                </c:pt>
                <c:pt idx="552">
                  <c:v>0.514200463345453</c:v>
                </c:pt>
                <c:pt idx="553">
                  <c:v>0.51453126226013302</c:v>
                </c:pt>
                <c:pt idx="554">
                  <c:v>0.51475391817698801</c:v>
                </c:pt>
                <c:pt idx="555">
                  <c:v>0.51502734167798503</c:v>
                </c:pt>
                <c:pt idx="556">
                  <c:v>0.51536226601416302</c:v>
                </c:pt>
                <c:pt idx="557">
                  <c:v>0.51574765718038895</c:v>
                </c:pt>
                <c:pt idx="558">
                  <c:v>0.51611382229583203</c:v>
                </c:pt>
                <c:pt idx="559">
                  <c:v>0.51647358162067802</c:v>
                </c:pt>
                <c:pt idx="560">
                  <c:v>0.51685026455896399</c:v>
                </c:pt>
                <c:pt idx="561">
                  <c:v>0.51717130374170694</c:v>
                </c:pt>
                <c:pt idx="562">
                  <c:v>0.51748393798110703</c:v>
                </c:pt>
                <c:pt idx="563">
                  <c:v>0.51789520352246399</c:v>
                </c:pt>
                <c:pt idx="564">
                  <c:v>0.51831315888155904</c:v>
                </c:pt>
                <c:pt idx="565">
                  <c:v>0.51861615464060795</c:v>
                </c:pt>
                <c:pt idx="566">
                  <c:v>0.51905007263187697</c:v>
                </c:pt>
                <c:pt idx="567">
                  <c:v>0.51941316897365897</c:v>
                </c:pt>
                <c:pt idx="568">
                  <c:v>0.51971562944229799</c:v>
                </c:pt>
                <c:pt idx="569">
                  <c:v>0.519999463538378</c:v>
                </c:pt>
                <c:pt idx="570">
                  <c:v>0.52030472188768395</c:v>
                </c:pt>
                <c:pt idx="571">
                  <c:v>0.520669815929928</c:v>
                </c:pt>
                <c:pt idx="572">
                  <c:v>0.52101877363256599</c:v>
                </c:pt>
                <c:pt idx="573">
                  <c:v>0.52133723206789195</c:v>
                </c:pt>
                <c:pt idx="574">
                  <c:v>0.521761150390605</c:v>
                </c:pt>
                <c:pt idx="575">
                  <c:v>0.52210324295007804</c:v>
                </c:pt>
                <c:pt idx="576">
                  <c:v>0.52241589696846402</c:v>
                </c:pt>
                <c:pt idx="577">
                  <c:v>0.52274047131704504</c:v>
                </c:pt>
                <c:pt idx="578">
                  <c:v>0.52299976001053605</c:v>
                </c:pt>
                <c:pt idx="579">
                  <c:v>0.523277484683913</c:v>
                </c:pt>
                <c:pt idx="580">
                  <c:v>0.52350798883911998</c:v>
                </c:pt>
                <c:pt idx="581">
                  <c:v>0.52359952412542399</c:v>
                </c:pt>
                <c:pt idx="582">
                  <c:v>0.52397930316024899</c:v>
                </c:pt>
                <c:pt idx="583">
                  <c:v>0.52433610978857303</c:v>
                </c:pt>
                <c:pt idx="584">
                  <c:v>0.52476400062236805</c:v>
                </c:pt>
                <c:pt idx="585">
                  <c:v>0.52549427703738705</c:v>
                </c:pt>
                <c:pt idx="586">
                  <c:v>0.52597459217095499</c:v>
                </c:pt>
                <c:pt idx="587">
                  <c:v>0.52628747381378405</c:v>
                </c:pt>
                <c:pt idx="588">
                  <c:v>0.52682324325238095</c:v>
                </c:pt>
                <c:pt idx="589">
                  <c:v>0.52758136288410795</c:v>
                </c:pt>
                <c:pt idx="590">
                  <c:v>0.52746414900669802</c:v>
                </c:pt>
                <c:pt idx="591">
                  <c:v>0.52791894178144105</c:v>
                </c:pt>
                <c:pt idx="592">
                  <c:v>0.52860946775249495</c:v>
                </c:pt>
                <c:pt idx="593">
                  <c:v>0.528705321944824</c:v>
                </c:pt>
                <c:pt idx="594">
                  <c:v>0.52913741763482802</c:v>
                </c:pt>
                <c:pt idx="595">
                  <c:v>0.52963166896391201</c:v>
                </c:pt>
                <c:pt idx="596">
                  <c:v>0.53006675827002503</c:v>
                </c:pt>
                <c:pt idx="597">
                  <c:v>0.53045789821670897</c:v>
                </c:pt>
                <c:pt idx="598">
                  <c:v>0.53110618172501001</c:v>
                </c:pt>
                <c:pt idx="599">
                  <c:v>0.53143429378793305</c:v>
                </c:pt>
                <c:pt idx="600">
                  <c:v>0.53168911521499695</c:v>
                </c:pt>
                <c:pt idx="601">
                  <c:v>0.53220760396333</c:v>
                </c:pt>
                <c:pt idx="602">
                  <c:v>0.53277933153472301</c:v>
                </c:pt>
                <c:pt idx="603">
                  <c:v>0.53338227548036099</c:v>
                </c:pt>
                <c:pt idx="604">
                  <c:v>0.53401242646380598</c:v>
                </c:pt>
                <c:pt idx="605">
                  <c:v>0.53459513769657596</c:v>
                </c:pt>
                <c:pt idx="606">
                  <c:v>0.534926156954177</c:v>
                </c:pt>
                <c:pt idx="607">
                  <c:v>0.53545430244691405</c:v>
                </c:pt>
                <c:pt idx="608">
                  <c:v>0.53605383519550998</c:v>
                </c:pt>
                <c:pt idx="609">
                  <c:v>0.53652392284662098</c:v>
                </c:pt>
                <c:pt idx="610">
                  <c:v>0.53703043797011396</c:v>
                </c:pt>
                <c:pt idx="611">
                  <c:v>0.53791152612289705</c:v>
                </c:pt>
                <c:pt idx="612">
                  <c:v>0.53872330280163405</c:v>
                </c:pt>
                <c:pt idx="613">
                  <c:v>0.53913057317787205</c:v>
                </c:pt>
                <c:pt idx="614">
                  <c:v>0.53930060062305496</c:v>
                </c:pt>
                <c:pt idx="615">
                  <c:v>0.53974746015629804</c:v>
                </c:pt>
                <c:pt idx="616">
                  <c:v>0.54028830664881999</c:v>
                </c:pt>
                <c:pt idx="617">
                  <c:v>0.540851761927722</c:v>
                </c:pt>
                <c:pt idx="618">
                  <c:v>0.54172712236943499</c:v>
                </c:pt>
                <c:pt idx="619">
                  <c:v>0.54198396934562898</c:v>
                </c:pt>
                <c:pt idx="620">
                  <c:v>0.54232916195709202</c:v>
                </c:pt>
                <c:pt idx="621">
                  <c:v>0.542965483251732</c:v>
                </c:pt>
                <c:pt idx="622">
                  <c:v>0.54351426426622595</c:v>
                </c:pt>
                <c:pt idx="623">
                  <c:v>0.54408675658154204</c:v>
                </c:pt>
                <c:pt idx="624">
                  <c:v>0.54451395586658502</c:v>
                </c:pt>
                <c:pt idx="625">
                  <c:v>0.54481255994780797</c:v>
                </c:pt>
                <c:pt idx="626">
                  <c:v>0.54536626864144999</c:v>
                </c:pt>
                <c:pt idx="627">
                  <c:v>0.54612744157075799</c:v>
                </c:pt>
                <c:pt idx="628">
                  <c:v>0.54673980178444503</c:v>
                </c:pt>
                <c:pt idx="629">
                  <c:v>0.54728851601343298</c:v>
                </c:pt>
                <c:pt idx="630">
                  <c:v>0.54779822424392599</c:v>
                </c:pt>
                <c:pt idx="631">
                  <c:v>0.54822730438602696</c:v>
                </c:pt>
                <c:pt idx="632">
                  <c:v>0.54865687775121696</c:v>
                </c:pt>
                <c:pt idx="633">
                  <c:v>0.54919926611380998</c:v>
                </c:pt>
                <c:pt idx="634">
                  <c:v>0.54958986482957295</c:v>
                </c:pt>
                <c:pt idx="635">
                  <c:v>0.55028774281944104</c:v>
                </c:pt>
                <c:pt idx="636">
                  <c:v>0.55070349147993702</c:v>
                </c:pt>
                <c:pt idx="637">
                  <c:v>0.55113461621414395</c:v>
                </c:pt>
                <c:pt idx="638">
                  <c:v>0.55167686584491504</c:v>
                </c:pt>
                <c:pt idx="639">
                  <c:v>0.55188441758664397</c:v>
                </c:pt>
                <c:pt idx="640">
                  <c:v>0.55243708969674299</c:v>
                </c:pt>
                <c:pt idx="641">
                  <c:v>0.55289346828040598</c:v>
                </c:pt>
                <c:pt idx="642">
                  <c:v>0.55327683568616504</c:v>
                </c:pt>
                <c:pt idx="643">
                  <c:v>0.55344640405446099</c:v>
                </c:pt>
                <c:pt idx="644">
                  <c:v>0.55397520107137499</c:v>
                </c:pt>
                <c:pt idx="645">
                  <c:v>0.55451205848905905</c:v>
                </c:pt>
                <c:pt idx="646">
                  <c:v>0.55497538528698798</c:v>
                </c:pt>
                <c:pt idx="647">
                  <c:v>0.55523093213169405</c:v>
                </c:pt>
                <c:pt idx="648">
                  <c:v>0.55547416356567003</c:v>
                </c:pt>
                <c:pt idx="649">
                  <c:v>0.55588919644434798</c:v>
                </c:pt>
                <c:pt idx="650">
                  <c:v>0.55258045230018205</c:v>
                </c:pt>
                <c:pt idx="651">
                  <c:v>0.556333744643702</c:v>
                </c:pt>
                <c:pt idx="652">
                  <c:v>0.55685190850199995</c:v>
                </c:pt>
                <c:pt idx="653">
                  <c:v>0.55725473443791695</c:v>
                </c:pt>
                <c:pt idx="654">
                  <c:v>0.55772365445671501</c:v>
                </c:pt>
                <c:pt idx="655">
                  <c:v>0.558225733124046</c:v>
                </c:pt>
                <c:pt idx="656">
                  <c:v>0.55868644213000695</c:v>
                </c:pt>
                <c:pt idx="657">
                  <c:v>0.55913842428670502</c:v>
                </c:pt>
                <c:pt idx="658">
                  <c:v>0.55956712242698503</c:v>
                </c:pt>
                <c:pt idx="659">
                  <c:v>0.56000417415610504</c:v>
                </c:pt>
                <c:pt idx="660">
                  <c:v>0.56043403069240305</c:v>
                </c:pt>
                <c:pt idx="661">
                  <c:v>0.56093053597946096</c:v>
                </c:pt>
                <c:pt idx="662">
                  <c:v>0.56135305842085703</c:v>
                </c:pt>
                <c:pt idx="663">
                  <c:v>0.56181759292491296</c:v>
                </c:pt>
                <c:pt idx="664">
                  <c:v>0.56225745716503805</c:v>
                </c:pt>
                <c:pt idx="665">
                  <c:v>0.56270637088966502</c:v>
                </c:pt>
                <c:pt idx="666">
                  <c:v>0.56310145531883604</c:v>
                </c:pt>
                <c:pt idx="667">
                  <c:v>0.56348815566064403</c:v>
                </c:pt>
                <c:pt idx="668">
                  <c:v>0.56398420318910003</c:v>
                </c:pt>
                <c:pt idx="669">
                  <c:v>0.56444254983544195</c:v>
                </c:pt>
                <c:pt idx="670">
                  <c:v>0.56496815800384004</c:v>
                </c:pt>
                <c:pt idx="671">
                  <c:v>0.56539757907624599</c:v>
                </c:pt>
                <c:pt idx="672">
                  <c:v>0.56579507985857203</c:v>
                </c:pt>
                <c:pt idx="673">
                  <c:v>0.566191739340275</c:v>
                </c:pt>
                <c:pt idx="674">
                  <c:v>0.566523519260832</c:v>
                </c:pt>
                <c:pt idx="675">
                  <c:v>0.56693737937906796</c:v>
                </c:pt>
                <c:pt idx="676">
                  <c:v>0.56738604748695898</c:v>
                </c:pt>
                <c:pt idx="677">
                  <c:v>0.56778523979403295</c:v>
                </c:pt>
                <c:pt idx="678">
                  <c:v>0.56815219874858003</c:v>
                </c:pt>
                <c:pt idx="679">
                  <c:v>0.56857565718398195</c:v>
                </c:pt>
                <c:pt idx="680">
                  <c:v>0.56902044491904002</c:v>
                </c:pt>
                <c:pt idx="681">
                  <c:v>0.56938933330586705</c:v>
                </c:pt>
                <c:pt idx="682">
                  <c:v>0.56978453269844498</c:v>
                </c:pt>
                <c:pt idx="683">
                  <c:v>0.57023322801572895</c:v>
                </c:pt>
                <c:pt idx="684">
                  <c:v>0.57062976054692505</c:v>
                </c:pt>
                <c:pt idx="685">
                  <c:v>0.57104104578072101</c:v>
                </c:pt>
                <c:pt idx="686">
                  <c:v>0.57140725071919896</c:v>
                </c:pt>
                <c:pt idx="687">
                  <c:v>0.57180298508931304</c:v>
                </c:pt>
                <c:pt idx="688">
                  <c:v>0.57220219435125796</c:v>
                </c:pt>
                <c:pt idx="689">
                  <c:v>0.57260268374965195</c:v>
                </c:pt>
                <c:pt idx="690">
                  <c:v>0.57299848225967498</c:v>
                </c:pt>
                <c:pt idx="691">
                  <c:v>0.57339506268184504</c:v>
                </c:pt>
                <c:pt idx="692">
                  <c:v>0.57380030952170502</c:v>
                </c:pt>
                <c:pt idx="693">
                  <c:v>0.57416421541646301</c:v>
                </c:pt>
                <c:pt idx="694">
                  <c:v>0.574587378084911</c:v>
                </c:pt>
                <c:pt idx="695">
                  <c:v>0.57496919334575602</c:v>
                </c:pt>
                <c:pt idx="696">
                  <c:v>0.57533749392099098</c:v>
                </c:pt>
                <c:pt idx="697">
                  <c:v>0.57574579868659703</c:v>
                </c:pt>
                <c:pt idx="698">
                  <c:v>0.57612205937745997</c:v>
                </c:pt>
                <c:pt idx="699">
                  <c:v>0.57647684985616499</c:v>
                </c:pt>
                <c:pt idx="700">
                  <c:v>0.57680067511530297</c:v>
                </c:pt>
                <c:pt idx="701">
                  <c:v>0.57717537624678406</c:v>
                </c:pt>
                <c:pt idx="702">
                  <c:v>0.57756952738490497</c:v>
                </c:pt>
                <c:pt idx="703">
                  <c:v>0.57796663244214497</c:v>
                </c:pt>
                <c:pt idx="704">
                  <c:v>0.57830746305089997</c:v>
                </c:pt>
                <c:pt idx="705">
                  <c:v>0.57868016416196699</c:v>
                </c:pt>
                <c:pt idx="706">
                  <c:v>0.57904233033537</c:v>
                </c:pt>
                <c:pt idx="707">
                  <c:v>0.57938476578163101</c:v>
                </c:pt>
                <c:pt idx="708">
                  <c:v>0.57973873433762302</c:v>
                </c:pt>
                <c:pt idx="709">
                  <c:v>0.58009997574144001</c:v>
                </c:pt>
                <c:pt idx="710">
                  <c:v>0.58050423214335201</c:v>
                </c:pt>
                <c:pt idx="711">
                  <c:v>0.58089052760278403</c:v>
                </c:pt>
                <c:pt idx="712">
                  <c:v>0.58127211522498001</c:v>
                </c:pt>
                <c:pt idx="713">
                  <c:v>0.58169600082711903</c:v>
                </c:pt>
                <c:pt idx="714">
                  <c:v>0.58204984631503998</c:v>
                </c:pt>
                <c:pt idx="715">
                  <c:v>0.58242808632909904</c:v>
                </c:pt>
                <c:pt idx="716">
                  <c:v>0.58279100606319401</c:v>
                </c:pt>
                <c:pt idx="717">
                  <c:v>0.58324274973662504</c:v>
                </c:pt>
                <c:pt idx="718">
                  <c:v>0.583587084271602</c:v>
                </c:pt>
                <c:pt idx="719">
                  <c:v>0.58397040850570303</c:v>
                </c:pt>
                <c:pt idx="720">
                  <c:v>0.58435565858753602</c:v>
                </c:pt>
                <c:pt idx="721">
                  <c:v>0.58462913529934502</c:v>
                </c:pt>
                <c:pt idx="722">
                  <c:v>0.58497914959756303</c:v>
                </c:pt>
                <c:pt idx="723">
                  <c:v>0.58529364337612899</c:v>
                </c:pt>
                <c:pt idx="724">
                  <c:v>0.58566758784802497</c:v>
                </c:pt>
                <c:pt idx="725">
                  <c:v>0.58602573063869801</c:v>
                </c:pt>
                <c:pt idx="726">
                  <c:v>0.58642337377746601</c:v>
                </c:pt>
                <c:pt idx="727">
                  <c:v>0.5867778114851</c:v>
                </c:pt>
                <c:pt idx="728">
                  <c:v>0.58714182957225003</c:v>
                </c:pt>
                <c:pt idx="729">
                  <c:v>0.58748516724757105</c:v>
                </c:pt>
                <c:pt idx="730">
                  <c:v>0.58783078512582598</c:v>
                </c:pt>
                <c:pt idx="731">
                  <c:v>0.58811522574554598</c:v>
                </c:pt>
                <c:pt idx="732">
                  <c:v>0.58848758966868198</c:v>
                </c:pt>
                <c:pt idx="733">
                  <c:v>0.58881273440973902</c:v>
                </c:pt>
                <c:pt idx="734">
                  <c:v>0.589187938850394</c:v>
                </c:pt>
                <c:pt idx="735">
                  <c:v>0.58954148905443904</c:v>
                </c:pt>
                <c:pt idx="736">
                  <c:v>0.589913067514791</c:v>
                </c:pt>
                <c:pt idx="737">
                  <c:v>0.59025445500853702</c:v>
                </c:pt>
                <c:pt idx="738">
                  <c:v>0.590570715022529</c:v>
                </c:pt>
                <c:pt idx="739">
                  <c:v>0.59090518167342299</c:v>
                </c:pt>
                <c:pt idx="740">
                  <c:v>0.59121371213007901</c:v>
                </c:pt>
                <c:pt idx="741">
                  <c:v>0.59158465856588305</c:v>
                </c:pt>
                <c:pt idx="742">
                  <c:v>0.59194073080618803</c:v>
                </c:pt>
                <c:pt idx="743">
                  <c:v>0.59231570345234796</c:v>
                </c:pt>
                <c:pt idx="744">
                  <c:v>0.592663849532163</c:v>
                </c:pt>
                <c:pt idx="745">
                  <c:v>0.59301739508914897</c:v>
                </c:pt>
                <c:pt idx="746">
                  <c:v>0.59336769899869601</c:v>
                </c:pt>
                <c:pt idx="747">
                  <c:v>0.59372083811221399</c:v>
                </c:pt>
                <c:pt idx="748">
                  <c:v>0.59406751510401501</c:v>
                </c:pt>
                <c:pt idx="749">
                  <c:v>0.59442238677604797</c:v>
                </c:pt>
                <c:pt idx="750">
                  <c:v>0.59471520691716895</c:v>
                </c:pt>
                <c:pt idx="751">
                  <c:v>0.59506044215370002</c:v>
                </c:pt>
                <c:pt idx="752">
                  <c:v>0.59537055994191201</c:v>
                </c:pt>
                <c:pt idx="753">
                  <c:v>0.59567776434114506</c:v>
                </c:pt>
                <c:pt idx="754">
                  <c:v>0.59602682390818595</c:v>
                </c:pt>
                <c:pt idx="755">
                  <c:v>0.59638967402156595</c:v>
                </c:pt>
                <c:pt idx="756">
                  <c:v>0.59671759865020901</c:v>
                </c:pt>
                <c:pt idx="757">
                  <c:v>0.59701077782085399</c:v>
                </c:pt>
                <c:pt idx="758">
                  <c:v>0.59726915517781998</c:v>
                </c:pt>
                <c:pt idx="759">
                  <c:v>0.59755009241046697</c:v>
                </c:pt>
                <c:pt idx="760">
                  <c:v>0.59781137780475302</c:v>
                </c:pt>
                <c:pt idx="761">
                  <c:v>0.59813843405949096</c:v>
                </c:pt>
                <c:pt idx="762">
                  <c:v>0.59850537204716203</c:v>
                </c:pt>
                <c:pt idx="763">
                  <c:v>0.59883683303741797</c:v>
                </c:pt>
                <c:pt idx="764">
                  <c:v>0.59917966263273303</c:v>
                </c:pt>
                <c:pt idx="765">
                  <c:v>0.59956390538621995</c:v>
                </c:pt>
                <c:pt idx="766">
                  <c:v>0.59992111986661001</c:v>
                </c:pt>
                <c:pt idx="767">
                  <c:v>0.60034751994918101</c:v>
                </c:pt>
                <c:pt idx="768">
                  <c:v>0.60079900634176597</c:v>
                </c:pt>
                <c:pt idx="769">
                  <c:v>0.60138065719144795</c:v>
                </c:pt>
                <c:pt idx="770">
                  <c:v>0.60211037317557603</c:v>
                </c:pt>
                <c:pt idx="771">
                  <c:v>0.60287654917729505</c:v>
                </c:pt>
                <c:pt idx="772">
                  <c:v>0.60372223094632105</c:v>
                </c:pt>
                <c:pt idx="773">
                  <c:v>0.60437510134622296</c:v>
                </c:pt>
                <c:pt idx="774">
                  <c:v>0.60495632377012198</c:v>
                </c:pt>
                <c:pt idx="775">
                  <c:v>0.60524884759084996</c:v>
                </c:pt>
                <c:pt idx="776">
                  <c:v>0.605569955848002</c:v>
                </c:pt>
                <c:pt idx="777">
                  <c:v>0.60567797428935799</c:v>
                </c:pt>
                <c:pt idx="778">
                  <c:v>0.60601322483035303</c:v>
                </c:pt>
                <c:pt idx="779">
                  <c:v>0.60635919568612895</c:v>
                </c:pt>
                <c:pt idx="780">
                  <c:v>0.60663949069106504</c:v>
                </c:pt>
                <c:pt idx="781">
                  <c:v>0.60687389607963804</c:v>
                </c:pt>
                <c:pt idx="782">
                  <c:v>0.60710449528647104</c:v>
                </c:pt>
                <c:pt idx="783">
                  <c:v>0.60714998981842105</c:v>
                </c:pt>
                <c:pt idx="784">
                  <c:v>0.60737212590128298</c:v>
                </c:pt>
                <c:pt idx="785">
                  <c:v>0.60768975799571501</c:v>
                </c:pt>
                <c:pt idx="786">
                  <c:v>0.60790411804995503</c:v>
                </c:pt>
                <c:pt idx="787">
                  <c:v>0.60814068696797796</c:v>
                </c:pt>
                <c:pt idx="788">
                  <c:v>0.60844388926675697</c:v>
                </c:pt>
                <c:pt idx="789">
                  <c:v>0.60864205508970903</c:v>
                </c:pt>
                <c:pt idx="790">
                  <c:v>0.60884617973819</c:v>
                </c:pt>
                <c:pt idx="791">
                  <c:v>0.60906526778052605</c:v>
                </c:pt>
                <c:pt idx="792">
                  <c:v>0.609312381434156</c:v>
                </c:pt>
                <c:pt idx="793">
                  <c:v>0.60950256951889903</c:v>
                </c:pt>
                <c:pt idx="794">
                  <c:v>0.60963541004489097</c:v>
                </c:pt>
                <c:pt idx="795">
                  <c:v>0.60986152595367904</c:v>
                </c:pt>
                <c:pt idx="796">
                  <c:v>0.61003604797239797</c:v>
                </c:pt>
                <c:pt idx="797">
                  <c:v>0.61022241743153904</c:v>
                </c:pt>
                <c:pt idx="798">
                  <c:v>0.61039903483110403</c:v>
                </c:pt>
                <c:pt idx="799">
                  <c:v>0.61059132938999505</c:v>
                </c:pt>
                <c:pt idx="800">
                  <c:v>0.61073476767321899</c:v>
                </c:pt>
                <c:pt idx="801">
                  <c:v>0.61091927720780803</c:v>
                </c:pt>
                <c:pt idx="802">
                  <c:v>0.61113640148919002</c:v>
                </c:pt>
                <c:pt idx="803">
                  <c:v>0.61135968494210502</c:v>
                </c:pt>
                <c:pt idx="804">
                  <c:v>0.61153363788405402</c:v>
                </c:pt>
                <c:pt idx="805">
                  <c:v>0.61168238295315303</c:v>
                </c:pt>
                <c:pt idx="806">
                  <c:v>0.61184101420640902</c:v>
                </c:pt>
                <c:pt idx="807">
                  <c:v>0.61202956066766701</c:v>
                </c:pt>
                <c:pt idx="808">
                  <c:v>0.612224861024383</c:v>
                </c:pt>
                <c:pt idx="809">
                  <c:v>0.61241572841674696</c:v>
                </c:pt>
                <c:pt idx="810">
                  <c:v>0.61261660407807905</c:v>
                </c:pt>
                <c:pt idx="811">
                  <c:v>0.61279351929216497</c:v>
                </c:pt>
                <c:pt idx="812">
                  <c:v>0.61301795588848496</c:v>
                </c:pt>
                <c:pt idx="813">
                  <c:v>0.61325973579559501</c:v>
                </c:pt>
                <c:pt idx="814">
                  <c:v>0.61347779826410898</c:v>
                </c:pt>
                <c:pt idx="815">
                  <c:v>0.61374070306209505</c:v>
                </c:pt>
                <c:pt idx="816">
                  <c:v>0.61397147778931405</c:v>
                </c:pt>
                <c:pt idx="817">
                  <c:v>0.61418858121842801</c:v>
                </c:pt>
                <c:pt idx="818">
                  <c:v>0.61441216203638704</c:v>
                </c:pt>
                <c:pt idx="819">
                  <c:v>0.61462486076095901</c:v>
                </c:pt>
                <c:pt idx="820">
                  <c:v>0.614835113699845</c:v>
                </c:pt>
                <c:pt idx="821">
                  <c:v>0.61507920425752904</c:v>
                </c:pt>
                <c:pt idx="822">
                  <c:v>0.61531426000451195</c:v>
                </c:pt>
                <c:pt idx="823">
                  <c:v>0.61553623301970395</c:v>
                </c:pt>
                <c:pt idx="824">
                  <c:v>0.61577667498102395</c:v>
                </c:pt>
                <c:pt idx="825">
                  <c:v>0.61598190415988396</c:v>
                </c:pt>
                <c:pt idx="826">
                  <c:v>0.61615882660352606</c:v>
                </c:pt>
                <c:pt idx="827">
                  <c:v>0.61637624976826599</c:v>
                </c:pt>
                <c:pt idx="828">
                  <c:v>0.61666489736873997</c:v>
                </c:pt>
                <c:pt idx="829">
                  <c:v>0.61688403978616002</c:v>
                </c:pt>
                <c:pt idx="830">
                  <c:v>0.61709472289634704</c:v>
                </c:pt>
                <c:pt idx="831">
                  <c:v>0.61731481330378501</c:v>
                </c:pt>
                <c:pt idx="832">
                  <c:v>0.61748716108825097</c:v>
                </c:pt>
                <c:pt idx="833">
                  <c:v>0.61770009233996503</c:v>
                </c:pt>
                <c:pt idx="834">
                  <c:v>0.61797950121556</c:v>
                </c:pt>
                <c:pt idx="835">
                  <c:v>0.618201973198931</c:v>
                </c:pt>
                <c:pt idx="836">
                  <c:v>0.618402461250248</c:v>
                </c:pt>
                <c:pt idx="837">
                  <c:v>0.618590071861155</c:v>
                </c:pt>
                <c:pt idx="838">
                  <c:v>0.61878921742707305</c:v>
                </c:pt>
                <c:pt idx="839">
                  <c:v>0.61899552137401104</c:v>
                </c:pt>
                <c:pt idx="840">
                  <c:v>0.61918787052813795</c:v>
                </c:pt>
                <c:pt idx="841">
                  <c:v>0.61942728779304101</c:v>
                </c:pt>
                <c:pt idx="842">
                  <c:v>0.61964281250062003</c:v>
                </c:pt>
                <c:pt idx="843">
                  <c:v>0.61979524671420805</c:v>
                </c:pt>
                <c:pt idx="844">
                  <c:v>0.61997541448298199</c:v>
                </c:pt>
                <c:pt idx="845">
                  <c:v>0.62012681183644602</c:v>
                </c:pt>
                <c:pt idx="846">
                  <c:v>0.62030550135096496</c:v>
                </c:pt>
                <c:pt idx="847">
                  <c:v>0.62047605813731499</c:v>
                </c:pt>
                <c:pt idx="848">
                  <c:v>0.62065120020967701</c:v>
                </c:pt>
                <c:pt idx="849">
                  <c:v>0.62084584527716102</c:v>
                </c:pt>
                <c:pt idx="850">
                  <c:v>0.62106059227136601</c:v>
                </c:pt>
                <c:pt idx="851">
                  <c:v>0.62130083155251703</c:v>
                </c:pt>
                <c:pt idx="852">
                  <c:v>0.62150762871006904</c:v>
                </c:pt>
                <c:pt idx="853">
                  <c:v>0.62170135526608195</c:v>
                </c:pt>
                <c:pt idx="854">
                  <c:v>0.62188641812911005</c:v>
                </c:pt>
                <c:pt idx="855">
                  <c:v>0.62202442928708901</c:v>
                </c:pt>
                <c:pt idx="856">
                  <c:v>0.62219052109676498</c:v>
                </c:pt>
                <c:pt idx="857">
                  <c:v>0.62234638901227701</c:v>
                </c:pt>
                <c:pt idx="858">
                  <c:v>0.62254214488355397</c:v>
                </c:pt>
                <c:pt idx="859">
                  <c:v>0.62275444687822901</c:v>
                </c:pt>
                <c:pt idx="860">
                  <c:v>0.62294847645678098</c:v>
                </c:pt>
                <c:pt idx="861">
                  <c:v>0.62313826208553502</c:v>
                </c:pt>
                <c:pt idx="862">
                  <c:v>0.62334434736022304</c:v>
                </c:pt>
                <c:pt idx="863">
                  <c:v>0.62347674092474104</c:v>
                </c:pt>
                <c:pt idx="864">
                  <c:v>0.623628735947374</c:v>
                </c:pt>
                <c:pt idx="865">
                  <c:v>0.623785657992315</c:v>
                </c:pt>
                <c:pt idx="866">
                  <c:v>0.62393134930665195</c:v>
                </c:pt>
                <c:pt idx="867">
                  <c:v>0.62408033173107602</c:v>
                </c:pt>
                <c:pt idx="868">
                  <c:v>0.62424273622601301</c:v>
                </c:pt>
                <c:pt idx="869">
                  <c:v>0.62439125751204005</c:v>
                </c:pt>
                <c:pt idx="870">
                  <c:v>0.62453928464742603</c:v>
                </c:pt>
                <c:pt idx="871">
                  <c:v>0.62466495171130698</c:v>
                </c:pt>
                <c:pt idx="872">
                  <c:v>0.62479524742761405</c:v>
                </c:pt>
                <c:pt idx="873">
                  <c:v>0.624926129371706</c:v>
                </c:pt>
                <c:pt idx="874">
                  <c:v>0.62502805986107601</c:v>
                </c:pt>
                <c:pt idx="875">
                  <c:v>0.62512321816890903</c:v>
                </c:pt>
                <c:pt idx="876">
                  <c:v>0.62527301745423203</c:v>
                </c:pt>
                <c:pt idx="877">
                  <c:v>0.62541749831453897</c:v>
                </c:pt>
                <c:pt idx="878">
                  <c:v>0.62551813441469095</c:v>
                </c:pt>
                <c:pt idx="879">
                  <c:v>0.62564547477021304</c:v>
                </c:pt>
                <c:pt idx="880">
                  <c:v>0.62578647195417203</c:v>
                </c:pt>
                <c:pt idx="881">
                  <c:v>0.62593785535047797</c:v>
                </c:pt>
                <c:pt idx="882">
                  <c:v>0.62608891080094098</c:v>
                </c:pt>
                <c:pt idx="883">
                  <c:v>0.62622328370463398</c:v>
                </c:pt>
                <c:pt idx="884">
                  <c:v>0.626349469432402</c:v>
                </c:pt>
                <c:pt idx="885">
                  <c:v>0.62644559786855503</c:v>
                </c:pt>
                <c:pt idx="886">
                  <c:v>0.62657480768136797</c:v>
                </c:pt>
                <c:pt idx="887">
                  <c:v>0.626704671682903</c:v>
                </c:pt>
                <c:pt idx="888">
                  <c:v>0.62686818919069098</c:v>
                </c:pt>
                <c:pt idx="889">
                  <c:v>0.62703525011777195</c:v>
                </c:pt>
                <c:pt idx="890">
                  <c:v>0.62717995017123995</c:v>
                </c:pt>
                <c:pt idx="891">
                  <c:v>0.62732326088244805</c:v>
                </c:pt>
                <c:pt idx="892">
                  <c:v>0.62747327951998</c:v>
                </c:pt>
                <c:pt idx="893">
                  <c:v>0.62761873607640895</c:v>
                </c:pt>
                <c:pt idx="894">
                  <c:v>0.62777637086457105</c:v>
                </c:pt>
                <c:pt idx="895">
                  <c:v>0.62795152103464003</c:v>
                </c:pt>
                <c:pt idx="896">
                  <c:v>0.62815076770359202</c:v>
                </c:pt>
                <c:pt idx="897">
                  <c:v>0.62832253528815196</c:v>
                </c:pt>
                <c:pt idx="898">
                  <c:v>0.62846108126032596</c:v>
                </c:pt>
                <c:pt idx="899">
                  <c:v>0.62862932477785904</c:v>
                </c:pt>
                <c:pt idx="900">
                  <c:v>0.62878493268757296</c:v>
                </c:pt>
                <c:pt idx="901">
                  <c:v>0.62894316380775905</c:v>
                </c:pt>
                <c:pt idx="902">
                  <c:v>0.62910449078129305</c:v>
                </c:pt>
                <c:pt idx="903">
                  <c:v>0.62926339899125106</c:v>
                </c:pt>
                <c:pt idx="904">
                  <c:v>0.62941839276207001</c:v>
                </c:pt>
                <c:pt idx="905">
                  <c:v>0.62953886496891898</c:v>
                </c:pt>
                <c:pt idx="906">
                  <c:v>0.62964270402177902</c:v>
                </c:pt>
                <c:pt idx="907">
                  <c:v>0.62975407887678503</c:v>
                </c:pt>
                <c:pt idx="908">
                  <c:v>0.62985233317650602</c:v>
                </c:pt>
                <c:pt idx="909">
                  <c:v>0.62999051161358</c:v>
                </c:pt>
                <c:pt idx="910">
                  <c:v>0.630120602165261</c:v>
                </c:pt>
                <c:pt idx="911">
                  <c:v>0.63026978504171605</c:v>
                </c:pt>
                <c:pt idx="912">
                  <c:v>0.63042596686424401</c:v>
                </c:pt>
                <c:pt idx="913">
                  <c:v>0.63055885084735896</c:v>
                </c:pt>
                <c:pt idx="914">
                  <c:v>0.63069202254232004</c:v>
                </c:pt>
                <c:pt idx="915">
                  <c:v>0.63083514376141803</c:v>
                </c:pt>
                <c:pt idx="916">
                  <c:v>0.63098406213533498</c:v>
                </c:pt>
                <c:pt idx="917">
                  <c:v>0.63111743710858603</c:v>
                </c:pt>
                <c:pt idx="918">
                  <c:v>0.63126128493497702</c:v>
                </c:pt>
                <c:pt idx="919">
                  <c:v>0.63142655018324401</c:v>
                </c:pt>
                <c:pt idx="920">
                  <c:v>0.63158319512745198</c:v>
                </c:pt>
                <c:pt idx="921">
                  <c:v>0.63176071064966199</c:v>
                </c:pt>
                <c:pt idx="922">
                  <c:v>0.63186901477040902</c:v>
                </c:pt>
                <c:pt idx="923">
                  <c:v>0.63200304036687704</c:v>
                </c:pt>
                <c:pt idx="924">
                  <c:v>0.63208800114850605</c:v>
                </c:pt>
                <c:pt idx="925">
                  <c:v>0.63218292540935594</c:v>
                </c:pt>
                <c:pt idx="926">
                  <c:v>0.63230225281693597</c:v>
                </c:pt>
                <c:pt idx="927">
                  <c:v>0.63241687847115702</c:v>
                </c:pt>
                <c:pt idx="928">
                  <c:v>0.63251004915880904</c:v>
                </c:pt>
                <c:pt idx="929">
                  <c:v>0.63262842472526903</c:v>
                </c:pt>
                <c:pt idx="930">
                  <c:v>0.63269882004223299</c:v>
                </c:pt>
                <c:pt idx="931">
                  <c:v>0.63275675123421304</c:v>
                </c:pt>
                <c:pt idx="932">
                  <c:v>0.63285187728538705</c:v>
                </c:pt>
                <c:pt idx="933">
                  <c:v>0.63291621791089903</c:v>
                </c:pt>
                <c:pt idx="934">
                  <c:v>0.63297872965062896</c:v>
                </c:pt>
                <c:pt idx="935">
                  <c:v>0.63307648500978797</c:v>
                </c:pt>
                <c:pt idx="936">
                  <c:v>0.63310947477993096</c:v>
                </c:pt>
                <c:pt idx="937">
                  <c:v>0.63313946612512995</c:v>
                </c:pt>
                <c:pt idx="938">
                  <c:v>0.63316116272831502</c:v>
                </c:pt>
                <c:pt idx="939">
                  <c:v>0.633208436607124</c:v>
                </c:pt>
                <c:pt idx="940">
                  <c:v>0.63327219610554897</c:v>
                </c:pt>
                <c:pt idx="941">
                  <c:v>0.633329312927984</c:v>
                </c:pt>
                <c:pt idx="942">
                  <c:v>0.63339080016077298</c:v>
                </c:pt>
                <c:pt idx="943">
                  <c:v>0.63341406604039097</c:v>
                </c:pt>
                <c:pt idx="944">
                  <c:v>0.63345696490335601</c:v>
                </c:pt>
                <c:pt idx="945">
                  <c:v>0.63349445484573197</c:v>
                </c:pt>
                <c:pt idx="946">
                  <c:v>0.63355080909644002</c:v>
                </c:pt>
                <c:pt idx="947">
                  <c:v>0.63360574149811699</c:v>
                </c:pt>
                <c:pt idx="948">
                  <c:v>0.63365907599348803</c:v>
                </c:pt>
                <c:pt idx="949">
                  <c:v>0.63369553521048005</c:v>
                </c:pt>
                <c:pt idx="950">
                  <c:v>0.63368762261401301</c:v>
                </c:pt>
                <c:pt idx="951">
                  <c:v>0.63371188316654403</c:v>
                </c:pt>
                <c:pt idx="952">
                  <c:v>0.63373276968954095</c:v>
                </c:pt>
                <c:pt idx="953">
                  <c:v>0.63374943369250403</c:v>
                </c:pt>
                <c:pt idx="954">
                  <c:v>0.63381030637845004</c:v>
                </c:pt>
                <c:pt idx="955">
                  <c:v>0.63384271325876895</c:v>
                </c:pt>
                <c:pt idx="956">
                  <c:v>0.63391719542781899</c:v>
                </c:pt>
                <c:pt idx="957">
                  <c:v>0.633977161378253</c:v>
                </c:pt>
                <c:pt idx="958">
                  <c:v>0.63402480923656801</c:v>
                </c:pt>
                <c:pt idx="959">
                  <c:v>0.63409951191314595</c:v>
                </c:pt>
                <c:pt idx="960">
                  <c:v>0.63418055575299404</c:v>
                </c:pt>
                <c:pt idx="961">
                  <c:v>0.63425696601169002</c:v>
                </c:pt>
                <c:pt idx="962">
                  <c:v>0.63434542518486803</c:v>
                </c:pt>
                <c:pt idx="963">
                  <c:v>0.63448048816882996</c:v>
                </c:pt>
                <c:pt idx="964">
                  <c:v>0.63454311263015994</c:v>
                </c:pt>
                <c:pt idx="965">
                  <c:v>0.63459094611195099</c:v>
                </c:pt>
                <c:pt idx="966">
                  <c:v>0.63466357528005302</c:v>
                </c:pt>
                <c:pt idx="967">
                  <c:v>0.63472828085351796</c:v>
                </c:pt>
                <c:pt idx="968">
                  <c:v>0.63479102887565997</c:v>
                </c:pt>
                <c:pt idx="969">
                  <c:v>0.63489337336708895</c:v>
                </c:pt>
                <c:pt idx="970">
                  <c:v>0.63497383153707299</c:v>
                </c:pt>
                <c:pt idx="971">
                  <c:v>0.63499810404952906</c:v>
                </c:pt>
                <c:pt idx="972">
                  <c:v>0.63500614986705295</c:v>
                </c:pt>
                <c:pt idx="973">
                  <c:v>0.63506795973053798</c:v>
                </c:pt>
                <c:pt idx="974">
                  <c:v>0.63512176132384002</c:v>
                </c:pt>
                <c:pt idx="975">
                  <c:v>0.63517373475112504</c:v>
                </c:pt>
                <c:pt idx="976">
                  <c:v>0.63522607397372699</c:v>
                </c:pt>
                <c:pt idx="977">
                  <c:v>0.63524310349545499</c:v>
                </c:pt>
                <c:pt idx="978">
                  <c:v>0.63531042082915101</c:v>
                </c:pt>
                <c:pt idx="979">
                  <c:v>0.63537799953313501</c:v>
                </c:pt>
                <c:pt idx="980">
                  <c:v>0.63546506352221799</c:v>
                </c:pt>
                <c:pt idx="981">
                  <c:v>0.63560173247754903</c:v>
                </c:pt>
                <c:pt idx="982">
                  <c:v>0.63569455597958102</c:v>
                </c:pt>
                <c:pt idx="983">
                  <c:v>0.63576022193604997</c:v>
                </c:pt>
                <c:pt idx="984">
                  <c:v>0.63586769403695897</c:v>
                </c:pt>
                <c:pt idx="985">
                  <c:v>0.63592508514805501</c:v>
                </c:pt>
                <c:pt idx="986">
                  <c:v>0.63593207462031098</c:v>
                </c:pt>
                <c:pt idx="987">
                  <c:v>0.63597853407031701</c:v>
                </c:pt>
                <c:pt idx="988">
                  <c:v>0.63596852822060301</c:v>
                </c:pt>
                <c:pt idx="989">
                  <c:v>0.63595879231098495</c:v>
                </c:pt>
                <c:pt idx="990">
                  <c:v>0.63600833029445902</c:v>
                </c:pt>
                <c:pt idx="991">
                  <c:v>0.63597632070463295</c:v>
                </c:pt>
                <c:pt idx="992">
                  <c:v>0.63588354034331296</c:v>
                </c:pt>
                <c:pt idx="993">
                  <c:v>0.63581830500094805</c:v>
                </c:pt>
                <c:pt idx="994">
                  <c:v>0.63580001631968597</c:v>
                </c:pt>
                <c:pt idx="995">
                  <c:v>0.63576857355121297</c:v>
                </c:pt>
                <c:pt idx="996">
                  <c:v>0.63570268482627901</c:v>
                </c:pt>
                <c:pt idx="997">
                  <c:v>0.63568907792774498</c:v>
                </c:pt>
                <c:pt idx="998">
                  <c:v>0.63540038895024697</c:v>
                </c:pt>
                <c:pt idx="999">
                  <c:v>0.63534184380983905</c:v>
                </c:pt>
                <c:pt idx="1070">
                  <c:v>0.60894093776604197</c:v>
                </c:pt>
                <c:pt idx="1071">
                  <c:v>0.61168328867354305</c:v>
                </c:pt>
                <c:pt idx="1072">
                  <c:v>0.61383322951049102</c:v>
                </c:pt>
                <c:pt idx="1073">
                  <c:v>0.61508117711233401</c:v>
                </c:pt>
                <c:pt idx="1074">
                  <c:v>0.61658798372321799</c:v>
                </c:pt>
                <c:pt idx="1075">
                  <c:v>0.617730739775879</c:v>
                </c:pt>
                <c:pt idx="1076">
                  <c:v>0.61850032115109399</c:v>
                </c:pt>
                <c:pt idx="1077">
                  <c:v>0.61938017390773403</c:v>
                </c:pt>
                <c:pt idx="1078">
                  <c:v>0.61999796738694402</c:v>
                </c:pt>
                <c:pt idx="1079">
                  <c:v>0.62056316488478203</c:v>
                </c:pt>
                <c:pt idx="1080">
                  <c:v>0.62119782324379402</c:v>
                </c:pt>
                <c:pt idx="1081">
                  <c:v>0.621981208232534</c:v>
                </c:pt>
                <c:pt idx="1082">
                  <c:v>0.62257084227655501</c:v>
                </c:pt>
                <c:pt idx="1083">
                  <c:v>0.62284360743058098</c:v>
                </c:pt>
                <c:pt idx="1084">
                  <c:v>0.62341949525622498</c:v>
                </c:pt>
                <c:pt idx="1085">
                  <c:v>0.62397220114599095</c:v>
                </c:pt>
                <c:pt idx="1086">
                  <c:v>0.62445013702556595</c:v>
                </c:pt>
                <c:pt idx="1087">
                  <c:v>0.62513953927055899</c:v>
                </c:pt>
                <c:pt idx="1088">
                  <c:v>0.62546051147585702</c:v>
                </c:pt>
                <c:pt idx="1089">
                  <c:v>0.62558366573772395</c:v>
                </c:pt>
                <c:pt idx="1090">
                  <c:v>0.62592191301760502</c:v>
                </c:pt>
                <c:pt idx="1091">
                  <c:v>0.62600151793577896</c:v>
                </c:pt>
                <c:pt idx="1092">
                  <c:v>0.62601811309305899</c:v>
                </c:pt>
                <c:pt idx="1093">
                  <c:v>0.62617994002487598</c:v>
                </c:pt>
                <c:pt idx="1094">
                  <c:v>0.62631782988302598</c:v>
                </c:pt>
                <c:pt idx="1095">
                  <c:v>0.62643683025022101</c:v>
                </c:pt>
                <c:pt idx="1096">
                  <c:v>0.62654602171654195</c:v>
                </c:pt>
                <c:pt idx="1097">
                  <c:v>0.62652568448207102</c:v>
                </c:pt>
                <c:pt idx="1098">
                  <c:v>0.62661868780068397</c:v>
                </c:pt>
                <c:pt idx="1099">
                  <c:v>0.62674581640261995</c:v>
                </c:pt>
                <c:pt idx="1100">
                  <c:v>0.62685398870917997</c:v>
                </c:pt>
                <c:pt idx="1101">
                  <c:v>0.62710830115767302</c:v>
                </c:pt>
                <c:pt idx="1102">
                  <c:v>0.62723077274613204</c:v>
                </c:pt>
                <c:pt idx="1103">
                  <c:v>0.62716545570925597</c:v>
                </c:pt>
                <c:pt idx="1104">
                  <c:v>0.62717622307501897</c:v>
                </c:pt>
                <c:pt idx="1105">
                  <c:v>0.62722331179305402</c:v>
                </c:pt>
                <c:pt idx="1106">
                  <c:v>0.62728601059551103</c:v>
                </c:pt>
                <c:pt idx="1107">
                  <c:v>0.62729889738760902</c:v>
                </c:pt>
                <c:pt idx="1108">
                  <c:v>0.62739804655262299</c:v>
                </c:pt>
                <c:pt idx="1109">
                  <c:v>0.62748510334435803</c:v>
                </c:pt>
                <c:pt idx="1110">
                  <c:v>0.62748308379297102</c:v>
                </c:pt>
                <c:pt idx="1111">
                  <c:v>0.62754257424440496</c:v>
                </c:pt>
                <c:pt idx="1112">
                  <c:v>0.627718356597877</c:v>
                </c:pt>
                <c:pt idx="1113">
                  <c:v>0.62782004687415505</c:v>
                </c:pt>
                <c:pt idx="1114">
                  <c:v>0.62798373716163503</c:v>
                </c:pt>
                <c:pt idx="1115">
                  <c:v>0.62821969487657503</c:v>
                </c:pt>
                <c:pt idx="1116">
                  <c:v>0.62843370430866397</c:v>
                </c:pt>
                <c:pt idx="1117">
                  <c:v>0.62865561654883295</c:v>
                </c:pt>
                <c:pt idx="1118">
                  <c:v>0.62891534898430301</c:v>
                </c:pt>
                <c:pt idx="1119">
                  <c:v>0.62909336466656496</c:v>
                </c:pt>
                <c:pt idx="1120">
                  <c:v>0.62920312077914498</c:v>
                </c:pt>
                <c:pt idx="1121">
                  <c:v>0.62949335358316205</c:v>
                </c:pt>
                <c:pt idx="1122">
                  <c:v>0.62969491967734803</c:v>
                </c:pt>
                <c:pt idx="1123">
                  <c:v>0.62973492424901001</c:v>
                </c:pt>
                <c:pt idx="1124">
                  <c:v>0.62985303877717003</c:v>
                </c:pt>
                <c:pt idx="1125">
                  <c:v>0.62999273065766204</c:v>
                </c:pt>
                <c:pt idx="1126">
                  <c:v>0.63006751429835095</c:v>
                </c:pt>
                <c:pt idx="1127">
                  <c:v>0.63009013540754599</c:v>
                </c:pt>
                <c:pt idx="1128">
                  <c:v>0.63024908656612999</c:v>
                </c:pt>
                <c:pt idx="1129">
                  <c:v>0.630432565373375</c:v>
                </c:pt>
                <c:pt idx="1130">
                  <c:v>0.63053910726666595</c:v>
                </c:pt>
                <c:pt idx="1131">
                  <c:v>0.63074158757183196</c:v>
                </c:pt>
                <c:pt idx="1132">
                  <c:v>0.63094826623881695</c:v>
                </c:pt>
                <c:pt idx="1133">
                  <c:v>0.63099059521648204</c:v>
                </c:pt>
                <c:pt idx="1134">
                  <c:v>0.63106932454847897</c:v>
                </c:pt>
                <c:pt idx="1135">
                  <c:v>0.63121162290178501</c:v>
                </c:pt>
                <c:pt idx="1136">
                  <c:v>0.63129744262473098</c:v>
                </c:pt>
                <c:pt idx="1137">
                  <c:v>0.63140410098383304</c:v>
                </c:pt>
                <c:pt idx="1138">
                  <c:v>0.63152338859353796</c:v>
                </c:pt>
                <c:pt idx="1139">
                  <c:v>0.63161519953081902</c:v>
                </c:pt>
                <c:pt idx="1140">
                  <c:v>0.63169234715903899</c:v>
                </c:pt>
                <c:pt idx="1141">
                  <c:v>0.63180107494151605</c:v>
                </c:pt>
                <c:pt idx="1142">
                  <c:v>0.63191535994734205</c:v>
                </c:pt>
                <c:pt idx="1143">
                  <c:v>0.63197112007892897</c:v>
                </c:pt>
                <c:pt idx="1144">
                  <c:v>0.63206614371191105</c:v>
                </c:pt>
                <c:pt idx="1145">
                  <c:v>0.632164524084744</c:v>
                </c:pt>
                <c:pt idx="1146">
                  <c:v>0.63225392514221601</c:v>
                </c:pt>
                <c:pt idx="1147">
                  <c:v>0.63237634528247899</c:v>
                </c:pt>
                <c:pt idx="1148">
                  <c:v>0.63252506808545605</c:v>
                </c:pt>
                <c:pt idx="1149">
                  <c:v>0.63265865663174303</c:v>
                </c:pt>
                <c:pt idx="1150">
                  <c:v>0.63277591564925295</c:v>
                </c:pt>
                <c:pt idx="1151">
                  <c:v>0.63291540977718797</c:v>
                </c:pt>
                <c:pt idx="1152">
                  <c:v>0.63308225697768405</c:v>
                </c:pt>
                <c:pt idx="1153">
                  <c:v>0.633251324699591</c:v>
                </c:pt>
                <c:pt idx="1154">
                  <c:v>0.63343175218546899</c:v>
                </c:pt>
                <c:pt idx="1155">
                  <c:v>0.63359731940784403</c:v>
                </c:pt>
                <c:pt idx="1156">
                  <c:v>0.63374808439143704</c:v>
                </c:pt>
                <c:pt idx="1157">
                  <c:v>0.63390377195063796</c:v>
                </c:pt>
                <c:pt idx="1158">
                  <c:v>0.63407419231997497</c:v>
                </c:pt>
                <c:pt idx="1159">
                  <c:v>0.63426042000340799</c:v>
                </c:pt>
                <c:pt idx="1160">
                  <c:v>0.63444286507094005</c:v>
                </c:pt>
                <c:pt idx="1161">
                  <c:v>0.63460318086671197</c:v>
                </c:pt>
                <c:pt idx="1162">
                  <c:v>0.63471163617430804</c:v>
                </c:pt>
                <c:pt idx="1163">
                  <c:v>0.63486879249571404</c:v>
                </c:pt>
                <c:pt idx="1164">
                  <c:v>0.63503476478782706</c:v>
                </c:pt>
                <c:pt idx="1165">
                  <c:v>0.635216269156754</c:v>
                </c:pt>
                <c:pt idx="1166">
                  <c:v>0.63541356274872596</c:v>
                </c:pt>
                <c:pt idx="1167">
                  <c:v>0.63555806903869505</c:v>
                </c:pt>
                <c:pt idx="1168">
                  <c:v>0.63567127730068396</c:v>
                </c:pt>
                <c:pt idx="1169">
                  <c:v>0.63583900446286401</c:v>
                </c:pt>
                <c:pt idx="1170">
                  <c:v>0.63599643770813796</c:v>
                </c:pt>
                <c:pt idx="1171">
                  <c:v>0.63615872370273097</c:v>
                </c:pt>
                <c:pt idx="1172">
                  <c:v>0.63631875028558105</c:v>
                </c:pt>
                <c:pt idx="1173">
                  <c:v>0.63647745642446596</c:v>
                </c:pt>
                <c:pt idx="1174">
                  <c:v>0.63661826767199003</c:v>
                </c:pt>
                <c:pt idx="1175">
                  <c:v>0.63675900580979095</c:v>
                </c:pt>
                <c:pt idx="1176">
                  <c:v>0.636881957697083</c:v>
                </c:pt>
                <c:pt idx="1177">
                  <c:v>0.63700455852655702</c:v>
                </c:pt>
                <c:pt idx="1178">
                  <c:v>0.63713928586762802</c:v>
                </c:pt>
                <c:pt idx="1179">
                  <c:v>0.637272495316485</c:v>
                </c:pt>
                <c:pt idx="1180">
                  <c:v>0.63736993599228298</c:v>
                </c:pt>
                <c:pt idx="1181">
                  <c:v>0.63745283171691403</c:v>
                </c:pt>
                <c:pt idx="1182">
                  <c:v>0.63756749599126705</c:v>
                </c:pt>
                <c:pt idx="1183">
                  <c:v>0.63768368271772902</c:v>
                </c:pt>
                <c:pt idx="1184">
                  <c:v>0.63778486293668701</c:v>
                </c:pt>
                <c:pt idx="1185">
                  <c:v>0.63792161244630996</c:v>
                </c:pt>
                <c:pt idx="1186">
                  <c:v>0.638027878263837</c:v>
                </c:pt>
                <c:pt idx="1187">
                  <c:v>0.63812888140432</c:v>
                </c:pt>
                <c:pt idx="1188">
                  <c:v>0.63826512071191899</c:v>
                </c:pt>
                <c:pt idx="1189">
                  <c:v>0.638409776504967</c:v>
                </c:pt>
                <c:pt idx="1190">
                  <c:v>0.63850916155800796</c:v>
                </c:pt>
                <c:pt idx="1191">
                  <c:v>0.63862401347432896</c:v>
                </c:pt>
                <c:pt idx="1192">
                  <c:v>0.63871762158679801</c:v>
                </c:pt>
                <c:pt idx="1193">
                  <c:v>0.638816837657603</c:v>
                </c:pt>
                <c:pt idx="1194">
                  <c:v>0.63894911935737198</c:v>
                </c:pt>
                <c:pt idx="1195">
                  <c:v>0.63906548216933901</c:v>
                </c:pt>
                <c:pt idx="1196">
                  <c:v>0.63919172010315295</c:v>
                </c:pt>
                <c:pt idx="1197">
                  <c:v>0.639269014282418</c:v>
                </c:pt>
                <c:pt idx="1198">
                  <c:v>0.63934483320331703</c:v>
                </c:pt>
                <c:pt idx="1199">
                  <c:v>0.63945549381159705</c:v>
                </c:pt>
                <c:pt idx="1200">
                  <c:v>0.63957220865948405</c:v>
                </c:pt>
                <c:pt idx="1201">
                  <c:v>0.63966407436921802</c:v>
                </c:pt>
                <c:pt idx="1202">
                  <c:v>0.63977599203995705</c:v>
                </c:pt>
                <c:pt idx="1203">
                  <c:v>0.63989829299537304</c:v>
                </c:pt>
                <c:pt idx="1204">
                  <c:v>0.64000357236823902</c:v>
                </c:pt>
                <c:pt idx="1205">
                  <c:v>0.64011767593437596</c:v>
                </c:pt>
                <c:pt idx="1206">
                  <c:v>0.640241436406359</c:v>
                </c:pt>
                <c:pt idx="1207">
                  <c:v>0.64033708662871702</c:v>
                </c:pt>
                <c:pt idx="1208">
                  <c:v>0.640424732354826</c:v>
                </c:pt>
                <c:pt idx="1209">
                  <c:v>0.640504607265446</c:v>
                </c:pt>
                <c:pt idx="1210">
                  <c:v>0.640570521599656</c:v>
                </c:pt>
                <c:pt idx="1211">
                  <c:v>0.64065835525442905</c:v>
                </c:pt>
                <c:pt idx="1212">
                  <c:v>0.64074450284814599</c:v>
                </c:pt>
                <c:pt idx="1213">
                  <c:v>0.64086193937423896</c:v>
                </c:pt>
                <c:pt idx="1214">
                  <c:v>0.64096157849639901</c:v>
                </c:pt>
                <c:pt idx="1215">
                  <c:v>0.64106629064494403</c:v>
                </c:pt>
                <c:pt idx="1216">
                  <c:v>0.64116169823474101</c:v>
                </c:pt>
                <c:pt idx="1217">
                  <c:v>0.641222746298729</c:v>
                </c:pt>
                <c:pt idx="1218">
                  <c:v>0.64131256040637097</c:v>
                </c:pt>
                <c:pt idx="1219">
                  <c:v>0.64135927781969304</c:v>
                </c:pt>
                <c:pt idx="1220">
                  <c:v>0.64141960054481395</c:v>
                </c:pt>
                <c:pt idx="1221">
                  <c:v>0.64151900650445004</c:v>
                </c:pt>
                <c:pt idx="1222">
                  <c:v>0.64161411748180897</c:v>
                </c:pt>
                <c:pt idx="1223">
                  <c:v>0.64167644586279005</c:v>
                </c:pt>
                <c:pt idx="1224">
                  <c:v>0.64175464783094704</c:v>
                </c:pt>
                <c:pt idx="1225">
                  <c:v>0.64183992341873897</c:v>
                </c:pt>
                <c:pt idx="1226">
                  <c:v>0.641923888741875</c:v>
                </c:pt>
                <c:pt idx="1227">
                  <c:v>0.64205483455074697</c:v>
                </c:pt>
                <c:pt idx="1228">
                  <c:v>0.64215171219877498</c:v>
                </c:pt>
                <c:pt idx="1229">
                  <c:v>0.64224938528384101</c:v>
                </c:pt>
                <c:pt idx="1230">
                  <c:v>0.64234583830788905</c:v>
                </c:pt>
                <c:pt idx="1231">
                  <c:v>0.64247803360188005</c:v>
                </c:pt>
                <c:pt idx="1232">
                  <c:v>0.64258756950873697</c:v>
                </c:pt>
                <c:pt idx="1233">
                  <c:v>0.64268436037951804</c:v>
                </c:pt>
                <c:pt idx="1234">
                  <c:v>0.64276936030519305</c:v>
                </c:pt>
                <c:pt idx="1235">
                  <c:v>0.64283490966471402</c:v>
                </c:pt>
                <c:pt idx="1236">
                  <c:v>0.64295711897010399</c:v>
                </c:pt>
                <c:pt idx="1237">
                  <c:v>0.64308967121259297</c:v>
                </c:pt>
                <c:pt idx="1238">
                  <c:v>0.64322363050446296</c:v>
                </c:pt>
                <c:pt idx="1239">
                  <c:v>0.64337740337429405</c:v>
                </c:pt>
                <c:pt idx="1240">
                  <c:v>0.64348557814500995</c:v>
                </c:pt>
                <c:pt idx="1241">
                  <c:v>0.643571959726839</c:v>
                </c:pt>
                <c:pt idx="1242">
                  <c:v>0.64369111509785704</c:v>
                </c:pt>
                <c:pt idx="1243">
                  <c:v>0.64380398724681198</c:v>
                </c:pt>
                <c:pt idx="1244">
                  <c:v>0.64393152697421796</c:v>
                </c:pt>
                <c:pt idx="1245">
                  <c:v>0.64405857155537305</c:v>
                </c:pt>
                <c:pt idx="1246">
                  <c:v>0.64416346859048501</c:v>
                </c:pt>
                <c:pt idx="1247">
                  <c:v>0.644261900414275</c:v>
                </c:pt>
                <c:pt idx="1248">
                  <c:v>0.644363360312324</c:v>
                </c:pt>
                <c:pt idx="1249">
                  <c:v>0.64445601112012196</c:v>
                </c:pt>
                <c:pt idx="1250">
                  <c:v>0.64457274031661005</c:v>
                </c:pt>
                <c:pt idx="1251">
                  <c:v>0.64466628227436995</c:v>
                </c:pt>
                <c:pt idx="1252">
                  <c:v>0.64477874663905399</c:v>
                </c:pt>
                <c:pt idx="1253">
                  <c:v>0.64489137330000801</c:v>
                </c:pt>
                <c:pt idx="1254">
                  <c:v>0.64501210547539101</c:v>
                </c:pt>
                <c:pt idx="1255">
                  <c:v>0.64508892646272897</c:v>
                </c:pt>
                <c:pt idx="1256">
                  <c:v>0.64520808387415796</c:v>
                </c:pt>
                <c:pt idx="1257">
                  <c:v>0.64536477012021198</c:v>
                </c:pt>
                <c:pt idx="1258">
                  <c:v>0.64548555664878204</c:v>
                </c:pt>
                <c:pt idx="1259">
                  <c:v>0.64565302098210997</c:v>
                </c:pt>
                <c:pt idx="1260">
                  <c:v>0.64581393185500202</c:v>
                </c:pt>
                <c:pt idx="1261">
                  <c:v>0.64591829621285002</c:v>
                </c:pt>
                <c:pt idx="1262">
                  <c:v>0.64605277182877896</c:v>
                </c:pt>
                <c:pt idx="1263">
                  <c:v>0.64619497473206999</c:v>
                </c:pt>
                <c:pt idx="1264">
                  <c:v>0.64632188558704695</c:v>
                </c:pt>
                <c:pt idx="1265">
                  <c:v>0.64649179587815897</c:v>
                </c:pt>
                <c:pt idx="1266">
                  <c:v>0.646616973694355</c:v>
                </c:pt>
                <c:pt idx="1267">
                  <c:v>0.64669438158441805</c:v>
                </c:pt>
                <c:pt idx="1268">
                  <c:v>0.64681870229913496</c:v>
                </c:pt>
                <c:pt idx="1269">
                  <c:v>0.64699597169982304</c:v>
                </c:pt>
                <c:pt idx="1270">
                  <c:v>0.64712516829131606</c:v>
                </c:pt>
                <c:pt idx="1271">
                  <c:v>0.64729189912280904</c:v>
                </c:pt>
                <c:pt idx="1272">
                  <c:v>0.64743387853364198</c:v>
                </c:pt>
                <c:pt idx="1273">
                  <c:v>0.64750843397014002</c:v>
                </c:pt>
                <c:pt idx="1274">
                  <c:v>0.64761397550723399</c:v>
                </c:pt>
                <c:pt idx="1275">
                  <c:v>0.647739311678041</c:v>
                </c:pt>
                <c:pt idx="1276">
                  <c:v>0.64783291438148205</c:v>
                </c:pt>
                <c:pt idx="1277">
                  <c:v>0.64792838642448403</c:v>
                </c:pt>
                <c:pt idx="1278">
                  <c:v>0.64803598831750897</c:v>
                </c:pt>
                <c:pt idx="1279">
                  <c:v>0.648142638224806</c:v>
                </c:pt>
                <c:pt idx="1280">
                  <c:v>0.64825506739825001</c:v>
                </c:pt>
                <c:pt idx="1281">
                  <c:v>0.64837244687361795</c:v>
                </c:pt>
                <c:pt idx="1282">
                  <c:v>0.64848575159895705</c:v>
                </c:pt>
                <c:pt idx="1283">
                  <c:v>0.64857813772197703</c:v>
                </c:pt>
                <c:pt idx="1284">
                  <c:v>0.64869296390433595</c:v>
                </c:pt>
                <c:pt idx="1285">
                  <c:v>0.64873660538591504</c:v>
                </c:pt>
                <c:pt idx="1286">
                  <c:v>0.64881647131194997</c:v>
                </c:pt>
                <c:pt idx="1287">
                  <c:v>0.64889642802838499</c:v>
                </c:pt>
                <c:pt idx="1288">
                  <c:v>0.64899638794124404</c:v>
                </c:pt>
                <c:pt idx="1289">
                  <c:v>0.649162658415808</c:v>
                </c:pt>
                <c:pt idx="1290">
                  <c:v>0.64927389611785902</c:v>
                </c:pt>
                <c:pt idx="1291">
                  <c:v>0.64935694330383298</c:v>
                </c:pt>
                <c:pt idx="1292">
                  <c:v>0.649458494960376</c:v>
                </c:pt>
                <c:pt idx="1293">
                  <c:v>0.64951450918365405</c:v>
                </c:pt>
                <c:pt idx="1294">
                  <c:v>0.64962490472026702</c:v>
                </c:pt>
                <c:pt idx="1295">
                  <c:v>0.64976735543752795</c:v>
                </c:pt>
                <c:pt idx="1296">
                  <c:v>0.649898445686097</c:v>
                </c:pt>
                <c:pt idx="1297">
                  <c:v>0.65001781143555004</c:v>
                </c:pt>
                <c:pt idx="1298">
                  <c:v>0.65012599773572899</c:v>
                </c:pt>
                <c:pt idx="1299">
                  <c:v>0.650237626458397</c:v>
                </c:pt>
                <c:pt idx="1300">
                  <c:v>0.65033075622342296</c:v>
                </c:pt>
                <c:pt idx="1301">
                  <c:v>0.65040642955850902</c:v>
                </c:pt>
                <c:pt idx="1302">
                  <c:v>0.65053203942771198</c:v>
                </c:pt>
                <c:pt idx="1303">
                  <c:v>0.65061156454338398</c:v>
                </c:pt>
                <c:pt idx="1304">
                  <c:v>0.65070179074496004</c:v>
                </c:pt>
                <c:pt idx="1305">
                  <c:v>0.65082904906440198</c:v>
                </c:pt>
                <c:pt idx="1306">
                  <c:v>0.65087754799714304</c:v>
                </c:pt>
                <c:pt idx="1307">
                  <c:v>0.65090962550473996</c:v>
                </c:pt>
                <c:pt idx="1308">
                  <c:v>0.65098183988676295</c:v>
                </c:pt>
                <c:pt idx="1309">
                  <c:v>0.65103222204098898</c:v>
                </c:pt>
                <c:pt idx="1310">
                  <c:v>0.65111555843476898</c:v>
                </c:pt>
                <c:pt idx="1311">
                  <c:v>0.65122477072796903</c:v>
                </c:pt>
                <c:pt idx="1312">
                  <c:v>0.65127190823405401</c:v>
                </c:pt>
                <c:pt idx="1313">
                  <c:v>0.651337391679781</c:v>
                </c:pt>
                <c:pt idx="1314">
                  <c:v>0.65143875827306397</c:v>
                </c:pt>
                <c:pt idx="1315">
                  <c:v>0.65149158339986801</c:v>
                </c:pt>
                <c:pt idx="1316">
                  <c:v>0.65154061401991203</c:v>
                </c:pt>
                <c:pt idx="1317">
                  <c:v>0.65159496572693698</c:v>
                </c:pt>
                <c:pt idx="1318">
                  <c:v>0.65163169063475301</c:v>
                </c:pt>
                <c:pt idx="1319">
                  <c:v>0.65167826434684395</c:v>
                </c:pt>
                <c:pt idx="1320">
                  <c:v>0.65168306631051898</c:v>
                </c:pt>
                <c:pt idx="1321">
                  <c:v>0.65173393355068798</c:v>
                </c:pt>
                <c:pt idx="1322">
                  <c:v>0.65176708772192404</c:v>
                </c:pt>
                <c:pt idx="1323">
                  <c:v>0.651799139130806</c:v>
                </c:pt>
                <c:pt idx="1324">
                  <c:v>0.65183210790532597</c:v>
                </c:pt>
                <c:pt idx="1325">
                  <c:v>0.65189699714312099</c:v>
                </c:pt>
                <c:pt idx="1326">
                  <c:v>0.65195464155462701</c:v>
                </c:pt>
                <c:pt idx="1327">
                  <c:v>0.65198763113037606</c:v>
                </c:pt>
                <c:pt idx="1328">
                  <c:v>0.65198648158989303</c:v>
                </c:pt>
                <c:pt idx="1329">
                  <c:v>0.65199008033476502</c:v>
                </c:pt>
                <c:pt idx="1330">
                  <c:v>0.65203222511554104</c:v>
                </c:pt>
                <c:pt idx="1331">
                  <c:v>0.65203006972646305</c:v>
                </c:pt>
                <c:pt idx="1332">
                  <c:v>0.652032618653277</c:v>
                </c:pt>
                <c:pt idx="1333">
                  <c:v>0.65207185612659202</c:v>
                </c:pt>
                <c:pt idx="1334">
                  <c:v>0.652080923074985</c:v>
                </c:pt>
                <c:pt idx="1335">
                  <c:v>0.65212258973144299</c:v>
                </c:pt>
                <c:pt idx="1336">
                  <c:v>0.652129305474072</c:v>
                </c:pt>
                <c:pt idx="1337">
                  <c:v>0.65211831478089299</c:v>
                </c:pt>
                <c:pt idx="1338">
                  <c:v>0.65211443143457404</c:v>
                </c:pt>
                <c:pt idx="1339">
                  <c:v>0.652122439670203</c:v>
                </c:pt>
                <c:pt idx="1340">
                  <c:v>0.65209268119345598</c:v>
                </c:pt>
                <c:pt idx="1341">
                  <c:v>0.65207419195680605</c:v>
                </c:pt>
                <c:pt idx="1342">
                  <c:v>0.65207264713718405</c:v>
                </c:pt>
                <c:pt idx="1343">
                  <c:v>0.65202203602140796</c:v>
                </c:pt>
                <c:pt idx="1344">
                  <c:v>0.65203204710279605</c:v>
                </c:pt>
                <c:pt idx="1345">
                  <c:v>0.65202228782838301</c:v>
                </c:pt>
                <c:pt idx="1346">
                  <c:v>0.65203717028602703</c:v>
                </c:pt>
                <c:pt idx="1347">
                  <c:v>0.65201213277413494</c:v>
                </c:pt>
                <c:pt idx="1348">
                  <c:v>0.65203285813219602</c:v>
                </c:pt>
                <c:pt idx="1349">
                  <c:v>0.65208066595085401</c:v>
                </c:pt>
                <c:pt idx="1350">
                  <c:v>0.65208368209251399</c:v>
                </c:pt>
                <c:pt idx="1351">
                  <c:v>0.65201457555818598</c:v>
                </c:pt>
                <c:pt idx="1352">
                  <c:v>0.65198654409604295</c:v>
                </c:pt>
                <c:pt idx="1353">
                  <c:v>0.65191887066796905</c:v>
                </c:pt>
                <c:pt idx="1354">
                  <c:v>0.65190729747327103</c:v>
                </c:pt>
                <c:pt idx="1355">
                  <c:v>0.65199042098328996</c:v>
                </c:pt>
                <c:pt idx="1356">
                  <c:v>0.65193138916097404</c:v>
                </c:pt>
                <c:pt idx="1357">
                  <c:v>0.65193226498628098</c:v>
                </c:pt>
                <c:pt idx="1358">
                  <c:v>0.65186591159360496</c:v>
                </c:pt>
                <c:pt idx="1359">
                  <c:v>0.65180682894336495</c:v>
                </c:pt>
                <c:pt idx="1360">
                  <c:v>0.65179256639437599</c:v>
                </c:pt>
                <c:pt idx="1361">
                  <c:v>0.65176811845889004</c:v>
                </c:pt>
                <c:pt idx="1362">
                  <c:v>0.65173888455614903</c:v>
                </c:pt>
                <c:pt idx="1363">
                  <c:v>0.65169251868720401</c:v>
                </c:pt>
                <c:pt idx="1364">
                  <c:v>0.65166200909912997</c:v>
                </c:pt>
                <c:pt idx="1365">
                  <c:v>0.65163723619605596</c:v>
                </c:pt>
                <c:pt idx="1366">
                  <c:v>0.651600215418491</c:v>
                </c:pt>
                <c:pt idx="1367">
                  <c:v>0.65155454635395804</c:v>
                </c:pt>
                <c:pt idx="1368">
                  <c:v>0.65151680135006795</c:v>
                </c:pt>
                <c:pt idx="1369">
                  <c:v>0.65143595671982801</c:v>
                </c:pt>
                <c:pt idx="1370">
                  <c:v>0.65136514703180703</c:v>
                </c:pt>
                <c:pt idx="1371">
                  <c:v>0.65130029139631396</c:v>
                </c:pt>
                <c:pt idx="1372">
                  <c:v>0.65126131402658805</c:v>
                </c:pt>
                <c:pt idx="1373">
                  <c:v>0.65120435064007498</c:v>
                </c:pt>
                <c:pt idx="1374">
                  <c:v>0.65112691940523904</c:v>
                </c:pt>
                <c:pt idx="1375">
                  <c:v>0.65109544591275603</c:v>
                </c:pt>
                <c:pt idx="1376">
                  <c:v>0.65109630116373096</c:v>
                </c:pt>
                <c:pt idx="1377">
                  <c:v>0.65107177050926501</c:v>
                </c:pt>
                <c:pt idx="1378">
                  <c:v>0.65112001412452802</c:v>
                </c:pt>
                <c:pt idx="1379">
                  <c:v>0.651066515830652</c:v>
                </c:pt>
                <c:pt idx="1380">
                  <c:v>0.65093987991272795</c:v>
                </c:pt>
                <c:pt idx="1381">
                  <c:v>0.65089984868734396</c:v>
                </c:pt>
                <c:pt idx="1382">
                  <c:v>0.65085169551268796</c:v>
                </c:pt>
                <c:pt idx="1383">
                  <c:v>0.65081587299261501</c:v>
                </c:pt>
                <c:pt idx="1384">
                  <c:v>0.65092001878412897</c:v>
                </c:pt>
                <c:pt idx="1385">
                  <c:v>0.65093630950140102</c:v>
                </c:pt>
                <c:pt idx="1386">
                  <c:v>0.65092232195291699</c:v>
                </c:pt>
                <c:pt idx="1387">
                  <c:v>0.65091917688098599</c:v>
                </c:pt>
                <c:pt idx="1388">
                  <c:v>0.65088611909832805</c:v>
                </c:pt>
                <c:pt idx="1389">
                  <c:v>0.65087554148170901</c:v>
                </c:pt>
                <c:pt idx="1390">
                  <c:v>0.650849312924491</c:v>
                </c:pt>
                <c:pt idx="1391">
                  <c:v>0.65087427826996103</c:v>
                </c:pt>
                <c:pt idx="1392">
                  <c:v>0.65085611214151595</c:v>
                </c:pt>
                <c:pt idx="1393">
                  <c:v>0.65083524926496905</c:v>
                </c:pt>
                <c:pt idx="1394">
                  <c:v>0.65075527786307497</c:v>
                </c:pt>
                <c:pt idx="1395">
                  <c:v>0.65070756867375401</c:v>
                </c:pt>
                <c:pt idx="1396">
                  <c:v>0.65062312603346595</c:v>
                </c:pt>
                <c:pt idx="1397">
                  <c:v>0.65058092685950697</c:v>
                </c:pt>
                <c:pt idx="1398">
                  <c:v>0.65060547113369604</c:v>
                </c:pt>
                <c:pt idx="1399">
                  <c:v>0.65057056740924801</c:v>
                </c:pt>
                <c:pt idx="1400">
                  <c:v>0.65053735255365297</c:v>
                </c:pt>
                <c:pt idx="1401">
                  <c:v>0.65050987290640205</c:v>
                </c:pt>
                <c:pt idx="1402">
                  <c:v>0.65041301401204499</c:v>
                </c:pt>
                <c:pt idx="1403">
                  <c:v>0.65033979677487097</c:v>
                </c:pt>
                <c:pt idx="1404">
                  <c:v>0.65028091653779296</c:v>
                </c:pt>
                <c:pt idx="1405">
                  <c:v>0.650198232160768</c:v>
                </c:pt>
                <c:pt idx="1406">
                  <c:v>0.65014603078416999</c:v>
                </c:pt>
                <c:pt idx="1407">
                  <c:v>0.65011852589990105</c:v>
                </c:pt>
                <c:pt idx="1408">
                  <c:v>0.65004279810432797</c:v>
                </c:pt>
                <c:pt idx="1409">
                  <c:v>0.65003757466758505</c:v>
                </c:pt>
                <c:pt idx="1410">
                  <c:v>0.64998438880142195</c:v>
                </c:pt>
                <c:pt idx="1411">
                  <c:v>0.64995273449689295</c:v>
                </c:pt>
                <c:pt idx="1412">
                  <c:v>0.64994515218718496</c:v>
                </c:pt>
                <c:pt idx="1413">
                  <c:v>0.64987721024706502</c:v>
                </c:pt>
                <c:pt idx="1414">
                  <c:v>0.64982517107036397</c:v>
                </c:pt>
                <c:pt idx="1415">
                  <c:v>0.64981038407588498</c:v>
                </c:pt>
                <c:pt idx="1416">
                  <c:v>0.64979953967712401</c:v>
                </c:pt>
                <c:pt idx="1417">
                  <c:v>0.64981390574178399</c:v>
                </c:pt>
                <c:pt idx="1418">
                  <c:v>0.64983990153025195</c:v>
                </c:pt>
                <c:pt idx="1419">
                  <c:v>0.64995604493520298</c:v>
                </c:pt>
                <c:pt idx="1420">
                  <c:v>0.64997233377954899</c:v>
                </c:pt>
                <c:pt idx="1421">
                  <c:v>0.65001271533535199</c:v>
                </c:pt>
                <c:pt idx="1422">
                  <c:v>0.65004185457903996</c:v>
                </c:pt>
                <c:pt idx="1423">
                  <c:v>0.649821857397202</c:v>
                </c:pt>
                <c:pt idx="1424">
                  <c:v>0.64981960120368398</c:v>
                </c:pt>
                <c:pt idx="1425">
                  <c:v>0.64996136258484905</c:v>
                </c:pt>
                <c:pt idx="1426">
                  <c:v>0.64994849562857304</c:v>
                </c:pt>
                <c:pt idx="1427">
                  <c:v>0.65009239667395802</c:v>
                </c:pt>
                <c:pt idx="1428">
                  <c:v>0.65014296247464098</c:v>
                </c:pt>
                <c:pt idx="1429">
                  <c:v>0.65004522620976202</c:v>
                </c:pt>
                <c:pt idx="1430">
                  <c:v>0.65005800410217496</c:v>
                </c:pt>
                <c:pt idx="1431">
                  <c:v>0.65009963170479701</c:v>
                </c:pt>
                <c:pt idx="1432">
                  <c:v>0.65013441064595401</c:v>
                </c:pt>
                <c:pt idx="1433">
                  <c:v>0.65021552201163402</c:v>
                </c:pt>
                <c:pt idx="1434">
                  <c:v>0.65018006305251796</c:v>
                </c:pt>
                <c:pt idx="1435">
                  <c:v>0.650183327162834</c:v>
                </c:pt>
                <c:pt idx="1436">
                  <c:v>0.65017912635274799</c:v>
                </c:pt>
                <c:pt idx="1437">
                  <c:v>0.65015349368020803</c:v>
                </c:pt>
                <c:pt idx="1438">
                  <c:v>0.65018774252631095</c:v>
                </c:pt>
                <c:pt idx="1439">
                  <c:v>0.65023786219103896</c:v>
                </c:pt>
                <c:pt idx="1440">
                  <c:v>0.65026565151896998</c:v>
                </c:pt>
                <c:pt idx="1441">
                  <c:v>0.65032242682211105</c:v>
                </c:pt>
                <c:pt idx="1442">
                  <c:v>0.65036263099739</c:v>
                </c:pt>
                <c:pt idx="1443">
                  <c:v>0.65044196803070298</c:v>
                </c:pt>
                <c:pt idx="1444">
                  <c:v>0.65055100578251202</c:v>
                </c:pt>
                <c:pt idx="1445">
                  <c:v>0.65067064556378595</c:v>
                </c:pt>
                <c:pt idx="1446">
                  <c:v>0.65064307864974102</c:v>
                </c:pt>
                <c:pt idx="1447">
                  <c:v>0.65059169958125895</c:v>
                </c:pt>
                <c:pt idx="1448">
                  <c:v>0.650757677884648</c:v>
                </c:pt>
                <c:pt idx="1449">
                  <c:v>0.65070012137545497</c:v>
                </c:pt>
                <c:pt idx="1450">
                  <c:v>0.650877529195236</c:v>
                </c:pt>
                <c:pt idx="1451">
                  <c:v>0.65136045252173602</c:v>
                </c:pt>
                <c:pt idx="1452">
                  <c:v>0.65116029371828199</c:v>
                </c:pt>
                <c:pt idx="1453">
                  <c:v>0.65101376353005103</c:v>
                </c:pt>
                <c:pt idx="1454">
                  <c:v>0.65134612880218901</c:v>
                </c:pt>
                <c:pt idx="1455">
                  <c:v>0.65111916401455705</c:v>
                </c:pt>
                <c:pt idx="1456">
                  <c:v>0.65114455044942399</c:v>
                </c:pt>
                <c:pt idx="1457">
                  <c:v>0.65197380538319705</c:v>
                </c:pt>
                <c:pt idx="1458">
                  <c:v>0.65239807294706498</c:v>
                </c:pt>
                <c:pt idx="1459">
                  <c:v>0.65268272415879403</c:v>
                </c:pt>
                <c:pt idx="1600">
                  <c:v>0.60359480807402399</c:v>
                </c:pt>
                <c:pt idx="1601">
                  <c:v>0.60460543387259402</c:v>
                </c:pt>
                <c:pt idx="1602">
                  <c:v>0.60510759756968102</c:v>
                </c:pt>
                <c:pt idx="1603">
                  <c:v>0.60581622007365699</c:v>
                </c:pt>
                <c:pt idx="1604">
                  <c:v>0.60548189554995602</c:v>
                </c:pt>
                <c:pt idx="1605">
                  <c:v>0.60513249049338502</c:v>
                </c:pt>
                <c:pt idx="1606">
                  <c:v>0.605905825613412</c:v>
                </c:pt>
                <c:pt idx="1607">
                  <c:v>0.60650980516027497</c:v>
                </c:pt>
                <c:pt idx="1608">
                  <c:v>0.60699425319297895</c:v>
                </c:pt>
                <c:pt idx="1609">
                  <c:v>0.60763053530756495</c:v>
                </c:pt>
                <c:pt idx="1610">
                  <c:v>0.60821013907390498</c:v>
                </c:pt>
                <c:pt idx="1611">
                  <c:v>0.60890440041531302</c:v>
                </c:pt>
                <c:pt idx="1612">
                  <c:v>0.60977256707486804</c:v>
                </c:pt>
                <c:pt idx="1613">
                  <c:v>0.61036330437916597</c:v>
                </c:pt>
                <c:pt idx="1614">
                  <c:v>0.61040481320641704</c:v>
                </c:pt>
                <c:pt idx="1615">
                  <c:v>0.610470842414783</c:v>
                </c:pt>
                <c:pt idx="1616">
                  <c:v>0.61075950338722595</c:v>
                </c:pt>
                <c:pt idx="1617">
                  <c:v>0.61129131679607196</c:v>
                </c:pt>
                <c:pt idx="1618">
                  <c:v>0.61180046345810601</c:v>
                </c:pt>
                <c:pt idx="1619">
                  <c:v>0.61258162788613701</c:v>
                </c:pt>
                <c:pt idx="1620">
                  <c:v>0.61319204861841403</c:v>
                </c:pt>
                <c:pt idx="1621">
                  <c:v>0.613626185199872</c:v>
                </c:pt>
                <c:pt idx="1622">
                  <c:v>0.61419899630511898</c:v>
                </c:pt>
                <c:pt idx="1623">
                  <c:v>0.61475495535009195</c:v>
                </c:pt>
                <c:pt idx="1624">
                  <c:v>0.61552421311156003</c:v>
                </c:pt>
                <c:pt idx="1625">
                  <c:v>0.61609066464492601</c:v>
                </c:pt>
                <c:pt idx="1626">
                  <c:v>0.61669826917078996</c:v>
                </c:pt>
                <c:pt idx="1627">
                  <c:v>0.61740631057490103</c:v>
                </c:pt>
                <c:pt idx="1628">
                  <c:v>0.617983912147824</c:v>
                </c:pt>
                <c:pt idx="1629">
                  <c:v>0.61868112760750504</c:v>
                </c:pt>
                <c:pt idx="1630">
                  <c:v>0.61942108562022602</c:v>
                </c:pt>
                <c:pt idx="1631">
                  <c:v>0.62010190824357203</c:v>
                </c:pt>
                <c:pt idx="1632">
                  <c:v>0.62085195596794496</c:v>
                </c:pt>
                <c:pt idx="1633">
                  <c:v>0.62152312215760697</c:v>
                </c:pt>
                <c:pt idx="1634">
                  <c:v>0.62212367314153805</c:v>
                </c:pt>
                <c:pt idx="1635">
                  <c:v>0.622735265767421</c:v>
                </c:pt>
                <c:pt idx="1636">
                  <c:v>0.62336416554680496</c:v>
                </c:pt>
                <c:pt idx="1637">
                  <c:v>0.62395399798378803</c:v>
                </c:pt>
                <c:pt idx="1638">
                  <c:v>0.62456631522283201</c:v>
                </c:pt>
                <c:pt idx="1639">
                  <c:v>0.62526440733213695</c:v>
                </c:pt>
                <c:pt idx="1640">
                  <c:v>0.62604636906914901</c:v>
                </c:pt>
                <c:pt idx="1641">
                  <c:v>0.62676937327518201</c:v>
                </c:pt>
                <c:pt idx="1642">
                  <c:v>0.62736813230358701</c:v>
                </c:pt>
                <c:pt idx="1643">
                  <c:v>0.62797815872966201</c:v>
                </c:pt>
                <c:pt idx="1644">
                  <c:v>0.62851711030207802</c:v>
                </c:pt>
                <c:pt idx="1645">
                  <c:v>0.628924775292661</c:v>
                </c:pt>
                <c:pt idx="1646">
                  <c:v>0.62937617047230399</c:v>
                </c:pt>
                <c:pt idx="1647">
                  <c:v>0.62978533910882895</c:v>
                </c:pt>
                <c:pt idx="1648">
                  <c:v>0.63024345920789104</c:v>
                </c:pt>
                <c:pt idx="1649">
                  <c:v>0.63075486348060905</c:v>
                </c:pt>
                <c:pt idx="1650">
                  <c:v>0.63137732536005198</c:v>
                </c:pt>
                <c:pt idx="1651">
                  <c:v>0.63206588342708503</c:v>
                </c:pt>
                <c:pt idx="1652">
                  <c:v>0.63287119036564798</c:v>
                </c:pt>
                <c:pt idx="1653">
                  <c:v>0.63357793287734598</c:v>
                </c:pt>
                <c:pt idx="1654">
                  <c:v>0.63403433070273496</c:v>
                </c:pt>
                <c:pt idx="1655">
                  <c:v>0.63475926319044196</c:v>
                </c:pt>
                <c:pt idx="1656">
                  <c:v>0.635290427939048</c:v>
                </c:pt>
                <c:pt idx="1657">
                  <c:v>0.63619598793775001</c:v>
                </c:pt>
                <c:pt idx="1658">
                  <c:v>0.63754863247544602</c:v>
                </c:pt>
                <c:pt idx="1659">
                  <c:v>0.638301227787621</c:v>
                </c:pt>
                <c:pt idx="1660">
                  <c:v>0.63866654671797096</c:v>
                </c:pt>
                <c:pt idx="1661">
                  <c:v>0.63932559334912897</c:v>
                </c:pt>
                <c:pt idx="1662">
                  <c:v>0.63970408604435502</c:v>
                </c:pt>
                <c:pt idx="1663">
                  <c:v>0.64035228831230995</c:v>
                </c:pt>
                <c:pt idx="1664">
                  <c:v>0.641055448914014</c:v>
                </c:pt>
                <c:pt idx="1665">
                  <c:v>0.64175724894920505</c:v>
                </c:pt>
                <c:pt idx="1666">
                  <c:v>0.64226220821408697</c:v>
                </c:pt>
                <c:pt idx="1667">
                  <c:v>0.64265599318494004</c:v>
                </c:pt>
                <c:pt idx="1668">
                  <c:v>0.64313814098359201</c:v>
                </c:pt>
                <c:pt idx="1669">
                  <c:v>0.64366531131883697</c:v>
                </c:pt>
                <c:pt idx="1670">
                  <c:v>0.64408833660281095</c:v>
                </c:pt>
                <c:pt idx="1671">
                  <c:v>0.64449416205075305</c:v>
                </c:pt>
                <c:pt idx="1672">
                  <c:v>0.64487218347338005</c:v>
                </c:pt>
                <c:pt idx="1673">
                  <c:v>0.64520833839043101</c:v>
                </c:pt>
                <c:pt idx="1674">
                  <c:v>0.64562688341615204</c:v>
                </c:pt>
                <c:pt idx="1675">
                  <c:v>0.64608961029327205</c:v>
                </c:pt>
                <c:pt idx="1676">
                  <c:v>0.64652456960103399</c:v>
                </c:pt>
                <c:pt idx="1677">
                  <c:v>0.64690472289807299</c:v>
                </c:pt>
                <c:pt idx="1678">
                  <c:v>0.64718660094789204</c:v>
                </c:pt>
                <c:pt idx="1679">
                  <c:v>0.64751711208296603</c:v>
                </c:pt>
                <c:pt idx="1680">
                  <c:v>0.64779780410819798</c:v>
                </c:pt>
                <c:pt idx="1681">
                  <c:v>0.64807951319902701</c:v>
                </c:pt>
                <c:pt idx="1682">
                  <c:v>0.64841970703143603</c:v>
                </c:pt>
                <c:pt idx="1683">
                  <c:v>0.64857892288754004</c:v>
                </c:pt>
                <c:pt idx="1684">
                  <c:v>0.64871227790077401</c:v>
                </c:pt>
                <c:pt idx="1685">
                  <c:v>0.64883799552383703</c:v>
                </c:pt>
                <c:pt idx="1686">
                  <c:v>0.64885346527871202</c:v>
                </c:pt>
                <c:pt idx="1687">
                  <c:v>0.64897683770035197</c:v>
                </c:pt>
                <c:pt idx="1688">
                  <c:v>0.64914813945480598</c:v>
                </c:pt>
                <c:pt idx="1689">
                  <c:v>0.64920465588017495</c:v>
                </c:pt>
                <c:pt idx="1690">
                  <c:v>0.64921557189211399</c:v>
                </c:pt>
                <c:pt idx="1691">
                  <c:v>0.64931140324728098</c:v>
                </c:pt>
                <c:pt idx="1692">
                  <c:v>0.64929683032119401</c:v>
                </c:pt>
                <c:pt idx="1693">
                  <c:v>0.64928907895849797</c:v>
                </c:pt>
                <c:pt idx="1694">
                  <c:v>0.64937128724970405</c:v>
                </c:pt>
                <c:pt idx="1695">
                  <c:v>0.64950250383064101</c:v>
                </c:pt>
                <c:pt idx="1696">
                  <c:v>0.64954459007051102</c:v>
                </c:pt>
                <c:pt idx="1697">
                  <c:v>0.64960605255099302</c:v>
                </c:pt>
                <c:pt idx="1698">
                  <c:v>0.64962134333478105</c:v>
                </c:pt>
                <c:pt idx="1699">
                  <c:v>0.64959394184145502</c:v>
                </c:pt>
                <c:pt idx="1700">
                  <c:v>0.64955200485448905</c:v>
                </c:pt>
                <c:pt idx="1701">
                  <c:v>0.649478141085437</c:v>
                </c:pt>
                <c:pt idx="1702">
                  <c:v>0.64944818201219701</c:v>
                </c:pt>
                <c:pt idx="1703">
                  <c:v>0.64940031519255903</c:v>
                </c:pt>
                <c:pt idx="1704">
                  <c:v>0.64939303861318198</c:v>
                </c:pt>
                <c:pt idx="1705">
                  <c:v>0.64943674408973096</c:v>
                </c:pt>
                <c:pt idx="1706">
                  <c:v>0.64945728524854196</c:v>
                </c:pt>
                <c:pt idx="1707">
                  <c:v>0.64951928860065899</c:v>
                </c:pt>
                <c:pt idx="1708">
                  <c:v>0.64966016313604602</c:v>
                </c:pt>
                <c:pt idx="1709">
                  <c:v>0.64974434122789404</c:v>
                </c:pt>
                <c:pt idx="1710">
                  <c:v>0.64985592340101395</c:v>
                </c:pt>
                <c:pt idx="1711">
                  <c:v>0.64993408329478797</c:v>
                </c:pt>
                <c:pt idx="1712">
                  <c:v>0.65000254229108101</c:v>
                </c:pt>
                <c:pt idx="1713">
                  <c:v>0.65005646971444597</c:v>
                </c:pt>
                <c:pt idx="1714">
                  <c:v>0.65006446182921995</c:v>
                </c:pt>
                <c:pt idx="1715">
                  <c:v>0.65010093147902803</c:v>
                </c:pt>
                <c:pt idx="1716">
                  <c:v>0.65017299815912999</c:v>
                </c:pt>
                <c:pt idx="1717">
                  <c:v>0.65016733901100199</c:v>
                </c:pt>
                <c:pt idx="1718">
                  <c:v>0.65014294073039602</c:v>
                </c:pt>
                <c:pt idx="1719">
                  <c:v>0.65008541599119896</c:v>
                </c:pt>
                <c:pt idx="1720">
                  <c:v>0.64996605677478303</c:v>
                </c:pt>
                <c:pt idx="1721">
                  <c:v>0.64990642429534495</c:v>
                </c:pt>
                <c:pt idx="1722">
                  <c:v>0.64983696436121796</c:v>
                </c:pt>
                <c:pt idx="1723">
                  <c:v>0.64989342537007</c:v>
                </c:pt>
                <c:pt idx="1724">
                  <c:v>0.64993124390157597</c:v>
                </c:pt>
                <c:pt idx="1725">
                  <c:v>0.64983497729572304</c:v>
                </c:pt>
                <c:pt idx="1726">
                  <c:v>0.64984602673898295</c:v>
                </c:pt>
                <c:pt idx="1727">
                  <c:v>0.64989926978856305</c:v>
                </c:pt>
                <c:pt idx="1728">
                  <c:v>0.64986412749896105</c:v>
                </c:pt>
                <c:pt idx="1729">
                  <c:v>0.64987421442845195</c:v>
                </c:pt>
                <c:pt idx="1730">
                  <c:v>0.64995052982090196</c:v>
                </c:pt>
                <c:pt idx="1731">
                  <c:v>0.64994545175709795</c:v>
                </c:pt>
                <c:pt idx="1732">
                  <c:v>0.64994957672311005</c:v>
                </c:pt>
                <c:pt idx="1733">
                  <c:v>0.64994881918603198</c:v>
                </c:pt>
                <c:pt idx="1734">
                  <c:v>0.65000744140740496</c:v>
                </c:pt>
                <c:pt idx="1735">
                  <c:v>0.64998312132416503</c:v>
                </c:pt>
                <c:pt idx="1736">
                  <c:v>0.64992102213876701</c:v>
                </c:pt>
                <c:pt idx="1737">
                  <c:v>0.64995177869770104</c:v>
                </c:pt>
                <c:pt idx="1738">
                  <c:v>0.64992279852384505</c:v>
                </c:pt>
                <c:pt idx="1739">
                  <c:v>0.650019021939783</c:v>
                </c:pt>
                <c:pt idx="1740">
                  <c:v>0.65016707417336705</c:v>
                </c:pt>
                <c:pt idx="1741">
                  <c:v>0.65023473425837297</c:v>
                </c:pt>
                <c:pt idx="1742">
                  <c:v>0.65035096901752998</c:v>
                </c:pt>
                <c:pt idx="1743">
                  <c:v>0.65044927856039103</c:v>
                </c:pt>
                <c:pt idx="1744">
                  <c:v>0.65045458777555498</c:v>
                </c:pt>
                <c:pt idx="1745">
                  <c:v>0.65055621329325697</c:v>
                </c:pt>
                <c:pt idx="1746">
                  <c:v>0.65067838355438801</c:v>
                </c:pt>
                <c:pt idx="1747">
                  <c:v>0.65076720761220597</c:v>
                </c:pt>
                <c:pt idx="1748">
                  <c:v>0.65099570011114705</c:v>
                </c:pt>
                <c:pt idx="1749">
                  <c:v>0.65102380748875999</c:v>
                </c:pt>
                <c:pt idx="1750">
                  <c:v>0.65095498786691597</c:v>
                </c:pt>
                <c:pt idx="1751">
                  <c:v>0.65101575011305701</c:v>
                </c:pt>
                <c:pt idx="1752">
                  <c:v>0.65104940772780096</c:v>
                </c:pt>
                <c:pt idx="1753">
                  <c:v>0.65100823269864205</c:v>
                </c:pt>
                <c:pt idx="1754">
                  <c:v>0.65096094772992996</c:v>
                </c:pt>
                <c:pt idx="1755">
                  <c:v>0.65094384116842396</c:v>
                </c:pt>
                <c:pt idx="1756">
                  <c:v>0.65087445144749201</c:v>
                </c:pt>
                <c:pt idx="1757">
                  <c:v>0.65074798310002502</c:v>
                </c:pt>
                <c:pt idx="1758">
                  <c:v>0.650672980240665</c:v>
                </c:pt>
                <c:pt idx="1759">
                  <c:v>0.65063948312713904</c:v>
                </c:pt>
                <c:pt idx="1760">
                  <c:v>0.65054855182003601</c:v>
                </c:pt>
                <c:pt idx="1761">
                  <c:v>0.65039199900726397</c:v>
                </c:pt>
                <c:pt idx="1762">
                  <c:v>0.65034930804832902</c:v>
                </c:pt>
                <c:pt idx="1763">
                  <c:v>0.65028225171475695</c:v>
                </c:pt>
                <c:pt idx="1764">
                  <c:v>0.65032554842158696</c:v>
                </c:pt>
                <c:pt idx="1765">
                  <c:v>0.65048524122247697</c:v>
                </c:pt>
                <c:pt idx="1766">
                  <c:v>0.65066665821541902</c:v>
                </c:pt>
                <c:pt idx="1767">
                  <c:v>0.65088169295847398</c:v>
                </c:pt>
                <c:pt idx="1768">
                  <c:v>0.65108483385657101</c:v>
                </c:pt>
                <c:pt idx="1769">
                  <c:v>0.65120538122586902</c:v>
                </c:pt>
                <c:pt idx="1770">
                  <c:v>0.65123128554766896</c:v>
                </c:pt>
                <c:pt idx="1771">
                  <c:v>0.65130049625059305</c:v>
                </c:pt>
                <c:pt idx="1772">
                  <c:v>0.65136362305233597</c:v>
                </c:pt>
                <c:pt idx="1773">
                  <c:v>0.65141984041148504</c:v>
                </c:pt>
                <c:pt idx="1774">
                  <c:v>0.65150708574989202</c:v>
                </c:pt>
                <c:pt idx="1775">
                  <c:v>0.65155556313469298</c:v>
                </c:pt>
                <c:pt idx="1776">
                  <c:v>0.65148485902861197</c:v>
                </c:pt>
                <c:pt idx="1777">
                  <c:v>0.65136431432534603</c:v>
                </c:pt>
                <c:pt idx="1778">
                  <c:v>0.65132210130730195</c:v>
                </c:pt>
                <c:pt idx="1779">
                  <c:v>0.65107005441833299</c:v>
                </c:pt>
                <c:pt idx="1780">
                  <c:v>0.65066048070885896</c:v>
                </c:pt>
                <c:pt idx="1781">
                  <c:v>0.65022938086544702</c:v>
                </c:pt>
                <c:pt idx="1782">
                  <c:v>0.64972635716265303</c:v>
                </c:pt>
                <c:pt idx="1783">
                  <c:v>0.64904541240759706</c:v>
                </c:pt>
                <c:pt idx="1784">
                  <c:v>0.64831453735822298</c:v>
                </c:pt>
                <c:pt idx="1785">
                  <c:v>0.64742070876336499</c:v>
                </c:pt>
                <c:pt idx="1786">
                  <c:v>0.64641194366301202</c:v>
                </c:pt>
                <c:pt idx="1787">
                  <c:v>0.64540008973767304</c:v>
                </c:pt>
                <c:pt idx="1788">
                  <c:v>0.64425935059581996</c:v>
                </c:pt>
                <c:pt idx="1789">
                  <c:v>0.64298294669124101</c:v>
                </c:pt>
                <c:pt idx="1790">
                  <c:v>0.64147819642727999</c:v>
                </c:pt>
                <c:pt idx="1791">
                  <c:v>0.63984479354280899</c:v>
                </c:pt>
                <c:pt idx="1792">
                  <c:v>0.63799815011374295</c:v>
                </c:pt>
                <c:pt idx="1793">
                  <c:v>0.63586146472752303</c:v>
                </c:pt>
                <c:pt idx="1794">
                  <c:v>0.633781823112195</c:v>
                </c:pt>
                <c:pt idx="1795">
                  <c:v>0.63163363301119102</c:v>
                </c:pt>
                <c:pt idx="1796">
                  <c:v>0.62926196863136297</c:v>
                </c:pt>
                <c:pt idx="1797">
                  <c:v>0.62679097583675802</c:v>
                </c:pt>
                <c:pt idx="1798">
                  <c:v>0.62418625313648801</c:v>
                </c:pt>
                <c:pt idx="1799">
                  <c:v>0.62126969525656495</c:v>
                </c:pt>
                <c:pt idx="1800">
                  <c:v>0.61841660263501497</c:v>
                </c:pt>
                <c:pt idx="1801">
                  <c:v>0.61548718567489302</c:v>
                </c:pt>
                <c:pt idx="1802">
                  <c:v>0.61259207760147605</c:v>
                </c:pt>
                <c:pt idx="1803">
                  <c:v>0.60969192166220898</c:v>
                </c:pt>
                <c:pt idx="1804">
                  <c:v>0.606855261612675</c:v>
                </c:pt>
                <c:pt idx="1805">
                  <c:v>0.60412109154804094</c:v>
                </c:pt>
                <c:pt idx="1806">
                  <c:v>0.60151049476102703</c:v>
                </c:pt>
                <c:pt idx="1807">
                  <c:v>0.59905640964158302</c:v>
                </c:pt>
                <c:pt idx="1808">
                  <c:v>0.59667095703663897</c:v>
                </c:pt>
                <c:pt idx="1809">
                  <c:v>0.59438396755790002</c:v>
                </c:pt>
                <c:pt idx="1810">
                  <c:v>0.59221693104355599</c:v>
                </c:pt>
                <c:pt idx="1811">
                  <c:v>0.59024811002376598</c:v>
                </c:pt>
                <c:pt idx="1812">
                  <c:v>0.58850020310284401</c:v>
                </c:pt>
                <c:pt idx="1813">
                  <c:v>0.58683596301729402</c:v>
                </c:pt>
                <c:pt idx="1814">
                  <c:v>0.58542597374207905</c:v>
                </c:pt>
                <c:pt idx="1815">
                  <c:v>0.58400537824866094</c:v>
                </c:pt>
                <c:pt idx="1816">
                  <c:v>0.58260808437063505</c:v>
                </c:pt>
                <c:pt idx="1817">
                  <c:v>0.58145341020695296</c:v>
                </c:pt>
                <c:pt idx="1818">
                  <c:v>0.58049003424581502</c:v>
                </c:pt>
                <c:pt idx="1819">
                  <c:v>0.57952027879243495</c:v>
                </c:pt>
                <c:pt idx="1820">
                  <c:v>0.57875544473587504</c:v>
                </c:pt>
                <c:pt idx="1821">
                  <c:v>0.57793755667709401</c:v>
                </c:pt>
                <c:pt idx="1822">
                  <c:v>0.57702056299924598</c:v>
                </c:pt>
                <c:pt idx="1823">
                  <c:v>0.57629386250706105</c:v>
                </c:pt>
                <c:pt idx="1824">
                  <c:v>0.57573363455328996</c:v>
                </c:pt>
                <c:pt idx="1825">
                  <c:v>0.57505101122103297</c:v>
                </c:pt>
                <c:pt idx="1826">
                  <c:v>0.57447712552871499</c:v>
                </c:pt>
                <c:pt idx="1827">
                  <c:v>0.57387018701500403</c:v>
                </c:pt>
                <c:pt idx="1828">
                  <c:v>0.57323955388296399</c:v>
                </c:pt>
                <c:pt idx="1829">
                  <c:v>0.57258505523715897</c:v>
                </c:pt>
                <c:pt idx="1830">
                  <c:v>0.57188087667272802</c:v>
                </c:pt>
                <c:pt idx="1831">
                  <c:v>0.57121720140929799</c:v>
                </c:pt>
                <c:pt idx="1832">
                  <c:v>0.570479011360291</c:v>
                </c:pt>
                <c:pt idx="1833">
                  <c:v>0.56963006694269103</c:v>
                </c:pt>
                <c:pt idx="1834">
                  <c:v>0.56875127910081102</c:v>
                </c:pt>
                <c:pt idx="1835">
                  <c:v>0.567720062747893</c:v>
                </c:pt>
                <c:pt idx="1836">
                  <c:v>0.56676155904102998</c:v>
                </c:pt>
                <c:pt idx="1837">
                  <c:v>0.56593716342765599</c:v>
                </c:pt>
                <c:pt idx="1838">
                  <c:v>0.56494193269429605</c:v>
                </c:pt>
                <c:pt idx="1839">
                  <c:v>0.56391862949822102</c:v>
                </c:pt>
                <c:pt idx="1840">
                  <c:v>0.56282120204279495</c:v>
                </c:pt>
                <c:pt idx="1841">
                  <c:v>0.56164444860978302</c:v>
                </c:pt>
                <c:pt idx="1842">
                  <c:v>0.56034861004735403</c:v>
                </c:pt>
                <c:pt idx="1843">
                  <c:v>0.55895217890536497</c:v>
                </c:pt>
                <c:pt idx="1844">
                  <c:v>0.557512479776616</c:v>
                </c:pt>
                <c:pt idx="1845">
                  <c:v>0.55568570986030197</c:v>
                </c:pt>
                <c:pt idx="1846">
                  <c:v>0.55354289747193297</c:v>
                </c:pt>
                <c:pt idx="1847">
                  <c:v>0.55127013328834196</c:v>
                </c:pt>
                <c:pt idx="1848">
                  <c:v>0.54850805700948901</c:v>
                </c:pt>
                <c:pt idx="1849">
                  <c:v>0.545274567144582</c:v>
                </c:pt>
                <c:pt idx="1850">
                  <c:v>0.54178862904793701</c:v>
                </c:pt>
                <c:pt idx="1851">
                  <c:v>0.53797655608588602</c:v>
                </c:pt>
                <c:pt idx="1852">
                  <c:v>0.533475403800593</c:v>
                </c:pt>
                <c:pt idx="1853">
                  <c:v>0.52958330926688901</c:v>
                </c:pt>
                <c:pt idx="1854">
                  <c:v>0.52535749527006603</c:v>
                </c:pt>
                <c:pt idx="1855">
                  <c:v>0.52222650793575698</c:v>
                </c:pt>
                <c:pt idx="1856">
                  <c:v>0.51919235919991902</c:v>
                </c:pt>
                <c:pt idx="1857">
                  <c:v>0.51753993934299003</c:v>
                </c:pt>
                <c:pt idx="1858">
                  <c:v>0.51664764026050702</c:v>
                </c:pt>
                <c:pt idx="1859">
                  <c:v>0.51716264363576903</c:v>
                </c:pt>
                <c:pt idx="1860">
                  <c:v>0.51898260739806501</c:v>
                </c:pt>
                <c:pt idx="1861">
                  <c:v>0.521565410626184</c:v>
                </c:pt>
                <c:pt idx="1862">
                  <c:v>0.525487754400772</c:v>
                </c:pt>
                <c:pt idx="1863">
                  <c:v>0.52984514305349395</c:v>
                </c:pt>
                <c:pt idx="1864">
                  <c:v>0.53561396224128999</c:v>
                </c:pt>
                <c:pt idx="1865">
                  <c:v>0.54097350116826803</c:v>
                </c:pt>
                <c:pt idx="1866">
                  <c:v>0.54713254579541604</c:v>
                </c:pt>
                <c:pt idx="1867">
                  <c:v>0.55276939755801202</c:v>
                </c:pt>
                <c:pt idx="1868">
                  <c:v>0.55839086328855803</c:v>
                </c:pt>
                <c:pt idx="1869">
                  <c:v>0.56344755243799804</c:v>
                </c:pt>
                <c:pt idx="1870">
                  <c:v>0.56814379501591905</c:v>
                </c:pt>
                <c:pt idx="1871">
                  <c:v>0.57234799617030596</c:v>
                </c:pt>
                <c:pt idx="1872">
                  <c:v>0.57573575026369095</c:v>
                </c:pt>
                <c:pt idx="1873">
                  <c:v>0.57853149123680703</c:v>
                </c:pt>
                <c:pt idx="1874">
                  <c:v>0.58094648515924796</c:v>
                </c:pt>
                <c:pt idx="1875">
                  <c:v>0.58295109649453303</c:v>
                </c:pt>
                <c:pt idx="1876">
                  <c:v>0.58471427468196002</c:v>
                </c:pt>
                <c:pt idx="1877">
                  <c:v>0.58600669030627295</c:v>
                </c:pt>
                <c:pt idx="1878">
                  <c:v>0.58705620943366399</c:v>
                </c:pt>
                <c:pt idx="1879">
                  <c:v>0.58777760059964002</c:v>
                </c:pt>
                <c:pt idx="1880">
                  <c:v>0.58830536637967301</c:v>
                </c:pt>
                <c:pt idx="1881">
                  <c:v>0.58842879915630997</c:v>
                </c:pt>
                <c:pt idx="1882">
                  <c:v>0.58862971963131205</c:v>
                </c:pt>
                <c:pt idx="1883">
                  <c:v>0.58861738722544399</c:v>
                </c:pt>
                <c:pt idx="1884">
                  <c:v>0.58864117654271197</c:v>
                </c:pt>
                <c:pt idx="1885">
                  <c:v>0.58856526854560698</c:v>
                </c:pt>
                <c:pt idx="1886">
                  <c:v>0.58842272626233005</c:v>
                </c:pt>
                <c:pt idx="1887">
                  <c:v>0.588018935491467</c:v>
                </c:pt>
                <c:pt idx="1888">
                  <c:v>0.58786658206982101</c:v>
                </c:pt>
                <c:pt idx="1889">
                  <c:v>0.58768240852656295</c:v>
                </c:pt>
                <c:pt idx="1890">
                  <c:v>0.58761863589210805</c:v>
                </c:pt>
                <c:pt idx="1891">
                  <c:v>0.58771808021510197</c:v>
                </c:pt>
                <c:pt idx="1892">
                  <c:v>0.5879319132509</c:v>
                </c:pt>
                <c:pt idx="1893">
                  <c:v>0.58822599568956002</c:v>
                </c:pt>
                <c:pt idx="1894">
                  <c:v>0.58854870734889597</c:v>
                </c:pt>
                <c:pt idx="1895">
                  <c:v>0.58908068464068197</c:v>
                </c:pt>
                <c:pt idx="1896">
                  <c:v>0.58951794125078005</c:v>
                </c:pt>
                <c:pt idx="1897">
                  <c:v>0.58984145780572805</c:v>
                </c:pt>
                <c:pt idx="1898">
                  <c:v>0.59026776377325196</c:v>
                </c:pt>
                <c:pt idx="1899">
                  <c:v>0.59068184523538703</c:v>
                </c:pt>
                <c:pt idx="1900">
                  <c:v>0.59109114427173404</c:v>
                </c:pt>
                <c:pt idx="1901">
                  <c:v>0.59152810505554299</c:v>
                </c:pt>
                <c:pt idx="1902">
                  <c:v>0.59170752697028695</c:v>
                </c:pt>
                <c:pt idx="1903">
                  <c:v>0.591831529420214</c:v>
                </c:pt>
                <c:pt idx="1904">
                  <c:v>0.59190212266699904</c:v>
                </c:pt>
                <c:pt idx="1905">
                  <c:v>0.59195890931156003</c:v>
                </c:pt>
                <c:pt idx="1906">
                  <c:v>0.59197218651934103</c:v>
                </c:pt>
                <c:pt idx="1907">
                  <c:v>0.59190539892688099</c:v>
                </c:pt>
                <c:pt idx="1908">
                  <c:v>0.59164928087029001</c:v>
                </c:pt>
                <c:pt idx="1909">
                  <c:v>0.59153943054985902</c:v>
                </c:pt>
                <c:pt idx="1910">
                  <c:v>0.59144753004843298</c:v>
                </c:pt>
                <c:pt idx="1911">
                  <c:v>0.59128284455178504</c:v>
                </c:pt>
                <c:pt idx="1912">
                  <c:v>0.59116900647539505</c:v>
                </c:pt>
                <c:pt idx="1913">
                  <c:v>0.59086568430490305</c:v>
                </c:pt>
                <c:pt idx="1914">
                  <c:v>0.59040753729546003</c:v>
                </c:pt>
                <c:pt idx="1915">
                  <c:v>0.590143326737255</c:v>
                </c:pt>
                <c:pt idx="1916">
                  <c:v>0.59005357158435801</c:v>
                </c:pt>
                <c:pt idx="1917">
                  <c:v>0.58982035240048203</c:v>
                </c:pt>
                <c:pt idx="1918">
                  <c:v>0.58963429759573804</c:v>
                </c:pt>
                <c:pt idx="1919">
                  <c:v>0.58931364964442201</c:v>
                </c:pt>
                <c:pt idx="1920">
                  <c:v>0.58884087498789495</c:v>
                </c:pt>
                <c:pt idx="1921">
                  <c:v>0.58842426389298297</c:v>
                </c:pt>
                <c:pt idx="1922">
                  <c:v>0.58788390265716906</c:v>
                </c:pt>
                <c:pt idx="1923">
                  <c:v>0.58750896997259205</c:v>
                </c:pt>
                <c:pt idx="1924">
                  <c:v>0.58728875806171699</c:v>
                </c:pt>
                <c:pt idx="1925">
                  <c:v>0.58694742476046202</c:v>
                </c:pt>
                <c:pt idx="1926">
                  <c:v>0.58665585205394599</c:v>
                </c:pt>
                <c:pt idx="1927">
                  <c:v>0.58624730929632696</c:v>
                </c:pt>
                <c:pt idx="1928">
                  <c:v>0.58575693428636499</c:v>
                </c:pt>
                <c:pt idx="1929">
                  <c:v>0.58519272232391395</c:v>
                </c:pt>
                <c:pt idx="1930">
                  <c:v>0.58454756683864895</c:v>
                </c:pt>
                <c:pt idx="1931">
                  <c:v>0.58411423100327398</c:v>
                </c:pt>
                <c:pt idx="1932">
                  <c:v>0.58367811597696795</c:v>
                </c:pt>
                <c:pt idx="1933">
                  <c:v>0.58313886663983605</c:v>
                </c:pt>
                <c:pt idx="1934">
                  <c:v>0.58282907495737502</c:v>
                </c:pt>
                <c:pt idx="1935">
                  <c:v>0.582541709505081</c:v>
                </c:pt>
                <c:pt idx="1936">
                  <c:v>0.58207705881140703</c:v>
                </c:pt>
                <c:pt idx="1937">
                  <c:v>0.58172114141081999</c:v>
                </c:pt>
                <c:pt idx="1938">
                  <c:v>0.58145544582518205</c:v>
                </c:pt>
                <c:pt idx="1939">
                  <c:v>0.58112531113107202</c:v>
                </c:pt>
                <c:pt idx="1940">
                  <c:v>0.58088686569714898</c:v>
                </c:pt>
                <c:pt idx="1941">
                  <c:v>0.58056323515876596</c:v>
                </c:pt>
                <c:pt idx="1942">
                  <c:v>0.58006503799372799</c:v>
                </c:pt>
                <c:pt idx="1943">
                  <c:v>0.57933077266603195</c:v>
                </c:pt>
                <c:pt idx="1944">
                  <c:v>0.57882020870541295</c:v>
                </c:pt>
                <c:pt idx="1945">
                  <c:v>0.57839079678252003</c:v>
                </c:pt>
                <c:pt idx="1946">
                  <c:v>0.57788719254834298</c:v>
                </c:pt>
                <c:pt idx="1947">
                  <c:v>0.57734602103120602</c:v>
                </c:pt>
                <c:pt idx="1948">
                  <c:v>0.57698064641323299</c:v>
                </c:pt>
                <c:pt idx="1949">
                  <c:v>0.576650894219502</c:v>
                </c:pt>
                <c:pt idx="1950">
                  <c:v>0.57609568137393996</c:v>
                </c:pt>
                <c:pt idx="1951">
                  <c:v>0.57541247040515098</c:v>
                </c:pt>
                <c:pt idx="1952">
                  <c:v>0.57478553320151504</c:v>
                </c:pt>
                <c:pt idx="1953">
                  <c:v>0.57414784502053495</c:v>
                </c:pt>
                <c:pt idx="1954">
                  <c:v>0.57347084038370699</c:v>
                </c:pt>
                <c:pt idx="1955">
                  <c:v>0.57287318241707696</c:v>
                </c:pt>
                <c:pt idx="1956">
                  <c:v>0.57237584715484702</c:v>
                </c:pt>
                <c:pt idx="1957">
                  <c:v>0.57180358346800897</c:v>
                </c:pt>
                <c:pt idx="1958">
                  <c:v>0.57119875844091395</c:v>
                </c:pt>
                <c:pt idx="1959">
                  <c:v>0.57064304438211999</c:v>
                </c:pt>
                <c:pt idx="1960">
                  <c:v>0.57019462568000101</c:v>
                </c:pt>
                <c:pt idx="1961">
                  <c:v>0.56942019160151602</c:v>
                </c:pt>
                <c:pt idx="1962">
                  <c:v>0.56899107220671796</c:v>
                </c:pt>
                <c:pt idx="1963">
                  <c:v>0.56895809632217897</c:v>
                </c:pt>
                <c:pt idx="1964">
                  <c:v>0.56883396714126699</c:v>
                </c:pt>
                <c:pt idx="1965">
                  <c:v>0.56882870343627301</c:v>
                </c:pt>
                <c:pt idx="1966">
                  <c:v>0.56886966042144604</c:v>
                </c:pt>
                <c:pt idx="1967">
                  <c:v>0.56848644220899702</c:v>
                </c:pt>
                <c:pt idx="1968">
                  <c:v>0.56835140673526396</c:v>
                </c:pt>
                <c:pt idx="1969">
                  <c:v>0.56841470697662999</c:v>
                </c:pt>
                <c:pt idx="1970">
                  <c:v>0.56809149927915903</c:v>
                </c:pt>
                <c:pt idx="1971">
                  <c:v>0.567878419543972</c:v>
                </c:pt>
                <c:pt idx="1972">
                  <c:v>0.56791736764460399</c:v>
                </c:pt>
                <c:pt idx="1973">
                  <c:v>0.56797827647653099</c:v>
                </c:pt>
                <c:pt idx="1974">
                  <c:v>0.56814607188288702</c:v>
                </c:pt>
                <c:pt idx="1975">
                  <c:v>0.56853058193712902</c:v>
                </c:pt>
                <c:pt idx="1976">
                  <c:v>0.56899417271336705</c:v>
                </c:pt>
                <c:pt idx="1977">
                  <c:v>0.569114099611427</c:v>
                </c:pt>
                <c:pt idx="1978">
                  <c:v>0.56918201940706303</c:v>
                </c:pt>
                <c:pt idx="1979">
                  <c:v>0.56950104516211897</c:v>
                </c:pt>
                <c:pt idx="1980">
                  <c:v>0.56967082779762801</c:v>
                </c:pt>
                <c:pt idx="1981">
                  <c:v>0.56972354986863405</c:v>
                </c:pt>
                <c:pt idx="1982">
                  <c:v>0.56992707670338905</c:v>
                </c:pt>
                <c:pt idx="1983">
                  <c:v>0.57034533242117202</c:v>
                </c:pt>
                <c:pt idx="1984">
                  <c:v>0.57069352783292904</c:v>
                </c:pt>
                <c:pt idx="1985">
                  <c:v>0.57090475793763196</c:v>
                </c:pt>
                <c:pt idx="1986">
                  <c:v>0.57123811395770996</c:v>
                </c:pt>
                <c:pt idx="1987">
                  <c:v>0.57125167814061295</c:v>
                </c:pt>
                <c:pt idx="1988">
                  <c:v>0.57091940312647405</c:v>
                </c:pt>
                <c:pt idx="1989">
                  <c:v>0.57043669270679098</c:v>
                </c:pt>
                <c:pt idx="1990">
                  <c:v>0.56981490196742102</c:v>
                </c:pt>
                <c:pt idx="1991">
                  <c:v>0.56955365104789502</c:v>
                </c:pt>
                <c:pt idx="1992">
                  <c:v>0.56935028994360104</c:v>
                </c:pt>
                <c:pt idx="1993">
                  <c:v>0.56906591243850202</c:v>
                </c:pt>
                <c:pt idx="1994">
                  <c:v>0.56889805685819295</c:v>
                </c:pt>
                <c:pt idx="1995">
                  <c:v>0.56831641450965797</c:v>
                </c:pt>
                <c:pt idx="1996">
                  <c:v>0.56737234682861903</c:v>
                </c:pt>
                <c:pt idx="1997">
                  <c:v>0.56642240845272296</c:v>
                </c:pt>
                <c:pt idx="1998">
                  <c:v>0.56536071890511097</c:v>
                </c:pt>
                <c:pt idx="1999">
                  <c:v>0.56471982172535495</c:v>
                </c:pt>
                <c:pt idx="2000">
                  <c:v>0.56425595344852197</c:v>
                </c:pt>
                <c:pt idx="2001">
                  <c:v>0.56371602824899003</c:v>
                </c:pt>
                <c:pt idx="2002">
                  <c:v>0.56371735134796097</c:v>
                </c:pt>
                <c:pt idx="2003">
                  <c:v>0.56313079747911499</c:v>
                </c:pt>
                <c:pt idx="2004">
                  <c:v>0.561830610076546</c:v>
                </c:pt>
                <c:pt idx="2005">
                  <c:v>0.56135766260168296</c:v>
                </c:pt>
                <c:pt idx="2006">
                  <c:v>0.560921576520925</c:v>
                </c:pt>
                <c:pt idx="2007">
                  <c:v>0.56079144687166405</c:v>
                </c:pt>
                <c:pt idx="2008">
                  <c:v>0.56143347496307605</c:v>
                </c:pt>
                <c:pt idx="2009">
                  <c:v>0.56140586653993296</c:v>
                </c:pt>
                <c:pt idx="2010">
                  <c:v>0.56114262416837302</c:v>
                </c:pt>
                <c:pt idx="2011">
                  <c:v>0.561201450632558</c:v>
                </c:pt>
                <c:pt idx="2012">
                  <c:v>0.56130243022520299</c:v>
                </c:pt>
                <c:pt idx="2013">
                  <c:v>0.56127780369971303</c:v>
                </c:pt>
                <c:pt idx="2014">
                  <c:v>0.56133689721440805</c:v>
                </c:pt>
                <c:pt idx="2015">
                  <c:v>0.56125048123571597</c:v>
                </c:pt>
                <c:pt idx="2016">
                  <c:v>0.56066698715279994</c:v>
                </c:pt>
                <c:pt idx="2017">
                  <c:v>0.56023716802766299</c:v>
                </c:pt>
                <c:pt idx="2018">
                  <c:v>0.56026595837975401</c:v>
                </c:pt>
                <c:pt idx="2019">
                  <c:v>0.55974167372774097</c:v>
                </c:pt>
                <c:pt idx="2020">
                  <c:v>0.55849352121787599</c:v>
                </c:pt>
                <c:pt idx="2021">
                  <c:v>0.55777057298593502</c:v>
                </c:pt>
                <c:pt idx="2022">
                  <c:v>0.55703379518834795</c:v>
                </c:pt>
                <c:pt idx="2023">
                  <c:v>0.55610467114523299</c:v>
                </c:pt>
                <c:pt idx="2024">
                  <c:v>0.55569352515575898</c:v>
                </c:pt>
                <c:pt idx="2025">
                  <c:v>0.554933690796514</c:v>
                </c:pt>
                <c:pt idx="2026">
                  <c:v>0.55367756848966898</c:v>
                </c:pt>
                <c:pt idx="2027">
                  <c:v>0.55288066942699998</c:v>
                </c:pt>
                <c:pt idx="2028">
                  <c:v>0.55204344353344503</c:v>
                </c:pt>
                <c:pt idx="2029">
                  <c:v>0.551224318302456</c:v>
                </c:pt>
                <c:pt idx="2030">
                  <c:v>0.55053487547728497</c:v>
                </c:pt>
                <c:pt idx="2031">
                  <c:v>0.55006397006874597</c:v>
                </c:pt>
                <c:pt idx="2032">
                  <c:v>0.54976725462033504</c:v>
                </c:pt>
                <c:pt idx="2033">
                  <c:v>0.54969326964911303</c:v>
                </c:pt>
                <c:pt idx="2034">
                  <c:v>0.55016842187251802</c:v>
                </c:pt>
                <c:pt idx="2035">
                  <c:v>0.54974926998601503</c:v>
                </c:pt>
                <c:pt idx="2036">
                  <c:v>0.54844922305073396</c:v>
                </c:pt>
                <c:pt idx="2037">
                  <c:v>0.54834799376108101</c:v>
                </c:pt>
                <c:pt idx="2038">
                  <c:v>0.548334341749387</c:v>
                </c:pt>
                <c:pt idx="2039">
                  <c:v>0.54861206979594601</c:v>
                </c:pt>
                <c:pt idx="2040">
                  <c:v>0.55014501791502401</c:v>
                </c:pt>
                <c:pt idx="2041">
                  <c:v>0.55070127634873101</c:v>
                </c:pt>
                <c:pt idx="2042">
                  <c:v>0.55066863001727495</c:v>
                </c:pt>
                <c:pt idx="2043">
                  <c:v>0.550737667236748</c:v>
                </c:pt>
                <c:pt idx="2044">
                  <c:v>0.55084273578427101</c:v>
                </c:pt>
                <c:pt idx="2045">
                  <c:v>0.55050932800257402</c:v>
                </c:pt>
                <c:pt idx="2046">
                  <c:v>0.55142043899393201</c:v>
                </c:pt>
                <c:pt idx="2047">
                  <c:v>0.55220641525282599</c:v>
                </c:pt>
                <c:pt idx="2048">
                  <c:v>0.55279685847218696</c:v>
                </c:pt>
                <c:pt idx="2049">
                  <c:v>0.55353184870356598</c:v>
                </c:pt>
                <c:pt idx="2050">
                  <c:v>0.55319667876943801</c:v>
                </c:pt>
                <c:pt idx="2051">
                  <c:v>0.55298730672316598</c:v>
                </c:pt>
                <c:pt idx="2052">
                  <c:v>0.55296270302135198</c:v>
                </c:pt>
                <c:pt idx="2053">
                  <c:v>0.55253628023766099</c:v>
                </c:pt>
                <c:pt idx="2054">
                  <c:v>0.55277062547649103</c:v>
                </c:pt>
                <c:pt idx="2055">
                  <c:v>0.55308290869528498</c:v>
                </c:pt>
                <c:pt idx="2056">
                  <c:v>0.55316500552773196</c:v>
                </c:pt>
                <c:pt idx="2057">
                  <c:v>0.55366611030844703</c:v>
                </c:pt>
                <c:pt idx="2058">
                  <c:v>0.55334094250461796</c:v>
                </c:pt>
                <c:pt idx="2059">
                  <c:v>0.55286703921031999</c:v>
                </c:pt>
                <c:pt idx="2060">
                  <c:v>0.55323315507374404</c:v>
                </c:pt>
                <c:pt idx="2061">
                  <c:v>0.553717359554456</c:v>
                </c:pt>
                <c:pt idx="2062">
                  <c:v>0.55452795881651895</c:v>
                </c:pt>
                <c:pt idx="2063">
                  <c:v>0.55438726037560004</c:v>
                </c:pt>
                <c:pt idx="2064">
                  <c:v>0.55228006493579096</c:v>
                </c:pt>
                <c:pt idx="2065">
                  <c:v>0.55106426250774798</c:v>
                </c:pt>
                <c:pt idx="2066">
                  <c:v>0.55100866456434705</c:v>
                </c:pt>
                <c:pt idx="2067">
                  <c:v>0.55039621470518296</c:v>
                </c:pt>
                <c:pt idx="2068">
                  <c:v>0.55068220098756004</c:v>
                </c:pt>
                <c:pt idx="2069">
                  <c:v>0.55011356228137098</c:v>
                </c:pt>
                <c:pt idx="2070">
                  <c:v>0.54813019555688403</c:v>
                </c:pt>
                <c:pt idx="2071">
                  <c:v>0.54585040021415399</c:v>
                </c:pt>
                <c:pt idx="2072">
                  <c:v>0.54358491048392898</c:v>
                </c:pt>
                <c:pt idx="2073">
                  <c:v>0.54255741052456197</c:v>
                </c:pt>
                <c:pt idx="2074">
                  <c:v>0.54174268517530799</c:v>
                </c:pt>
                <c:pt idx="2075">
                  <c:v>0.54177726696683803</c:v>
                </c:pt>
                <c:pt idx="2076">
                  <c:v>0.54183571873039305</c:v>
                </c:pt>
                <c:pt idx="2077">
                  <c:v>0.54067691402992202</c:v>
                </c:pt>
                <c:pt idx="2078">
                  <c:v>0.54023500485419595</c:v>
                </c:pt>
                <c:pt idx="2079">
                  <c:v>0.53898017751970595</c:v>
                </c:pt>
                <c:pt idx="2080">
                  <c:v>0.53823076740459197</c:v>
                </c:pt>
                <c:pt idx="2081">
                  <c:v>0.53860768238534595</c:v>
                </c:pt>
                <c:pt idx="2082">
                  <c:v>0.53685201255155401</c:v>
                </c:pt>
                <c:pt idx="2083">
                  <c:v>0.53507347120814497</c:v>
                </c:pt>
                <c:pt idx="2084">
                  <c:v>0.53514692583616097</c:v>
                </c:pt>
                <c:pt idx="2085">
                  <c:v>0.53409465439663095</c:v>
                </c:pt>
                <c:pt idx="2086">
                  <c:v>0.53242374687837002</c:v>
                </c:pt>
                <c:pt idx="2087">
                  <c:v>0.53014349573101205</c:v>
                </c:pt>
                <c:pt idx="2088">
                  <c:v>0.52730605840073297</c:v>
                </c:pt>
                <c:pt idx="2089">
                  <c:v>0.52477804448232601</c:v>
                </c:pt>
                <c:pt idx="2090">
                  <c:v>0.52385425926426299</c:v>
                </c:pt>
                <c:pt idx="2091">
                  <c:v>0.52279163039022802</c:v>
                </c:pt>
                <c:pt idx="2092">
                  <c:v>0.52229338199212905</c:v>
                </c:pt>
                <c:pt idx="2093">
                  <c:v>0.52204412260109501</c:v>
                </c:pt>
                <c:pt idx="2094">
                  <c:v>0.52220589124873995</c:v>
                </c:pt>
                <c:pt idx="2095">
                  <c:v>0.52175534631727605</c:v>
                </c:pt>
                <c:pt idx="2096">
                  <c:v>0.52143407601455305</c:v>
                </c:pt>
                <c:pt idx="2097">
                  <c:v>0.51910881926048302</c:v>
                </c:pt>
                <c:pt idx="2098">
                  <c:v>0.51575576526392397</c:v>
                </c:pt>
                <c:pt idx="2099">
                  <c:v>0.51077371260735804</c:v>
                </c:pt>
              </c:numCache>
            </c:numRef>
          </c:yVal>
          <c:smooth val="1"/>
          <c:extLst>
            <c:ext xmlns:c16="http://schemas.microsoft.com/office/drawing/2014/chart" uri="{C3380CC4-5D6E-409C-BE32-E72D297353CC}">
              <c16:uniqueId val="{00000001-0B7D-0741-AC4D-857EB043BEB4}"/>
            </c:ext>
          </c:extLst>
        </c:ser>
        <c:ser>
          <c:idx val="2"/>
          <c:order val="2"/>
          <c:tx>
            <c:strRef>
              <c:f>DEA_All_Sites_Ref!$A$13</c:f>
              <c:strCache>
                <c:ptCount val="1"/>
                <c:pt idx="0">
                  <c:v>20180508_WIN</c:v>
                </c:pt>
              </c:strCache>
            </c:strRef>
          </c:tx>
          <c:spPr>
            <a:ln w="19050" cap="rnd">
              <a:solidFill>
                <a:srgbClr val="FB804F"/>
              </a:solidFill>
              <a:round/>
            </a:ln>
            <a:effectLst/>
          </c:spPr>
          <c:marker>
            <c:symbol val="none"/>
          </c:marker>
          <c:xVal>
            <c:numRef>
              <c:f>DEA_All_Sites_Ref!$B$12:$CDT$12</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DEA_All_Sites_Ref!$B$13:$CDT$13</c:f>
              <c:numCache>
                <c:formatCode>0.00E+00</c:formatCode>
                <c:ptCount val="2151"/>
                <c:pt idx="0">
                  <c:v>0.11725018745233599</c:v>
                </c:pt>
                <c:pt idx="1">
                  <c:v>0.117182901239628</c:v>
                </c:pt>
                <c:pt idx="2">
                  <c:v>0.118472680362356</c:v>
                </c:pt>
                <c:pt idx="3">
                  <c:v>0.119895558724211</c:v>
                </c:pt>
                <c:pt idx="4">
                  <c:v>0.119189318730393</c:v>
                </c:pt>
                <c:pt idx="5">
                  <c:v>0.119487463390358</c:v>
                </c:pt>
                <c:pt idx="6">
                  <c:v>0.12010829344847899</c:v>
                </c:pt>
                <c:pt idx="7">
                  <c:v>0.120681583047155</c:v>
                </c:pt>
                <c:pt idx="8">
                  <c:v>0.122024672859394</c:v>
                </c:pt>
                <c:pt idx="9">
                  <c:v>0.122988990803809</c:v>
                </c:pt>
                <c:pt idx="10">
                  <c:v>0.122973956825213</c:v>
                </c:pt>
                <c:pt idx="11">
                  <c:v>0.12298132854697499</c:v>
                </c:pt>
                <c:pt idx="12">
                  <c:v>0.12285932491717</c:v>
                </c:pt>
                <c:pt idx="13">
                  <c:v>0.12352961226126501</c:v>
                </c:pt>
                <c:pt idx="14">
                  <c:v>0.123599524271578</c:v>
                </c:pt>
                <c:pt idx="15">
                  <c:v>0.123697023297292</c:v>
                </c:pt>
                <c:pt idx="16">
                  <c:v>0.124197710296229</c:v>
                </c:pt>
                <c:pt idx="17">
                  <c:v>0.12468697546515201</c:v>
                </c:pt>
                <c:pt idx="18">
                  <c:v>0.12491457050949301</c:v>
                </c:pt>
                <c:pt idx="19">
                  <c:v>0.12549145872658399</c:v>
                </c:pt>
                <c:pt idx="20">
                  <c:v>0.12584003173279601</c:v>
                </c:pt>
                <c:pt idx="21">
                  <c:v>0.126214864846005</c:v>
                </c:pt>
                <c:pt idx="22">
                  <c:v>0.12681453432251399</c:v>
                </c:pt>
                <c:pt idx="23">
                  <c:v>0.127325661992509</c:v>
                </c:pt>
                <c:pt idx="24">
                  <c:v>0.127492588433224</c:v>
                </c:pt>
                <c:pt idx="25">
                  <c:v>0.127782623792522</c:v>
                </c:pt>
                <c:pt idx="26">
                  <c:v>0.12820737737288401</c:v>
                </c:pt>
                <c:pt idx="27">
                  <c:v>0.128725575725956</c:v>
                </c:pt>
                <c:pt idx="28">
                  <c:v>0.12945807111094201</c:v>
                </c:pt>
                <c:pt idx="29">
                  <c:v>0.12986396358286301</c:v>
                </c:pt>
                <c:pt idx="30">
                  <c:v>0.13047750557951199</c:v>
                </c:pt>
                <c:pt idx="31">
                  <c:v>0.131136678807145</c:v>
                </c:pt>
                <c:pt idx="32">
                  <c:v>0.13137827457613299</c:v>
                </c:pt>
                <c:pt idx="33">
                  <c:v>0.131945908129391</c:v>
                </c:pt>
                <c:pt idx="34">
                  <c:v>0.13282743961697499</c:v>
                </c:pt>
                <c:pt idx="35">
                  <c:v>0.13360659765987701</c:v>
                </c:pt>
                <c:pt idx="36">
                  <c:v>0.13421225067009701</c:v>
                </c:pt>
                <c:pt idx="37">
                  <c:v>0.13470534636286599</c:v>
                </c:pt>
                <c:pt idx="38">
                  <c:v>0.13545862828955901</c:v>
                </c:pt>
                <c:pt idx="39">
                  <c:v>0.13592344362735301</c:v>
                </c:pt>
                <c:pt idx="40">
                  <c:v>0.136655519278406</c:v>
                </c:pt>
                <c:pt idx="41">
                  <c:v>0.13750511501809601</c:v>
                </c:pt>
                <c:pt idx="42">
                  <c:v>0.138111619761212</c:v>
                </c:pt>
                <c:pt idx="43">
                  <c:v>0.13892354682403599</c:v>
                </c:pt>
                <c:pt idx="44">
                  <c:v>0.13957379159121699</c:v>
                </c:pt>
                <c:pt idx="45">
                  <c:v>0.14009841116011801</c:v>
                </c:pt>
                <c:pt idx="46">
                  <c:v>0.14057237638628101</c:v>
                </c:pt>
                <c:pt idx="47">
                  <c:v>0.141237839708899</c:v>
                </c:pt>
                <c:pt idx="48">
                  <c:v>0.14188898749694101</c:v>
                </c:pt>
                <c:pt idx="49">
                  <c:v>0.142533143867523</c:v>
                </c:pt>
                <c:pt idx="50">
                  <c:v>0.143041736312469</c:v>
                </c:pt>
                <c:pt idx="51">
                  <c:v>0.14350556749601001</c:v>
                </c:pt>
                <c:pt idx="52">
                  <c:v>0.14401872133301399</c:v>
                </c:pt>
                <c:pt idx="53">
                  <c:v>0.144610799399155</c:v>
                </c:pt>
                <c:pt idx="54">
                  <c:v>0.14509142187155999</c:v>
                </c:pt>
                <c:pt idx="55">
                  <c:v>0.145625326905125</c:v>
                </c:pt>
                <c:pt idx="56">
                  <c:v>0.14618672152825801</c:v>
                </c:pt>
                <c:pt idx="57">
                  <c:v>0.14680398821605201</c:v>
                </c:pt>
                <c:pt idx="58">
                  <c:v>0.14750471730796599</c:v>
                </c:pt>
                <c:pt idx="59">
                  <c:v>0.14811093333977701</c:v>
                </c:pt>
                <c:pt idx="60">
                  <c:v>0.148767002508923</c:v>
                </c:pt>
                <c:pt idx="61">
                  <c:v>0.14955504082164101</c:v>
                </c:pt>
                <c:pt idx="62">
                  <c:v>0.15023953066210999</c:v>
                </c:pt>
                <c:pt idx="63">
                  <c:v>0.15085309346266701</c:v>
                </c:pt>
                <c:pt idx="64">
                  <c:v>0.15135890428455601</c:v>
                </c:pt>
                <c:pt idx="65">
                  <c:v>0.15209780530807801</c:v>
                </c:pt>
                <c:pt idx="66">
                  <c:v>0.152839664892824</c:v>
                </c:pt>
                <c:pt idx="67">
                  <c:v>0.153569459968423</c:v>
                </c:pt>
                <c:pt idx="68">
                  <c:v>0.15434577484655401</c:v>
                </c:pt>
                <c:pt idx="69">
                  <c:v>0.155032943417061</c:v>
                </c:pt>
                <c:pt idx="70">
                  <c:v>0.155896132248523</c:v>
                </c:pt>
                <c:pt idx="71">
                  <c:v>0.15669631307579501</c:v>
                </c:pt>
                <c:pt idx="72">
                  <c:v>0.15743640954813601</c:v>
                </c:pt>
                <c:pt idx="73">
                  <c:v>0.15838569573009201</c:v>
                </c:pt>
                <c:pt idx="74">
                  <c:v>0.159285970761464</c:v>
                </c:pt>
                <c:pt idx="75">
                  <c:v>0.160129823949097</c:v>
                </c:pt>
                <c:pt idx="76">
                  <c:v>0.161049876231047</c:v>
                </c:pt>
                <c:pt idx="77">
                  <c:v>0.162009075285207</c:v>
                </c:pt>
                <c:pt idx="78">
                  <c:v>0.16298420126850999</c:v>
                </c:pt>
                <c:pt idx="79">
                  <c:v>0.16405668538043</c:v>
                </c:pt>
                <c:pt idx="80">
                  <c:v>0.16510245891799899</c:v>
                </c:pt>
                <c:pt idx="81">
                  <c:v>0.1662237949905</c:v>
                </c:pt>
                <c:pt idx="82">
                  <c:v>0.16736336979788</c:v>
                </c:pt>
                <c:pt idx="83">
                  <c:v>0.16843601471049699</c:v>
                </c:pt>
                <c:pt idx="84">
                  <c:v>0.169549148301116</c:v>
                </c:pt>
                <c:pt idx="85">
                  <c:v>0.170621588377426</c:v>
                </c:pt>
                <c:pt idx="86">
                  <c:v>0.17164604054046501</c:v>
                </c:pt>
                <c:pt idx="87">
                  <c:v>0.17266727754043201</c:v>
                </c:pt>
                <c:pt idx="88">
                  <c:v>0.173835439419808</c:v>
                </c:pt>
                <c:pt idx="89">
                  <c:v>0.175002464373819</c:v>
                </c:pt>
                <c:pt idx="90">
                  <c:v>0.176208714313068</c:v>
                </c:pt>
                <c:pt idx="91">
                  <c:v>0.17732713994284499</c:v>
                </c:pt>
                <c:pt idx="92">
                  <c:v>0.178429576601673</c:v>
                </c:pt>
                <c:pt idx="93">
                  <c:v>0.179547074870468</c:v>
                </c:pt>
                <c:pt idx="94">
                  <c:v>0.180681020464279</c:v>
                </c:pt>
                <c:pt idx="95">
                  <c:v>0.18179922712610799</c:v>
                </c:pt>
                <c:pt idx="96">
                  <c:v>0.182954600156783</c:v>
                </c:pt>
                <c:pt idx="97">
                  <c:v>0.184024855648842</c:v>
                </c:pt>
                <c:pt idx="98">
                  <c:v>0.18502228787209801</c:v>
                </c:pt>
                <c:pt idx="99">
                  <c:v>0.186045002295813</c:v>
                </c:pt>
                <c:pt idx="100">
                  <c:v>0.18702003584156801</c:v>
                </c:pt>
                <c:pt idx="101">
                  <c:v>0.188034013824431</c:v>
                </c:pt>
                <c:pt idx="102">
                  <c:v>0.18904722402851301</c:v>
                </c:pt>
                <c:pt idx="103">
                  <c:v>0.190003533161586</c:v>
                </c:pt>
                <c:pt idx="104">
                  <c:v>0.19095482596237401</c:v>
                </c:pt>
                <c:pt idx="105">
                  <c:v>0.19185460006319399</c:v>
                </c:pt>
                <c:pt idx="106">
                  <c:v>0.19270976293759501</c:v>
                </c:pt>
                <c:pt idx="107">
                  <c:v>0.193591043500493</c:v>
                </c:pt>
                <c:pt idx="108">
                  <c:v>0.194416549435728</c:v>
                </c:pt>
                <c:pt idx="109">
                  <c:v>0.19514334068811101</c:v>
                </c:pt>
                <c:pt idx="110">
                  <c:v>0.19586618876852599</c:v>
                </c:pt>
                <c:pt idx="111">
                  <c:v>0.19662344873762699</c:v>
                </c:pt>
                <c:pt idx="112">
                  <c:v>0.197300012870505</c:v>
                </c:pt>
                <c:pt idx="113">
                  <c:v>0.197932314167235</c:v>
                </c:pt>
                <c:pt idx="114">
                  <c:v>0.19853543779728</c:v>
                </c:pt>
                <c:pt idx="115">
                  <c:v>0.19906532998083001</c:v>
                </c:pt>
                <c:pt idx="116">
                  <c:v>0.199649648422112</c:v>
                </c:pt>
                <c:pt idx="117">
                  <c:v>0.20023373401855499</c:v>
                </c:pt>
                <c:pt idx="118">
                  <c:v>0.20081211643883401</c:v>
                </c:pt>
                <c:pt idx="119">
                  <c:v>0.201378299004499</c:v>
                </c:pt>
                <c:pt idx="120">
                  <c:v>0.20190465247735301</c:v>
                </c:pt>
                <c:pt idx="121">
                  <c:v>0.20240891212058501</c:v>
                </c:pt>
                <c:pt idx="122">
                  <c:v>0.20288422428818401</c:v>
                </c:pt>
                <c:pt idx="123">
                  <c:v>0.20338749899022099</c:v>
                </c:pt>
                <c:pt idx="124">
                  <c:v>0.203932345573581</c:v>
                </c:pt>
                <c:pt idx="125">
                  <c:v>0.20441997742397</c:v>
                </c:pt>
                <c:pt idx="126">
                  <c:v>0.20489108650659099</c:v>
                </c:pt>
                <c:pt idx="127">
                  <c:v>0.205444769592489</c:v>
                </c:pt>
                <c:pt idx="128">
                  <c:v>0.20596473517851099</c:v>
                </c:pt>
                <c:pt idx="129">
                  <c:v>0.20648270227851401</c:v>
                </c:pt>
                <c:pt idx="130">
                  <c:v>0.20704770122587901</c:v>
                </c:pt>
                <c:pt idx="131">
                  <c:v>0.207644866574999</c:v>
                </c:pt>
                <c:pt idx="132">
                  <c:v>0.20824978375220901</c:v>
                </c:pt>
                <c:pt idx="133">
                  <c:v>0.20880892460863301</c:v>
                </c:pt>
                <c:pt idx="134">
                  <c:v>0.209463745513709</c:v>
                </c:pt>
                <c:pt idx="135">
                  <c:v>0.21019887600782999</c:v>
                </c:pt>
                <c:pt idx="136">
                  <c:v>0.21095250421168901</c:v>
                </c:pt>
                <c:pt idx="137">
                  <c:v>0.21172662615427601</c:v>
                </c:pt>
                <c:pt idx="138">
                  <c:v>0.212436401642247</c:v>
                </c:pt>
                <c:pt idx="139">
                  <c:v>0.213180959347224</c:v>
                </c:pt>
                <c:pt idx="140">
                  <c:v>0.21391481572247201</c:v>
                </c:pt>
                <c:pt idx="141">
                  <c:v>0.214657188029273</c:v>
                </c:pt>
                <c:pt idx="142">
                  <c:v>0.21544179817252301</c:v>
                </c:pt>
                <c:pt idx="143">
                  <c:v>0.21628647184962899</c:v>
                </c:pt>
                <c:pt idx="144">
                  <c:v>0.217178467005366</c:v>
                </c:pt>
                <c:pt idx="145">
                  <c:v>0.21804653264992699</c:v>
                </c:pt>
                <c:pt idx="146">
                  <c:v>0.21885774223604801</c:v>
                </c:pt>
                <c:pt idx="147">
                  <c:v>0.219709431854547</c:v>
                </c:pt>
                <c:pt idx="148">
                  <c:v>0.22063681798565199</c:v>
                </c:pt>
                <c:pt idx="149">
                  <c:v>0.221606347036823</c:v>
                </c:pt>
                <c:pt idx="150">
                  <c:v>0.22255821221425601</c:v>
                </c:pt>
                <c:pt idx="151">
                  <c:v>0.22347848195175901</c:v>
                </c:pt>
                <c:pt idx="152">
                  <c:v>0.22438649198295901</c:v>
                </c:pt>
                <c:pt idx="153">
                  <c:v>0.22532622651877199</c:v>
                </c:pt>
                <c:pt idx="154">
                  <c:v>0.226286851151841</c:v>
                </c:pt>
                <c:pt idx="155">
                  <c:v>0.22715175814806299</c:v>
                </c:pt>
                <c:pt idx="156">
                  <c:v>0.22802777499954499</c:v>
                </c:pt>
                <c:pt idx="157">
                  <c:v>0.22900552788040801</c:v>
                </c:pt>
                <c:pt idx="158">
                  <c:v>0.22991477774039601</c:v>
                </c:pt>
                <c:pt idx="159">
                  <c:v>0.230865922404209</c:v>
                </c:pt>
                <c:pt idx="160">
                  <c:v>0.23179328677372299</c:v>
                </c:pt>
                <c:pt idx="161">
                  <c:v>0.232753711250828</c:v>
                </c:pt>
                <c:pt idx="162">
                  <c:v>0.23368134987968001</c:v>
                </c:pt>
                <c:pt idx="163">
                  <c:v>0.234607635075192</c:v>
                </c:pt>
                <c:pt idx="164">
                  <c:v>0.23561553230708901</c:v>
                </c:pt>
                <c:pt idx="165">
                  <c:v>0.236624774479992</c:v>
                </c:pt>
                <c:pt idx="166">
                  <c:v>0.23764709159612499</c:v>
                </c:pt>
                <c:pt idx="167">
                  <c:v>0.23866429647169399</c:v>
                </c:pt>
                <c:pt idx="168">
                  <c:v>0.239681424157345</c:v>
                </c:pt>
                <c:pt idx="169">
                  <c:v>0.24073382677761801</c:v>
                </c:pt>
                <c:pt idx="170">
                  <c:v>0.24172414863413899</c:v>
                </c:pt>
                <c:pt idx="171">
                  <c:v>0.24271173570799501</c:v>
                </c:pt>
                <c:pt idx="172">
                  <c:v>0.24377959695734</c:v>
                </c:pt>
                <c:pt idx="173">
                  <c:v>0.244855891086701</c:v>
                </c:pt>
                <c:pt idx="174">
                  <c:v>0.24593227001298601</c:v>
                </c:pt>
                <c:pt idx="175">
                  <c:v>0.24706533635102099</c:v>
                </c:pt>
                <c:pt idx="176">
                  <c:v>0.248274680099344</c:v>
                </c:pt>
                <c:pt idx="177">
                  <c:v>0.24951452034379301</c:v>
                </c:pt>
                <c:pt idx="178">
                  <c:v>0.25079905479891701</c:v>
                </c:pt>
                <c:pt idx="179">
                  <c:v>0.252021772977434</c:v>
                </c:pt>
                <c:pt idx="180">
                  <c:v>0.253279671443285</c:v>
                </c:pt>
                <c:pt idx="181">
                  <c:v>0.25461139392527099</c:v>
                </c:pt>
                <c:pt idx="182">
                  <c:v>0.25596925946625199</c:v>
                </c:pt>
                <c:pt idx="183">
                  <c:v>0.25741131404447298</c:v>
                </c:pt>
                <c:pt idx="184">
                  <c:v>0.258874594435554</c:v>
                </c:pt>
                <c:pt idx="185">
                  <c:v>0.260378452615455</c:v>
                </c:pt>
                <c:pt idx="186">
                  <c:v>0.261912231283432</c:v>
                </c:pt>
                <c:pt idx="187">
                  <c:v>0.26350812477944802</c:v>
                </c:pt>
                <c:pt idx="188">
                  <c:v>0.26517127684958403</c:v>
                </c:pt>
                <c:pt idx="189">
                  <c:v>0.26686168741121802</c:v>
                </c:pt>
                <c:pt idx="190">
                  <c:v>0.26861890810139599</c:v>
                </c:pt>
                <c:pt idx="191">
                  <c:v>0.27043160158459301</c:v>
                </c:pt>
                <c:pt idx="192">
                  <c:v>0.27226605476159499</c:v>
                </c:pt>
                <c:pt idx="193">
                  <c:v>0.27410450269133801</c:v>
                </c:pt>
                <c:pt idx="194">
                  <c:v>0.27596896343187</c:v>
                </c:pt>
                <c:pt idx="195">
                  <c:v>0.27790568437312901</c:v>
                </c:pt>
                <c:pt idx="196">
                  <c:v>0.279868887505552</c:v>
                </c:pt>
                <c:pt idx="197">
                  <c:v>0.28192407928264301</c:v>
                </c:pt>
                <c:pt idx="198">
                  <c:v>0.28403555697263</c:v>
                </c:pt>
                <c:pt idx="199">
                  <c:v>0.286180599865065</c:v>
                </c:pt>
                <c:pt idx="200">
                  <c:v>0.28837951510200799</c:v>
                </c:pt>
                <c:pt idx="201">
                  <c:v>0.29062298455450503</c:v>
                </c:pt>
                <c:pt idx="202">
                  <c:v>0.29292375933870102</c:v>
                </c:pt>
                <c:pt idx="203">
                  <c:v>0.29526655773422</c:v>
                </c:pt>
                <c:pt idx="204">
                  <c:v>0.29763427734871001</c:v>
                </c:pt>
                <c:pt idx="205">
                  <c:v>0.30002849330875803</c:v>
                </c:pt>
                <c:pt idx="206">
                  <c:v>0.30250018184869998</c:v>
                </c:pt>
                <c:pt idx="207">
                  <c:v>0.305072143852679</c:v>
                </c:pt>
                <c:pt idx="208">
                  <c:v>0.30774223288686398</c:v>
                </c:pt>
                <c:pt idx="209">
                  <c:v>0.31044621622984497</c:v>
                </c:pt>
                <c:pt idx="210">
                  <c:v>0.31314107714705403</c:v>
                </c:pt>
                <c:pt idx="211">
                  <c:v>0.31583872557750597</c:v>
                </c:pt>
                <c:pt idx="212">
                  <c:v>0.318525216809735</c:v>
                </c:pt>
                <c:pt idx="213">
                  <c:v>0.32119152849897897</c:v>
                </c:pt>
                <c:pt idx="214">
                  <c:v>0.32387201941508198</c:v>
                </c:pt>
                <c:pt idx="215">
                  <c:v>0.32656582701038001</c:v>
                </c:pt>
                <c:pt idx="216">
                  <c:v>0.32923029778232998</c:v>
                </c:pt>
                <c:pt idx="217">
                  <c:v>0.33186020572726099</c:v>
                </c:pt>
                <c:pt idx="218">
                  <c:v>0.33448049736719099</c:v>
                </c:pt>
                <c:pt idx="219">
                  <c:v>0.33710064595125</c:v>
                </c:pt>
                <c:pt idx="220">
                  <c:v>0.33971928610025898</c:v>
                </c:pt>
                <c:pt idx="221">
                  <c:v>0.34232930893118202</c:v>
                </c:pt>
                <c:pt idx="222">
                  <c:v>0.34489587904076402</c:v>
                </c:pt>
                <c:pt idx="223">
                  <c:v>0.34736265843421599</c:v>
                </c:pt>
                <c:pt idx="224">
                  <c:v>0.34976915661904801</c:v>
                </c:pt>
                <c:pt idx="225">
                  <c:v>0.35212873652369497</c:v>
                </c:pt>
                <c:pt idx="226">
                  <c:v>0.354440438713368</c:v>
                </c:pt>
                <c:pt idx="227">
                  <c:v>0.35671322738859201</c:v>
                </c:pt>
                <c:pt idx="228">
                  <c:v>0.35897211727531098</c:v>
                </c:pt>
                <c:pt idx="229">
                  <c:v>0.36119457258439702</c:v>
                </c:pt>
                <c:pt idx="230">
                  <c:v>0.36338749621715999</c:v>
                </c:pt>
                <c:pt idx="231">
                  <c:v>0.36553123665460102</c:v>
                </c:pt>
                <c:pt idx="232">
                  <c:v>0.36768054601719702</c:v>
                </c:pt>
                <c:pt idx="233">
                  <c:v>0.36980539346793201</c:v>
                </c:pt>
                <c:pt idx="234">
                  <c:v>0.37189666280385902</c:v>
                </c:pt>
                <c:pt idx="235">
                  <c:v>0.37399665318847503</c:v>
                </c:pt>
                <c:pt idx="236">
                  <c:v>0.37608628812609102</c:v>
                </c:pt>
                <c:pt idx="237">
                  <c:v>0.378136720426687</c:v>
                </c:pt>
                <c:pt idx="238">
                  <c:v>0.38014518924518098</c:v>
                </c:pt>
                <c:pt idx="239">
                  <c:v>0.38217704212432502</c:v>
                </c:pt>
                <c:pt idx="240">
                  <c:v>0.38424827617672302</c:v>
                </c:pt>
                <c:pt idx="241">
                  <c:v>0.38623228968297901</c:v>
                </c:pt>
                <c:pt idx="242">
                  <c:v>0.38812288302818199</c:v>
                </c:pt>
                <c:pt idx="243">
                  <c:v>0.38996875090233202</c:v>
                </c:pt>
                <c:pt idx="244">
                  <c:v>0.39182821383426503</c:v>
                </c:pt>
                <c:pt idx="245">
                  <c:v>0.39362823346418802</c:v>
                </c:pt>
                <c:pt idx="246">
                  <c:v>0.39535119933275897</c:v>
                </c:pt>
                <c:pt idx="247">
                  <c:v>0.39707204740775998</c:v>
                </c:pt>
                <c:pt idx="248">
                  <c:v>0.39873112098303598</c:v>
                </c:pt>
                <c:pt idx="249">
                  <c:v>0.40037185657035401</c:v>
                </c:pt>
                <c:pt idx="250">
                  <c:v>0.40198141554886402</c:v>
                </c:pt>
                <c:pt idx="251">
                  <c:v>0.40355148301208799</c:v>
                </c:pt>
                <c:pt idx="252">
                  <c:v>0.40509440665845498</c:v>
                </c:pt>
                <c:pt idx="253">
                  <c:v>0.406618020188944</c:v>
                </c:pt>
                <c:pt idx="254">
                  <c:v>0.40806695489508799</c:v>
                </c:pt>
                <c:pt idx="255">
                  <c:v>0.40948303068861602</c:v>
                </c:pt>
                <c:pt idx="256">
                  <c:v>0.41088021705226502</c:v>
                </c:pt>
                <c:pt idx="257">
                  <c:v>0.41225530129521298</c:v>
                </c:pt>
                <c:pt idx="258">
                  <c:v>0.41361868338393898</c:v>
                </c:pt>
                <c:pt idx="259">
                  <c:v>0.41495462334049599</c:v>
                </c:pt>
                <c:pt idx="260">
                  <c:v>0.41625542929613801</c:v>
                </c:pt>
                <c:pt idx="261">
                  <c:v>0.41756542549398401</c:v>
                </c:pt>
                <c:pt idx="262">
                  <c:v>0.41885298740867</c:v>
                </c:pt>
                <c:pt idx="263">
                  <c:v>0.42009146729407698</c:v>
                </c:pt>
                <c:pt idx="264">
                  <c:v>0.42129043250888498</c:v>
                </c:pt>
                <c:pt idx="265">
                  <c:v>0.42242006922646602</c:v>
                </c:pt>
                <c:pt idx="266">
                  <c:v>0.42351430539597901</c:v>
                </c:pt>
                <c:pt idx="267">
                  <c:v>0.42457910181540298</c:v>
                </c:pt>
                <c:pt idx="268">
                  <c:v>0.42559676640715199</c:v>
                </c:pt>
                <c:pt idx="269">
                  <c:v>0.42652753796236698</c:v>
                </c:pt>
                <c:pt idx="270">
                  <c:v>0.427433031729336</c:v>
                </c:pt>
                <c:pt idx="271">
                  <c:v>0.42833768126531202</c:v>
                </c:pt>
                <c:pt idx="272">
                  <c:v>0.42920956757240702</c:v>
                </c:pt>
                <c:pt idx="273">
                  <c:v>0.43007512832538303</c:v>
                </c:pt>
                <c:pt idx="274">
                  <c:v>0.43092940176668898</c:v>
                </c:pt>
                <c:pt idx="275">
                  <c:v>0.43174891807585303</c:v>
                </c:pt>
                <c:pt idx="276">
                  <c:v>0.43255135906408898</c:v>
                </c:pt>
                <c:pt idx="277">
                  <c:v>0.43332032301405299</c:v>
                </c:pt>
                <c:pt idx="278">
                  <c:v>0.43410413934910602</c:v>
                </c:pt>
                <c:pt idx="279">
                  <c:v>0.43490009584419997</c:v>
                </c:pt>
                <c:pt idx="280">
                  <c:v>0.43564269981510301</c:v>
                </c:pt>
                <c:pt idx="281">
                  <c:v>0.43638261340367801</c:v>
                </c:pt>
                <c:pt idx="282">
                  <c:v>0.43713492907991502</c:v>
                </c:pt>
                <c:pt idx="283">
                  <c:v>0.43786343147204398</c:v>
                </c:pt>
                <c:pt idx="284">
                  <c:v>0.43857682337054998</c:v>
                </c:pt>
                <c:pt idx="285">
                  <c:v>0.43929570692754499</c:v>
                </c:pt>
                <c:pt idx="286">
                  <c:v>0.44002462098727801</c:v>
                </c:pt>
                <c:pt idx="287">
                  <c:v>0.44073386399730602</c:v>
                </c:pt>
                <c:pt idx="288">
                  <c:v>0.44141928324590302</c:v>
                </c:pt>
                <c:pt idx="289">
                  <c:v>0.442103826833318</c:v>
                </c:pt>
                <c:pt idx="290">
                  <c:v>0.442804906335593</c:v>
                </c:pt>
                <c:pt idx="291">
                  <c:v>0.44348525022542501</c:v>
                </c:pt>
                <c:pt idx="292">
                  <c:v>0.44417095690905301</c:v>
                </c:pt>
                <c:pt idx="293">
                  <c:v>0.444841992091704</c:v>
                </c:pt>
                <c:pt idx="294">
                  <c:v>0.44549595441449402</c:v>
                </c:pt>
                <c:pt idx="295">
                  <c:v>0.44612496634095</c:v>
                </c:pt>
                <c:pt idx="296">
                  <c:v>0.44673887431034198</c:v>
                </c:pt>
                <c:pt idx="297">
                  <c:v>0.44735798674265598</c:v>
                </c:pt>
                <c:pt idx="298">
                  <c:v>0.44795220832654298</c:v>
                </c:pt>
                <c:pt idx="299">
                  <c:v>0.44854662293988601</c:v>
                </c:pt>
                <c:pt idx="300">
                  <c:v>0.44911273990860401</c:v>
                </c:pt>
                <c:pt idx="301">
                  <c:v>0.44965112883011499</c:v>
                </c:pt>
                <c:pt idx="302">
                  <c:v>0.45017909870639899</c:v>
                </c:pt>
                <c:pt idx="303">
                  <c:v>0.45070277059830099</c:v>
                </c:pt>
                <c:pt idx="304">
                  <c:v>0.451202182987477</c:v>
                </c:pt>
                <c:pt idx="305">
                  <c:v>0.45166526958716802</c:v>
                </c:pt>
                <c:pt idx="306">
                  <c:v>0.45214687645563401</c:v>
                </c:pt>
                <c:pt idx="307">
                  <c:v>0.45256170081042701</c:v>
                </c:pt>
                <c:pt idx="308">
                  <c:v>0.45290645102635102</c:v>
                </c:pt>
                <c:pt idx="309">
                  <c:v>0.45322314461629698</c:v>
                </c:pt>
                <c:pt idx="310">
                  <c:v>0.453558582313975</c:v>
                </c:pt>
                <c:pt idx="311">
                  <c:v>0.453880524973927</c:v>
                </c:pt>
                <c:pt idx="312">
                  <c:v>0.45418924610888201</c:v>
                </c:pt>
                <c:pt idx="313">
                  <c:v>0.45448608269368201</c:v>
                </c:pt>
                <c:pt idx="314">
                  <c:v>0.45479289211079998</c:v>
                </c:pt>
                <c:pt idx="315">
                  <c:v>0.45511342695551898</c:v>
                </c:pt>
                <c:pt idx="316">
                  <c:v>0.45543257943746002</c:v>
                </c:pt>
                <c:pt idx="317">
                  <c:v>0.45577546821353498</c:v>
                </c:pt>
                <c:pt idx="318">
                  <c:v>0.45613240705554498</c:v>
                </c:pt>
                <c:pt idx="319">
                  <c:v>0.45649738540790502</c:v>
                </c:pt>
                <c:pt idx="320">
                  <c:v>0.456897983015017</c:v>
                </c:pt>
                <c:pt idx="321">
                  <c:v>0.45729913966131802</c:v>
                </c:pt>
                <c:pt idx="322">
                  <c:v>0.45775513685595498</c:v>
                </c:pt>
                <c:pt idx="323">
                  <c:v>0.45823272877447202</c:v>
                </c:pt>
                <c:pt idx="324">
                  <c:v>0.45876133236307598</c:v>
                </c:pt>
                <c:pt idx="325">
                  <c:v>0.45929071595906501</c:v>
                </c:pt>
                <c:pt idx="326">
                  <c:v>0.45984086831348803</c:v>
                </c:pt>
                <c:pt idx="327">
                  <c:v>0.46047527858243598</c:v>
                </c:pt>
                <c:pt idx="328">
                  <c:v>0.461111118235983</c:v>
                </c:pt>
                <c:pt idx="329">
                  <c:v>0.46180428267433699</c:v>
                </c:pt>
                <c:pt idx="330">
                  <c:v>0.46253785381152501</c:v>
                </c:pt>
                <c:pt idx="331">
                  <c:v>0.463362582243044</c:v>
                </c:pt>
                <c:pt idx="332">
                  <c:v>0.46422701148494999</c:v>
                </c:pt>
                <c:pt idx="333">
                  <c:v>0.46514105854766102</c:v>
                </c:pt>
                <c:pt idx="334">
                  <c:v>0.46612696138312498</c:v>
                </c:pt>
                <c:pt idx="335">
                  <c:v>0.46716348165312199</c:v>
                </c:pt>
                <c:pt idx="336">
                  <c:v>0.46828906360691602</c:v>
                </c:pt>
                <c:pt idx="337">
                  <c:v>0.469532828475414</c:v>
                </c:pt>
                <c:pt idx="338">
                  <c:v>0.47079815953003201</c:v>
                </c:pt>
                <c:pt idx="339">
                  <c:v>0.47198374106827401</c:v>
                </c:pt>
                <c:pt idx="340">
                  <c:v>0.47320162447480202</c:v>
                </c:pt>
                <c:pt idx="341">
                  <c:v>0.47445216293257703</c:v>
                </c:pt>
                <c:pt idx="342">
                  <c:v>0.475696110821478</c:v>
                </c:pt>
                <c:pt idx="343">
                  <c:v>0.47698120779588499</c:v>
                </c:pt>
                <c:pt idx="344">
                  <c:v>0.47828475953572303</c:v>
                </c:pt>
                <c:pt idx="345">
                  <c:v>0.47957317856976101</c:v>
                </c:pt>
                <c:pt idx="346">
                  <c:v>0.480838201617592</c:v>
                </c:pt>
                <c:pt idx="347">
                  <c:v>0.48202808772768002</c:v>
                </c:pt>
                <c:pt idx="348">
                  <c:v>0.48318208072068902</c:v>
                </c:pt>
                <c:pt idx="349">
                  <c:v>0.48436250310425699</c:v>
                </c:pt>
                <c:pt idx="350">
                  <c:v>0.48551634657380999</c:v>
                </c:pt>
                <c:pt idx="351">
                  <c:v>0.48663446688439599</c:v>
                </c:pt>
                <c:pt idx="352">
                  <c:v>0.48769002132741701</c:v>
                </c:pt>
                <c:pt idx="353">
                  <c:v>0.48871436616976399</c:v>
                </c:pt>
                <c:pt idx="354">
                  <c:v>0.48973211806925598</c:v>
                </c:pt>
                <c:pt idx="355">
                  <c:v>0.490707054718241</c:v>
                </c:pt>
                <c:pt idx="356">
                  <c:v>0.49164055203612</c:v>
                </c:pt>
                <c:pt idx="357">
                  <c:v>0.492543496339513</c:v>
                </c:pt>
                <c:pt idx="358">
                  <c:v>0.493430571639982</c:v>
                </c:pt>
                <c:pt idx="359">
                  <c:v>0.49429678390757897</c:v>
                </c:pt>
                <c:pt idx="360">
                  <c:v>0.495137643429856</c:v>
                </c:pt>
                <c:pt idx="361">
                  <c:v>0.49598221857732999</c:v>
                </c:pt>
                <c:pt idx="362">
                  <c:v>0.49680851939142001</c:v>
                </c:pt>
                <c:pt idx="363">
                  <c:v>0.49761659984720102</c:v>
                </c:pt>
                <c:pt idx="364">
                  <c:v>0.49841598122327602</c:v>
                </c:pt>
                <c:pt idx="365">
                  <c:v>0.49918515312567202</c:v>
                </c:pt>
                <c:pt idx="366">
                  <c:v>0.49990624331539402</c:v>
                </c:pt>
                <c:pt idx="367">
                  <c:v>0.50062646887595297</c:v>
                </c:pt>
                <c:pt idx="368">
                  <c:v>0.50135392150970803</c:v>
                </c:pt>
                <c:pt idx="369">
                  <c:v>0.50213077839351805</c:v>
                </c:pt>
                <c:pt idx="370">
                  <c:v>0.50289503025225901</c:v>
                </c:pt>
                <c:pt idx="371">
                  <c:v>0.50367525372113497</c:v>
                </c:pt>
                <c:pt idx="372">
                  <c:v>0.50431239419593299</c:v>
                </c:pt>
                <c:pt idx="373">
                  <c:v>0.50490887456208899</c:v>
                </c:pt>
                <c:pt idx="374">
                  <c:v>0.505537468095278</c:v>
                </c:pt>
                <c:pt idx="375">
                  <c:v>0.50617738553821601</c:v>
                </c:pt>
                <c:pt idx="376">
                  <c:v>0.50678503335398695</c:v>
                </c:pt>
                <c:pt idx="377">
                  <c:v>0.50739315034006605</c:v>
                </c:pt>
                <c:pt idx="378">
                  <c:v>0.50798952037089395</c:v>
                </c:pt>
                <c:pt idx="379">
                  <c:v>0.50854921057716496</c:v>
                </c:pt>
                <c:pt idx="380">
                  <c:v>0.50910601429440605</c:v>
                </c:pt>
                <c:pt idx="381">
                  <c:v>0.50965053900620905</c:v>
                </c:pt>
                <c:pt idx="382">
                  <c:v>0.51018271093066203</c:v>
                </c:pt>
                <c:pt idx="383">
                  <c:v>0.51067503125102598</c:v>
                </c:pt>
                <c:pt idx="384">
                  <c:v>0.511150659742314</c:v>
                </c:pt>
                <c:pt idx="385">
                  <c:v>0.51160046980743201</c:v>
                </c:pt>
                <c:pt idx="386">
                  <c:v>0.51204949707190295</c:v>
                </c:pt>
                <c:pt idx="387">
                  <c:v>0.51247609830540997</c:v>
                </c:pt>
                <c:pt idx="388">
                  <c:v>0.51287264968441704</c:v>
                </c:pt>
                <c:pt idx="389">
                  <c:v>0.51325469746214603</c:v>
                </c:pt>
                <c:pt idx="390">
                  <c:v>0.51362204799441102</c:v>
                </c:pt>
                <c:pt idx="391">
                  <c:v>0.51398227406605901</c:v>
                </c:pt>
                <c:pt idx="392">
                  <c:v>0.51432705561733505</c:v>
                </c:pt>
                <c:pt idx="393">
                  <c:v>0.51465330697548695</c:v>
                </c:pt>
                <c:pt idx="394">
                  <c:v>0.51495185858153403</c:v>
                </c:pt>
                <c:pt idx="395">
                  <c:v>0.51525219088341301</c:v>
                </c:pt>
                <c:pt idx="396">
                  <c:v>0.51555320464630605</c:v>
                </c:pt>
                <c:pt idx="397">
                  <c:v>0.51583183972879598</c:v>
                </c:pt>
                <c:pt idx="398">
                  <c:v>0.51611583723257404</c:v>
                </c:pt>
                <c:pt idx="399">
                  <c:v>0.51636788360838604</c:v>
                </c:pt>
                <c:pt idx="400">
                  <c:v>0.51655575680334198</c:v>
                </c:pt>
                <c:pt idx="401">
                  <c:v>0.51675095600740695</c:v>
                </c:pt>
                <c:pt idx="402">
                  <c:v>0.51697313065906603</c:v>
                </c:pt>
                <c:pt idx="403">
                  <c:v>0.51718033912260997</c:v>
                </c:pt>
                <c:pt idx="404">
                  <c:v>0.51735201699823996</c:v>
                </c:pt>
                <c:pt idx="405">
                  <c:v>0.51752810825497597</c:v>
                </c:pt>
                <c:pt idx="406">
                  <c:v>0.51774557378547403</c:v>
                </c:pt>
                <c:pt idx="407">
                  <c:v>0.51801664470745001</c:v>
                </c:pt>
                <c:pt idx="408">
                  <c:v>0.51827020495317599</c:v>
                </c:pt>
                <c:pt idx="409">
                  <c:v>0.51848995950910803</c:v>
                </c:pt>
                <c:pt idx="410">
                  <c:v>0.51871454405911699</c:v>
                </c:pt>
                <c:pt idx="411">
                  <c:v>0.51887238727416796</c:v>
                </c:pt>
                <c:pt idx="412">
                  <c:v>0.51891210261030496</c:v>
                </c:pt>
                <c:pt idx="413">
                  <c:v>0.51887280352168197</c:v>
                </c:pt>
                <c:pt idx="414">
                  <c:v>0.51881396522425305</c:v>
                </c:pt>
                <c:pt idx="415">
                  <c:v>0.51879540521366296</c:v>
                </c:pt>
                <c:pt idx="416">
                  <c:v>0.51877683321576296</c:v>
                </c:pt>
                <c:pt idx="417">
                  <c:v>0.51875226845007205</c:v>
                </c:pt>
                <c:pt idx="418">
                  <c:v>0.51872047226512696</c:v>
                </c:pt>
                <c:pt idx="419">
                  <c:v>0.51869645331724601</c:v>
                </c:pt>
                <c:pt idx="420">
                  <c:v>0.51868380196689301</c:v>
                </c:pt>
                <c:pt idx="421">
                  <c:v>0.518675896976447</c:v>
                </c:pt>
                <c:pt idx="422">
                  <c:v>0.51866868520419895</c:v>
                </c:pt>
                <c:pt idx="423">
                  <c:v>0.51864106901276497</c:v>
                </c:pt>
                <c:pt idx="424">
                  <c:v>0.51861564251970105</c:v>
                </c:pt>
                <c:pt idx="425">
                  <c:v>0.51860484642384996</c:v>
                </c:pt>
                <c:pt idx="426">
                  <c:v>0.51856259188520504</c:v>
                </c:pt>
                <c:pt idx="427">
                  <c:v>0.51853619723737299</c:v>
                </c:pt>
                <c:pt idx="428">
                  <c:v>0.51850117647282701</c:v>
                </c:pt>
                <c:pt idx="429">
                  <c:v>0.51845557153992905</c:v>
                </c:pt>
                <c:pt idx="430">
                  <c:v>0.51839339231179304</c:v>
                </c:pt>
                <c:pt idx="431">
                  <c:v>0.51833151825171797</c:v>
                </c:pt>
                <c:pt idx="432">
                  <c:v>0.51827333618335603</c:v>
                </c:pt>
                <c:pt idx="433">
                  <c:v>0.51819479242523603</c:v>
                </c:pt>
                <c:pt idx="434">
                  <c:v>0.518096379717089</c:v>
                </c:pt>
                <c:pt idx="435">
                  <c:v>0.51801367227543604</c:v>
                </c:pt>
                <c:pt idx="436">
                  <c:v>0.51792560080229799</c:v>
                </c:pt>
                <c:pt idx="437">
                  <c:v>0.51783807044901098</c:v>
                </c:pt>
                <c:pt idx="438">
                  <c:v>0.51775876320464098</c:v>
                </c:pt>
                <c:pt idx="439">
                  <c:v>0.517673165409688</c:v>
                </c:pt>
                <c:pt idx="440">
                  <c:v>0.51759742274854803</c:v>
                </c:pt>
                <c:pt idx="441">
                  <c:v>0.51750882743947402</c:v>
                </c:pt>
                <c:pt idx="442">
                  <c:v>0.51740521486523305</c:v>
                </c:pt>
                <c:pt idx="443">
                  <c:v>0.51730129544289705</c:v>
                </c:pt>
                <c:pt idx="444">
                  <c:v>0.517192620103616</c:v>
                </c:pt>
                <c:pt idx="445">
                  <c:v>0.51707160551222897</c:v>
                </c:pt>
                <c:pt idx="446">
                  <c:v>0.51697296854161701</c:v>
                </c:pt>
                <c:pt idx="447">
                  <c:v>0.51686004862757395</c:v>
                </c:pt>
                <c:pt idx="448">
                  <c:v>0.51674278275041396</c:v>
                </c:pt>
                <c:pt idx="449">
                  <c:v>0.51660819717020601</c:v>
                </c:pt>
                <c:pt idx="450">
                  <c:v>0.516499152677242</c:v>
                </c:pt>
                <c:pt idx="451">
                  <c:v>0.51638649722382901</c:v>
                </c:pt>
                <c:pt idx="452">
                  <c:v>0.51625500316631701</c:v>
                </c:pt>
                <c:pt idx="453">
                  <c:v>0.51609765981376599</c:v>
                </c:pt>
                <c:pt idx="454">
                  <c:v>0.51597740624758204</c:v>
                </c:pt>
                <c:pt idx="455">
                  <c:v>0.51588757397679796</c:v>
                </c:pt>
                <c:pt idx="456">
                  <c:v>0.51579090871324196</c:v>
                </c:pt>
                <c:pt idx="457">
                  <c:v>0.51568708167897903</c:v>
                </c:pt>
                <c:pt idx="458">
                  <c:v>0.51558034793497398</c:v>
                </c:pt>
                <c:pt idx="459">
                  <c:v>0.51547776478548002</c:v>
                </c:pt>
                <c:pt idx="460">
                  <c:v>0.51535489685131897</c:v>
                </c:pt>
                <c:pt idx="461">
                  <c:v>0.51522532522291697</c:v>
                </c:pt>
                <c:pt idx="462">
                  <c:v>0.51509949783215603</c:v>
                </c:pt>
                <c:pt idx="463">
                  <c:v>0.51498351129905096</c:v>
                </c:pt>
                <c:pt idx="464">
                  <c:v>0.51486386540809403</c:v>
                </c:pt>
                <c:pt idx="465">
                  <c:v>0.514728682100698</c:v>
                </c:pt>
                <c:pt idx="466">
                  <c:v>0.51461711680200595</c:v>
                </c:pt>
                <c:pt idx="467">
                  <c:v>0.51452388024249296</c:v>
                </c:pt>
                <c:pt idx="468">
                  <c:v>0.51443193450423597</c:v>
                </c:pt>
                <c:pt idx="469">
                  <c:v>0.51438531651621999</c:v>
                </c:pt>
                <c:pt idx="470">
                  <c:v>0.51430247626746795</c:v>
                </c:pt>
                <c:pt idx="471">
                  <c:v>0.51418834518362699</c:v>
                </c:pt>
                <c:pt idx="472">
                  <c:v>0.51403832389347603</c:v>
                </c:pt>
                <c:pt idx="473">
                  <c:v>0.51395441278514198</c:v>
                </c:pt>
                <c:pt idx="474">
                  <c:v>0.51390194901276098</c:v>
                </c:pt>
                <c:pt idx="475">
                  <c:v>0.51385269225207297</c:v>
                </c:pt>
                <c:pt idx="476">
                  <c:v>0.51371388644512594</c:v>
                </c:pt>
                <c:pt idx="477">
                  <c:v>0.51362910558610397</c:v>
                </c:pt>
                <c:pt idx="478">
                  <c:v>0.51356902453592101</c:v>
                </c:pt>
                <c:pt idx="479">
                  <c:v>0.51347427818561597</c:v>
                </c:pt>
                <c:pt idx="480">
                  <c:v>0.51345127022105597</c:v>
                </c:pt>
                <c:pt idx="481">
                  <c:v>0.51340841749545396</c:v>
                </c:pt>
                <c:pt idx="482">
                  <c:v>0.51334218113213703</c:v>
                </c:pt>
                <c:pt idx="483">
                  <c:v>0.51328245811181406</c:v>
                </c:pt>
                <c:pt idx="484">
                  <c:v>0.51319919183554097</c:v>
                </c:pt>
                <c:pt idx="485">
                  <c:v>0.51313024142363095</c:v>
                </c:pt>
                <c:pt idx="486">
                  <c:v>0.51309973159472699</c:v>
                </c:pt>
                <c:pt idx="487">
                  <c:v>0.513034320890146</c:v>
                </c:pt>
                <c:pt idx="488">
                  <c:v>0.51300446966803503</c:v>
                </c:pt>
                <c:pt idx="489">
                  <c:v>0.51299753749738197</c:v>
                </c:pt>
                <c:pt idx="490">
                  <c:v>0.51296054640691702</c:v>
                </c:pt>
                <c:pt idx="491">
                  <c:v>0.51296286967383398</c:v>
                </c:pt>
                <c:pt idx="492">
                  <c:v>0.51297164246605598</c:v>
                </c:pt>
                <c:pt idx="493">
                  <c:v>0.51296157637812301</c:v>
                </c:pt>
                <c:pt idx="494">
                  <c:v>0.51297362058777396</c:v>
                </c:pt>
                <c:pt idx="495">
                  <c:v>0.51297561624976296</c:v>
                </c:pt>
                <c:pt idx="496">
                  <c:v>0.51297841012059897</c:v>
                </c:pt>
                <c:pt idx="497">
                  <c:v>0.51300150025979696</c:v>
                </c:pt>
                <c:pt idx="498">
                  <c:v>0.51305865739372902</c:v>
                </c:pt>
                <c:pt idx="499">
                  <c:v>0.51309395591305196</c:v>
                </c:pt>
                <c:pt idx="500">
                  <c:v>0.51311409068812797</c:v>
                </c:pt>
                <c:pt idx="501">
                  <c:v>0.51313133149363899</c:v>
                </c:pt>
                <c:pt idx="502">
                  <c:v>0.51319756217439505</c:v>
                </c:pt>
                <c:pt idx="503">
                  <c:v>0.51324156139433497</c:v>
                </c:pt>
                <c:pt idx="504">
                  <c:v>0.51328723036412205</c:v>
                </c:pt>
                <c:pt idx="505">
                  <c:v>0.51337308283174299</c:v>
                </c:pt>
                <c:pt idx="506">
                  <c:v>0.51347343192337402</c:v>
                </c:pt>
                <c:pt idx="507">
                  <c:v>0.51347855853904301</c:v>
                </c:pt>
                <c:pt idx="508">
                  <c:v>0.51352454441241702</c:v>
                </c:pt>
                <c:pt idx="509">
                  <c:v>0.51366943176517499</c:v>
                </c:pt>
                <c:pt idx="510">
                  <c:v>0.51379955833566404</c:v>
                </c:pt>
                <c:pt idx="511">
                  <c:v>0.51391071383250397</c:v>
                </c:pt>
                <c:pt idx="512">
                  <c:v>0.51400168396288604</c:v>
                </c:pt>
                <c:pt idx="513">
                  <c:v>0.51408637949602998</c:v>
                </c:pt>
                <c:pt idx="514">
                  <c:v>0.51420296850852598</c:v>
                </c:pt>
                <c:pt idx="515">
                  <c:v>0.51433837537946603</c:v>
                </c:pt>
                <c:pt idx="516">
                  <c:v>0.51449091599956898</c:v>
                </c:pt>
                <c:pt idx="517">
                  <c:v>0.51463783671639896</c:v>
                </c:pt>
                <c:pt idx="518">
                  <c:v>0.51481481995306</c:v>
                </c:pt>
                <c:pt idx="519">
                  <c:v>0.51491987891698199</c:v>
                </c:pt>
                <c:pt idx="520">
                  <c:v>0.51504909614402705</c:v>
                </c:pt>
                <c:pt idx="521">
                  <c:v>0.51523607493304802</c:v>
                </c:pt>
                <c:pt idx="522">
                  <c:v>0.51537590737015704</c:v>
                </c:pt>
                <c:pt idx="523">
                  <c:v>0.51555428940284198</c:v>
                </c:pt>
                <c:pt idx="524">
                  <c:v>0.51574232425643995</c:v>
                </c:pt>
                <c:pt idx="525">
                  <c:v>0.515938285008263</c:v>
                </c:pt>
                <c:pt idx="526">
                  <c:v>0.51614306519556696</c:v>
                </c:pt>
                <c:pt idx="527">
                  <c:v>0.51637149994287002</c:v>
                </c:pt>
                <c:pt idx="528">
                  <c:v>0.51659207283542097</c:v>
                </c:pt>
                <c:pt idx="529">
                  <c:v>0.51679765758341001</c:v>
                </c:pt>
                <c:pt idx="530">
                  <c:v>0.51698354316902695</c:v>
                </c:pt>
                <c:pt idx="531">
                  <c:v>0.51719383473528102</c:v>
                </c:pt>
                <c:pt idx="532">
                  <c:v>0.51745042909265304</c:v>
                </c:pt>
                <c:pt idx="533">
                  <c:v>0.517683689486924</c:v>
                </c:pt>
                <c:pt idx="534">
                  <c:v>0.51789425573091297</c:v>
                </c:pt>
                <c:pt idx="535">
                  <c:v>0.51813190533451103</c:v>
                </c:pt>
                <c:pt idx="536">
                  <c:v>0.51836667699259298</c:v>
                </c:pt>
                <c:pt idx="537">
                  <c:v>0.51859460857426098</c:v>
                </c:pt>
                <c:pt idx="538">
                  <c:v>0.51884781478112896</c:v>
                </c:pt>
                <c:pt idx="539">
                  <c:v>0.51913655877126996</c:v>
                </c:pt>
                <c:pt idx="540">
                  <c:v>0.51944031610280395</c:v>
                </c:pt>
                <c:pt idx="541">
                  <c:v>0.51967641209158699</c:v>
                </c:pt>
                <c:pt idx="542">
                  <c:v>0.51995045062140299</c:v>
                </c:pt>
                <c:pt idx="543">
                  <c:v>0.52017056348676105</c:v>
                </c:pt>
                <c:pt idx="544">
                  <c:v>0.52030236705045296</c:v>
                </c:pt>
                <c:pt idx="545">
                  <c:v>0.52055552429740903</c:v>
                </c:pt>
                <c:pt idx="546">
                  <c:v>0.52082799652121503</c:v>
                </c:pt>
                <c:pt idx="547">
                  <c:v>0.52114164442583</c:v>
                </c:pt>
                <c:pt idx="548">
                  <c:v>0.52151048220862795</c:v>
                </c:pt>
                <c:pt idx="549">
                  <c:v>0.52187165089713405</c:v>
                </c:pt>
                <c:pt idx="550">
                  <c:v>0.52213539819161503</c:v>
                </c:pt>
                <c:pt idx="551">
                  <c:v>0.52250687743972402</c:v>
                </c:pt>
                <c:pt idx="552">
                  <c:v>0.52294708950694402</c:v>
                </c:pt>
                <c:pt idx="553">
                  <c:v>0.52330820069043105</c:v>
                </c:pt>
                <c:pt idx="554">
                  <c:v>0.52354192580358805</c:v>
                </c:pt>
                <c:pt idx="555">
                  <c:v>0.52379434734895802</c:v>
                </c:pt>
                <c:pt idx="556">
                  <c:v>0.52407506817359895</c:v>
                </c:pt>
                <c:pt idx="557">
                  <c:v>0.52439426565214897</c:v>
                </c:pt>
                <c:pt idx="558">
                  <c:v>0.52475614997207398</c:v>
                </c:pt>
                <c:pt idx="559">
                  <c:v>0.52509315881954499</c:v>
                </c:pt>
                <c:pt idx="560">
                  <c:v>0.52542942974916595</c:v>
                </c:pt>
                <c:pt idx="561">
                  <c:v>0.52579035026647203</c:v>
                </c:pt>
                <c:pt idx="562">
                  <c:v>0.52610320343264905</c:v>
                </c:pt>
                <c:pt idx="563">
                  <c:v>0.52648603984376297</c:v>
                </c:pt>
                <c:pt idx="564">
                  <c:v>0.52688531698555596</c:v>
                </c:pt>
                <c:pt idx="565">
                  <c:v>0.52721964980992397</c:v>
                </c:pt>
                <c:pt idx="566">
                  <c:v>0.52768266402222297</c:v>
                </c:pt>
                <c:pt idx="567">
                  <c:v>0.52812387875061595</c:v>
                </c:pt>
                <c:pt idx="568">
                  <c:v>0.52854222968997</c:v>
                </c:pt>
                <c:pt idx="569">
                  <c:v>0.52889738831861899</c:v>
                </c:pt>
                <c:pt idx="570">
                  <c:v>0.52921133757477001</c:v>
                </c:pt>
                <c:pt idx="571">
                  <c:v>0.52956129538369401</c:v>
                </c:pt>
                <c:pt idx="572">
                  <c:v>0.52990867631566796</c:v>
                </c:pt>
                <c:pt idx="573">
                  <c:v>0.53025368243301596</c:v>
                </c:pt>
                <c:pt idx="574">
                  <c:v>0.53060075556240405</c:v>
                </c:pt>
                <c:pt idx="575">
                  <c:v>0.530798964363975</c:v>
                </c:pt>
                <c:pt idx="576">
                  <c:v>0.53096201643390095</c:v>
                </c:pt>
                <c:pt idx="577">
                  <c:v>0.53117220504801999</c:v>
                </c:pt>
                <c:pt idx="578">
                  <c:v>0.53122019374692997</c:v>
                </c:pt>
                <c:pt idx="579">
                  <c:v>0.531239799860864</c:v>
                </c:pt>
                <c:pt idx="580">
                  <c:v>0.53119283601287204</c:v>
                </c:pt>
                <c:pt idx="581">
                  <c:v>0.53097211268820699</c:v>
                </c:pt>
                <c:pt idx="582">
                  <c:v>0.53115687855716898</c:v>
                </c:pt>
                <c:pt idx="583">
                  <c:v>0.53137869004643801</c:v>
                </c:pt>
                <c:pt idx="584">
                  <c:v>0.531707535225588</c:v>
                </c:pt>
                <c:pt idx="585">
                  <c:v>0.53241927859507499</c:v>
                </c:pt>
                <c:pt idx="586">
                  <c:v>0.53301649414234298</c:v>
                </c:pt>
                <c:pt idx="587">
                  <c:v>0.53347074692687102</c:v>
                </c:pt>
                <c:pt idx="588">
                  <c:v>0.53409572314168596</c:v>
                </c:pt>
                <c:pt idx="589">
                  <c:v>0.53489200760246003</c:v>
                </c:pt>
                <c:pt idx="590">
                  <c:v>0.53498963625180596</c:v>
                </c:pt>
                <c:pt idx="591">
                  <c:v>0.53542924614203402</c:v>
                </c:pt>
                <c:pt idx="592">
                  <c:v>0.53598439435521605</c:v>
                </c:pt>
                <c:pt idx="593">
                  <c:v>0.53615088082576901</c:v>
                </c:pt>
                <c:pt idx="594">
                  <c:v>0.53650679915071497</c:v>
                </c:pt>
                <c:pt idx="595">
                  <c:v>0.53692012824261304</c:v>
                </c:pt>
                <c:pt idx="596">
                  <c:v>0.53734668586020795</c:v>
                </c:pt>
                <c:pt idx="597">
                  <c:v>0.53778698965003702</c:v>
                </c:pt>
                <c:pt idx="598">
                  <c:v>0.53838190387634999</c:v>
                </c:pt>
                <c:pt idx="599">
                  <c:v>0.53892257320548098</c:v>
                </c:pt>
                <c:pt idx="600">
                  <c:v>0.53942752660596205</c:v>
                </c:pt>
                <c:pt idx="601">
                  <c:v>0.53994312253211896</c:v>
                </c:pt>
                <c:pt idx="602">
                  <c:v>0.54053422098717097</c:v>
                </c:pt>
                <c:pt idx="603">
                  <c:v>0.54126809385531405</c:v>
                </c:pt>
                <c:pt idx="604">
                  <c:v>0.54195166091671398</c:v>
                </c:pt>
                <c:pt idx="605">
                  <c:v>0.54241838954009503</c:v>
                </c:pt>
                <c:pt idx="606">
                  <c:v>0.54280075065084599</c:v>
                </c:pt>
                <c:pt idx="607">
                  <c:v>0.54344013214002795</c:v>
                </c:pt>
                <c:pt idx="608">
                  <c:v>0.54414927572438299</c:v>
                </c:pt>
                <c:pt idx="609">
                  <c:v>0.54470603384948302</c:v>
                </c:pt>
                <c:pt idx="610">
                  <c:v>0.54530942660887005</c:v>
                </c:pt>
                <c:pt idx="611">
                  <c:v>0.54615950979641403</c:v>
                </c:pt>
                <c:pt idx="612">
                  <c:v>0.54696410467313294</c:v>
                </c:pt>
                <c:pt idx="613">
                  <c:v>0.547535790691563</c:v>
                </c:pt>
                <c:pt idx="614">
                  <c:v>0.548059060790823</c:v>
                </c:pt>
                <c:pt idx="615">
                  <c:v>0.54847570082835695</c:v>
                </c:pt>
                <c:pt idx="616">
                  <c:v>0.54900676618566502</c:v>
                </c:pt>
                <c:pt idx="617">
                  <c:v>0.54969191798804695</c:v>
                </c:pt>
                <c:pt idx="618">
                  <c:v>0.55056785763704996</c:v>
                </c:pt>
                <c:pt idx="619">
                  <c:v>0.55095143923062695</c:v>
                </c:pt>
                <c:pt idx="620">
                  <c:v>0.55129786402994796</c:v>
                </c:pt>
                <c:pt idx="621">
                  <c:v>0.55182251660342096</c:v>
                </c:pt>
                <c:pt idx="622">
                  <c:v>0.55235119579998504</c:v>
                </c:pt>
                <c:pt idx="623">
                  <c:v>0.55290401938464395</c:v>
                </c:pt>
                <c:pt idx="624">
                  <c:v>0.55339889307811996</c:v>
                </c:pt>
                <c:pt idx="625">
                  <c:v>0.55380606470772298</c:v>
                </c:pt>
                <c:pt idx="626">
                  <c:v>0.55441469368472396</c:v>
                </c:pt>
                <c:pt idx="627">
                  <c:v>0.55520087488172298</c:v>
                </c:pt>
                <c:pt idx="628">
                  <c:v>0.55584870322181501</c:v>
                </c:pt>
                <c:pt idx="629">
                  <c:v>0.55643061800642002</c:v>
                </c:pt>
                <c:pt idx="630">
                  <c:v>0.55695952388789005</c:v>
                </c:pt>
                <c:pt idx="631">
                  <c:v>0.55744395880307895</c:v>
                </c:pt>
                <c:pt idx="632">
                  <c:v>0.55791078638240499</c:v>
                </c:pt>
                <c:pt idx="633">
                  <c:v>0.55848989051990405</c:v>
                </c:pt>
                <c:pt idx="634">
                  <c:v>0.55892000713246603</c:v>
                </c:pt>
                <c:pt idx="635">
                  <c:v>0.55963757576487905</c:v>
                </c:pt>
                <c:pt idx="636">
                  <c:v>0.56010714728246203</c:v>
                </c:pt>
                <c:pt idx="637">
                  <c:v>0.56052962591720301</c:v>
                </c:pt>
                <c:pt idx="638">
                  <c:v>0.56103579013673499</c:v>
                </c:pt>
                <c:pt idx="639">
                  <c:v>0.56133896945675998</c:v>
                </c:pt>
                <c:pt idx="640">
                  <c:v>0.56194580694965202</c:v>
                </c:pt>
                <c:pt idx="641">
                  <c:v>0.56239449704852296</c:v>
                </c:pt>
                <c:pt idx="642">
                  <c:v>0.56275329234507598</c:v>
                </c:pt>
                <c:pt idx="643">
                  <c:v>0.56291301678800898</c:v>
                </c:pt>
                <c:pt idx="644">
                  <c:v>0.56328971912015402</c:v>
                </c:pt>
                <c:pt idx="645">
                  <c:v>0.56383252412270302</c:v>
                </c:pt>
                <c:pt idx="646">
                  <c:v>0.56442666527301699</c:v>
                </c:pt>
                <c:pt idx="647">
                  <c:v>0.56475549565274996</c:v>
                </c:pt>
                <c:pt idx="648">
                  <c:v>0.564930113020921</c:v>
                </c:pt>
                <c:pt idx="649">
                  <c:v>0.56539761324315096</c:v>
                </c:pt>
                <c:pt idx="650">
                  <c:v>0.56279123050064095</c:v>
                </c:pt>
                <c:pt idx="651">
                  <c:v>0.56590362595240995</c:v>
                </c:pt>
                <c:pt idx="652">
                  <c:v>0.56643481989068001</c:v>
                </c:pt>
                <c:pt idx="653">
                  <c:v>0.56685185253574999</c:v>
                </c:pt>
                <c:pt idx="654">
                  <c:v>0.56730518951833298</c:v>
                </c:pt>
                <c:pt idx="655">
                  <c:v>0.56780807432339597</c:v>
                </c:pt>
                <c:pt idx="656">
                  <c:v>0.56826363371776101</c:v>
                </c:pt>
                <c:pt idx="657">
                  <c:v>0.56869578244770203</c:v>
                </c:pt>
                <c:pt idx="658">
                  <c:v>0.56913404052564198</c:v>
                </c:pt>
                <c:pt idx="659">
                  <c:v>0.56961277644748598</c:v>
                </c:pt>
                <c:pt idx="660">
                  <c:v>0.57004682772903303</c:v>
                </c:pt>
                <c:pt idx="661">
                  <c:v>0.57052588544111205</c:v>
                </c:pt>
                <c:pt idx="662">
                  <c:v>0.57096367429232098</c:v>
                </c:pt>
                <c:pt idx="663">
                  <c:v>0.57146169540642899</c:v>
                </c:pt>
                <c:pt idx="664">
                  <c:v>0.57189992657307598</c:v>
                </c:pt>
                <c:pt idx="665">
                  <c:v>0.57233014793977499</c:v>
                </c:pt>
                <c:pt idx="666">
                  <c:v>0.57276229034170201</c:v>
                </c:pt>
                <c:pt idx="667">
                  <c:v>0.57313854079398996</c:v>
                </c:pt>
                <c:pt idx="668">
                  <c:v>0.57360319923660996</c:v>
                </c:pt>
                <c:pt idx="669">
                  <c:v>0.57404088202585501</c:v>
                </c:pt>
                <c:pt idx="670">
                  <c:v>0.57454054983151603</c:v>
                </c:pt>
                <c:pt idx="671">
                  <c:v>0.57498017815486402</c:v>
                </c:pt>
                <c:pt idx="672">
                  <c:v>0.57539884813979503</c:v>
                </c:pt>
                <c:pt idx="673">
                  <c:v>0.57581192694826799</c:v>
                </c:pt>
                <c:pt idx="674">
                  <c:v>0.57621458616462495</c:v>
                </c:pt>
                <c:pt idx="675">
                  <c:v>0.57665329448172398</c:v>
                </c:pt>
                <c:pt idx="676">
                  <c:v>0.57707408853641595</c:v>
                </c:pt>
                <c:pt idx="677">
                  <c:v>0.57747839608169604</c:v>
                </c:pt>
                <c:pt idx="678">
                  <c:v>0.57786598101158904</c:v>
                </c:pt>
                <c:pt idx="679">
                  <c:v>0.57829160270646696</c:v>
                </c:pt>
                <c:pt idx="680">
                  <c:v>0.57873161121352501</c:v>
                </c:pt>
                <c:pt idx="681">
                  <c:v>0.57910843416492197</c:v>
                </c:pt>
                <c:pt idx="682">
                  <c:v>0.57950240135296405</c:v>
                </c:pt>
                <c:pt idx="683">
                  <c:v>0.57994318419622204</c:v>
                </c:pt>
                <c:pt idx="684">
                  <c:v>0.58033810328410096</c:v>
                </c:pt>
                <c:pt idx="685">
                  <c:v>0.58076351822309702</c:v>
                </c:pt>
                <c:pt idx="686">
                  <c:v>0.58113005498056702</c:v>
                </c:pt>
                <c:pt idx="687">
                  <c:v>0.58151052850503204</c:v>
                </c:pt>
                <c:pt idx="688">
                  <c:v>0.58191445112145801</c:v>
                </c:pt>
                <c:pt idx="689">
                  <c:v>0.58233640007718901</c:v>
                </c:pt>
                <c:pt idx="690">
                  <c:v>0.58273644173814698</c:v>
                </c:pt>
                <c:pt idx="691">
                  <c:v>0.58313069024124098</c:v>
                </c:pt>
                <c:pt idx="692">
                  <c:v>0.58353822318127702</c:v>
                </c:pt>
                <c:pt idx="693">
                  <c:v>0.58389452059610703</c:v>
                </c:pt>
                <c:pt idx="694">
                  <c:v>0.58432072148388403</c:v>
                </c:pt>
                <c:pt idx="695">
                  <c:v>0.58468544594291705</c:v>
                </c:pt>
                <c:pt idx="696">
                  <c:v>0.585099635607505</c:v>
                </c:pt>
                <c:pt idx="697">
                  <c:v>0.585535589014333</c:v>
                </c:pt>
                <c:pt idx="698">
                  <c:v>0.58595237612454198</c:v>
                </c:pt>
                <c:pt idx="699">
                  <c:v>0.58632007282800802</c:v>
                </c:pt>
                <c:pt idx="700">
                  <c:v>0.58666331909964398</c:v>
                </c:pt>
                <c:pt idx="701">
                  <c:v>0.58702530961409105</c:v>
                </c:pt>
                <c:pt idx="702">
                  <c:v>0.58735743344775404</c:v>
                </c:pt>
                <c:pt idx="703">
                  <c:v>0.58773868083938596</c:v>
                </c:pt>
                <c:pt idx="704">
                  <c:v>0.58805775882215805</c:v>
                </c:pt>
                <c:pt idx="705">
                  <c:v>0.58843955367616996</c:v>
                </c:pt>
                <c:pt idx="706">
                  <c:v>0.58886562665529396</c:v>
                </c:pt>
                <c:pt idx="707">
                  <c:v>0.58922971076622399</c:v>
                </c:pt>
                <c:pt idx="708">
                  <c:v>0.58960017159803702</c:v>
                </c:pt>
                <c:pt idx="709">
                  <c:v>0.589969878275314</c:v>
                </c:pt>
                <c:pt idx="710">
                  <c:v>0.590351423432809</c:v>
                </c:pt>
                <c:pt idx="711">
                  <c:v>0.59073058901235098</c:v>
                </c:pt>
                <c:pt idx="712">
                  <c:v>0.59111114566657896</c:v>
                </c:pt>
                <c:pt idx="713">
                  <c:v>0.59154767271688002</c:v>
                </c:pt>
                <c:pt idx="714">
                  <c:v>0.59189967386465103</c:v>
                </c:pt>
                <c:pt idx="715">
                  <c:v>0.59228798651284698</c:v>
                </c:pt>
                <c:pt idx="716">
                  <c:v>0.59263062138264699</c:v>
                </c:pt>
                <c:pt idx="717">
                  <c:v>0.59302368397382499</c:v>
                </c:pt>
                <c:pt idx="718">
                  <c:v>0.59334949797149505</c:v>
                </c:pt>
                <c:pt idx="719">
                  <c:v>0.59370917464747797</c:v>
                </c:pt>
                <c:pt idx="720">
                  <c:v>0.59409450433515198</c:v>
                </c:pt>
                <c:pt idx="721">
                  <c:v>0.59442077811446004</c:v>
                </c:pt>
                <c:pt idx="722">
                  <c:v>0.59478807793497801</c:v>
                </c:pt>
                <c:pt idx="723">
                  <c:v>0.59512370365739198</c:v>
                </c:pt>
                <c:pt idx="724">
                  <c:v>0.59549258344748401</c:v>
                </c:pt>
                <c:pt idx="725">
                  <c:v>0.59580735801447804</c:v>
                </c:pt>
                <c:pt idx="726">
                  <c:v>0.59616419448125801</c:v>
                </c:pt>
                <c:pt idx="727">
                  <c:v>0.59650800411587401</c:v>
                </c:pt>
                <c:pt idx="728">
                  <c:v>0.59685728040974095</c:v>
                </c:pt>
                <c:pt idx="729">
                  <c:v>0.59720569357760001</c:v>
                </c:pt>
                <c:pt idx="730">
                  <c:v>0.59759900627858997</c:v>
                </c:pt>
                <c:pt idx="731">
                  <c:v>0.59790011507040397</c:v>
                </c:pt>
                <c:pt idx="732">
                  <c:v>0.59829227116637396</c:v>
                </c:pt>
                <c:pt idx="733">
                  <c:v>0.59861397280719497</c:v>
                </c:pt>
                <c:pt idx="734">
                  <c:v>0.598962931242778</c:v>
                </c:pt>
                <c:pt idx="735">
                  <c:v>0.59930722802546399</c:v>
                </c:pt>
                <c:pt idx="736">
                  <c:v>0.59965565541986698</c:v>
                </c:pt>
                <c:pt idx="737">
                  <c:v>0.59998551517880505</c:v>
                </c:pt>
                <c:pt idx="738">
                  <c:v>0.600321839424794</c:v>
                </c:pt>
                <c:pt idx="739">
                  <c:v>0.60065165145488397</c:v>
                </c:pt>
                <c:pt idx="740">
                  <c:v>0.60094132511170495</c:v>
                </c:pt>
                <c:pt idx="741">
                  <c:v>0.60129231881356404</c:v>
                </c:pt>
                <c:pt idx="742">
                  <c:v>0.60162126057165499</c:v>
                </c:pt>
                <c:pt idx="743">
                  <c:v>0.60194823091205196</c:v>
                </c:pt>
                <c:pt idx="744">
                  <c:v>0.60227377926867398</c:v>
                </c:pt>
                <c:pt idx="745">
                  <c:v>0.60262217821884601</c:v>
                </c:pt>
                <c:pt idx="746">
                  <c:v>0.60294071635855195</c:v>
                </c:pt>
                <c:pt idx="747">
                  <c:v>0.60326447337589295</c:v>
                </c:pt>
                <c:pt idx="748">
                  <c:v>0.60356872041745602</c:v>
                </c:pt>
                <c:pt idx="749">
                  <c:v>0.60383356120909504</c:v>
                </c:pt>
                <c:pt idx="750">
                  <c:v>0.60408296505721704</c:v>
                </c:pt>
                <c:pt idx="751">
                  <c:v>0.60442376466540904</c:v>
                </c:pt>
                <c:pt idx="752">
                  <c:v>0.604699660235269</c:v>
                </c:pt>
                <c:pt idx="753">
                  <c:v>0.60498729456579703</c:v>
                </c:pt>
                <c:pt idx="754">
                  <c:v>0.60529952001517096</c:v>
                </c:pt>
                <c:pt idx="755">
                  <c:v>0.60555768439235103</c:v>
                </c:pt>
                <c:pt idx="756">
                  <c:v>0.60583589622661904</c:v>
                </c:pt>
                <c:pt idx="757">
                  <c:v>0.60610075554059295</c:v>
                </c:pt>
                <c:pt idx="758">
                  <c:v>0.60636401932829698</c:v>
                </c:pt>
                <c:pt idx="759">
                  <c:v>0.60661583427860699</c:v>
                </c:pt>
                <c:pt idx="760">
                  <c:v>0.60689067924836504</c:v>
                </c:pt>
                <c:pt idx="761">
                  <c:v>0.60716466340644804</c:v>
                </c:pt>
                <c:pt idx="762">
                  <c:v>0.60739895625488605</c:v>
                </c:pt>
                <c:pt idx="763">
                  <c:v>0.607613775514393</c:v>
                </c:pt>
                <c:pt idx="764">
                  <c:v>0.60777774606917701</c:v>
                </c:pt>
                <c:pt idx="765">
                  <c:v>0.608017568706547</c:v>
                </c:pt>
                <c:pt idx="766">
                  <c:v>0.60828655587599501</c:v>
                </c:pt>
                <c:pt idx="767">
                  <c:v>0.60851321979078499</c:v>
                </c:pt>
                <c:pt idx="768">
                  <c:v>0.60872128583297203</c:v>
                </c:pt>
                <c:pt idx="769">
                  <c:v>0.60900269337157897</c:v>
                </c:pt>
                <c:pt idx="770">
                  <c:v>0.60923910980784002</c:v>
                </c:pt>
                <c:pt idx="771">
                  <c:v>0.60954533435684499</c:v>
                </c:pt>
                <c:pt idx="772">
                  <c:v>0.609850145203922</c:v>
                </c:pt>
                <c:pt idx="773">
                  <c:v>0.61020715519076496</c:v>
                </c:pt>
                <c:pt idx="774">
                  <c:v>0.61060860711445497</c:v>
                </c:pt>
                <c:pt idx="775">
                  <c:v>0.61094578463125604</c:v>
                </c:pt>
                <c:pt idx="776">
                  <c:v>0.61124836261093896</c:v>
                </c:pt>
                <c:pt idx="777">
                  <c:v>0.61161038950924695</c:v>
                </c:pt>
                <c:pt idx="778">
                  <c:v>0.61192933043631204</c:v>
                </c:pt>
                <c:pt idx="779">
                  <c:v>0.61202463541587604</c:v>
                </c:pt>
                <c:pt idx="780">
                  <c:v>0.61235875370692205</c:v>
                </c:pt>
                <c:pt idx="781">
                  <c:v>0.61270200264094199</c:v>
                </c:pt>
                <c:pt idx="782">
                  <c:v>0.61307340190291204</c:v>
                </c:pt>
                <c:pt idx="783">
                  <c:v>0.61348314639767398</c:v>
                </c:pt>
                <c:pt idx="784">
                  <c:v>0.61385455017648805</c:v>
                </c:pt>
                <c:pt idx="785">
                  <c:v>0.61417086048317604</c:v>
                </c:pt>
                <c:pt idx="786">
                  <c:v>0.61447808025489903</c:v>
                </c:pt>
                <c:pt idx="787">
                  <c:v>0.61482939172343298</c:v>
                </c:pt>
                <c:pt idx="788">
                  <c:v>0.61518495280506702</c:v>
                </c:pt>
                <c:pt idx="789">
                  <c:v>0.61546702671828502</c:v>
                </c:pt>
                <c:pt idx="790">
                  <c:v>0.61580395277474798</c:v>
                </c:pt>
                <c:pt idx="791">
                  <c:v>0.61606983598216103</c:v>
                </c:pt>
                <c:pt idx="792">
                  <c:v>0.61627521382973005</c:v>
                </c:pt>
                <c:pt idx="793">
                  <c:v>0.61650071343928503</c:v>
                </c:pt>
                <c:pt idx="794">
                  <c:v>0.61669453358765403</c:v>
                </c:pt>
                <c:pt idx="795">
                  <c:v>0.61694361510040296</c:v>
                </c:pt>
                <c:pt idx="796">
                  <c:v>0.61712728443871201</c:v>
                </c:pt>
                <c:pt idx="797">
                  <c:v>0.61736761366600001</c:v>
                </c:pt>
                <c:pt idx="798">
                  <c:v>0.61757627554385297</c:v>
                </c:pt>
                <c:pt idx="799">
                  <c:v>0.61782713105714604</c:v>
                </c:pt>
                <c:pt idx="800">
                  <c:v>0.61804426932229295</c:v>
                </c:pt>
                <c:pt idx="801">
                  <c:v>0.61833942953242105</c:v>
                </c:pt>
                <c:pt idx="802">
                  <c:v>0.61859779118595504</c:v>
                </c:pt>
                <c:pt idx="803">
                  <c:v>0.618992826960024</c:v>
                </c:pt>
                <c:pt idx="804">
                  <c:v>0.61940056990702297</c:v>
                </c:pt>
                <c:pt idx="805">
                  <c:v>0.61981100314111104</c:v>
                </c:pt>
                <c:pt idx="806">
                  <c:v>0.62019605744891704</c:v>
                </c:pt>
                <c:pt idx="807">
                  <c:v>0.62059500429541103</c:v>
                </c:pt>
                <c:pt idx="808">
                  <c:v>0.62097309076956297</c:v>
                </c:pt>
                <c:pt idx="809">
                  <c:v>0.62130054795133105</c:v>
                </c:pt>
                <c:pt idx="810">
                  <c:v>0.62166061475467904</c:v>
                </c:pt>
                <c:pt idx="811">
                  <c:v>0.62202881255079501</c:v>
                </c:pt>
                <c:pt idx="812">
                  <c:v>0.62237343491269903</c:v>
                </c:pt>
                <c:pt idx="813">
                  <c:v>0.62271687637200501</c:v>
                </c:pt>
                <c:pt idx="814">
                  <c:v>0.62302958844603695</c:v>
                </c:pt>
                <c:pt idx="815">
                  <c:v>0.62334048224849103</c:v>
                </c:pt>
                <c:pt idx="816">
                  <c:v>0.62365622392964604</c:v>
                </c:pt>
                <c:pt idx="817">
                  <c:v>0.62397641002220605</c:v>
                </c:pt>
                <c:pt idx="818">
                  <c:v>0.62429129206856504</c:v>
                </c:pt>
                <c:pt idx="819">
                  <c:v>0.62462684100708299</c:v>
                </c:pt>
                <c:pt idx="820">
                  <c:v>0.62492098879677904</c:v>
                </c:pt>
                <c:pt idx="821">
                  <c:v>0.62523380377397697</c:v>
                </c:pt>
                <c:pt idx="822">
                  <c:v>0.62552466629861803</c:v>
                </c:pt>
                <c:pt idx="823">
                  <c:v>0.62580633227843296</c:v>
                </c:pt>
                <c:pt idx="824">
                  <c:v>0.62605368717757603</c:v>
                </c:pt>
                <c:pt idx="825">
                  <c:v>0.62630151540679202</c:v>
                </c:pt>
                <c:pt idx="826">
                  <c:v>0.62656380452416904</c:v>
                </c:pt>
                <c:pt idx="827">
                  <c:v>0.62680617907898495</c:v>
                </c:pt>
                <c:pt idx="828">
                  <c:v>0.62709205417267899</c:v>
                </c:pt>
                <c:pt idx="829">
                  <c:v>0.62733611422203395</c:v>
                </c:pt>
                <c:pt idx="830">
                  <c:v>0.62754783349466703</c:v>
                </c:pt>
                <c:pt idx="831">
                  <c:v>0.62777727397790095</c:v>
                </c:pt>
                <c:pt idx="832">
                  <c:v>0.62799342798219604</c:v>
                </c:pt>
                <c:pt idx="833">
                  <c:v>0.62822781333033695</c:v>
                </c:pt>
                <c:pt idx="834">
                  <c:v>0.62849821987795196</c:v>
                </c:pt>
                <c:pt idx="835">
                  <c:v>0.62873497130035805</c:v>
                </c:pt>
                <c:pt idx="836">
                  <c:v>0.62896629066268295</c:v>
                </c:pt>
                <c:pt idx="837">
                  <c:v>0.62917795407316102</c:v>
                </c:pt>
                <c:pt idx="838">
                  <c:v>0.62939532383419305</c:v>
                </c:pt>
                <c:pt idx="839">
                  <c:v>0.62962711382192804</c:v>
                </c:pt>
                <c:pt idx="840">
                  <c:v>0.62988184691627402</c:v>
                </c:pt>
                <c:pt idx="841">
                  <c:v>0.63015232118431297</c:v>
                </c:pt>
                <c:pt idx="842">
                  <c:v>0.63042192945829201</c:v>
                </c:pt>
                <c:pt idx="843">
                  <c:v>0.63064935773190101</c:v>
                </c:pt>
                <c:pt idx="844">
                  <c:v>0.63086747035910495</c:v>
                </c:pt>
                <c:pt idx="845">
                  <c:v>0.631048566825826</c:v>
                </c:pt>
                <c:pt idx="846">
                  <c:v>0.63126050461099803</c:v>
                </c:pt>
                <c:pt idx="847">
                  <c:v>0.63145733862600195</c:v>
                </c:pt>
                <c:pt idx="848">
                  <c:v>0.63165627531453195</c:v>
                </c:pt>
                <c:pt idx="849">
                  <c:v>0.63188513204905705</c:v>
                </c:pt>
                <c:pt idx="850">
                  <c:v>0.63210946880368601</c:v>
                </c:pt>
                <c:pt idx="851">
                  <c:v>0.63232911737818398</c:v>
                </c:pt>
                <c:pt idx="852">
                  <c:v>0.63254301380247102</c:v>
                </c:pt>
                <c:pt idx="853">
                  <c:v>0.63273544613895205</c:v>
                </c:pt>
                <c:pt idx="854">
                  <c:v>0.63294032251741394</c:v>
                </c:pt>
                <c:pt idx="855">
                  <c:v>0.63312950344285102</c:v>
                </c:pt>
                <c:pt idx="856">
                  <c:v>0.63332906645380604</c:v>
                </c:pt>
                <c:pt idx="857">
                  <c:v>0.63352021711918105</c:v>
                </c:pt>
                <c:pt idx="858">
                  <c:v>0.63374859598201705</c:v>
                </c:pt>
                <c:pt idx="859">
                  <c:v>0.63397521968140003</c:v>
                </c:pt>
                <c:pt idx="860">
                  <c:v>0.63418757098503897</c:v>
                </c:pt>
                <c:pt idx="861">
                  <c:v>0.63436896274883103</c:v>
                </c:pt>
                <c:pt idx="862">
                  <c:v>0.63453604088098203</c:v>
                </c:pt>
                <c:pt idx="863">
                  <c:v>0.63467001092270903</c:v>
                </c:pt>
                <c:pt idx="864">
                  <c:v>0.63485242747706705</c:v>
                </c:pt>
                <c:pt idx="865">
                  <c:v>0.63502558829338995</c:v>
                </c:pt>
                <c:pt idx="866">
                  <c:v>0.63521188576972198</c:v>
                </c:pt>
                <c:pt idx="867">
                  <c:v>0.63538519953391204</c:v>
                </c:pt>
                <c:pt idx="868">
                  <c:v>0.63555486709561704</c:v>
                </c:pt>
                <c:pt idx="869">
                  <c:v>0.63571432759749902</c:v>
                </c:pt>
                <c:pt idx="870">
                  <c:v>0.63587251623656604</c:v>
                </c:pt>
                <c:pt idx="871">
                  <c:v>0.63602498806128305</c:v>
                </c:pt>
                <c:pt idx="872">
                  <c:v>0.63618244586525396</c:v>
                </c:pt>
                <c:pt idx="873">
                  <c:v>0.63633662452374895</c:v>
                </c:pt>
                <c:pt idx="874">
                  <c:v>0.63649523910646399</c:v>
                </c:pt>
                <c:pt idx="875">
                  <c:v>0.63661594268654498</c:v>
                </c:pt>
                <c:pt idx="876">
                  <c:v>0.63676658781298301</c:v>
                </c:pt>
                <c:pt idx="877">
                  <c:v>0.63690717147924503</c:v>
                </c:pt>
                <c:pt idx="878">
                  <c:v>0.637041900684159</c:v>
                </c:pt>
                <c:pt idx="879">
                  <c:v>0.63717674263506696</c:v>
                </c:pt>
                <c:pt idx="880">
                  <c:v>0.63731968219147395</c:v>
                </c:pt>
                <c:pt idx="881">
                  <c:v>0.63748002183980701</c:v>
                </c:pt>
                <c:pt idx="882">
                  <c:v>0.63761809156556504</c:v>
                </c:pt>
                <c:pt idx="883">
                  <c:v>0.63774319217243203</c:v>
                </c:pt>
                <c:pt idx="884">
                  <c:v>0.63788336671592105</c:v>
                </c:pt>
                <c:pt idx="885">
                  <c:v>0.63803442097116903</c:v>
                </c:pt>
                <c:pt idx="886">
                  <c:v>0.63818242574122996</c:v>
                </c:pt>
                <c:pt idx="887">
                  <c:v>0.63832132515696405</c:v>
                </c:pt>
                <c:pt idx="888">
                  <c:v>0.63849382808231803</c:v>
                </c:pt>
                <c:pt idx="889">
                  <c:v>0.63864602665786196</c:v>
                </c:pt>
                <c:pt idx="890">
                  <c:v>0.63879903110187597</c:v>
                </c:pt>
                <c:pt idx="891">
                  <c:v>0.63897694437141705</c:v>
                </c:pt>
                <c:pt idx="892">
                  <c:v>0.639140616305789</c:v>
                </c:pt>
                <c:pt idx="893">
                  <c:v>0.63929726915191198</c:v>
                </c:pt>
                <c:pt idx="894">
                  <c:v>0.63946186333033805</c:v>
                </c:pt>
                <c:pt idx="895">
                  <c:v>0.63962887925671597</c:v>
                </c:pt>
                <c:pt idx="896">
                  <c:v>0.63982232945840101</c:v>
                </c:pt>
                <c:pt idx="897">
                  <c:v>0.64000920880842904</c:v>
                </c:pt>
                <c:pt idx="898">
                  <c:v>0.64016862670991104</c:v>
                </c:pt>
                <c:pt idx="899">
                  <c:v>0.64035438370713504</c:v>
                </c:pt>
                <c:pt idx="900">
                  <c:v>0.64052217265266997</c:v>
                </c:pt>
                <c:pt idx="901">
                  <c:v>0.64069571359556199</c:v>
                </c:pt>
                <c:pt idx="902">
                  <c:v>0.64086627830752996</c:v>
                </c:pt>
                <c:pt idx="903">
                  <c:v>0.64102574585588001</c:v>
                </c:pt>
                <c:pt idx="904">
                  <c:v>0.64121745612939396</c:v>
                </c:pt>
                <c:pt idx="905">
                  <c:v>0.64137821575291298</c:v>
                </c:pt>
                <c:pt idx="906">
                  <c:v>0.64153473652675597</c:v>
                </c:pt>
                <c:pt idx="907">
                  <c:v>0.64168249514101305</c:v>
                </c:pt>
                <c:pt idx="908">
                  <c:v>0.64183356720120599</c:v>
                </c:pt>
                <c:pt idx="909">
                  <c:v>0.64199431027953402</c:v>
                </c:pt>
                <c:pt idx="910">
                  <c:v>0.64212043566616095</c:v>
                </c:pt>
                <c:pt idx="911">
                  <c:v>0.64227631876740399</c:v>
                </c:pt>
                <c:pt idx="912">
                  <c:v>0.64242777474314094</c:v>
                </c:pt>
                <c:pt idx="913">
                  <c:v>0.64256615125058703</c:v>
                </c:pt>
                <c:pt idx="914">
                  <c:v>0.64271865752797996</c:v>
                </c:pt>
                <c:pt idx="915">
                  <c:v>0.64284592309365296</c:v>
                </c:pt>
                <c:pt idx="916">
                  <c:v>0.64299666418635304</c:v>
                </c:pt>
                <c:pt idx="917">
                  <c:v>0.64313931633513799</c:v>
                </c:pt>
                <c:pt idx="918">
                  <c:v>0.64327358990556505</c:v>
                </c:pt>
                <c:pt idx="919">
                  <c:v>0.64343872926450296</c:v>
                </c:pt>
                <c:pt idx="920">
                  <c:v>0.64353128642725599</c:v>
                </c:pt>
                <c:pt idx="921">
                  <c:v>0.64366600311864697</c:v>
                </c:pt>
                <c:pt idx="922">
                  <c:v>0.64379166067273097</c:v>
                </c:pt>
                <c:pt idx="923">
                  <c:v>0.64392569752798801</c:v>
                </c:pt>
                <c:pt idx="924">
                  <c:v>0.64403033613849303</c:v>
                </c:pt>
                <c:pt idx="925">
                  <c:v>0.64417254073418595</c:v>
                </c:pt>
                <c:pt idx="926">
                  <c:v>0.64431907072530903</c:v>
                </c:pt>
                <c:pt idx="927">
                  <c:v>0.64442882351758901</c:v>
                </c:pt>
                <c:pt idx="928">
                  <c:v>0.64451855611187203</c:v>
                </c:pt>
                <c:pt idx="929">
                  <c:v>0.64463990993703402</c:v>
                </c:pt>
                <c:pt idx="930">
                  <c:v>0.64472119596751298</c:v>
                </c:pt>
                <c:pt idx="931">
                  <c:v>0.64478687230074205</c:v>
                </c:pt>
                <c:pt idx="932">
                  <c:v>0.644871100415781</c:v>
                </c:pt>
                <c:pt idx="933">
                  <c:v>0.64491781871680098</c:v>
                </c:pt>
                <c:pt idx="934">
                  <c:v>0.644966381348961</c:v>
                </c:pt>
                <c:pt idx="935">
                  <c:v>0.64501859938233896</c:v>
                </c:pt>
                <c:pt idx="936">
                  <c:v>0.64504896397006795</c:v>
                </c:pt>
                <c:pt idx="937">
                  <c:v>0.6450892373796</c:v>
                </c:pt>
                <c:pt idx="938">
                  <c:v>0.64512912447394899</c:v>
                </c:pt>
                <c:pt idx="939">
                  <c:v>0.64517806285042001</c:v>
                </c:pt>
                <c:pt idx="940">
                  <c:v>0.64521461532865598</c:v>
                </c:pt>
                <c:pt idx="941">
                  <c:v>0.64522373892402995</c:v>
                </c:pt>
                <c:pt idx="942">
                  <c:v>0.64525828281949404</c:v>
                </c:pt>
                <c:pt idx="943">
                  <c:v>0.64528811216939896</c:v>
                </c:pt>
                <c:pt idx="944">
                  <c:v>0.64531532972933203</c:v>
                </c:pt>
                <c:pt idx="945">
                  <c:v>0.64531849602698199</c:v>
                </c:pt>
                <c:pt idx="946">
                  <c:v>0.64535435695226695</c:v>
                </c:pt>
                <c:pt idx="947">
                  <c:v>0.64538067485023398</c:v>
                </c:pt>
                <c:pt idx="948">
                  <c:v>0.64539618795923104</c:v>
                </c:pt>
                <c:pt idx="949">
                  <c:v>0.64543458105705098</c:v>
                </c:pt>
                <c:pt idx="950">
                  <c:v>0.64543315922069899</c:v>
                </c:pt>
                <c:pt idx="951">
                  <c:v>0.64544595457714005</c:v>
                </c:pt>
                <c:pt idx="952">
                  <c:v>0.64543328784360499</c:v>
                </c:pt>
                <c:pt idx="953">
                  <c:v>0.64541710310953604</c:v>
                </c:pt>
                <c:pt idx="954">
                  <c:v>0.64544470165910295</c:v>
                </c:pt>
                <c:pt idx="955">
                  <c:v>0.64545523575250996</c:v>
                </c:pt>
                <c:pt idx="956">
                  <c:v>0.64549537564052994</c:v>
                </c:pt>
                <c:pt idx="957">
                  <c:v>0.64552869403313595</c:v>
                </c:pt>
                <c:pt idx="958">
                  <c:v>0.645578644475573</c:v>
                </c:pt>
                <c:pt idx="959">
                  <c:v>0.64561439466713599</c:v>
                </c:pt>
                <c:pt idx="960">
                  <c:v>0.64561776525233805</c:v>
                </c:pt>
                <c:pt idx="961">
                  <c:v>0.64566282653097495</c:v>
                </c:pt>
                <c:pt idx="962">
                  <c:v>0.64569395531119</c:v>
                </c:pt>
                <c:pt idx="963">
                  <c:v>0.64573705606251397</c:v>
                </c:pt>
                <c:pt idx="964">
                  <c:v>0.64576516561234598</c:v>
                </c:pt>
                <c:pt idx="965">
                  <c:v>0.64578573563436903</c:v>
                </c:pt>
                <c:pt idx="966">
                  <c:v>0.64580945816171298</c:v>
                </c:pt>
                <c:pt idx="967">
                  <c:v>0.64583733901646401</c:v>
                </c:pt>
                <c:pt idx="968">
                  <c:v>0.645831257095274</c:v>
                </c:pt>
                <c:pt idx="969">
                  <c:v>0.64585213810046604</c:v>
                </c:pt>
                <c:pt idx="970">
                  <c:v>0.64588890677146005</c:v>
                </c:pt>
                <c:pt idx="971">
                  <c:v>0.64591035917648199</c:v>
                </c:pt>
                <c:pt idx="972">
                  <c:v>0.64592609507518906</c:v>
                </c:pt>
                <c:pt idx="973">
                  <c:v>0.64594642880167197</c:v>
                </c:pt>
                <c:pt idx="974">
                  <c:v>0.645919309716802</c:v>
                </c:pt>
                <c:pt idx="975">
                  <c:v>0.64591084414085498</c:v>
                </c:pt>
                <c:pt idx="976">
                  <c:v>0.64589852310072304</c:v>
                </c:pt>
                <c:pt idx="977">
                  <c:v>0.64583337924992101</c:v>
                </c:pt>
                <c:pt idx="978">
                  <c:v>0.64581167149722196</c:v>
                </c:pt>
                <c:pt idx="979">
                  <c:v>0.64581381447249597</c:v>
                </c:pt>
                <c:pt idx="980">
                  <c:v>0.64578075870291196</c:v>
                </c:pt>
                <c:pt idx="981">
                  <c:v>0.64570921902804101</c:v>
                </c:pt>
                <c:pt idx="982">
                  <c:v>0.64571148443728799</c:v>
                </c:pt>
                <c:pt idx="983">
                  <c:v>0.64575301488749004</c:v>
                </c:pt>
                <c:pt idx="984">
                  <c:v>0.64577500499974505</c:v>
                </c:pt>
                <c:pt idx="985">
                  <c:v>0.645816410767588</c:v>
                </c:pt>
                <c:pt idx="986">
                  <c:v>0.64585525323538995</c:v>
                </c:pt>
                <c:pt idx="987">
                  <c:v>0.64589229270609905</c:v>
                </c:pt>
                <c:pt idx="988">
                  <c:v>0.64589838433958102</c:v>
                </c:pt>
                <c:pt idx="989">
                  <c:v>0.64591874040090302</c:v>
                </c:pt>
                <c:pt idx="990">
                  <c:v>0.64599201709835297</c:v>
                </c:pt>
                <c:pt idx="991">
                  <c:v>0.64607672976982999</c:v>
                </c:pt>
                <c:pt idx="992">
                  <c:v>0.64615530342238903</c:v>
                </c:pt>
                <c:pt idx="993">
                  <c:v>0.64617764373415898</c:v>
                </c:pt>
                <c:pt idx="994">
                  <c:v>0.64609385049235502</c:v>
                </c:pt>
                <c:pt idx="995">
                  <c:v>0.64596457710330701</c:v>
                </c:pt>
                <c:pt idx="996">
                  <c:v>0.64582471369509897</c:v>
                </c:pt>
                <c:pt idx="997">
                  <c:v>0.64582859941871196</c:v>
                </c:pt>
                <c:pt idx="998">
                  <c:v>0.64582315855391703</c:v>
                </c:pt>
                <c:pt idx="999">
                  <c:v>0.64582194913896296</c:v>
                </c:pt>
                <c:pt idx="1070">
                  <c:v>0.61378123026584397</c:v>
                </c:pt>
                <c:pt idx="1071">
                  <c:v>0.616422584754036</c:v>
                </c:pt>
                <c:pt idx="1072">
                  <c:v>0.61842862040255997</c:v>
                </c:pt>
                <c:pt idx="1073">
                  <c:v>0.62043225094596199</c:v>
                </c:pt>
                <c:pt idx="1074">
                  <c:v>0.62198967621624901</c:v>
                </c:pt>
                <c:pt idx="1075">
                  <c:v>0.62323981551956198</c:v>
                </c:pt>
                <c:pt idx="1076">
                  <c:v>0.62451664607157598</c:v>
                </c:pt>
                <c:pt idx="1077">
                  <c:v>0.625496044756922</c:v>
                </c:pt>
                <c:pt idx="1078">
                  <c:v>0.62616513507205096</c:v>
                </c:pt>
                <c:pt idx="1079">
                  <c:v>0.62681681461523997</c:v>
                </c:pt>
                <c:pt idx="1080">
                  <c:v>0.627475530739948</c:v>
                </c:pt>
                <c:pt idx="1081">
                  <c:v>0.628019559701809</c:v>
                </c:pt>
                <c:pt idx="1082">
                  <c:v>0.628609196258055</c:v>
                </c:pt>
                <c:pt idx="1083">
                  <c:v>0.62934655254598504</c:v>
                </c:pt>
                <c:pt idx="1084">
                  <c:v>0.62998069985258398</c:v>
                </c:pt>
                <c:pt idx="1085">
                  <c:v>0.63048591281428901</c:v>
                </c:pt>
                <c:pt idx="1086">
                  <c:v>0.630833926304745</c:v>
                </c:pt>
                <c:pt idx="1087">
                  <c:v>0.63104248808380103</c:v>
                </c:pt>
                <c:pt idx="1088">
                  <c:v>0.63145431219987502</c:v>
                </c:pt>
                <c:pt idx="1089">
                  <c:v>0.63187070241663001</c:v>
                </c:pt>
                <c:pt idx="1090">
                  <c:v>0.63218688264330003</c:v>
                </c:pt>
                <c:pt idx="1091">
                  <c:v>0.63253074121439001</c:v>
                </c:pt>
                <c:pt idx="1092">
                  <c:v>0.63282642101183495</c:v>
                </c:pt>
                <c:pt idx="1093">
                  <c:v>0.63310064354555395</c:v>
                </c:pt>
                <c:pt idx="1094">
                  <c:v>0.63340799401415204</c:v>
                </c:pt>
                <c:pt idx="1095">
                  <c:v>0.63361101857274604</c:v>
                </c:pt>
                <c:pt idx="1096">
                  <c:v>0.63378260632653405</c:v>
                </c:pt>
                <c:pt idx="1097">
                  <c:v>0.63396452473731202</c:v>
                </c:pt>
                <c:pt idx="1098">
                  <c:v>0.63429910849764704</c:v>
                </c:pt>
                <c:pt idx="1099">
                  <c:v>0.63469689321648504</c:v>
                </c:pt>
                <c:pt idx="1100">
                  <c:v>0.63503532589692402</c:v>
                </c:pt>
                <c:pt idx="1101">
                  <c:v>0.63537571009029004</c:v>
                </c:pt>
                <c:pt idx="1102">
                  <c:v>0.63564926971231805</c:v>
                </c:pt>
                <c:pt idx="1103">
                  <c:v>0.63586524535321998</c:v>
                </c:pt>
                <c:pt idx="1104">
                  <c:v>0.63610955108230105</c:v>
                </c:pt>
                <c:pt idx="1105">
                  <c:v>0.63639091132036596</c:v>
                </c:pt>
                <c:pt idx="1106">
                  <c:v>0.63653182310341505</c:v>
                </c:pt>
                <c:pt idx="1107">
                  <c:v>0.63673326918005502</c:v>
                </c:pt>
                <c:pt idx="1108">
                  <c:v>0.63696424067681401</c:v>
                </c:pt>
                <c:pt idx="1109">
                  <c:v>0.63711984486363304</c:v>
                </c:pt>
                <c:pt idx="1110">
                  <c:v>0.63727110853434499</c:v>
                </c:pt>
                <c:pt idx="1111">
                  <c:v>0.63742756770553599</c:v>
                </c:pt>
                <c:pt idx="1112">
                  <c:v>0.63752604690499803</c:v>
                </c:pt>
                <c:pt idx="1113">
                  <c:v>0.63760894607518703</c:v>
                </c:pt>
                <c:pt idx="1114">
                  <c:v>0.63780463254940101</c:v>
                </c:pt>
                <c:pt idx="1115">
                  <c:v>0.63799460488440995</c:v>
                </c:pt>
                <c:pt idx="1116">
                  <c:v>0.63817654201254104</c:v>
                </c:pt>
                <c:pt idx="1117">
                  <c:v>0.63830332799490797</c:v>
                </c:pt>
                <c:pt idx="1118">
                  <c:v>0.63848182338696402</c:v>
                </c:pt>
                <c:pt idx="1119">
                  <c:v>0.63875509168588396</c:v>
                </c:pt>
                <c:pt idx="1120">
                  <c:v>0.63893892727620205</c:v>
                </c:pt>
                <c:pt idx="1121">
                  <c:v>0.63910262733239898</c:v>
                </c:pt>
                <c:pt idx="1122">
                  <c:v>0.63927825331181598</c:v>
                </c:pt>
                <c:pt idx="1123">
                  <c:v>0.63946289075851204</c:v>
                </c:pt>
                <c:pt idx="1124">
                  <c:v>0.63970194365757305</c:v>
                </c:pt>
                <c:pt idx="1125">
                  <c:v>0.63998079148030995</c:v>
                </c:pt>
                <c:pt idx="1126">
                  <c:v>0.64026262485582697</c:v>
                </c:pt>
                <c:pt idx="1127">
                  <c:v>0.64052577396875998</c:v>
                </c:pt>
                <c:pt idx="1128">
                  <c:v>0.64080902999451095</c:v>
                </c:pt>
                <c:pt idx="1129">
                  <c:v>0.64110246990573405</c:v>
                </c:pt>
                <c:pt idx="1130">
                  <c:v>0.64138860435643696</c:v>
                </c:pt>
                <c:pt idx="1131">
                  <c:v>0.64168308735247803</c:v>
                </c:pt>
                <c:pt idx="1132">
                  <c:v>0.64199063976408599</c:v>
                </c:pt>
                <c:pt idx="1133">
                  <c:v>0.64223333099593505</c:v>
                </c:pt>
                <c:pt idx="1134">
                  <c:v>0.64249357194275603</c:v>
                </c:pt>
                <c:pt idx="1135">
                  <c:v>0.64277015850563701</c:v>
                </c:pt>
                <c:pt idx="1136">
                  <c:v>0.64301678801740902</c:v>
                </c:pt>
                <c:pt idx="1137">
                  <c:v>0.64330286544945703</c:v>
                </c:pt>
                <c:pt idx="1138">
                  <c:v>0.64361273953437304</c:v>
                </c:pt>
                <c:pt idx="1139">
                  <c:v>0.64387992867913701</c:v>
                </c:pt>
                <c:pt idx="1140">
                  <c:v>0.64411435175670295</c:v>
                </c:pt>
                <c:pt idx="1141">
                  <c:v>0.64436635538470899</c:v>
                </c:pt>
                <c:pt idx="1142">
                  <c:v>0.64462965103066805</c:v>
                </c:pt>
                <c:pt idx="1143">
                  <c:v>0.644869379832543</c:v>
                </c:pt>
                <c:pt idx="1144">
                  <c:v>0.645114978095088</c:v>
                </c:pt>
                <c:pt idx="1145">
                  <c:v>0.64533690141815803</c:v>
                </c:pt>
                <c:pt idx="1146">
                  <c:v>0.64554614433684199</c:v>
                </c:pt>
                <c:pt idx="1147">
                  <c:v>0.64577270833567202</c:v>
                </c:pt>
                <c:pt idx="1148">
                  <c:v>0.64599034622446405</c:v>
                </c:pt>
                <c:pt idx="1149">
                  <c:v>0.646211442051562</c:v>
                </c:pt>
                <c:pt idx="1150">
                  <c:v>0.64643815084956002</c:v>
                </c:pt>
                <c:pt idx="1151">
                  <c:v>0.64665092609236696</c:v>
                </c:pt>
                <c:pt idx="1152">
                  <c:v>0.64687214665426296</c:v>
                </c:pt>
                <c:pt idx="1153">
                  <c:v>0.64709526095040004</c:v>
                </c:pt>
                <c:pt idx="1154">
                  <c:v>0.64733645869285905</c:v>
                </c:pt>
                <c:pt idx="1155">
                  <c:v>0.64757026937343798</c:v>
                </c:pt>
                <c:pt idx="1156">
                  <c:v>0.64778782730902795</c:v>
                </c:pt>
                <c:pt idx="1157">
                  <c:v>0.64798909629230095</c:v>
                </c:pt>
                <c:pt idx="1158">
                  <c:v>0.648194780639754</c:v>
                </c:pt>
                <c:pt idx="1159">
                  <c:v>0.64841135690677698</c:v>
                </c:pt>
                <c:pt idx="1160">
                  <c:v>0.64862261354180994</c:v>
                </c:pt>
                <c:pt idx="1161">
                  <c:v>0.64886246252361401</c:v>
                </c:pt>
                <c:pt idx="1162">
                  <c:v>0.64904830886548603</c:v>
                </c:pt>
                <c:pt idx="1163">
                  <c:v>0.64923863497929502</c:v>
                </c:pt>
                <c:pt idx="1164">
                  <c:v>0.64944130083717899</c:v>
                </c:pt>
                <c:pt idx="1165">
                  <c:v>0.64964723539672098</c:v>
                </c:pt>
                <c:pt idx="1166">
                  <c:v>0.64987129697957902</c:v>
                </c:pt>
                <c:pt idx="1167">
                  <c:v>0.65006329640128901</c:v>
                </c:pt>
                <c:pt idx="1168">
                  <c:v>0.65023357255651804</c:v>
                </c:pt>
                <c:pt idx="1169">
                  <c:v>0.65044712489340495</c:v>
                </c:pt>
                <c:pt idx="1170">
                  <c:v>0.65063671237048704</c:v>
                </c:pt>
                <c:pt idx="1171">
                  <c:v>0.65084582519677203</c:v>
                </c:pt>
                <c:pt idx="1172">
                  <c:v>0.65104112154763305</c:v>
                </c:pt>
                <c:pt idx="1173">
                  <c:v>0.65123520090703901</c:v>
                </c:pt>
                <c:pt idx="1174">
                  <c:v>0.65142748504489001</c:v>
                </c:pt>
                <c:pt idx="1175">
                  <c:v>0.65160827341880601</c:v>
                </c:pt>
                <c:pt idx="1176">
                  <c:v>0.65177413553653896</c:v>
                </c:pt>
                <c:pt idx="1177">
                  <c:v>0.65193597867337805</c:v>
                </c:pt>
                <c:pt idx="1178">
                  <c:v>0.65209942972768797</c:v>
                </c:pt>
                <c:pt idx="1179">
                  <c:v>0.65227070448109004</c:v>
                </c:pt>
                <c:pt idx="1180">
                  <c:v>0.65240863260104598</c:v>
                </c:pt>
                <c:pt idx="1181">
                  <c:v>0.652536819437321</c:v>
                </c:pt>
                <c:pt idx="1182">
                  <c:v>0.65267655872210595</c:v>
                </c:pt>
                <c:pt idx="1183">
                  <c:v>0.65280113800094297</c:v>
                </c:pt>
                <c:pt idx="1184">
                  <c:v>0.65292927517772004</c:v>
                </c:pt>
                <c:pt idx="1185">
                  <c:v>0.65308912977288103</c:v>
                </c:pt>
                <c:pt idx="1186">
                  <c:v>0.65321937880142</c:v>
                </c:pt>
                <c:pt idx="1187">
                  <c:v>0.653355624550646</c:v>
                </c:pt>
                <c:pt idx="1188">
                  <c:v>0.65348511198734405</c:v>
                </c:pt>
                <c:pt idx="1189">
                  <c:v>0.65361153536734296</c:v>
                </c:pt>
                <c:pt idx="1190">
                  <c:v>0.65373008051680603</c:v>
                </c:pt>
                <c:pt idx="1191">
                  <c:v>0.65387831128549301</c:v>
                </c:pt>
                <c:pt idx="1192">
                  <c:v>0.65401232078760896</c:v>
                </c:pt>
                <c:pt idx="1193">
                  <c:v>0.65412626812383301</c:v>
                </c:pt>
                <c:pt idx="1194">
                  <c:v>0.65427693712339396</c:v>
                </c:pt>
                <c:pt idx="1195">
                  <c:v>0.65442239196574603</c:v>
                </c:pt>
                <c:pt idx="1196">
                  <c:v>0.65455502626377504</c:v>
                </c:pt>
                <c:pt idx="1197">
                  <c:v>0.654660924893813</c:v>
                </c:pt>
                <c:pt idx="1198">
                  <c:v>0.654755045494123</c:v>
                </c:pt>
                <c:pt idx="1199">
                  <c:v>0.65485458261844398</c:v>
                </c:pt>
                <c:pt idx="1200">
                  <c:v>0.65497943844327999</c:v>
                </c:pt>
                <c:pt idx="1201">
                  <c:v>0.65509373875723997</c:v>
                </c:pt>
                <c:pt idx="1202">
                  <c:v>0.65522240769999496</c:v>
                </c:pt>
                <c:pt idx="1203">
                  <c:v>0.65535330306830897</c:v>
                </c:pt>
                <c:pt idx="1204">
                  <c:v>0.65548284020089598</c:v>
                </c:pt>
                <c:pt idx="1205">
                  <c:v>0.65561324556887501</c:v>
                </c:pt>
                <c:pt idx="1206">
                  <c:v>0.65571212741414997</c:v>
                </c:pt>
                <c:pt idx="1207">
                  <c:v>0.655796267688177</c:v>
                </c:pt>
                <c:pt idx="1208">
                  <c:v>0.65590095110422497</c:v>
                </c:pt>
                <c:pt idx="1209">
                  <c:v>0.65601094776647395</c:v>
                </c:pt>
                <c:pt idx="1210">
                  <c:v>0.65612543065942297</c:v>
                </c:pt>
                <c:pt idx="1211">
                  <c:v>0.65624319662626596</c:v>
                </c:pt>
                <c:pt idx="1212">
                  <c:v>0.65635552221417304</c:v>
                </c:pt>
                <c:pt idx="1213">
                  <c:v>0.65647548135288003</c:v>
                </c:pt>
                <c:pt idx="1214">
                  <c:v>0.65657683590420601</c:v>
                </c:pt>
                <c:pt idx="1215">
                  <c:v>0.656674587702054</c:v>
                </c:pt>
                <c:pt idx="1216">
                  <c:v>0.65679803444686602</c:v>
                </c:pt>
                <c:pt idx="1217">
                  <c:v>0.65688992165053595</c:v>
                </c:pt>
                <c:pt idx="1218">
                  <c:v>0.65698503685718801</c:v>
                </c:pt>
                <c:pt idx="1219">
                  <c:v>0.65707186528895001</c:v>
                </c:pt>
                <c:pt idx="1220">
                  <c:v>0.657148567292692</c:v>
                </c:pt>
                <c:pt idx="1221">
                  <c:v>0.657196657247064</c:v>
                </c:pt>
                <c:pt idx="1222">
                  <c:v>0.65729504432960495</c:v>
                </c:pt>
                <c:pt idx="1223">
                  <c:v>0.65740796972551896</c:v>
                </c:pt>
                <c:pt idx="1224">
                  <c:v>0.65748845636014497</c:v>
                </c:pt>
                <c:pt idx="1225">
                  <c:v>0.65757313354442104</c:v>
                </c:pt>
                <c:pt idx="1226">
                  <c:v>0.65767384836674803</c:v>
                </c:pt>
                <c:pt idx="1227">
                  <c:v>0.65778845668373997</c:v>
                </c:pt>
                <c:pt idx="1228">
                  <c:v>0.65789090303970299</c:v>
                </c:pt>
                <c:pt idx="1229">
                  <c:v>0.65803667322436299</c:v>
                </c:pt>
                <c:pt idx="1230">
                  <c:v>0.65814170897012403</c:v>
                </c:pt>
                <c:pt idx="1231">
                  <c:v>0.65825062099391296</c:v>
                </c:pt>
                <c:pt idx="1232">
                  <c:v>0.65837199681423397</c:v>
                </c:pt>
                <c:pt idx="1233">
                  <c:v>0.65848477072394695</c:v>
                </c:pt>
                <c:pt idx="1234">
                  <c:v>0.65859757988260603</c:v>
                </c:pt>
                <c:pt idx="1235">
                  <c:v>0.65873944599891199</c:v>
                </c:pt>
                <c:pt idx="1236">
                  <c:v>0.65888813041937</c:v>
                </c:pt>
                <c:pt idx="1237">
                  <c:v>0.659010187644259</c:v>
                </c:pt>
                <c:pt idx="1238">
                  <c:v>0.65914698660506099</c:v>
                </c:pt>
                <c:pt idx="1239">
                  <c:v>0.65927629246751596</c:v>
                </c:pt>
                <c:pt idx="1240">
                  <c:v>0.65939337782694596</c:v>
                </c:pt>
                <c:pt idx="1241">
                  <c:v>0.65953367300815002</c:v>
                </c:pt>
                <c:pt idx="1242">
                  <c:v>0.65966513226631895</c:v>
                </c:pt>
                <c:pt idx="1243">
                  <c:v>0.65977198797129299</c:v>
                </c:pt>
                <c:pt idx="1244">
                  <c:v>0.65990456536331898</c:v>
                </c:pt>
                <c:pt idx="1245">
                  <c:v>0.660022225563622</c:v>
                </c:pt>
                <c:pt idx="1246">
                  <c:v>0.66012002049058305</c:v>
                </c:pt>
                <c:pt idx="1247">
                  <c:v>0.66022493751678701</c:v>
                </c:pt>
                <c:pt idx="1248">
                  <c:v>0.66033674217411098</c:v>
                </c:pt>
                <c:pt idx="1249">
                  <c:v>0.66043573022068203</c:v>
                </c:pt>
                <c:pt idx="1250">
                  <c:v>0.660547248776161</c:v>
                </c:pt>
                <c:pt idx="1251">
                  <c:v>0.66062690546414904</c:v>
                </c:pt>
                <c:pt idx="1252">
                  <c:v>0.66073956490449004</c:v>
                </c:pt>
                <c:pt idx="1253">
                  <c:v>0.66085177639178105</c:v>
                </c:pt>
                <c:pt idx="1254">
                  <c:v>0.66098041771482097</c:v>
                </c:pt>
                <c:pt idx="1255">
                  <c:v>0.66110197017380201</c:v>
                </c:pt>
                <c:pt idx="1256">
                  <c:v>0.66121687999655598</c:v>
                </c:pt>
                <c:pt idx="1257">
                  <c:v>0.66132596089279605</c:v>
                </c:pt>
                <c:pt idx="1258">
                  <c:v>0.66142898235493697</c:v>
                </c:pt>
                <c:pt idx="1259">
                  <c:v>0.66155688980571803</c:v>
                </c:pt>
                <c:pt idx="1260">
                  <c:v>0.66171507577411703</c:v>
                </c:pt>
                <c:pt idx="1261">
                  <c:v>0.66187162362267704</c:v>
                </c:pt>
                <c:pt idx="1262">
                  <c:v>0.66200942536898399</c:v>
                </c:pt>
                <c:pt idx="1263">
                  <c:v>0.66214039642781097</c:v>
                </c:pt>
                <c:pt idx="1264">
                  <c:v>0.66227547255317998</c:v>
                </c:pt>
                <c:pt idx="1265">
                  <c:v>0.66241789802000595</c:v>
                </c:pt>
                <c:pt idx="1266">
                  <c:v>0.66255401461375096</c:v>
                </c:pt>
                <c:pt idx="1267">
                  <c:v>0.66271577435492401</c:v>
                </c:pt>
                <c:pt idx="1268">
                  <c:v>0.66285193380983798</c:v>
                </c:pt>
                <c:pt idx="1269">
                  <c:v>0.66300120430201703</c:v>
                </c:pt>
                <c:pt idx="1270">
                  <c:v>0.66314092939164104</c:v>
                </c:pt>
                <c:pt idx="1271">
                  <c:v>0.66329338613588096</c:v>
                </c:pt>
                <c:pt idx="1272">
                  <c:v>0.66343110905453795</c:v>
                </c:pt>
                <c:pt idx="1273">
                  <c:v>0.66354823816176001</c:v>
                </c:pt>
                <c:pt idx="1274">
                  <c:v>0.66366655172031797</c:v>
                </c:pt>
                <c:pt idx="1275">
                  <c:v>0.66377040741393101</c:v>
                </c:pt>
                <c:pt idx="1276">
                  <c:v>0.66387677849502003</c:v>
                </c:pt>
                <c:pt idx="1277">
                  <c:v>0.66399287188247702</c:v>
                </c:pt>
                <c:pt idx="1278">
                  <c:v>0.66412285818577899</c:v>
                </c:pt>
                <c:pt idx="1279">
                  <c:v>0.66428986175949001</c:v>
                </c:pt>
                <c:pt idx="1280">
                  <c:v>0.66441741328600901</c:v>
                </c:pt>
                <c:pt idx="1281">
                  <c:v>0.66450497962457</c:v>
                </c:pt>
                <c:pt idx="1282">
                  <c:v>0.66464746995552604</c:v>
                </c:pt>
                <c:pt idx="1283">
                  <c:v>0.66476202431716402</c:v>
                </c:pt>
                <c:pt idx="1284">
                  <c:v>0.664911141645538</c:v>
                </c:pt>
                <c:pt idx="1285">
                  <c:v>0.66505659812712303</c:v>
                </c:pt>
                <c:pt idx="1286">
                  <c:v>0.665196311280426</c:v>
                </c:pt>
                <c:pt idx="1287">
                  <c:v>0.66532727412069603</c:v>
                </c:pt>
                <c:pt idx="1288">
                  <c:v>0.66546467619052796</c:v>
                </c:pt>
                <c:pt idx="1289">
                  <c:v>0.66562471635155795</c:v>
                </c:pt>
                <c:pt idx="1290">
                  <c:v>0.66575770891525399</c:v>
                </c:pt>
                <c:pt idx="1291">
                  <c:v>0.66584932790637696</c:v>
                </c:pt>
                <c:pt idx="1292">
                  <c:v>0.66598728411262198</c:v>
                </c:pt>
                <c:pt idx="1293">
                  <c:v>0.66614344287461502</c:v>
                </c:pt>
                <c:pt idx="1294">
                  <c:v>0.66630510543218402</c:v>
                </c:pt>
                <c:pt idx="1295">
                  <c:v>0.66648169797854195</c:v>
                </c:pt>
                <c:pt idx="1296">
                  <c:v>0.66664452453027701</c:v>
                </c:pt>
                <c:pt idx="1297">
                  <c:v>0.66675802906840798</c:v>
                </c:pt>
                <c:pt idx="1298">
                  <c:v>0.66688706593851599</c:v>
                </c:pt>
                <c:pt idx="1299">
                  <c:v>0.66702867442080305</c:v>
                </c:pt>
                <c:pt idx="1300">
                  <c:v>0.66714702707175599</c:v>
                </c:pt>
                <c:pt idx="1301">
                  <c:v>0.66726086592774703</c:v>
                </c:pt>
                <c:pt idx="1302">
                  <c:v>0.66741688153367795</c:v>
                </c:pt>
                <c:pt idx="1303">
                  <c:v>0.66753450429711703</c:v>
                </c:pt>
                <c:pt idx="1304">
                  <c:v>0.66765541041586596</c:v>
                </c:pt>
                <c:pt idx="1305">
                  <c:v>0.66777743430219805</c:v>
                </c:pt>
                <c:pt idx="1306">
                  <c:v>0.66785823536313904</c:v>
                </c:pt>
                <c:pt idx="1307">
                  <c:v>0.66795448709261096</c:v>
                </c:pt>
                <c:pt idx="1308">
                  <c:v>0.66805247217778396</c:v>
                </c:pt>
                <c:pt idx="1309">
                  <c:v>0.66814814109058895</c:v>
                </c:pt>
                <c:pt idx="1310">
                  <c:v>0.66824636380716895</c:v>
                </c:pt>
                <c:pt idx="1311">
                  <c:v>0.66832007332683996</c:v>
                </c:pt>
                <c:pt idx="1312">
                  <c:v>0.66835628844344896</c:v>
                </c:pt>
                <c:pt idx="1313">
                  <c:v>0.66842395561897505</c:v>
                </c:pt>
                <c:pt idx="1314">
                  <c:v>0.66850358713367897</c:v>
                </c:pt>
                <c:pt idx="1315">
                  <c:v>0.66851570766600599</c:v>
                </c:pt>
                <c:pt idx="1316">
                  <c:v>0.66853917316114997</c:v>
                </c:pt>
                <c:pt idx="1317">
                  <c:v>0.66854940097385296</c:v>
                </c:pt>
                <c:pt idx="1318">
                  <c:v>0.66856078744645497</c:v>
                </c:pt>
                <c:pt idx="1319">
                  <c:v>0.66861321947911001</c:v>
                </c:pt>
                <c:pt idx="1320">
                  <c:v>0.66859972992733996</c:v>
                </c:pt>
                <c:pt idx="1321">
                  <c:v>0.66862172030255396</c:v>
                </c:pt>
                <c:pt idx="1322">
                  <c:v>0.668636783963661</c:v>
                </c:pt>
                <c:pt idx="1323">
                  <c:v>0.66865356862288805</c:v>
                </c:pt>
                <c:pt idx="1324">
                  <c:v>0.66866944411264995</c:v>
                </c:pt>
                <c:pt idx="1325">
                  <c:v>0.66871984522721795</c:v>
                </c:pt>
                <c:pt idx="1326">
                  <c:v>0.66876363783307602</c:v>
                </c:pt>
                <c:pt idx="1327">
                  <c:v>0.66879003974770102</c:v>
                </c:pt>
                <c:pt idx="1328">
                  <c:v>0.66876612665975599</c:v>
                </c:pt>
                <c:pt idx="1329">
                  <c:v>0.66872478936401103</c:v>
                </c:pt>
                <c:pt idx="1330">
                  <c:v>0.66875713050016306</c:v>
                </c:pt>
                <c:pt idx="1331">
                  <c:v>0.66875541425205998</c:v>
                </c:pt>
                <c:pt idx="1332">
                  <c:v>0.66874381449054898</c:v>
                </c:pt>
                <c:pt idx="1333">
                  <c:v>0.66879467726182096</c:v>
                </c:pt>
                <c:pt idx="1334">
                  <c:v>0.66879725485623698</c:v>
                </c:pt>
                <c:pt idx="1335">
                  <c:v>0.66879013664558395</c:v>
                </c:pt>
                <c:pt idx="1336">
                  <c:v>0.66879851872958596</c:v>
                </c:pt>
                <c:pt idx="1337">
                  <c:v>0.66882491256092402</c:v>
                </c:pt>
                <c:pt idx="1338">
                  <c:v>0.66882526010853804</c:v>
                </c:pt>
                <c:pt idx="1339">
                  <c:v>0.66884988690871505</c:v>
                </c:pt>
                <c:pt idx="1340">
                  <c:v>0.668830655314404</c:v>
                </c:pt>
                <c:pt idx="1341">
                  <c:v>0.66878993841262002</c:v>
                </c:pt>
                <c:pt idx="1342">
                  <c:v>0.66879421437229403</c:v>
                </c:pt>
                <c:pt idx="1343">
                  <c:v>0.66876919015107905</c:v>
                </c:pt>
                <c:pt idx="1344">
                  <c:v>0.66879284068172595</c:v>
                </c:pt>
                <c:pt idx="1345">
                  <c:v>0.66879785271105796</c:v>
                </c:pt>
                <c:pt idx="1346">
                  <c:v>0.66883340313852502</c:v>
                </c:pt>
                <c:pt idx="1347">
                  <c:v>0.66883635815544795</c:v>
                </c:pt>
                <c:pt idx="1348">
                  <c:v>0.66886858580757402</c:v>
                </c:pt>
                <c:pt idx="1349">
                  <c:v>0.66890866089561096</c:v>
                </c:pt>
                <c:pt idx="1350">
                  <c:v>0.66894446997920298</c:v>
                </c:pt>
                <c:pt idx="1351">
                  <c:v>0.66892366220676303</c:v>
                </c:pt>
                <c:pt idx="1352">
                  <c:v>0.66890570316181497</c:v>
                </c:pt>
                <c:pt idx="1353">
                  <c:v>0.66887825796318701</c:v>
                </c:pt>
                <c:pt idx="1354">
                  <c:v>0.66883890422318504</c:v>
                </c:pt>
                <c:pt idx="1355">
                  <c:v>0.66880222739310102</c:v>
                </c:pt>
                <c:pt idx="1356">
                  <c:v>0.66880681698803901</c:v>
                </c:pt>
                <c:pt idx="1357">
                  <c:v>0.66881547086107596</c:v>
                </c:pt>
                <c:pt idx="1358">
                  <c:v>0.66875845182099303</c:v>
                </c:pt>
                <c:pt idx="1359">
                  <c:v>0.66871495613799303</c:v>
                </c:pt>
                <c:pt idx="1360">
                  <c:v>0.66867372812625403</c:v>
                </c:pt>
                <c:pt idx="1361">
                  <c:v>0.66864399831008303</c:v>
                </c:pt>
                <c:pt idx="1362">
                  <c:v>0.66866148955812599</c:v>
                </c:pt>
                <c:pt idx="1363">
                  <c:v>0.66866351776630195</c:v>
                </c:pt>
                <c:pt idx="1364">
                  <c:v>0.668635794434571</c:v>
                </c:pt>
                <c:pt idx="1365">
                  <c:v>0.66861748906982998</c:v>
                </c:pt>
                <c:pt idx="1366">
                  <c:v>0.66857903450018896</c:v>
                </c:pt>
                <c:pt idx="1367">
                  <c:v>0.66851769462201605</c:v>
                </c:pt>
                <c:pt idx="1368">
                  <c:v>0.66847978276724995</c:v>
                </c:pt>
                <c:pt idx="1369">
                  <c:v>0.66837573060307998</c:v>
                </c:pt>
                <c:pt idx="1370">
                  <c:v>0.66833427892734498</c:v>
                </c:pt>
                <c:pt idx="1371">
                  <c:v>0.66828230470725802</c:v>
                </c:pt>
                <c:pt idx="1372">
                  <c:v>0.668256636227198</c:v>
                </c:pt>
                <c:pt idx="1373">
                  <c:v>0.66821065240263999</c:v>
                </c:pt>
                <c:pt idx="1374">
                  <c:v>0.668158163747962</c:v>
                </c:pt>
                <c:pt idx="1375">
                  <c:v>0.66810236207909002</c:v>
                </c:pt>
                <c:pt idx="1376">
                  <c:v>0.66801484739661099</c:v>
                </c:pt>
                <c:pt idx="1377">
                  <c:v>0.66796095013346102</c:v>
                </c:pt>
                <c:pt idx="1378">
                  <c:v>0.66796461954080499</c:v>
                </c:pt>
                <c:pt idx="1379">
                  <c:v>0.66789267612564496</c:v>
                </c:pt>
                <c:pt idx="1380">
                  <c:v>0.66785779622792196</c:v>
                </c:pt>
                <c:pt idx="1381">
                  <c:v>0.66781780319773199</c:v>
                </c:pt>
                <c:pt idx="1382">
                  <c:v>0.66769886085587404</c:v>
                </c:pt>
                <c:pt idx="1383">
                  <c:v>0.66762381403081505</c:v>
                </c:pt>
                <c:pt idx="1384">
                  <c:v>0.667657032193957</c:v>
                </c:pt>
                <c:pt idx="1385">
                  <c:v>0.667625360350665</c:v>
                </c:pt>
                <c:pt idx="1386">
                  <c:v>0.66760418603670602</c:v>
                </c:pt>
                <c:pt idx="1387">
                  <c:v>0.66756689769155098</c:v>
                </c:pt>
                <c:pt idx="1388">
                  <c:v>0.66745991880339195</c:v>
                </c:pt>
                <c:pt idx="1389">
                  <c:v>0.66743125117411195</c:v>
                </c:pt>
                <c:pt idx="1390">
                  <c:v>0.66741504185578504</c:v>
                </c:pt>
                <c:pt idx="1391">
                  <c:v>0.66744594460559004</c:v>
                </c:pt>
                <c:pt idx="1392">
                  <c:v>0.66747699054711196</c:v>
                </c:pt>
                <c:pt idx="1393">
                  <c:v>0.66747331543895605</c:v>
                </c:pt>
                <c:pt idx="1394">
                  <c:v>0.66740291419876896</c:v>
                </c:pt>
                <c:pt idx="1395">
                  <c:v>0.667327398611815</c:v>
                </c:pt>
                <c:pt idx="1396">
                  <c:v>0.667177394014278</c:v>
                </c:pt>
                <c:pt idx="1397">
                  <c:v>0.66709784474346401</c:v>
                </c:pt>
                <c:pt idx="1398">
                  <c:v>0.66705256131339397</c:v>
                </c:pt>
                <c:pt idx="1399">
                  <c:v>0.666988063339502</c:v>
                </c:pt>
                <c:pt idx="1400">
                  <c:v>0.66696443338441402</c:v>
                </c:pt>
                <c:pt idx="1401">
                  <c:v>0.66694527358950495</c:v>
                </c:pt>
                <c:pt idx="1402">
                  <c:v>0.66685939821078399</c:v>
                </c:pt>
                <c:pt idx="1403">
                  <c:v>0.66681188445850903</c:v>
                </c:pt>
                <c:pt idx="1404">
                  <c:v>0.66681237229497003</c:v>
                </c:pt>
                <c:pt idx="1405">
                  <c:v>0.66675306197840001</c:v>
                </c:pt>
                <c:pt idx="1406">
                  <c:v>0.66672891715793903</c:v>
                </c:pt>
                <c:pt idx="1407">
                  <c:v>0.66668631842584103</c:v>
                </c:pt>
                <c:pt idx="1408">
                  <c:v>0.66655101583683696</c:v>
                </c:pt>
                <c:pt idx="1409">
                  <c:v>0.66651557460131305</c:v>
                </c:pt>
                <c:pt idx="1410">
                  <c:v>0.66640358515434095</c:v>
                </c:pt>
                <c:pt idx="1411">
                  <c:v>0.66636845294206104</c:v>
                </c:pt>
                <c:pt idx="1412">
                  <c:v>0.66640639700800597</c:v>
                </c:pt>
                <c:pt idx="1413">
                  <c:v>0.66633363101425003</c:v>
                </c:pt>
                <c:pt idx="1414">
                  <c:v>0.66628649559764697</c:v>
                </c:pt>
                <c:pt idx="1415">
                  <c:v>0.66622857009677305</c:v>
                </c:pt>
                <c:pt idx="1416">
                  <c:v>0.66611841491488599</c:v>
                </c:pt>
                <c:pt idx="1417">
                  <c:v>0.66609445241898502</c:v>
                </c:pt>
                <c:pt idx="1418">
                  <c:v>0.66609922650997999</c:v>
                </c:pt>
                <c:pt idx="1419">
                  <c:v>0.66607879042624196</c:v>
                </c:pt>
                <c:pt idx="1420">
                  <c:v>0.66602412590208604</c:v>
                </c:pt>
                <c:pt idx="1421">
                  <c:v>0.66592114890352105</c:v>
                </c:pt>
                <c:pt idx="1422">
                  <c:v>0.66589862632323804</c:v>
                </c:pt>
                <c:pt idx="1423">
                  <c:v>0.66587332506371499</c:v>
                </c:pt>
                <c:pt idx="1424">
                  <c:v>0.66585927515586796</c:v>
                </c:pt>
                <c:pt idx="1425">
                  <c:v>0.66586704948007402</c:v>
                </c:pt>
                <c:pt idx="1426">
                  <c:v>0.66575575072218096</c:v>
                </c:pt>
                <c:pt idx="1427">
                  <c:v>0.66562631787473103</c:v>
                </c:pt>
                <c:pt idx="1428">
                  <c:v>0.66553447109770703</c:v>
                </c:pt>
                <c:pt idx="1429">
                  <c:v>0.66547450281195097</c:v>
                </c:pt>
                <c:pt idx="1430">
                  <c:v>0.66540343322516704</c:v>
                </c:pt>
                <c:pt idx="1431">
                  <c:v>0.66531232876421398</c:v>
                </c:pt>
                <c:pt idx="1432">
                  <c:v>0.66524938610109097</c:v>
                </c:pt>
                <c:pt idx="1433">
                  <c:v>0.66514933528252795</c:v>
                </c:pt>
                <c:pt idx="1434">
                  <c:v>0.66507064110771497</c:v>
                </c:pt>
                <c:pt idx="1435">
                  <c:v>0.665176925520653</c:v>
                </c:pt>
                <c:pt idx="1436">
                  <c:v>0.66519649751776999</c:v>
                </c:pt>
                <c:pt idx="1437">
                  <c:v>0.66529545036175497</c:v>
                </c:pt>
                <c:pt idx="1438">
                  <c:v>0.665288648533644</c:v>
                </c:pt>
                <c:pt idx="1439">
                  <c:v>0.66515802858112405</c:v>
                </c:pt>
                <c:pt idx="1440">
                  <c:v>0.66505161631593102</c:v>
                </c:pt>
                <c:pt idx="1441">
                  <c:v>0.66482608903238904</c:v>
                </c:pt>
                <c:pt idx="1442">
                  <c:v>0.66475086825895302</c:v>
                </c:pt>
                <c:pt idx="1443">
                  <c:v>0.66478710525279106</c:v>
                </c:pt>
                <c:pt idx="1444">
                  <c:v>0.664826370046951</c:v>
                </c:pt>
                <c:pt idx="1445">
                  <c:v>0.66501888286938904</c:v>
                </c:pt>
                <c:pt idx="1446">
                  <c:v>0.66481460763606104</c:v>
                </c:pt>
                <c:pt idx="1447">
                  <c:v>0.66481313507762496</c:v>
                </c:pt>
                <c:pt idx="1448">
                  <c:v>0.66488148076926301</c:v>
                </c:pt>
                <c:pt idx="1449">
                  <c:v>0.66463419600312901</c:v>
                </c:pt>
                <c:pt idx="1450">
                  <c:v>0.66474375663012497</c:v>
                </c:pt>
                <c:pt idx="1451">
                  <c:v>0.66489944041029403</c:v>
                </c:pt>
                <c:pt idx="1452">
                  <c:v>0.66462023513817403</c:v>
                </c:pt>
                <c:pt idx="1453">
                  <c:v>0.66435877694504297</c:v>
                </c:pt>
                <c:pt idx="1454">
                  <c:v>0.66418593742441501</c:v>
                </c:pt>
                <c:pt idx="1455">
                  <c:v>0.66375946377386597</c:v>
                </c:pt>
                <c:pt idx="1456">
                  <c:v>0.66365353085905299</c:v>
                </c:pt>
                <c:pt idx="1457">
                  <c:v>0.66388072999000003</c:v>
                </c:pt>
                <c:pt idx="1458">
                  <c:v>0.66374169755625501</c:v>
                </c:pt>
                <c:pt idx="1459">
                  <c:v>0.66371814154508202</c:v>
                </c:pt>
                <c:pt idx="1600">
                  <c:v>0.60182925069425097</c:v>
                </c:pt>
                <c:pt idx="1601">
                  <c:v>0.60235086004639704</c:v>
                </c:pt>
                <c:pt idx="1602">
                  <c:v>0.60302406865872404</c:v>
                </c:pt>
                <c:pt idx="1603">
                  <c:v>0.60437368343939202</c:v>
                </c:pt>
                <c:pt idx="1604">
                  <c:v>0.60497737640239002</c:v>
                </c:pt>
                <c:pt idx="1605">
                  <c:v>0.60579944676100805</c:v>
                </c:pt>
                <c:pt idx="1606">
                  <c:v>0.607224476514589</c:v>
                </c:pt>
                <c:pt idx="1607">
                  <c:v>0.60860213082497505</c:v>
                </c:pt>
                <c:pt idx="1608">
                  <c:v>0.60963992226951902</c:v>
                </c:pt>
                <c:pt idx="1609">
                  <c:v>0.61099511405157703</c:v>
                </c:pt>
                <c:pt idx="1610">
                  <c:v>0.61237124182526403</c:v>
                </c:pt>
                <c:pt idx="1611">
                  <c:v>0.61345437677834203</c:v>
                </c:pt>
                <c:pt idx="1612">
                  <c:v>0.614276665523105</c:v>
                </c:pt>
                <c:pt idx="1613">
                  <c:v>0.61527744681081697</c:v>
                </c:pt>
                <c:pt idx="1614">
                  <c:v>0.616156950066027</c:v>
                </c:pt>
                <c:pt idx="1615">
                  <c:v>0.616805524730483</c:v>
                </c:pt>
                <c:pt idx="1616">
                  <c:v>0.61740987101644096</c:v>
                </c:pt>
                <c:pt idx="1617">
                  <c:v>0.61815166543132705</c:v>
                </c:pt>
                <c:pt idx="1618">
                  <c:v>0.61886973858036398</c:v>
                </c:pt>
                <c:pt idx="1619">
                  <c:v>0.61961926086899399</c:v>
                </c:pt>
                <c:pt idx="1620">
                  <c:v>0.62034503059578805</c:v>
                </c:pt>
                <c:pt idx="1621">
                  <c:v>0.62105713232431103</c:v>
                </c:pt>
                <c:pt idx="1622">
                  <c:v>0.62178435888593697</c:v>
                </c:pt>
                <c:pt idx="1623">
                  <c:v>0.62245592554092199</c:v>
                </c:pt>
                <c:pt idx="1624">
                  <c:v>0.62314409214408994</c:v>
                </c:pt>
                <c:pt idx="1625">
                  <c:v>0.62386817066054101</c:v>
                </c:pt>
                <c:pt idx="1626">
                  <c:v>0.624655365242338</c:v>
                </c:pt>
                <c:pt idx="1627">
                  <c:v>0.62541190242766498</c:v>
                </c:pt>
                <c:pt idx="1628">
                  <c:v>0.62618345042201895</c:v>
                </c:pt>
                <c:pt idx="1629">
                  <c:v>0.62689706960737202</c:v>
                </c:pt>
                <c:pt idx="1630">
                  <c:v>0.62760614596007802</c:v>
                </c:pt>
                <c:pt idx="1631">
                  <c:v>0.62829740384530097</c:v>
                </c:pt>
                <c:pt idx="1632">
                  <c:v>0.62896158050819795</c:v>
                </c:pt>
                <c:pt idx="1633">
                  <c:v>0.62967801415158098</c:v>
                </c:pt>
                <c:pt idx="1634">
                  <c:v>0.63046512094879203</c:v>
                </c:pt>
                <c:pt idx="1635">
                  <c:v>0.63118185711293795</c:v>
                </c:pt>
                <c:pt idx="1636">
                  <c:v>0.63190352342462797</c:v>
                </c:pt>
                <c:pt idx="1637">
                  <c:v>0.63269431850263802</c:v>
                </c:pt>
                <c:pt idx="1638">
                  <c:v>0.63349850988693401</c:v>
                </c:pt>
                <c:pt idx="1639">
                  <c:v>0.63421828441137795</c:v>
                </c:pt>
                <c:pt idx="1640">
                  <c:v>0.63496356236616602</c:v>
                </c:pt>
                <c:pt idx="1641">
                  <c:v>0.63563205502085196</c:v>
                </c:pt>
                <c:pt idx="1642">
                  <c:v>0.636240142341718</c:v>
                </c:pt>
                <c:pt idx="1643">
                  <c:v>0.63680930367493704</c:v>
                </c:pt>
                <c:pt idx="1644">
                  <c:v>0.63734704071442005</c:v>
                </c:pt>
                <c:pt idx="1645">
                  <c:v>0.63787604196241399</c:v>
                </c:pt>
                <c:pt idx="1646">
                  <c:v>0.63836718099969803</c:v>
                </c:pt>
                <c:pt idx="1647">
                  <c:v>0.63873660568146695</c:v>
                </c:pt>
                <c:pt idx="1648">
                  <c:v>0.63914710741981196</c:v>
                </c:pt>
                <c:pt idx="1649">
                  <c:v>0.63957177622915296</c:v>
                </c:pt>
                <c:pt idx="1650">
                  <c:v>0.64012025082760104</c:v>
                </c:pt>
                <c:pt idx="1651">
                  <c:v>0.64081104398243205</c:v>
                </c:pt>
                <c:pt idx="1652">
                  <c:v>0.64174137243171703</c:v>
                </c:pt>
                <c:pt idx="1653">
                  <c:v>0.64290792248284201</c:v>
                </c:pt>
                <c:pt idx="1654">
                  <c:v>0.644197878477064</c:v>
                </c:pt>
                <c:pt idx="1655">
                  <c:v>0.645455404475195</c:v>
                </c:pt>
                <c:pt idx="1656">
                  <c:v>0.64662765079042706</c:v>
                </c:pt>
                <c:pt idx="1657">
                  <c:v>0.64757578561249396</c:v>
                </c:pt>
                <c:pt idx="1658">
                  <c:v>0.64796048430513598</c:v>
                </c:pt>
                <c:pt idx="1659">
                  <c:v>0.64866842806391201</c:v>
                </c:pt>
                <c:pt idx="1660">
                  <c:v>0.64919565638121202</c:v>
                </c:pt>
                <c:pt idx="1661">
                  <c:v>0.64988850842692902</c:v>
                </c:pt>
                <c:pt idx="1662">
                  <c:v>0.65066062990861095</c:v>
                </c:pt>
                <c:pt idx="1663">
                  <c:v>0.65156241905512802</c:v>
                </c:pt>
                <c:pt idx="1664">
                  <c:v>0.65215252171092797</c:v>
                </c:pt>
                <c:pt idx="1665">
                  <c:v>0.65259825842796104</c:v>
                </c:pt>
                <c:pt idx="1666">
                  <c:v>0.65315540943261796</c:v>
                </c:pt>
                <c:pt idx="1667">
                  <c:v>0.65358441408932499</c:v>
                </c:pt>
                <c:pt idx="1668">
                  <c:v>0.654029601245393</c:v>
                </c:pt>
                <c:pt idx="1669">
                  <c:v>0.65442611142453699</c:v>
                </c:pt>
                <c:pt idx="1670">
                  <c:v>0.65498081966608201</c:v>
                </c:pt>
                <c:pt idx="1671">
                  <c:v>0.65562514038202202</c:v>
                </c:pt>
                <c:pt idx="1672">
                  <c:v>0.65609686312756799</c:v>
                </c:pt>
                <c:pt idx="1673">
                  <c:v>0.65660151963277802</c:v>
                </c:pt>
                <c:pt idx="1674">
                  <c:v>0.65708814364179602</c:v>
                </c:pt>
                <c:pt idx="1675">
                  <c:v>0.65751591496082196</c:v>
                </c:pt>
                <c:pt idx="1676">
                  <c:v>0.65787128444307197</c:v>
                </c:pt>
                <c:pt idx="1677">
                  <c:v>0.65826138958955505</c:v>
                </c:pt>
                <c:pt idx="1678">
                  <c:v>0.65865608307665302</c:v>
                </c:pt>
                <c:pt idx="1679">
                  <c:v>0.65904066878896195</c:v>
                </c:pt>
                <c:pt idx="1680">
                  <c:v>0.65932538914669103</c:v>
                </c:pt>
                <c:pt idx="1681">
                  <c:v>0.65961143254103305</c:v>
                </c:pt>
                <c:pt idx="1682">
                  <c:v>0.65990738137926797</c:v>
                </c:pt>
                <c:pt idx="1683">
                  <c:v>0.66010939268039603</c:v>
                </c:pt>
                <c:pt idx="1684">
                  <c:v>0.66029720149467697</c:v>
                </c:pt>
                <c:pt idx="1685">
                  <c:v>0.66051935795132699</c:v>
                </c:pt>
                <c:pt idx="1686">
                  <c:v>0.660748765256992</c:v>
                </c:pt>
                <c:pt idx="1687">
                  <c:v>0.66096258188309998</c:v>
                </c:pt>
                <c:pt idx="1688">
                  <c:v>0.66112869225338899</c:v>
                </c:pt>
                <c:pt idx="1689">
                  <c:v>0.66129301176539801</c:v>
                </c:pt>
                <c:pt idx="1690">
                  <c:v>0.66144473904674705</c:v>
                </c:pt>
                <c:pt idx="1691">
                  <c:v>0.66164123717710199</c:v>
                </c:pt>
                <c:pt idx="1692">
                  <c:v>0.66176115902684196</c:v>
                </c:pt>
                <c:pt idx="1693">
                  <c:v>0.66183353813613</c:v>
                </c:pt>
                <c:pt idx="1694">
                  <c:v>0.66196243184835901</c:v>
                </c:pt>
                <c:pt idx="1695">
                  <c:v>0.66202655956893097</c:v>
                </c:pt>
                <c:pt idx="1696">
                  <c:v>0.66209552352193202</c:v>
                </c:pt>
                <c:pt idx="1697">
                  <c:v>0.66221135328679603</c:v>
                </c:pt>
                <c:pt idx="1698">
                  <c:v>0.66224268917423101</c:v>
                </c:pt>
                <c:pt idx="1699">
                  <c:v>0.66220533780009805</c:v>
                </c:pt>
                <c:pt idx="1700">
                  <c:v>0.66217188473162603</c:v>
                </c:pt>
                <c:pt idx="1701">
                  <c:v>0.66210568988299801</c:v>
                </c:pt>
                <c:pt idx="1702">
                  <c:v>0.66211973149030001</c:v>
                </c:pt>
                <c:pt idx="1703">
                  <c:v>0.66220736043273298</c:v>
                </c:pt>
                <c:pt idx="1704">
                  <c:v>0.66223206438550997</c:v>
                </c:pt>
                <c:pt idx="1705">
                  <c:v>0.66224595023877197</c:v>
                </c:pt>
                <c:pt idx="1706">
                  <c:v>0.66222717912877405</c:v>
                </c:pt>
                <c:pt idx="1707">
                  <c:v>0.662232956064019</c:v>
                </c:pt>
                <c:pt idx="1708">
                  <c:v>0.66223086923725605</c:v>
                </c:pt>
                <c:pt idx="1709">
                  <c:v>0.66226153558574696</c:v>
                </c:pt>
                <c:pt idx="1710">
                  <c:v>0.66233901411978902</c:v>
                </c:pt>
                <c:pt idx="1711">
                  <c:v>0.66243601464524904</c:v>
                </c:pt>
                <c:pt idx="1712">
                  <c:v>0.66257068174491196</c:v>
                </c:pt>
                <c:pt idx="1713">
                  <c:v>0.66267893930447597</c:v>
                </c:pt>
                <c:pt idx="1714">
                  <c:v>0.66286010052146604</c:v>
                </c:pt>
                <c:pt idx="1715">
                  <c:v>0.66290839572355398</c:v>
                </c:pt>
                <c:pt idx="1716">
                  <c:v>0.66278735206846195</c:v>
                </c:pt>
                <c:pt idx="1717">
                  <c:v>0.66279264705740903</c:v>
                </c:pt>
                <c:pt idx="1718">
                  <c:v>0.662777915507895</c:v>
                </c:pt>
                <c:pt idx="1719">
                  <c:v>0.66281925908818995</c:v>
                </c:pt>
                <c:pt idx="1720">
                  <c:v>0.66289254037506296</c:v>
                </c:pt>
                <c:pt idx="1721">
                  <c:v>0.66300633726539304</c:v>
                </c:pt>
                <c:pt idx="1722">
                  <c:v>0.66303480453635</c:v>
                </c:pt>
                <c:pt idx="1723">
                  <c:v>0.66309203186866805</c:v>
                </c:pt>
                <c:pt idx="1724">
                  <c:v>0.66316299306939497</c:v>
                </c:pt>
                <c:pt idx="1725">
                  <c:v>0.66309406079053101</c:v>
                </c:pt>
                <c:pt idx="1726">
                  <c:v>0.66317007957983098</c:v>
                </c:pt>
                <c:pt idx="1727">
                  <c:v>0.66327163018285795</c:v>
                </c:pt>
                <c:pt idx="1728">
                  <c:v>0.663283790486074</c:v>
                </c:pt>
                <c:pt idx="1729">
                  <c:v>0.66343291918441405</c:v>
                </c:pt>
                <c:pt idx="1730">
                  <c:v>0.66353827433468104</c:v>
                </c:pt>
                <c:pt idx="1731">
                  <c:v>0.66346974896858202</c:v>
                </c:pt>
                <c:pt idx="1732">
                  <c:v>0.66347690819093097</c:v>
                </c:pt>
                <c:pt idx="1733">
                  <c:v>0.66352250496350096</c:v>
                </c:pt>
                <c:pt idx="1734">
                  <c:v>0.66346333219584197</c:v>
                </c:pt>
                <c:pt idx="1735">
                  <c:v>0.66345510779412198</c:v>
                </c:pt>
                <c:pt idx="1736">
                  <c:v>0.66347116101353298</c:v>
                </c:pt>
                <c:pt idx="1737">
                  <c:v>0.66352681502279498</c:v>
                </c:pt>
                <c:pt idx="1738">
                  <c:v>0.66355293918995595</c:v>
                </c:pt>
                <c:pt idx="1739">
                  <c:v>0.66364526509789001</c:v>
                </c:pt>
                <c:pt idx="1740">
                  <c:v>0.66369769722001304</c:v>
                </c:pt>
                <c:pt idx="1741">
                  <c:v>0.66376031967173099</c:v>
                </c:pt>
                <c:pt idx="1742">
                  <c:v>0.66389173558234205</c:v>
                </c:pt>
                <c:pt idx="1743">
                  <c:v>0.66401451638424203</c:v>
                </c:pt>
                <c:pt idx="1744">
                  <c:v>0.66412601923201897</c:v>
                </c:pt>
                <c:pt idx="1745">
                  <c:v>0.66423894114232096</c:v>
                </c:pt>
                <c:pt idx="1746">
                  <c:v>0.664306390466057</c:v>
                </c:pt>
                <c:pt idx="1747">
                  <c:v>0.664363446442783</c:v>
                </c:pt>
                <c:pt idx="1748">
                  <c:v>0.66441737979438698</c:v>
                </c:pt>
                <c:pt idx="1749">
                  <c:v>0.66452870400209496</c:v>
                </c:pt>
                <c:pt idx="1750">
                  <c:v>0.66461773249437295</c:v>
                </c:pt>
                <c:pt idx="1751">
                  <c:v>0.66466631807997401</c:v>
                </c:pt>
                <c:pt idx="1752">
                  <c:v>0.66471322053673998</c:v>
                </c:pt>
                <c:pt idx="1753">
                  <c:v>0.66473903325980799</c:v>
                </c:pt>
                <c:pt idx="1754">
                  <c:v>0.66474176554264097</c:v>
                </c:pt>
                <c:pt idx="1755">
                  <c:v>0.66476078950871498</c:v>
                </c:pt>
                <c:pt idx="1756">
                  <c:v>0.66471640699049295</c:v>
                </c:pt>
                <c:pt idx="1757">
                  <c:v>0.664648719120145</c:v>
                </c:pt>
                <c:pt idx="1758">
                  <c:v>0.66457202363752099</c:v>
                </c:pt>
                <c:pt idx="1759">
                  <c:v>0.66444444340211894</c:v>
                </c:pt>
                <c:pt idx="1760">
                  <c:v>0.66433917264724596</c:v>
                </c:pt>
                <c:pt idx="1761">
                  <c:v>0.66419377836167504</c:v>
                </c:pt>
                <c:pt idx="1762">
                  <c:v>0.66414890504021695</c:v>
                </c:pt>
                <c:pt idx="1763">
                  <c:v>0.66411801890579603</c:v>
                </c:pt>
                <c:pt idx="1764">
                  <c:v>0.66416058095972497</c:v>
                </c:pt>
                <c:pt idx="1765">
                  <c:v>0.66425107252201998</c:v>
                </c:pt>
                <c:pt idx="1766">
                  <c:v>0.66447119744688998</c:v>
                </c:pt>
                <c:pt idx="1767">
                  <c:v>0.66464805622988699</c:v>
                </c:pt>
                <c:pt idx="1768">
                  <c:v>0.66475104258705597</c:v>
                </c:pt>
                <c:pt idx="1769">
                  <c:v>0.66489806892530401</c:v>
                </c:pt>
                <c:pt idx="1770">
                  <c:v>0.66501078884455</c:v>
                </c:pt>
                <c:pt idx="1771">
                  <c:v>0.66516532166928699</c:v>
                </c:pt>
                <c:pt idx="1772">
                  <c:v>0.66546180678751998</c:v>
                </c:pt>
                <c:pt idx="1773">
                  <c:v>0.66556901989435702</c:v>
                </c:pt>
                <c:pt idx="1774">
                  <c:v>0.66562299686745396</c:v>
                </c:pt>
                <c:pt idx="1775">
                  <c:v>0.66561844728724096</c:v>
                </c:pt>
                <c:pt idx="1776">
                  <c:v>0.66539185904016696</c:v>
                </c:pt>
                <c:pt idx="1777">
                  <c:v>0.66518040032349102</c:v>
                </c:pt>
                <c:pt idx="1778">
                  <c:v>0.665004107686469</c:v>
                </c:pt>
                <c:pt idx="1779">
                  <c:v>0.66471156719598401</c:v>
                </c:pt>
                <c:pt idx="1780">
                  <c:v>0.66434837060639595</c:v>
                </c:pt>
                <c:pt idx="1781">
                  <c:v>0.66390631163922798</c:v>
                </c:pt>
                <c:pt idx="1782">
                  <c:v>0.66344623824094595</c:v>
                </c:pt>
                <c:pt idx="1783">
                  <c:v>0.66276261463269703</c:v>
                </c:pt>
                <c:pt idx="1784">
                  <c:v>0.66189646498483301</c:v>
                </c:pt>
                <c:pt idx="1785">
                  <c:v>0.66102634759084999</c:v>
                </c:pt>
                <c:pt idx="1786">
                  <c:v>0.66007081015707103</c:v>
                </c:pt>
                <c:pt idx="1787">
                  <c:v>0.65900617434204201</c:v>
                </c:pt>
                <c:pt idx="1788">
                  <c:v>0.65778476695838195</c:v>
                </c:pt>
                <c:pt idx="1789">
                  <c:v>0.65635890084229698</c:v>
                </c:pt>
                <c:pt idx="1790">
                  <c:v>0.65479452880796396</c:v>
                </c:pt>
                <c:pt idx="1791">
                  <c:v>0.65306104949091404</c:v>
                </c:pt>
                <c:pt idx="1792">
                  <c:v>0.651199779998337</c:v>
                </c:pt>
                <c:pt idx="1793">
                  <c:v>0.64927107971465703</c:v>
                </c:pt>
                <c:pt idx="1794">
                  <c:v>0.64712609845364399</c:v>
                </c:pt>
                <c:pt idx="1795">
                  <c:v>0.644711261781301</c:v>
                </c:pt>
                <c:pt idx="1796">
                  <c:v>0.64222763012399497</c:v>
                </c:pt>
                <c:pt idx="1797">
                  <c:v>0.63958974565604099</c:v>
                </c:pt>
                <c:pt idx="1798">
                  <c:v>0.63685410101726603</c:v>
                </c:pt>
                <c:pt idx="1799">
                  <c:v>0.63395281591558605</c:v>
                </c:pt>
                <c:pt idx="1800">
                  <c:v>0.63103925795499405</c:v>
                </c:pt>
                <c:pt idx="1801">
                  <c:v>0.62800414968510998</c:v>
                </c:pt>
                <c:pt idx="1802">
                  <c:v>0.624965769791617</c:v>
                </c:pt>
                <c:pt idx="1803">
                  <c:v>0.62185052291656595</c:v>
                </c:pt>
                <c:pt idx="1804">
                  <c:v>0.61886062952083698</c:v>
                </c:pt>
                <c:pt idx="1805">
                  <c:v>0.61602740179139504</c:v>
                </c:pt>
                <c:pt idx="1806">
                  <c:v>0.61326517098946198</c:v>
                </c:pt>
                <c:pt idx="1807">
                  <c:v>0.61074320985677799</c:v>
                </c:pt>
                <c:pt idx="1808">
                  <c:v>0.60842153352452599</c:v>
                </c:pt>
                <c:pt idx="1809">
                  <c:v>0.60609383350269597</c:v>
                </c:pt>
                <c:pt idx="1810">
                  <c:v>0.60386746322912099</c:v>
                </c:pt>
                <c:pt idx="1811">
                  <c:v>0.601816997014884</c:v>
                </c:pt>
                <c:pt idx="1812">
                  <c:v>0.59992978998383395</c:v>
                </c:pt>
                <c:pt idx="1813">
                  <c:v>0.59819718977313796</c:v>
                </c:pt>
                <c:pt idx="1814">
                  <c:v>0.59668600004357397</c:v>
                </c:pt>
                <c:pt idx="1815">
                  <c:v>0.59527195854469195</c:v>
                </c:pt>
                <c:pt idx="1816">
                  <c:v>0.59403023916150799</c:v>
                </c:pt>
                <c:pt idx="1817">
                  <c:v>0.59290037912929805</c:v>
                </c:pt>
                <c:pt idx="1818">
                  <c:v>0.591976862804519</c:v>
                </c:pt>
                <c:pt idx="1819">
                  <c:v>0.59101125139381006</c:v>
                </c:pt>
                <c:pt idx="1820">
                  <c:v>0.590135387799954</c:v>
                </c:pt>
                <c:pt idx="1821">
                  <c:v>0.58929054237802003</c:v>
                </c:pt>
                <c:pt idx="1822">
                  <c:v>0.588521129027054</c:v>
                </c:pt>
                <c:pt idx="1823">
                  <c:v>0.58764578290435199</c:v>
                </c:pt>
                <c:pt idx="1824">
                  <c:v>0.586905768571232</c:v>
                </c:pt>
                <c:pt idx="1825">
                  <c:v>0.58625964163483002</c:v>
                </c:pt>
                <c:pt idx="1826">
                  <c:v>0.585705618947298</c:v>
                </c:pt>
                <c:pt idx="1827">
                  <c:v>0.58512188285975597</c:v>
                </c:pt>
                <c:pt idx="1828">
                  <c:v>0.58444380470016</c:v>
                </c:pt>
                <c:pt idx="1829">
                  <c:v>0.58377440016767601</c:v>
                </c:pt>
                <c:pt idx="1830">
                  <c:v>0.58298239140555397</c:v>
                </c:pt>
                <c:pt idx="1831">
                  <c:v>0.58203298045811802</c:v>
                </c:pt>
                <c:pt idx="1832">
                  <c:v>0.58125872389872402</c:v>
                </c:pt>
                <c:pt idx="1833">
                  <c:v>0.58055334006243897</c:v>
                </c:pt>
                <c:pt idx="1834">
                  <c:v>0.57966199335107405</c:v>
                </c:pt>
                <c:pt idx="1835">
                  <c:v>0.57869440204020794</c:v>
                </c:pt>
                <c:pt idx="1836">
                  <c:v>0.57768187546891503</c:v>
                </c:pt>
                <c:pt idx="1837">
                  <c:v>0.57660604852645403</c:v>
                </c:pt>
                <c:pt idx="1838">
                  <c:v>0.57548968411900503</c:v>
                </c:pt>
                <c:pt idx="1839">
                  <c:v>0.57439523190310904</c:v>
                </c:pt>
                <c:pt idx="1840">
                  <c:v>0.57318868913633503</c:v>
                </c:pt>
                <c:pt idx="1841">
                  <c:v>0.57188598262576296</c:v>
                </c:pt>
                <c:pt idx="1842">
                  <c:v>0.57051870884198896</c:v>
                </c:pt>
                <c:pt idx="1843">
                  <c:v>0.56908151589649103</c:v>
                </c:pt>
                <c:pt idx="1844">
                  <c:v>0.56754800695710295</c:v>
                </c:pt>
                <c:pt idx="1845">
                  <c:v>0.56569137157594596</c:v>
                </c:pt>
                <c:pt idx="1846">
                  <c:v>0.56357226491701695</c:v>
                </c:pt>
                <c:pt idx="1847">
                  <c:v>0.56106482559839799</c:v>
                </c:pt>
                <c:pt idx="1848">
                  <c:v>0.55812224136011102</c:v>
                </c:pt>
                <c:pt idx="1849">
                  <c:v>0.55485138153451097</c:v>
                </c:pt>
                <c:pt idx="1850">
                  <c:v>0.55116169746990396</c:v>
                </c:pt>
                <c:pt idx="1851">
                  <c:v>0.54727286571454403</c:v>
                </c:pt>
                <c:pt idx="1852">
                  <c:v>0.54287697358935005</c:v>
                </c:pt>
                <c:pt idx="1853">
                  <c:v>0.53891886331359296</c:v>
                </c:pt>
                <c:pt idx="1854">
                  <c:v>0.534524428781738</c:v>
                </c:pt>
                <c:pt idx="1855">
                  <c:v>0.53132320092128205</c:v>
                </c:pt>
                <c:pt idx="1856">
                  <c:v>0.52819046137553405</c:v>
                </c:pt>
                <c:pt idx="1857">
                  <c:v>0.52652868871128999</c:v>
                </c:pt>
                <c:pt idx="1858">
                  <c:v>0.52574068052905698</c:v>
                </c:pt>
                <c:pt idx="1859">
                  <c:v>0.52627816627391699</c:v>
                </c:pt>
                <c:pt idx="1860">
                  <c:v>0.528021588777566</c:v>
                </c:pt>
                <c:pt idx="1861">
                  <c:v>0.53073152056983697</c:v>
                </c:pt>
                <c:pt idx="1862">
                  <c:v>0.53499698087028602</c:v>
                </c:pt>
                <c:pt idx="1863">
                  <c:v>0.53946266012597199</c:v>
                </c:pt>
                <c:pt idx="1864">
                  <c:v>0.54525672082561505</c:v>
                </c:pt>
                <c:pt idx="1865">
                  <c:v>0.55079018210101205</c:v>
                </c:pt>
                <c:pt idx="1866">
                  <c:v>0.55702151090666796</c:v>
                </c:pt>
                <c:pt idx="1867">
                  <c:v>0.56273958835031301</c:v>
                </c:pt>
                <c:pt idx="1868">
                  <c:v>0.56851213643286203</c:v>
                </c:pt>
                <c:pt idx="1869">
                  <c:v>0.57400474275112201</c:v>
                </c:pt>
                <c:pt idx="1870">
                  <c:v>0.57889752725020904</c:v>
                </c:pt>
                <c:pt idx="1871">
                  <c:v>0.58315713932054603</c:v>
                </c:pt>
                <c:pt idx="1872">
                  <c:v>0.58672930143514102</c:v>
                </c:pt>
                <c:pt idx="1873">
                  <c:v>0.589707560773164</c:v>
                </c:pt>
                <c:pt idx="1874">
                  <c:v>0.59225185592119201</c:v>
                </c:pt>
                <c:pt idx="1875">
                  <c:v>0.59445000323126296</c:v>
                </c:pt>
                <c:pt idx="1876">
                  <c:v>0.59630576681360303</c:v>
                </c:pt>
                <c:pt idx="1877">
                  <c:v>0.59766625698119902</c:v>
                </c:pt>
                <c:pt idx="1878">
                  <c:v>0.59876972195281897</c:v>
                </c:pt>
                <c:pt idx="1879">
                  <c:v>0.59944698011901498</c:v>
                </c:pt>
                <c:pt idx="1880">
                  <c:v>0.59997587227900795</c:v>
                </c:pt>
                <c:pt idx="1881">
                  <c:v>0.60018936282065505</c:v>
                </c:pt>
                <c:pt idx="1882">
                  <c:v>0.60037324318024698</c:v>
                </c:pt>
                <c:pt idx="1883">
                  <c:v>0.60026686800775497</c:v>
                </c:pt>
                <c:pt idx="1884">
                  <c:v>0.60016674143389703</c:v>
                </c:pt>
                <c:pt idx="1885">
                  <c:v>0.59979027413848196</c:v>
                </c:pt>
                <c:pt idx="1886">
                  <c:v>0.59962174644060895</c:v>
                </c:pt>
                <c:pt idx="1887">
                  <c:v>0.59937454525740597</c:v>
                </c:pt>
                <c:pt idx="1888">
                  <c:v>0.59926418911313595</c:v>
                </c:pt>
                <c:pt idx="1889">
                  <c:v>0.59925769872041701</c:v>
                </c:pt>
                <c:pt idx="1890">
                  <c:v>0.59925102454996704</c:v>
                </c:pt>
                <c:pt idx="1891">
                  <c:v>0.59919643987493898</c:v>
                </c:pt>
                <c:pt idx="1892">
                  <c:v>0.59934433390016295</c:v>
                </c:pt>
                <c:pt idx="1893">
                  <c:v>0.59959428559350403</c:v>
                </c:pt>
                <c:pt idx="1894">
                  <c:v>0.599968015956302</c:v>
                </c:pt>
                <c:pt idx="1895">
                  <c:v>0.60049347541459597</c:v>
                </c:pt>
                <c:pt idx="1896">
                  <c:v>0.60092089387532499</c:v>
                </c:pt>
                <c:pt idx="1897">
                  <c:v>0.60137803679058499</c:v>
                </c:pt>
                <c:pt idx="1898">
                  <c:v>0.601966392469786</c:v>
                </c:pt>
                <c:pt idx="1899">
                  <c:v>0.60247306821661795</c:v>
                </c:pt>
                <c:pt idx="1900">
                  <c:v>0.60288840152485601</c:v>
                </c:pt>
                <c:pt idx="1901">
                  <c:v>0.60325417769169098</c:v>
                </c:pt>
                <c:pt idx="1902">
                  <c:v>0.60345151054727597</c:v>
                </c:pt>
                <c:pt idx="1903">
                  <c:v>0.60343400252687696</c:v>
                </c:pt>
                <c:pt idx="1904">
                  <c:v>0.603511270733463</c:v>
                </c:pt>
                <c:pt idx="1905">
                  <c:v>0.60361880549410596</c:v>
                </c:pt>
                <c:pt idx="1906">
                  <c:v>0.60370359887213398</c:v>
                </c:pt>
                <c:pt idx="1907">
                  <c:v>0.60367639450738297</c:v>
                </c:pt>
                <c:pt idx="1908">
                  <c:v>0.60363796853979301</c:v>
                </c:pt>
                <c:pt idx="1909">
                  <c:v>0.60343710483382895</c:v>
                </c:pt>
                <c:pt idx="1910">
                  <c:v>0.60298352510025099</c:v>
                </c:pt>
                <c:pt idx="1911">
                  <c:v>0.602751473940766</c:v>
                </c:pt>
                <c:pt idx="1912">
                  <c:v>0.60257059577851002</c:v>
                </c:pt>
                <c:pt idx="1913">
                  <c:v>0.60222747955808797</c:v>
                </c:pt>
                <c:pt idx="1914">
                  <c:v>0.60192416516449199</c:v>
                </c:pt>
                <c:pt idx="1915">
                  <c:v>0.60168728807426197</c:v>
                </c:pt>
                <c:pt idx="1916">
                  <c:v>0.60150055097025501</c:v>
                </c:pt>
                <c:pt idx="1917">
                  <c:v>0.60120888915332804</c:v>
                </c:pt>
                <c:pt idx="1918">
                  <c:v>0.60102051660025302</c:v>
                </c:pt>
                <c:pt idx="1919">
                  <c:v>0.600702416688772</c:v>
                </c:pt>
                <c:pt idx="1920">
                  <c:v>0.60014718181776605</c:v>
                </c:pt>
                <c:pt idx="1921">
                  <c:v>0.59973456445625295</c:v>
                </c:pt>
                <c:pt idx="1922">
                  <c:v>0.59943770416414899</c:v>
                </c:pt>
                <c:pt idx="1923">
                  <c:v>0.59902030590557998</c:v>
                </c:pt>
                <c:pt idx="1924">
                  <c:v>0.59848648917333302</c:v>
                </c:pt>
                <c:pt idx="1925">
                  <c:v>0.59802537947234402</c:v>
                </c:pt>
                <c:pt idx="1926">
                  <c:v>0.59749524620330896</c:v>
                </c:pt>
                <c:pt idx="1927">
                  <c:v>0.597018961286085</c:v>
                </c:pt>
                <c:pt idx="1928">
                  <c:v>0.596645515974906</c:v>
                </c:pt>
                <c:pt idx="1929">
                  <c:v>0.59629041805648297</c:v>
                </c:pt>
                <c:pt idx="1930">
                  <c:v>0.59583169718593298</c:v>
                </c:pt>
                <c:pt idx="1931">
                  <c:v>0.59547447387236496</c:v>
                </c:pt>
                <c:pt idx="1932">
                  <c:v>0.59513760241062297</c:v>
                </c:pt>
                <c:pt idx="1933">
                  <c:v>0.59468697151750105</c:v>
                </c:pt>
                <c:pt idx="1934">
                  <c:v>0.59418771457541397</c:v>
                </c:pt>
                <c:pt idx="1935">
                  <c:v>0.59367072002350096</c:v>
                </c:pt>
                <c:pt idx="1936">
                  <c:v>0.59310711781005199</c:v>
                </c:pt>
                <c:pt idx="1937">
                  <c:v>0.59260743425844298</c:v>
                </c:pt>
                <c:pt idx="1938">
                  <c:v>0.59219708944003202</c:v>
                </c:pt>
                <c:pt idx="1939">
                  <c:v>0.59175188953666902</c:v>
                </c:pt>
                <c:pt idx="1940">
                  <c:v>0.59134805966403603</c:v>
                </c:pt>
                <c:pt idx="1941">
                  <c:v>0.59101467524061702</c:v>
                </c:pt>
                <c:pt idx="1942">
                  <c:v>0.59049205899755397</c:v>
                </c:pt>
                <c:pt idx="1943">
                  <c:v>0.58992423918232695</c:v>
                </c:pt>
                <c:pt idx="1944">
                  <c:v>0.58944413763943404</c:v>
                </c:pt>
                <c:pt idx="1945">
                  <c:v>0.58888908759760505</c:v>
                </c:pt>
                <c:pt idx="1946">
                  <c:v>0.58838913903763801</c:v>
                </c:pt>
                <c:pt idx="1947">
                  <c:v>0.58810013922250903</c:v>
                </c:pt>
                <c:pt idx="1948">
                  <c:v>0.58770835051048298</c:v>
                </c:pt>
                <c:pt idx="1949">
                  <c:v>0.58707278136000396</c:v>
                </c:pt>
                <c:pt idx="1950">
                  <c:v>0.58656451733064496</c:v>
                </c:pt>
                <c:pt idx="1951">
                  <c:v>0.58603227096640897</c:v>
                </c:pt>
                <c:pt idx="1952">
                  <c:v>0.58534148030218902</c:v>
                </c:pt>
                <c:pt idx="1953">
                  <c:v>0.58469485783275998</c:v>
                </c:pt>
                <c:pt idx="1954">
                  <c:v>0.58414098680123905</c:v>
                </c:pt>
                <c:pt idx="1955">
                  <c:v>0.58362799169616997</c:v>
                </c:pt>
                <c:pt idx="1956">
                  <c:v>0.58309244288520501</c:v>
                </c:pt>
                <c:pt idx="1957">
                  <c:v>0.58256801255416901</c:v>
                </c:pt>
                <c:pt idx="1958">
                  <c:v>0.58201797325099902</c:v>
                </c:pt>
                <c:pt idx="1959">
                  <c:v>0.58124926295865098</c:v>
                </c:pt>
                <c:pt idx="1960">
                  <c:v>0.58076280672858704</c:v>
                </c:pt>
                <c:pt idx="1961">
                  <c:v>0.58042600822340396</c:v>
                </c:pt>
                <c:pt idx="1962">
                  <c:v>0.58000508859683297</c:v>
                </c:pt>
                <c:pt idx="1963">
                  <c:v>0.579605776079404</c:v>
                </c:pt>
                <c:pt idx="1964">
                  <c:v>0.57927510954370798</c:v>
                </c:pt>
                <c:pt idx="1965">
                  <c:v>0.57889753849775405</c:v>
                </c:pt>
                <c:pt idx="1966">
                  <c:v>0.57858883770778102</c:v>
                </c:pt>
                <c:pt idx="1967">
                  <c:v>0.57856728054041195</c:v>
                </c:pt>
                <c:pt idx="1968">
                  <c:v>0.57866343545635102</c:v>
                </c:pt>
                <c:pt idx="1969">
                  <c:v>0.57874211204824699</c:v>
                </c:pt>
                <c:pt idx="1970">
                  <c:v>0.57885005876410101</c:v>
                </c:pt>
                <c:pt idx="1971">
                  <c:v>0.57882273032232101</c:v>
                </c:pt>
                <c:pt idx="1972">
                  <c:v>0.57878221003067798</c:v>
                </c:pt>
                <c:pt idx="1973">
                  <c:v>0.57865992038981195</c:v>
                </c:pt>
                <c:pt idx="1974">
                  <c:v>0.57865921890230498</c:v>
                </c:pt>
                <c:pt idx="1975">
                  <c:v>0.57888303117709405</c:v>
                </c:pt>
                <c:pt idx="1976">
                  <c:v>0.57907869732403405</c:v>
                </c:pt>
                <c:pt idx="1977">
                  <c:v>0.57937443373586395</c:v>
                </c:pt>
                <c:pt idx="1978">
                  <c:v>0.57962305978422102</c:v>
                </c:pt>
                <c:pt idx="1979">
                  <c:v>0.57989204391338101</c:v>
                </c:pt>
                <c:pt idx="1980">
                  <c:v>0.58014055961518596</c:v>
                </c:pt>
                <c:pt idx="1981">
                  <c:v>0.580290690122237</c:v>
                </c:pt>
                <c:pt idx="1982">
                  <c:v>0.58065387467840401</c:v>
                </c:pt>
                <c:pt idx="1983">
                  <c:v>0.58080751862551205</c:v>
                </c:pt>
                <c:pt idx="1984">
                  <c:v>0.58075500193776097</c:v>
                </c:pt>
                <c:pt idx="1985">
                  <c:v>0.58097542138537905</c:v>
                </c:pt>
                <c:pt idx="1986">
                  <c:v>0.58105770421827896</c:v>
                </c:pt>
                <c:pt idx="1987">
                  <c:v>0.58094259876065701</c:v>
                </c:pt>
                <c:pt idx="1988">
                  <c:v>0.58109213328577503</c:v>
                </c:pt>
                <c:pt idx="1989">
                  <c:v>0.58086698887495303</c:v>
                </c:pt>
                <c:pt idx="1990">
                  <c:v>0.58025757491905405</c:v>
                </c:pt>
                <c:pt idx="1991">
                  <c:v>0.58007150673687102</c:v>
                </c:pt>
                <c:pt idx="1992">
                  <c:v>0.57959455202489096</c:v>
                </c:pt>
                <c:pt idx="1993">
                  <c:v>0.57879977169710894</c:v>
                </c:pt>
                <c:pt idx="1994">
                  <c:v>0.57850829087178202</c:v>
                </c:pt>
                <c:pt idx="1995">
                  <c:v>0.57817526946858699</c:v>
                </c:pt>
                <c:pt idx="1996">
                  <c:v>0.57734464687619602</c:v>
                </c:pt>
                <c:pt idx="1997">
                  <c:v>0.57683084754485203</c:v>
                </c:pt>
                <c:pt idx="1998">
                  <c:v>0.57615471642023997</c:v>
                </c:pt>
                <c:pt idx="1999">
                  <c:v>0.57507890099565295</c:v>
                </c:pt>
                <c:pt idx="2000">
                  <c:v>0.57438439154708698</c:v>
                </c:pt>
                <c:pt idx="2001">
                  <c:v>0.57362716395865199</c:v>
                </c:pt>
                <c:pt idx="2002">
                  <c:v>0.572910258264268</c:v>
                </c:pt>
                <c:pt idx="2003">
                  <c:v>0.57222458980262503</c:v>
                </c:pt>
                <c:pt idx="2004">
                  <c:v>0.57148458535560198</c:v>
                </c:pt>
                <c:pt idx="2005">
                  <c:v>0.57111576277561305</c:v>
                </c:pt>
                <c:pt idx="2006">
                  <c:v>0.57091423898768801</c:v>
                </c:pt>
                <c:pt idx="2007">
                  <c:v>0.570657546918793</c:v>
                </c:pt>
                <c:pt idx="2008">
                  <c:v>0.57065486023149703</c:v>
                </c:pt>
                <c:pt idx="2009">
                  <c:v>0.57043919028486401</c:v>
                </c:pt>
                <c:pt idx="2010">
                  <c:v>0.57011732587683905</c:v>
                </c:pt>
                <c:pt idx="2011">
                  <c:v>0.570069019851704</c:v>
                </c:pt>
                <c:pt idx="2012">
                  <c:v>0.57024459169806596</c:v>
                </c:pt>
                <c:pt idx="2013">
                  <c:v>0.57018129166672604</c:v>
                </c:pt>
                <c:pt idx="2014">
                  <c:v>0.57002683384244301</c:v>
                </c:pt>
                <c:pt idx="2015">
                  <c:v>0.56970744059206901</c:v>
                </c:pt>
                <c:pt idx="2016">
                  <c:v>0.56903631170218805</c:v>
                </c:pt>
                <c:pt idx="2017">
                  <c:v>0.568467958458867</c:v>
                </c:pt>
                <c:pt idx="2018">
                  <c:v>0.56786156219430095</c:v>
                </c:pt>
                <c:pt idx="2019">
                  <c:v>0.56730527065580105</c:v>
                </c:pt>
                <c:pt idx="2020">
                  <c:v>0.56663696707621403</c:v>
                </c:pt>
                <c:pt idx="2021">
                  <c:v>0.56599415407876497</c:v>
                </c:pt>
                <c:pt idx="2022">
                  <c:v>0.56541351377155102</c:v>
                </c:pt>
                <c:pt idx="2023">
                  <c:v>0.56481178152292399</c:v>
                </c:pt>
                <c:pt idx="2024">
                  <c:v>0.56458467222415598</c:v>
                </c:pt>
                <c:pt idx="2025">
                  <c:v>0.56384551793621296</c:v>
                </c:pt>
                <c:pt idx="2026">
                  <c:v>0.56270192982131495</c:v>
                </c:pt>
                <c:pt idx="2027">
                  <c:v>0.561808982684467</c:v>
                </c:pt>
                <c:pt idx="2028">
                  <c:v>0.56046740407242202</c:v>
                </c:pt>
                <c:pt idx="2029">
                  <c:v>0.55939743285813104</c:v>
                </c:pt>
                <c:pt idx="2030">
                  <c:v>0.55871826500033095</c:v>
                </c:pt>
                <c:pt idx="2031">
                  <c:v>0.55805299157757804</c:v>
                </c:pt>
                <c:pt idx="2032">
                  <c:v>0.55751908530408401</c:v>
                </c:pt>
                <c:pt idx="2033">
                  <c:v>0.55701421212677005</c:v>
                </c:pt>
                <c:pt idx="2034">
                  <c:v>0.55623314124239698</c:v>
                </c:pt>
                <c:pt idx="2035">
                  <c:v>0.55619299996145599</c:v>
                </c:pt>
                <c:pt idx="2036">
                  <c:v>0.55661621265651595</c:v>
                </c:pt>
                <c:pt idx="2037">
                  <c:v>0.556530507056893</c:v>
                </c:pt>
                <c:pt idx="2038">
                  <c:v>0.556611004531545</c:v>
                </c:pt>
                <c:pt idx="2039">
                  <c:v>0.55700462921193805</c:v>
                </c:pt>
                <c:pt idx="2040">
                  <c:v>0.55722269152982595</c:v>
                </c:pt>
                <c:pt idx="2041">
                  <c:v>0.55740371362023999</c:v>
                </c:pt>
                <c:pt idx="2042">
                  <c:v>0.55798378021348605</c:v>
                </c:pt>
                <c:pt idx="2043">
                  <c:v>0.55843850471906198</c:v>
                </c:pt>
                <c:pt idx="2044">
                  <c:v>0.55836527547409998</c:v>
                </c:pt>
                <c:pt idx="2045">
                  <c:v>0.55872491425590498</c:v>
                </c:pt>
                <c:pt idx="2046">
                  <c:v>0.55954595483882696</c:v>
                </c:pt>
                <c:pt idx="2047">
                  <c:v>0.56006069254764901</c:v>
                </c:pt>
                <c:pt idx="2048">
                  <c:v>0.56035567357661098</c:v>
                </c:pt>
                <c:pt idx="2049">
                  <c:v>0.56011075326946602</c:v>
                </c:pt>
                <c:pt idx="2050">
                  <c:v>0.56005573407993103</c:v>
                </c:pt>
                <c:pt idx="2051">
                  <c:v>0.56059545443883096</c:v>
                </c:pt>
                <c:pt idx="2052">
                  <c:v>0.56117574948259996</c:v>
                </c:pt>
                <c:pt idx="2053">
                  <c:v>0.56164157422976702</c:v>
                </c:pt>
                <c:pt idx="2054">
                  <c:v>0.56216282071897905</c:v>
                </c:pt>
                <c:pt idx="2055">
                  <c:v>0.56217810784821898</c:v>
                </c:pt>
                <c:pt idx="2056">
                  <c:v>0.56154274718994801</c:v>
                </c:pt>
                <c:pt idx="2057">
                  <c:v>0.56068028672415804</c:v>
                </c:pt>
                <c:pt idx="2058">
                  <c:v>0.559918368235505</c:v>
                </c:pt>
                <c:pt idx="2059">
                  <c:v>0.55918884680285197</c:v>
                </c:pt>
                <c:pt idx="2060">
                  <c:v>0.55789305649849297</c:v>
                </c:pt>
                <c:pt idx="2061">
                  <c:v>0.55754154801637601</c:v>
                </c:pt>
                <c:pt idx="2062">
                  <c:v>0.55772326061549005</c:v>
                </c:pt>
                <c:pt idx="2063">
                  <c:v>0.55715739126592501</c:v>
                </c:pt>
                <c:pt idx="2064">
                  <c:v>0.55624553294719903</c:v>
                </c:pt>
                <c:pt idx="2065">
                  <c:v>0.55575094850899098</c:v>
                </c:pt>
                <c:pt idx="2066">
                  <c:v>0.555769469117115</c:v>
                </c:pt>
                <c:pt idx="2067">
                  <c:v>0.55506233908848301</c:v>
                </c:pt>
                <c:pt idx="2068">
                  <c:v>0.55486909937123496</c:v>
                </c:pt>
                <c:pt idx="2069">
                  <c:v>0.554455223952945</c:v>
                </c:pt>
                <c:pt idx="2070">
                  <c:v>0.55232733646297705</c:v>
                </c:pt>
                <c:pt idx="2071">
                  <c:v>0.55044082026372698</c:v>
                </c:pt>
                <c:pt idx="2072">
                  <c:v>0.55045094877407696</c:v>
                </c:pt>
                <c:pt idx="2073">
                  <c:v>0.55053375962289097</c:v>
                </c:pt>
                <c:pt idx="2074">
                  <c:v>0.54985445233538099</c:v>
                </c:pt>
                <c:pt idx="2075">
                  <c:v>0.54920843664840002</c:v>
                </c:pt>
                <c:pt idx="2076">
                  <c:v>0.54803116501722604</c:v>
                </c:pt>
                <c:pt idx="2077">
                  <c:v>0.54691650903867295</c:v>
                </c:pt>
                <c:pt idx="2078">
                  <c:v>0.54660041849875796</c:v>
                </c:pt>
                <c:pt idx="2079">
                  <c:v>0.54565510540968098</c:v>
                </c:pt>
                <c:pt idx="2080">
                  <c:v>0.54425020477208697</c:v>
                </c:pt>
                <c:pt idx="2081">
                  <c:v>0.54243540715090499</c:v>
                </c:pt>
                <c:pt idx="2082">
                  <c:v>0.54022356058744803</c:v>
                </c:pt>
                <c:pt idx="2083">
                  <c:v>0.53827040645887103</c:v>
                </c:pt>
                <c:pt idx="2084">
                  <c:v>0.53672412813505199</c:v>
                </c:pt>
                <c:pt idx="2085">
                  <c:v>0.53497050371891297</c:v>
                </c:pt>
                <c:pt idx="2086">
                  <c:v>0.533414624898087</c:v>
                </c:pt>
                <c:pt idx="2087">
                  <c:v>0.53220260412639597</c:v>
                </c:pt>
                <c:pt idx="2088">
                  <c:v>0.53059999570501104</c:v>
                </c:pt>
                <c:pt idx="2089">
                  <c:v>0.52881830760996396</c:v>
                </c:pt>
                <c:pt idx="2090">
                  <c:v>0.52736707951942796</c:v>
                </c:pt>
                <c:pt idx="2091">
                  <c:v>0.52554453103680898</c:v>
                </c:pt>
                <c:pt idx="2092">
                  <c:v>0.52422856053062605</c:v>
                </c:pt>
                <c:pt idx="2093">
                  <c:v>0.52280102238899295</c:v>
                </c:pt>
                <c:pt idx="2094">
                  <c:v>0.52035184821343805</c:v>
                </c:pt>
                <c:pt idx="2095">
                  <c:v>0.51873208711973995</c:v>
                </c:pt>
                <c:pt idx="2096">
                  <c:v>0.51838519901450697</c:v>
                </c:pt>
                <c:pt idx="2097">
                  <c:v>0.51770205183442097</c:v>
                </c:pt>
                <c:pt idx="2098">
                  <c:v>0.51732933186116103</c:v>
                </c:pt>
                <c:pt idx="2099">
                  <c:v>0.51743468483334298</c:v>
                </c:pt>
              </c:numCache>
            </c:numRef>
          </c:yVal>
          <c:smooth val="1"/>
          <c:extLst>
            <c:ext xmlns:c16="http://schemas.microsoft.com/office/drawing/2014/chart" uri="{C3380CC4-5D6E-409C-BE32-E72D297353CC}">
              <c16:uniqueId val="{00000002-0B7D-0741-AC4D-857EB043BEB4}"/>
            </c:ext>
          </c:extLst>
        </c:ser>
        <c:ser>
          <c:idx val="3"/>
          <c:order val="3"/>
          <c:tx>
            <c:strRef>
              <c:f>DEA_All_Sites_Ref!$A$18</c:f>
              <c:strCache>
                <c:ptCount val="1"/>
                <c:pt idx="0">
                  <c:v>20180507_WIN_formatted_datafiles</c:v>
                </c:pt>
              </c:strCache>
            </c:strRef>
          </c:tx>
          <c:spPr>
            <a:ln w="19050" cap="rnd">
              <a:solidFill>
                <a:srgbClr val="FF0000"/>
              </a:solidFill>
              <a:round/>
            </a:ln>
            <a:effectLst/>
          </c:spPr>
          <c:marker>
            <c:symbol val="none"/>
          </c:marker>
          <c:xVal>
            <c:numRef>
              <c:f>DEA_All_Sites_Ref!$B$17:$CDT$17</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DEA_All_Sites_Ref!$B$18:$CDT$18</c:f>
              <c:numCache>
                <c:formatCode>0.00E+00</c:formatCode>
                <c:ptCount val="2151"/>
                <c:pt idx="0">
                  <c:v>0.11487289707779</c:v>
                </c:pt>
                <c:pt idx="1">
                  <c:v>0.114824945741832</c:v>
                </c:pt>
                <c:pt idx="2">
                  <c:v>0.11604769791337</c:v>
                </c:pt>
                <c:pt idx="3">
                  <c:v>0.117418807174043</c:v>
                </c:pt>
                <c:pt idx="4">
                  <c:v>0.11674492457762101</c:v>
                </c:pt>
                <c:pt idx="5">
                  <c:v>0.11703841298999899</c:v>
                </c:pt>
                <c:pt idx="6">
                  <c:v>0.11762300431188701</c:v>
                </c:pt>
                <c:pt idx="7">
                  <c:v>0.118155268931646</c:v>
                </c:pt>
                <c:pt idx="8">
                  <c:v>0.119448818612384</c:v>
                </c:pt>
                <c:pt idx="9">
                  <c:v>0.12037208277530401</c:v>
                </c:pt>
                <c:pt idx="10">
                  <c:v>0.120311862832304</c:v>
                </c:pt>
                <c:pt idx="11">
                  <c:v>0.120285112374557</c:v>
                </c:pt>
                <c:pt idx="12">
                  <c:v>0.12017431824210099</c:v>
                </c:pt>
                <c:pt idx="13">
                  <c:v>0.120842420539197</c:v>
                </c:pt>
                <c:pt idx="14">
                  <c:v>0.120893986080712</c:v>
                </c:pt>
                <c:pt idx="15">
                  <c:v>0.120953754567431</c:v>
                </c:pt>
                <c:pt idx="16">
                  <c:v>0.121419792985479</c:v>
                </c:pt>
                <c:pt idx="17">
                  <c:v>0.121886067755622</c:v>
                </c:pt>
                <c:pt idx="18">
                  <c:v>0.122082206915579</c:v>
                </c:pt>
                <c:pt idx="19">
                  <c:v>0.122611203893781</c:v>
                </c:pt>
                <c:pt idx="20">
                  <c:v>0.12294669610829601</c:v>
                </c:pt>
                <c:pt idx="21">
                  <c:v>0.123305246477334</c:v>
                </c:pt>
                <c:pt idx="22">
                  <c:v>0.123881318584685</c:v>
                </c:pt>
                <c:pt idx="23">
                  <c:v>0.12437097431682601</c:v>
                </c:pt>
                <c:pt idx="24">
                  <c:v>0.124517713905824</c:v>
                </c:pt>
                <c:pt idx="25">
                  <c:v>0.12477431559103699</c:v>
                </c:pt>
                <c:pt idx="26">
                  <c:v>0.12516275858209</c:v>
                </c:pt>
                <c:pt idx="27">
                  <c:v>0.12565488781947301</c:v>
                </c:pt>
                <c:pt idx="28">
                  <c:v>0.12636349728205601</c:v>
                </c:pt>
                <c:pt idx="29">
                  <c:v>0.12675346816736799</c:v>
                </c:pt>
                <c:pt idx="30">
                  <c:v>0.12733916937086501</c:v>
                </c:pt>
                <c:pt idx="31">
                  <c:v>0.127959171174581</c:v>
                </c:pt>
                <c:pt idx="32">
                  <c:v>0.12818657651666801</c:v>
                </c:pt>
                <c:pt idx="33">
                  <c:v>0.12874154516127601</c:v>
                </c:pt>
                <c:pt idx="34">
                  <c:v>0.129600990654232</c:v>
                </c:pt>
                <c:pt idx="35">
                  <c:v>0.13034611531450699</c:v>
                </c:pt>
                <c:pt idx="36">
                  <c:v>0.13092634095459199</c:v>
                </c:pt>
                <c:pt idx="37">
                  <c:v>0.131398511641037</c:v>
                </c:pt>
                <c:pt idx="38">
                  <c:v>0.13212133254723099</c:v>
                </c:pt>
                <c:pt idx="39">
                  <c:v>0.13256375190884301</c:v>
                </c:pt>
                <c:pt idx="40">
                  <c:v>0.133265126554277</c:v>
                </c:pt>
                <c:pt idx="41">
                  <c:v>0.134089538997617</c:v>
                </c:pt>
                <c:pt idx="42">
                  <c:v>0.13469201870310199</c:v>
                </c:pt>
                <c:pt idx="43">
                  <c:v>0.135466945219128</c:v>
                </c:pt>
                <c:pt idx="44">
                  <c:v>0.136083832555631</c:v>
                </c:pt>
                <c:pt idx="45">
                  <c:v>0.136588444382267</c:v>
                </c:pt>
                <c:pt idx="46">
                  <c:v>0.137044787136161</c:v>
                </c:pt>
                <c:pt idx="47">
                  <c:v>0.137678597022178</c:v>
                </c:pt>
                <c:pt idx="48">
                  <c:v>0.13829681920071599</c:v>
                </c:pt>
                <c:pt idx="49">
                  <c:v>0.13890992360447199</c:v>
                </c:pt>
                <c:pt idx="50">
                  <c:v>0.139383422663798</c:v>
                </c:pt>
                <c:pt idx="51">
                  <c:v>0.139820471842411</c:v>
                </c:pt>
                <c:pt idx="52">
                  <c:v>0.14030616595276199</c:v>
                </c:pt>
                <c:pt idx="53">
                  <c:v>0.14086195917952399</c:v>
                </c:pt>
                <c:pt idx="54">
                  <c:v>0.14131310792027199</c:v>
                </c:pt>
                <c:pt idx="55">
                  <c:v>0.14183099399149399</c:v>
                </c:pt>
                <c:pt idx="56">
                  <c:v>0.14237781218265799</c:v>
                </c:pt>
                <c:pt idx="57">
                  <c:v>0.14295827257181701</c:v>
                </c:pt>
                <c:pt idx="58">
                  <c:v>0.14363174243450599</c:v>
                </c:pt>
                <c:pt idx="59">
                  <c:v>0.144215925370591</c:v>
                </c:pt>
                <c:pt idx="60">
                  <c:v>0.144844676565935</c:v>
                </c:pt>
                <c:pt idx="61">
                  <c:v>0.14560173247633601</c:v>
                </c:pt>
                <c:pt idx="62">
                  <c:v>0.146248204429615</c:v>
                </c:pt>
                <c:pt idx="63">
                  <c:v>0.14682610387261899</c:v>
                </c:pt>
                <c:pt idx="64">
                  <c:v>0.14731057565665601</c:v>
                </c:pt>
                <c:pt idx="65">
                  <c:v>0.148032665711016</c:v>
                </c:pt>
                <c:pt idx="66">
                  <c:v>0.148749645929143</c:v>
                </c:pt>
                <c:pt idx="67">
                  <c:v>0.14944629206413099</c:v>
                </c:pt>
                <c:pt idx="68">
                  <c:v>0.15018983297706401</c:v>
                </c:pt>
                <c:pt idx="69">
                  <c:v>0.150857572905264</c:v>
                </c:pt>
                <c:pt idx="70">
                  <c:v>0.15169259709524099</c:v>
                </c:pt>
                <c:pt idx="71">
                  <c:v>0.152460570047493</c:v>
                </c:pt>
                <c:pt idx="72">
                  <c:v>0.153180729647099</c:v>
                </c:pt>
                <c:pt idx="73">
                  <c:v>0.15409348665113601</c:v>
                </c:pt>
                <c:pt idx="74">
                  <c:v>0.154959156813961</c:v>
                </c:pt>
                <c:pt idx="75">
                  <c:v>0.15578148235563199</c:v>
                </c:pt>
                <c:pt idx="76">
                  <c:v>0.15667832238767701</c:v>
                </c:pt>
                <c:pt idx="77">
                  <c:v>0.157613523592532</c:v>
                </c:pt>
                <c:pt idx="78">
                  <c:v>0.158563038580322</c:v>
                </c:pt>
                <c:pt idx="79">
                  <c:v>0.159606128737599</c:v>
                </c:pt>
                <c:pt idx="80">
                  <c:v>0.16063071248276101</c:v>
                </c:pt>
                <c:pt idx="81">
                  <c:v>0.161725866731042</c:v>
                </c:pt>
                <c:pt idx="82">
                  <c:v>0.16283319936337101</c:v>
                </c:pt>
                <c:pt idx="83">
                  <c:v>0.163876549065924</c:v>
                </c:pt>
                <c:pt idx="84">
                  <c:v>0.16494883921356801</c:v>
                </c:pt>
                <c:pt idx="85">
                  <c:v>0.16597894712300201</c:v>
                </c:pt>
                <c:pt idx="86">
                  <c:v>0.166968634513284</c:v>
                </c:pt>
                <c:pt idx="87">
                  <c:v>0.16796590386274701</c:v>
                </c:pt>
                <c:pt idx="88">
                  <c:v>0.16910263805731701</c:v>
                </c:pt>
                <c:pt idx="89">
                  <c:v>0.17023437691523</c:v>
                </c:pt>
                <c:pt idx="90">
                  <c:v>0.17140519368307</c:v>
                </c:pt>
                <c:pt idx="91">
                  <c:v>0.17249153043328999</c:v>
                </c:pt>
                <c:pt idx="92">
                  <c:v>0.17356431582538201</c:v>
                </c:pt>
                <c:pt idx="93">
                  <c:v>0.174652833095648</c:v>
                </c:pt>
                <c:pt idx="94">
                  <c:v>0.17575564164246801</c:v>
                </c:pt>
                <c:pt idx="95">
                  <c:v>0.17684506816925499</c:v>
                </c:pt>
                <c:pt idx="96">
                  <c:v>0.17797231135188701</c:v>
                </c:pt>
                <c:pt idx="97">
                  <c:v>0.179017361185726</c:v>
                </c:pt>
                <c:pt idx="98">
                  <c:v>0.179991228378278</c:v>
                </c:pt>
                <c:pt idx="99">
                  <c:v>0.180992668727982</c:v>
                </c:pt>
                <c:pt idx="100">
                  <c:v>0.181949926737377</c:v>
                </c:pt>
                <c:pt idx="101">
                  <c:v>0.18294479981622699</c:v>
                </c:pt>
                <c:pt idx="102">
                  <c:v>0.18393771587968899</c:v>
                </c:pt>
                <c:pt idx="103">
                  <c:v>0.184874968422333</c:v>
                </c:pt>
                <c:pt idx="104">
                  <c:v>0.185808992612219</c:v>
                </c:pt>
                <c:pt idx="105">
                  <c:v>0.18669698072527099</c:v>
                </c:pt>
                <c:pt idx="106">
                  <c:v>0.187536236937729</c:v>
                </c:pt>
                <c:pt idx="107">
                  <c:v>0.18839708741991901</c:v>
                </c:pt>
                <c:pt idx="108">
                  <c:v>0.18920350463282101</c:v>
                </c:pt>
                <c:pt idx="109">
                  <c:v>0.18991669408890999</c:v>
                </c:pt>
                <c:pt idx="110">
                  <c:v>0.190621267213225</c:v>
                </c:pt>
                <c:pt idx="111">
                  <c:v>0.19135487526693201</c:v>
                </c:pt>
                <c:pt idx="112">
                  <c:v>0.192009334009693</c:v>
                </c:pt>
                <c:pt idx="113">
                  <c:v>0.19262007676492901</c:v>
                </c:pt>
                <c:pt idx="114">
                  <c:v>0.19320063090771</c:v>
                </c:pt>
                <c:pt idx="115">
                  <c:v>0.193709682777429</c:v>
                </c:pt>
                <c:pt idx="116">
                  <c:v>0.19427624441089</c:v>
                </c:pt>
                <c:pt idx="117">
                  <c:v>0.19484350379467699</c:v>
                </c:pt>
                <c:pt idx="118">
                  <c:v>0.19540432581894801</c:v>
                </c:pt>
                <c:pt idx="119">
                  <c:v>0.19595123127320299</c:v>
                </c:pt>
                <c:pt idx="120">
                  <c:v>0.19645652038664199</c:v>
                </c:pt>
                <c:pt idx="121">
                  <c:v>0.196942129564595</c:v>
                </c:pt>
                <c:pt idx="122">
                  <c:v>0.19740130198474101</c:v>
                </c:pt>
                <c:pt idx="123">
                  <c:v>0.197886545706531</c:v>
                </c:pt>
                <c:pt idx="124">
                  <c:v>0.19840886648984801</c:v>
                </c:pt>
                <c:pt idx="125">
                  <c:v>0.198877635991067</c:v>
                </c:pt>
                <c:pt idx="126">
                  <c:v>0.19933356570584199</c:v>
                </c:pt>
                <c:pt idx="127">
                  <c:v>0.19986697035443499</c:v>
                </c:pt>
                <c:pt idx="128">
                  <c:v>0.20036997880687099</c:v>
                </c:pt>
                <c:pt idx="129">
                  <c:v>0.20087059948117</c:v>
                </c:pt>
                <c:pt idx="130">
                  <c:v>0.20141405175942501</c:v>
                </c:pt>
                <c:pt idx="131">
                  <c:v>0.20199182340528199</c:v>
                </c:pt>
                <c:pt idx="132">
                  <c:v>0.20257607717269699</c:v>
                </c:pt>
                <c:pt idx="133">
                  <c:v>0.203117418196992</c:v>
                </c:pt>
                <c:pt idx="134">
                  <c:v>0.20375952083534701</c:v>
                </c:pt>
                <c:pt idx="135">
                  <c:v>0.204480482449128</c:v>
                </c:pt>
                <c:pt idx="136">
                  <c:v>0.20522165506061901</c:v>
                </c:pt>
                <c:pt idx="137">
                  <c:v>0.20598444935447299</c:v>
                </c:pt>
                <c:pt idx="138">
                  <c:v>0.20668079051747601</c:v>
                </c:pt>
                <c:pt idx="139">
                  <c:v>0.20740369330341801</c:v>
                </c:pt>
                <c:pt idx="140">
                  <c:v>0.20811413206304899</c:v>
                </c:pt>
                <c:pt idx="141">
                  <c:v>0.20883708164873599</c:v>
                </c:pt>
                <c:pt idx="142">
                  <c:v>0.20960412029770101</c:v>
                </c:pt>
                <c:pt idx="143">
                  <c:v>0.21042740931204401</c:v>
                </c:pt>
                <c:pt idx="144">
                  <c:v>0.211294029637242</c:v>
                </c:pt>
                <c:pt idx="145">
                  <c:v>0.212138360750663</c:v>
                </c:pt>
                <c:pt idx="146">
                  <c:v>0.212931355639572</c:v>
                </c:pt>
                <c:pt idx="147">
                  <c:v>0.213764075250823</c:v>
                </c:pt>
                <c:pt idx="148">
                  <c:v>0.21466939599689</c:v>
                </c:pt>
                <c:pt idx="149">
                  <c:v>0.21562013393648</c:v>
                </c:pt>
                <c:pt idx="150">
                  <c:v>0.216554523222979</c:v>
                </c:pt>
                <c:pt idx="151">
                  <c:v>0.21745927280915101</c:v>
                </c:pt>
                <c:pt idx="152">
                  <c:v>0.21835288860455901</c:v>
                </c:pt>
                <c:pt idx="153">
                  <c:v>0.219267650895724</c:v>
                </c:pt>
                <c:pt idx="154">
                  <c:v>0.22020165994230201</c:v>
                </c:pt>
                <c:pt idx="155">
                  <c:v>0.221043931846444</c:v>
                </c:pt>
                <c:pt idx="156">
                  <c:v>0.22189343613281301</c:v>
                </c:pt>
                <c:pt idx="157">
                  <c:v>0.22284406206933999</c:v>
                </c:pt>
                <c:pt idx="158">
                  <c:v>0.22372960819985199</c:v>
                </c:pt>
                <c:pt idx="159">
                  <c:v>0.224656811375399</c:v>
                </c:pt>
                <c:pt idx="160">
                  <c:v>0.22556547631278101</c:v>
                </c:pt>
                <c:pt idx="161">
                  <c:v>0.22650125059701701</c:v>
                </c:pt>
                <c:pt idx="162">
                  <c:v>0.22740235050271801</c:v>
                </c:pt>
                <c:pt idx="163">
                  <c:v>0.22830689297385401</c:v>
                </c:pt>
                <c:pt idx="164">
                  <c:v>0.229292356355774</c:v>
                </c:pt>
                <c:pt idx="165">
                  <c:v>0.23028093514942499</c:v>
                </c:pt>
                <c:pt idx="166">
                  <c:v>0.23128440094560901</c:v>
                </c:pt>
                <c:pt idx="167">
                  <c:v>0.23228606294602699</c:v>
                </c:pt>
                <c:pt idx="168">
                  <c:v>0.23328711615739001</c:v>
                </c:pt>
                <c:pt idx="169">
                  <c:v>0.23431909095904299</c:v>
                </c:pt>
                <c:pt idx="170">
                  <c:v>0.23528573917078399</c:v>
                </c:pt>
                <c:pt idx="171">
                  <c:v>0.23624430715263001</c:v>
                </c:pt>
                <c:pt idx="172">
                  <c:v>0.23728309776518799</c:v>
                </c:pt>
                <c:pt idx="173">
                  <c:v>0.23833387315920199</c:v>
                </c:pt>
                <c:pt idx="174">
                  <c:v>0.239386535154928</c:v>
                </c:pt>
                <c:pt idx="175">
                  <c:v>0.240496215393386</c:v>
                </c:pt>
                <c:pt idx="176">
                  <c:v>0.241691616771531</c:v>
                </c:pt>
                <c:pt idx="177">
                  <c:v>0.24292617304605699</c:v>
                </c:pt>
                <c:pt idx="178">
                  <c:v>0.244189730610989</c:v>
                </c:pt>
                <c:pt idx="179">
                  <c:v>0.245389226609597</c:v>
                </c:pt>
                <c:pt idx="180">
                  <c:v>0.24662355706490999</c:v>
                </c:pt>
                <c:pt idx="181">
                  <c:v>0.24793293790069601</c:v>
                </c:pt>
                <c:pt idx="182">
                  <c:v>0.24927277023231301</c:v>
                </c:pt>
                <c:pt idx="183">
                  <c:v>0.25070213560271598</c:v>
                </c:pt>
                <c:pt idx="184">
                  <c:v>0.25215529589249303</c:v>
                </c:pt>
                <c:pt idx="185">
                  <c:v>0.25364125908451302</c:v>
                </c:pt>
                <c:pt idx="186">
                  <c:v>0.25515454955266498</c:v>
                </c:pt>
                <c:pt idx="187">
                  <c:v>0.25673274841882199</c:v>
                </c:pt>
                <c:pt idx="188">
                  <c:v>0.25838351344850202</c:v>
                </c:pt>
                <c:pt idx="189">
                  <c:v>0.26006018191930602</c:v>
                </c:pt>
                <c:pt idx="190">
                  <c:v>0.261806263873606</c:v>
                </c:pt>
                <c:pt idx="191">
                  <c:v>0.26360809667838198</c:v>
                </c:pt>
                <c:pt idx="192">
                  <c:v>0.26542809014088797</c:v>
                </c:pt>
                <c:pt idx="193">
                  <c:v>0.26725413939050302</c:v>
                </c:pt>
                <c:pt idx="194">
                  <c:v>0.26910547908524901</c:v>
                </c:pt>
                <c:pt idx="195">
                  <c:v>0.271028424298423</c:v>
                </c:pt>
                <c:pt idx="196">
                  <c:v>0.27298427623233701</c:v>
                </c:pt>
                <c:pt idx="197">
                  <c:v>0.27502990321694798</c:v>
                </c:pt>
                <c:pt idx="198">
                  <c:v>0.277131715190988</c:v>
                </c:pt>
                <c:pt idx="199">
                  <c:v>0.27926995731110299</c:v>
                </c:pt>
                <c:pt idx="200">
                  <c:v>0.281462659514369</c:v>
                </c:pt>
                <c:pt idx="201">
                  <c:v>0.28370267047731601</c:v>
                </c:pt>
                <c:pt idx="202">
                  <c:v>0.28600098506364302</c:v>
                </c:pt>
                <c:pt idx="203">
                  <c:v>0.28833924570288799</c:v>
                </c:pt>
                <c:pt idx="204">
                  <c:v>0.29070198515155998</c:v>
                </c:pt>
                <c:pt idx="205">
                  <c:v>0.29308815921593101</c:v>
                </c:pt>
                <c:pt idx="206">
                  <c:v>0.29554757534649401</c:v>
                </c:pt>
                <c:pt idx="207">
                  <c:v>0.29810696141163801</c:v>
                </c:pt>
                <c:pt idx="208">
                  <c:v>0.30077136543106098</c:v>
                </c:pt>
                <c:pt idx="209">
                  <c:v>0.303472980517351</c:v>
                </c:pt>
                <c:pt idx="210">
                  <c:v>0.30616166707850501</c:v>
                </c:pt>
                <c:pt idx="211">
                  <c:v>0.30884705567030502</c:v>
                </c:pt>
                <c:pt idx="212">
                  <c:v>0.31151839954564903</c:v>
                </c:pt>
                <c:pt idx="213">
                  <c:v>0.31417333036075501</c:v>
                </c:pt>
                <c:pt idx="214">
                  <c:v>0.31685360537472201</c:v>
                </c:pt>
                <c:pt idx="215">
                  <c:v>0.31954849795045198</c:v>
                </c:pt>
                <c:pt idx="216">
                  <c:v>0.32221385420370002</c:v>
                </c:pt>
                <c:pt idx="217">
                  <c:v>0.32484505808825198</c:v>
                </c:pt>
                <c:pt idx="218">
                  <c:v>0.32746747056992798</c:v>
                </c:pt>
                <c:pt idx="219">
                  <c:v>0.33009324709529397</c:v>
                </c:pt>
                <c:pt idx="220">
                  <c:v>0.33271124425659299</c:v>
                </c:pt>
                <c:pt idx="221">
                  <c:v>0.33529632876547399</c:v>
                </c:pt>
                <c:pt idx="222">
                  <c:v>0.33779649553062102</c:v>
                </c:pt>
                <c:pt idx="223">
                  <c:v>0.340194588014535</c:v>
                </c:pt>
                <c:pt idx="224">
                  <c:v>0.34255036297722602</c:v>
                </c:pt>
                <c:pt idx="225">
                  <c:v>0.34486669686535898</c:v>
                </c:pt>
                <c:pt idx="226">
                  <c:v>0.34713526078409801</c:v>
                </c:pt>
                <c:pt idx="227">
                  <c:v>0.34936232246822002</c:v>
                </c:pt>
                <c:pt idx="228">
                  <c:v>0.35157518264904197</c:v>
                </c:pt>
                <c:pt idx="229">
                  <c:v>0.35376342551697598</c:v>
                </c:pt>
                <c:pt idx="230">
                  <c:v>0.35593047266080502</c:v>
                </c:pt>
                <c:pt idx="231">
                  <c:v>0.35805413432188499</c:v>
                </c:pt>
                <c:pt idx="232">
                  <c:v>0.36018494761675302</c:v>
                </c:pt>
                <c:pt idx="233">
                  <c:v>0.36228868040982898</c:v>
                </c:pt>
                <c:pt idx="234">
                  <c:v>0.36435741473557398</c:v>
                </c:pt>
                <c:pt idx="235">
                  <c:v>0.36643155974325198</c:v>
                </c:pt>
                <c:pt idx="236">
                  <c:v>0.36848586227394597</c:v>
                </c:pt>
                <c:pt idx="237">
                  <c:v>0.37049256508550898</c:v>
                </c:pt>
                <c:pt idx="238">
                  <c:v>0.37246677667296402</c:v>
                </c:pt>
                <c:pt idx="239">
                  <c:v>0.37448974107465</c:v>
                </c:pt>
                <c:pt idx="240">
                  <c:v>0.376561430006707</c:v>
                </c:pt>
                <c:pt idx="241">
                  <c:v>0.37852661904877899</c:v>
                </c:pt>
                <c:pt idx="242">
                  <c:v>0.38038001576769698</c:v>
                </c:pt>
                <c:pt idx="243">
                  <c:v>0.38219533712470299</c:v>
                </c:pt>
                <c:pt idx="244">
                  <c:v>0.38403703142963103</c:v>
                </c:pt>
                <c:pt idx="245">
                  <c:v>0.38582961682918399</c:v>
                </c:pt>
                <c:pt idx="246">
                  <c:v>0.38754839792670098</c:v>
                </c:pt>
                <c:pt idx="247">
                  <c:v>0.389255830086077</c:v>
                </c:pt>
                <c:pt idx="248">
                  <c:v>0.390898696831392</c:v>
                </c:pt>
                <c:pt idx="249">
                  <c:v>0.392512650625301</c:v>
                </c:pt>
                <c:pt idx="250">
                  <c:v>0.39407514682477401</c:v>
                </c:pt>
                <c:pt idx="251">
                  <c:v>0.39559207850595901</c:v>
                </c:pt>
                <c:pt idx="252">
                  <c:v>0.397085432745794</c:v>
                </c:pt>
                <c:pt idx="253">
                  <c:v>0.39856647038141402</c:v>
                </c:pt>
                <c:pt idx="254">
                  <c:v>0.399975221453028</c:v>
                </c:pt>
                <c:pt idx="255">
                  <c:v>0.40134481267196898</c:v>
                </c:pt>
                <c:pt idx="256">
                  <c:v>0.40268599545914202</c:v>
                </c:pt>
                <c:pt idx="257">
                  <c:v>0.403997483456557</c:v>
                </c:pt>
                <c:pt idx="258">
                  <c:v>0.40529970334969501</c:v>
                </c:pt>
                <c:pt idx="259">
                  <c:v>0.40658217404700803</c:v>
                </c:pt>
                <c:pt idx="260">
                  <c:v>0.40783637454121802</c:v>
                </c:pt>
                <c:pt idx="261">
                  <c:v>0.409100511738265</c:v>
                </c:pt>
                <c:pt idx="262">
                  <c:v>0.41034366978944198</c:v>
                </c:pt>
                <c:pt idx="263">
                  <c:v>0.41154035069553502</c:v>
                </c:pt>
                <c:pt idx="264">
                  <c:v>0.41269810437434701</c:v>
                </c:pt>
                <c:pt idx="265">
                  <c:v>0.41377923945130002</c:v>
                </c:pt>
                <c:pt idx="266">
                  <c:v>0.414830698504498</c:v>
                </c:pt>
                <c:pt idx="267">
                  <c:v>0.415850719998483</c:v>
                </c:pt>
                <c:pt idx="268">
                  <c:v>0.41681160337832202</c:v>
                </c:pt>
                <c:pt idx="269">
                  <c:v>0.417693423247264</c:v>
                </c:pt>
                <c:pt idx="270">
                  <c:v>0.41855034039843603</c:v>
                </c:pt>
                <c:pt idx="271">
                  <c:v>0.41941072476197699</c:v>
                </c:pt>
                <c:pt idx="272">
                  <c:v>0.420260423578106</c:v>
                </c:pt>
                <c:pt idx="273">
                  <c:v>0.42110182726024498</c:v>
                </c:pt>
                <c:pt idx="274">
                  <c:v>0.42193379163929801</c:v>
                </c:pt>
                <c:pt idx="275">
                  <c:v>0.42273680897906202</c:v>
                </c:pt>
                <c:pt idx="276">
                  <c:v>0.42351304213594798</c:v>
                </c:pt>
                <c:pt idx="277">
                  <c:v>0.42424719856839399</c:v>
                </c:pt>
                <c:pt idx="278">
                  <c:v>0.42499395558369502</c:v>
                </c:pt>
                <c:pt idx="279">
                  <c:v>0.42576257791415201</c:v>
                </c:pt>
                <c:pt idx="280">
                  <c:v>0.42648934552302797</c:v>
                </c:pt>
                <c:pt idx="281">
                  <c:v>0.42721669580187499</c:v>
                </c:pt>
                <c:pt idx="282">
                  <c:v>0.42795479173040601</c:v>
                </c:pt>
                <c:pt idx="283">
                  <c:v>0.42867006786073603</c:v>
                </c:pt>
                <c:pt idx="284">
                  <c:v>0.42936529712133498</c:v>
                </c:pt>
                <c:pt idx="285">
                  <c:v>0.43006385637880801</c:v>
                </c:pt>
                <c:pt idx="286">
                  <c:v>0.43077478932301699</c:v>
                </c:pt>
                <c:pt idx="287">
                  <c:v>0.43146905928326001</c:v>
                </c:pt>
                <c:pt idx="288">
                  <c:v>0.43213876519609701</c:v>
                </c:pt>
                <c:pt idx="289">
                  <c:v>0.43280501400189803</c:v>
                </c:pt>
                <c:pt idx="290">
                  <c:v>0.43348587608461697</c:v>
                </c:pt>
                <c:pt idx="291">
                  <c:v>0.43415784446345701</c:v>
                </c:pt>
                <c:pt idx="292">
                  <c:v>0.43483613166053198</c:v>
                </c:pt>
                <c:pt idx="293">
                  <c:v>0.43548933211865598</c:v>
                </c:pt>
                <c:pt idx="294">
                  <c:v>0.43610494833906299</c:v>
                </c:pt>
                <c:pt idx="295">
                  <c:v>0.43670603432336602</c:v>
                </c:pt>
                <c:pt idx="296">
                  <c:v>0.437305237389156</c:v>
                </c:pt>
                <c:pt idx="297">
                  <c:v>0.437912679461612</c:v>
                </c:pt>
                <c:pt idx="298">
                  <c:v>0.438484290664787</c:v>
                </c:pt>
                <c:pt idx="299">
                  <c:v>0.43904464867626802</c:v>
                </c:pt>
                <c:pt idx="300">
                  <c:v>0.439563965720146</c:v>
                </c:pt>
                <c:pt idx="301">
                  <c:v>0.44003899525246098</c:v>
                </c:pt>
                <c:pt idx="302">
                  <c:v>0.44050604046825498</c:v>
                </c:pt>
                <c:pt idx="303">
                  <c:v>0.44096191706633198</c:v>
                </c:pt>
                <c:pt idx="304">
                  <c:v>0.44138269891683002</c:v>
                </c:pt>
                <c:pt idx="305">
                  <c:v>0.44177515340831203</c:v>
                </c:pt>
                <c:pt idx="306">
                  <c:v>0.44221669563812399</c:v>
                </c:pt>
                <c:pt idx="307">
                  <c:v>0.44258637122509897</c:v>
                </c:pt>
                <c:pt idx="308">
                  <c:v>0.44283219118374401</c:v>
                </c:pt>
                <c:pt idx="309">
                  <c:v>0.44304485612678102</c:v>
                </c:pt>
                <c:pt idx="310">
                  <c:v>0.44328263636686899</c:v>
                </c:pt>
                <c:pt idx="311">
                  <c:v>0.44351332834514601</c:v>
                </c:pt>
                <c:pt idx="312">
                  <c:v>0.44372239487642401</c:v>
                </c:pt>
                <c:pt idx="313">
                  <c:v>0.44393631966699998</c:v>
                </c:pt>
                <c:pt idx="314">
                  <c:v>0.444165424132697</c:v>
                </c:pt>
                <c:pt idx="315">
                  <c:v>0.444400487785098</c:v>
                </c:pt>
                <c:pt idx="316">
                  <c:v>0.44462773609614098</c:v>
                </c:pt>
                <c:pt idx="317">
                  <c:v>0.44489056736398802</c:v>
                </c:pt>
                <c:pt idx="318">
                  <c:v>0.44517918420234398</c:v>
                </c:pt>
                <c:pt idx="319">
                  <c:v>0.44547778167562102</c:v>
                </c:pt>
                <c:pt idx="320">
                  <c:v>0.44581919734525999</c:v>
                </c:pt>
                <c:pt idx="321">
                  <c:v>0.44617064310472299</c:v>
                </c:pt>
                <c:pt idx="322">
                  <c:v>0.446587544889129</c:v>
                </c:pt>
                <c:pt idx="323">
                  <c:v>0.44704098077957699</c:v>
                </c:pt>
                <c:pt idx="324">
                  <c:v>0.44754670244671801</c:v>
                </c:pt>
                <c:pt idx="325">
                  <c:v>0.44805513349564102</c:v>
                </c:pt>
                <c:pt idx="326">
                  <c:v>0.44858983813477099</c:v>
                </c:pt>
                <c:pt idx="327">
                  <c:v>0.44921875736967698</c:v>
                </c:pt>
                <c:pt idx="328">
                  <c:v>0.44986488381872902</c:v>
                </c:pt>
                <c:pt idx="329">
                  <c:v>0.450584528976955</c:v>
                </c:pt>
                <c:pt idx="330">
                  <c:v>0.45135910646418997</c:v>
                </c:pt>
                <c:pt idx="331">
                  <c:v>0.45221824063877603</c:v>
                </c:pt>
                <c:pt idx="332">
                  <c:v>0.453128608031382</c:v>
                </c:pt>
                <c:pt idx="333">
                  <c:v>0.45411240894746702</c:v>
                </c:pt>
                <c:pt idx="334">
                  <c:v>0.45519122072401902</c:v>
                </c:pt>
                <c:pt idx="335">
                  <c:v>0.456297503339398</c:v>
                </c:pt>
                <c:pt idx="336">
                  <c:v>0.45751932638999898</c:v>
                </c:pt>
                <c:pt idx="337">
                  <c:v>0.458933646620656</c:v>
                </c:pt>
                <c:pt idx="338">
                  <c:v>0.460370145034181</c:v>
                </c:pt>
                <c:pt idx="339">
                  <c:v>0.46169063620928802</c:v>
                </c:pt>
                <c:pt idx="340">
                  <c:v>0.46301947195924198</c:v>
                </c:pt>
                <c:pt idx="341">
                  <c:v>0.46438894480154602</c:v>
                </c:pt>
                <c:pt idx="342">
                  <c:v>0.46577301344196598</c:v>
                </c:pt>
                <c:pt idx="343">
                  <c:v>0.467209256563278</c:v>
                </c:pt>
                <c:pt idx="344">
                  <c:v>0.46866061357713501</c:v>
                </c:pt>
                <c:pt idx="345">
                  <c:v>0.470079916187358</c:v>
                </c:pt>
                <c:pt idx="346">
                  <c:v>0.471431891972522</c:v>
                </c:pt>
                <c:pt idx="347">
                  <c:v>0.47269706921863103</c:v>
                </c:pt>
                <c:pt idx="348">
                  <c:v>0.47394775129703698</c:v>
                </c:pt>
                <c:pt idx="349">
                  <c:v>0.47523611861750598</c:v>
                </c:pt>
                <c:pt idx="350">
                  <c:v>0.47648635231995001</c:v>
                </c:pt>
                <c:pt idx="351">
                  <c:v>0.47768665931402898</c:v>
                </c:pt>
                <c:pt idx="352">
                  <c:v>0.478819947998599</c:v>
                </c:pt>
                <c:pt idx="353">
                  <c:v>0.47989911740630897</c:v>
                </c:pt>
                <c:pt idx="354">
                  <c:v>0.480963057242426</c:v>
                </c:pt>
                <c:pt idx="355">
                  <c:v>0.48198621550822102</c:v>
                </c:pt>
                <c:pt idx="356">
                  <c:v>0.48296685408578</c:v>
                </c:pt>
                <c:pt idx="357">
                  <c:v>0.48390462863329298</c:v>
                </c:pt>
                <c:pt idx="358">
                  <c:v>0.484822694274338</c:v>
                </c:pt>
                <c:pt idx="359">
                  <c:v>0.48572451762913199</c:v>
                </c:pt>
                <c:pt idx="360">
                  <c:v>0.486594150914609</c:v>
                </c:pt>
                <c:pt idx="361">
                  <c:v>0.487468640245796</c:v>
                </c:pt>
                <c:pt idx="362">
                  <c:v>0.488326906761753</c:v>
                </c:pt>
                <c:pt idx="363">
                  <c:v>0.48916424701751399</c:v>
                </c:pt>
                <c:pt idx="364">
                  <c:v>0.489988693345282</c:v>
                </c:pt>
                <c:pt idx="365">
                  <c:v>0.490798688553578</c:v>
                </c:pt>
                <c:pt idx="366">
                  <c:v>0.49159726513387297</c:v>
                </c:pt>
                <c:pt idx="367">
                  <c:v>0.492447032435266</c:v>
                </c:pt>
                <c:pt idx="368">
                  <c:v>0.49330371657646599</c:v>
                </c:pt>
                <c:pt idx="369">
                  <c:v>0.494160887053464</c:v>
                </c:pt>
                <c:pt idx="370">
                  <c:v>0.49493035515553901</c:v>
                </c:pt>
                <c:pt idx="371">
                  <c:v>0.49563196800419002</c:v>
                </c:pt>
                <c:pt idx="372">
                  <c:v>0.49622538002293398</c:v>
                </c:pt>
                <c:pt idx="373">
                  <c:v>0.496842562302935</c:v>
                </c:pt>
                <c:pt idx="374">
                  <c:v>0.49754505667930599</c:v>
                </c:pt>
                <c:pt idx="375">
                  <c:v>0.49821617651194799</c:v>
                </c:pt>
                <c:pt idx="376">
                  <c:v>0.498829336786074</c:v>
                </c:pt>
                <c:pt idx="377">
                  <c:v>0.49943749558387801</c:v>
                </c:pt>
                <c:pt idx="378">
                  <c:v>0.50003439997993304</c:v>
                </c:pt>
                <c:pt idx="379">
                  <c:v>0.50060404155888305</c:v>
                </c:pt>
                <c:pt idx="380">
                  <c:v>0.50116539752698896</c:v>
                </c:pt>
                <c:pt idx="381">
                  <c:v>0.50169400688563404</c:v>
                </c:pt>
                <c:pt idx="382">
                  <c:v>0.50218251262971103</c:v>
                </c:pt>
                <c:pt idx="383">
                  <c:v>0.50263612756045795</c:v>
                </c:pt>
                <c:pt idx="384">
                  <c:v>0.50309148588596497</c:v>
                </c:pt>
                <c:pt idx="385">
                  <c:v>0.50354201607434701</c:v>
                </c:pt>
                <c:pt idx="386">
                  <c:v>0.50399449650831096</c:v>
                </c:pt>
                <c:pt idx="387">
                  <c:v>0.50441884055617803</c:v>
                </c:pt>
                <c:pt idx="388">
                  <c:v>0.50481393555581699</c:v>
                </c:pt>
                <c:pt idx="389">
                  <c:v>0.50521213318004499</c:v>
                </c:pt>
                <c:pt idx="390">
                  <c:v>0.50557893086234995</c:v>
                </c:pt>
                <c:pt idx="391">
                  <c:v>0.50592567070322103</c:v>
                </c:pt>
                <c:pt idx="392">
                  <c:v>0.50625418525197796</c:v>
                </c:pt>
                <c:pt idx="393">
                  <c:v>0.50656763495201196</c:v>
                </c:pt>
                <c:pt idx="394">
                  <c:v>0.50687218702484804</c:v>
                </c:pt>
                <c:pt idx="395">
                  <c:v>0.50717715475889702</c:v>
                </c:pt>
                <c:pt idx="396">
                  <c:v>0.50746073356000498</c:v>
                </c:pt>
                <c:pt idx="397">
                  <c:v>0.50773065015449104</c:v>
                </c:pt>
                <c:pt idx="398">
                  <c:v>0.50801411979140598</c:v>
                </c:pt>
                <c:pt idx="399">
                  <c:v>0.50827188670330803</c:v>
                </c:pt>
                <c:pt idx="400">
                  <c:v>0.50846845814868202</c:v>
                </c:pt>
                <c:pt idx="401">
                  <c:v>0.50867566641483597</c:v>
                </c:pt>
                <c:pt idx="402">
                  <c:v>0.50890176552343902</c:v>
                </c:pt>
                <c:pt idx="403">
                  <c:v>0.50910251439200105</c:v>
                </c:pt>
                <c:pt idx="404">
                  <c:v>0.50926860937725105</c:v>
                </c:pt>
                <c:pt idx="405">
                  <c:v>0.50944094088934699</c:v>
                </c:pt>
                <c:pt idx="406">
                  <c:v>0.50964189246998404</c:v>
                </c:pt>
                <c:pt idx="407">
                  <c:v>0.50987349814420102</c:v>
                </c:pt>
                <c:pt idx="408">
                  <c:v>0.51006600764884302</c:v>
                </c:pt>
                <c:pt idx="409">
                  <c:v>0.51028094628673704</c:v>
                </c:pt>
                <c:pt idx="410">
                  <c:v>0.51063848268352197</c:v>
                </c:pt>
                <c:pt idx="411">
                  <c:v>0.51101029280935095</c:v>
                </c:pt>
                <c:pt idx="412">
                  <c:v>0.51110016405746705</c:v>
                </c:pt>
                <c:pt idx="413">
                  <c:v>0.51106831177574996</c:v>
                </c:pt>
                <c:pt idx="414">
                  <c:v>0.51101693994369901</c:v>
                </c:pt>
                <c:pt idx="415">
                  <c:v>0.51096565840029695</c:v>
                </c:pt>
                <c:pt idx="416">
                  <c:v>0.51089347482888303</c:v>
                </c:pt>
                <c:pt idx="417">
                  <c:v>0.51082832898388697</c:v>
                </c:pt>
                <c:pt idx="418">
                  <c:v>0.51077699935294796</c:v>
                </c:pt>
                <c:pt idx="419">
                  <c:v>0.51073191405426499</c:v>
                </c:pt>
                <c:pt idx="420">
                  <c:v>0.51071148044916204</c:v>
                </c:pt>
                <c:pt idx="421">
                  <c:v>0.510697081281834</c:v>
                </c:pt>
                <c:pt idx="422">
                  <c:v>0.51067502992488001</c:v>
                </c:pt>
                <c:pt idx="423">
                  <c:v>0.51065182649379603</c:v>
                </c:pt>
                <c:pt idx="424">
                  <c:v>0.51064660317286703</c:v>
                </c:pt>
                <c:pt idx="425">
                  <c:v>0.51065905394861999</c:v>
                </c:pt>
                <c:pt idx="426">
                  <c:v>0.51062848345279899</c:v>
                </c:pt>
                <c:pt idx="427">
                  <c:v>0.51061172532022303</c:v>
                </c:pt>
                <c:pt idx="428">
                  <c:v>0.51057364566790797</c:v>
                </c:pt>
                <c:pt idx="429">
                  <c:v>0.510518886381915</c:v>
                </c:pt>
                <c:pt idx="430">
                  <c:v>0.51046802782846401</c:v>
                </c:pt>
                <c:pt idx="431">
                  <c:v>0.51041879381628097</c:v>
                </c:pt>
                <c:pt idx="432">
                  <c:v>0.51036402976267004</c:v>
                </c:pt>
                <c:pt idx="433">
                  <c:v>0.51028234731088196</c:v>
                </c:pt>
                <c:pt idx="434">
                  <c:v>0.51019928384080804</c:v>
                </c:pt>
                <c:pt idx="435">
                  <c:v>0.51014100965491704</c:v>
                </c:pt>
                <c:pt idx="436">
                  <c:v>0.51007236686838697</c:v>
                </c:pt>
                <c:pt idx="437">
                  <c:v>0.509991011812997</c:v>
                </c:pt>
                <c:pt idx="438">
                  <c:v>0.50993006352674197</c:v>
                </c:pt>
                <c:pt idx="439">
                  <c:v>0.509862508647424</c:v>
                </c:pt>
                <c:pt idx="440">
                  <c:v>0.50979934086310297</c:v>
                </c:pt>
                <c:pt idx="441">
                  <c:v>0.50971912242216899</c:v>
                </c:pt>
                <c:pt idx="442">
                  <c:v>0.50961968693444604</c:v>
                </c:pt>
                <c:pt idx="443">
                  <c:v>0.50952530566167498</c:v>
                </c:pt>
                <c:pt idx="444">
                  <c:v>0.50943101789827205</c:v>
                </c:pt>
                <c:pt idx="445">
                  <c:v>0.50931755352575603</c:v>
                </c:pt>
                <c:pt idx="446">
                  <c:v>0.50922319973781205</c:v>
                </c:pt>
                <c:pt idx="447">
                  <c:v>0.50911165579218398</c:v>
                </c:pt>
                <c:pt idx="448">
                  <c:v>0.50899747075628698</c:v>
                </c:pt>
                <c:pt idx="449">
                  <c:v>0.50888298283088695</c:v>
                </c:pt>
                <c:pt idx="450">
                  <c:v>0.50879318756689296</c:v>
                </c:pt>
                <c:pt idx="451">
                  <c:v>0.50869354367325104</c:v>
                </c:pt>
                <c:pt idx="452">
                  <c:v>0.50856895829402204</c:v>
                </c:pt>
                <c:pt idx="453">
                  <c:v>0.50842028646378001</c:v>
                </c:pt>
                <c:pt idx="454">
                  <c:v>0.50829018039823703</c:v>
                </c:pt>
                <c:pt idx="455">
                  <c:v>0.50818472204186704</c:v>
                </c:pt>
                <c:pt idx="456">
                  <c:v>0.508088315837537</c:v>
                </c:pt>
                <c:pt idx="457">
                  <c:v>0.50797581886462795</c:v>
                </c:pt>
                <c:pt idx="458">
                  <c:v>0.50787009362343305</c:v>
                </c:pt>
                <c:pt idx="459">
                  <c:v>0.50778987914135598</c:v>
                </c:pt>
                <c:pt idx="460">
                  <c:v>0.50771161213980898</c:v>
                </c:pt>
                <c:pt idx="461">
                  <c:v>0.50762361186931904</c:v>
                </c:pt>
                <c:pt idx="462">
                  <c:v>0.50754233090949197</c:v>
                </c:pt>
                <c:pt idx="463">
                  <c:v>0.50748150029299599</c:v>
                </c:pt>
                <c:pt idx="464">
                  <c:v>0.50742800257752096</c:v>
                </c:pt>
                <c:pt idx="465">
                  <c:v>0.507346732135738</c:v>
                </c:pt>
                <c:pt idx="466">
                  <c:v>0.50726579416268702</c:v>
                </c:pt>
                <c:pt idx="467">
                  <c:v>0.50717595836820495</c:v>
                </c:pt>
                <c:pt idx="468">
                  <c:v>0.50705834139991901</c:v>
                </c:pt>
                <c:pt idx="469">
                  <c:v>0.50698260260489303</c:v>
                </c:pt>
                <c:pt idx="470">
                  <c:v>0.50688926403082502</c:v>
                </c:pt>
                <c:pt idx="471">
                  <c:v>0.50679312033475898</c:v>
                </c:pt>
                <c:pt idx="472">
                  <c:v>0.50668135848840601</c:v>
                </c:pt>
                <c:pt idx="473">
                  <c:v>0.50660183493460698</c:v>
                </c:pt>
                <c:pt idx="474">
                  <c:v>0.50651914862150005</c:v>
                </c:pt>
                <c:pt idx="475">
                  <c:v>0.50643830993555705</c:v>
                </c:pt>
                <c:pt idx="476">
                  <c:v>0.50630037866304201</c:v>
                </c:pt>
                <c:pt idx="477">
                  <c:v>0.50622846419097201</c:v>
                </c:pt>
                <c:pt idx="478">
                  <c:v>0.506177417885319</c:v>
                </c:pt>
                <c:pt idx="479">
                  <c:v>0.50607775763101803</c:v>
                </c:pt>
                <c:pt idx="480">
                  <c:v>0.50603915188439097</c:v>
                </c:pt>
                <c:pt idx="481">
                  <c:v>0.50598364177861299</c:v>
                </c:pt>
                <c:pt idx="482">
                  <c:v>0.50591058413752299</c:v>
                </c:pt>
                <c:pt idx="483">
                  <c:v>0.50584183583266895</c:v>
                </c:pt>
                <c:pt idx="484">
                  <c:v>0.505771243418909</c:v>
                </c:pt>
                <c:pt idx="485">
                  <c:v>0.50571494669016304</c:v>
                </c:pt>
                <c:pt idx="486">
                  <c:v>0.505681056129902</c:v>
                </c:pt>
                <c:pt idx="487">
                  <c:v>0.50560394284880705</c:v>
                </c:pt>
                <c:pt idx="488">
                  <c:v>0.50556049548623005</c:v>
                </c:pt>
                <c:pt idx="489">
                  <c:v>0.50554327353031303</c:v>
                </c:pt>
                <c:pt idx="490">
                  <c:v>0.50550309476937605</c:v>
                </c:pt>
                <c:pt idx="491">
                  <c:v>0.50550979560467202</c:v>
                </c:pt>
                <c:pt idx="492">
                  <c:v>0.50552259521999499</c:v>
                </c:pt>
                <c:pt idx="493">
                  <c:v>0.50551709562105596</c:v>
                </c:pt>
                <c:pt idx="494">
                  <c:v>0.50553509888300896</c:v>
                </c:pt>
                <c:pt idx="495">
                  <c:v>0.50553394815369601</c:v>
                </c:pt>
                <c:pt idx="496">
                  <c:v>0.50555526866157796</c:v>
                </c:pt>
                <c:pt idx="497">
                  <c:v>0.50560083071550699</c:v>
                </c:pt>
                <c:pt idx="498">
                  <c:v>0.50565286705281598</c:v>
                </c:pt>
                <c:pt idx="499">
                  <c:v>0.50570298575158301</c:v>
                </c:pt>
                <c:pt idx="500">
                  <c:v>0.50572753165807904</c:v>
                </c:pt>
                <c:pt idx="501">
                  <c:v>0.50574118277632696</c:v>
                </c:pt>
                <c:pt idx="502">
                  <c:v>0.50582119357894295</c:v>
                </c:pt>
                <c:pt idx="503">
                  <c:v>0.50587302613179796</c:v>
                </c:pt>
                <c:pt idx="504">
                  <c:v>0.50593382296291201</c:v>
                </c:pt>
                <c:pt idx="505">
                  <c:v>0.50603609941766403</c:v>
                </c:pt>
                <c:pt idx="506">
                  <c:v>0.50613163085735702</c:v>
                </c:pt>
                <c:pt idx="507">
                  <c:v>0.50613987837808405</c:v>
                </c:pt>
                <c:pt idx="508">
                  <c:v>0.50618894773203604</c:v>
                </c:pt>
                <c:pt idx="509">
                  <c:v>0.50632711879454595</c:v>
                </c:pt>
                <c:pt idx="510">
                  <c:v>0.50643705009713003</c:v>
                </c:pt>
                <c:pt idx="511">
                  <c:v>0.50653788952327194</c:v>
                </c:pt>
                <c:pt idx="512">
                  <c:v>0.50663402711701</c:v>
                </c:pt>
                <c:pt idx="513">
                  <c:v>0.50673448160680901</c:v>
                </c:pt>
                <c:pt idx="514">
                  <c:v>0.506862286665963</c:v>
                </c:pt>
                <c:pt idx="515">
                  <c:v>0.50699965336703801</c:v>
                </c:pt>
                <c:pt idx="516">
                  <c:v>0.50715724479042901</c:v>
                </c:pt>
                <c:pt idx="517">
                  <c:v>0.50731927871844795</c:v>
                </c:pt>
                <c:pt idx="518">
                  <c:v>0.50750362016966399</c:v>
                </c:pt>
                <c:pt idx="519">
                  <c:v>0.507610713553732</c:v>
                </c:pt>
                <c:pt idx="520">
                  <c:v>0.50773768891011595</c:v>
                </c:pt>
                <c:pt idx="521">
                  <c:v>0.50792263651215896</c:v>
                </c:pt>
                <c:pt idx="522">
                  <c:v>0.50807306676556596</c:v>
                </c:pt>
                <c:pt idx="523">
                  <c:v>0.50825217481132201</c:v>
                </c:pt>
                <c:pt idx="524">
                  <c:v>0.50843809265475604</c:v>
                </c:pt>
                <c:pt idx="525">
                  <c:v>0.50864388189172505</c:v>
                </c:pt>
                <c:pt idx="526">
                  <c:v>0.50887506461727605</c:v>
                </c:pt>
                <c:pt idx="527">
                  <c:v>0.50911319083298201</c:v>
                </c:pt>
                <c:pt idx="528">
                  <c:v>0.50934097163233405</c:v>
                </c:pt>
                <c:pt idx="529">
                  <c:v>0.509574085661332</c:v>
                </c:pt>
                <c:pt idx="530">
                  <c:v>0.50976813555723</c:v>
                </c:pt>
                <c:pt idx="531">
                  <c:v>0.50997513874248701</c:v>
                </c:pt>
                <c:pt idx="532">
                  <c:v>0.51022729493659902</c:v>
                </c:pt>
                <c:pt idx="533">
                  <c:v>0.51046542322333799</c:v>
                </c:pt>
                <c:pt idx="534">
                  <c:v>0.51069029348109796</c:v>
                </c:pt>
                <c:pt idx="535">
                  <c:v>0.51094819083300203</c:v>
                </c:pt>
                <c:pt idx="536">
                  <c:v>0.51120462704791803</c:v>
                </c:pt>
                <c:pt idx="537">
                  <c:v>0.51145022565186504</c:v>
                </c:pt>
                <c:pt idx="538">
                  <c:v>0.511717088145622</c:v>
                </c:pt>
                <c:pt idx="539">
                  <c:v>0.51199825208640903</c:v>
                </c:pt>
                <c:pt idx="540">
                  <c:v>0.51228998746795396</c:v>
                </c:pt>
                <c:pt idx="541">
                  <c:v>0.512546321062336</c:v>
                </c:pt>
                <c:pt idx="542">
                  <c:v>0.51283965022630196</c:v>
                </c:pt>
                <c:pt idx="543">
                  <c:v>0.51310980028434705</c:v>
                </c:pt>
                <c:pt idx="544">
                  <c:v>0.51331083737796201</c:v>
                </c:pt>
                <c:pt idx="545">
                  <c:v>0.51359856180984398</c:v>
                </c:pt>
                <c:pt idx="546">
                  <c:v>0.51392161122662205</c:v>
                </c:pt>
                <c:pt idx="547">
                  <c:v>0.51425436139413905</c:v>
                </c:pt>
                <c:pt idx="548">
                  <c:v>0.51461421554812004</c:v>
                </c:pt>
                <c:pt idx="549">
                  <c:v>0.514996470814302</c:v>
                </c:pt>
                <c:pt idx="550">
                  <c:v>0.51526184974648004</c:v>
                </c:pt>
                <c:pt idx="551">
                  <c:v>0.51560686716593296</c:v>
                </c:pt>
                <c:pt idx="552">
                  <c:v>0.51600377779114304</c:v>
                </c:pt>
                <c:pt idx="553">
                  <c:v>0.516327940683459</c:v>
                </c:pt>
                <c:pt idx="554">
                  <c:v>0.51656500167012098</c:v>
                </c:pt>
                <c:pt idx="555">
                  <c:v>0.51684559378961004</c:v>
                </c:pt>
                <c:pt idx="556">
                  <c:v>0.51715647206468696</c:v>
                </c:pt>
                <c:pt idx="557">
                  <c:v>0.51748578466114104</c:v>
                </c:pt>
                <c:pt idx="558">
                  <c:v>0.51787814704066004</c:v>
                </c:pt>
                <c:pt idx="559">
                  <c:v>0.51824351960831405</c:v>
                </c:pt>
                <c:pt idx="560">
                  <c:v>0.51859501313572498</c:v>
                </c:pt>
                <c:pt idx="561">
                  <c:v>0.51897327881755395</c:v>
                </c:pt>
                <c:pt idx="562">
                  <c:v>0.51932275040933595</c:v>
                </c:pt>
                <c:pt idx="563">
                  <c:v>0.51972346533942004</c:v>
                </c:pt>
                <c:pt idx="564">
                  <c:v>0.52012793453887995</c:v>
                </c:pt>
                <c:pt idx="565">
                  <c:v>0.52050109719463</c:v>
                </c:pt>
                <c:pt idx="566">
                  <c:v>0.52093916956799902</c:v>
                </c:pt>
                <c:pt idx="567">
                  <c:v>0.52135608453969295</c:v>
                </c:pt>
                <c:pt idx="568">
                  <c:v>0.52175767714606702</c:v>
                </c:pt>
                <c:pt idx="569">
                  <c:v>0.52204874286076197</c:v>
                </c:pt>
                <c:pt idx="570">
                  <c:v>0.52232971191872002</c:v>
                </c:pt>
                <c:pt idx="571">
                  <c:v>0.52268509358766102</c:v>
                </c:pt>
                <c:pt idx="572">
                  <c:v>0.52305107875309698</c:v>
                </c:pt>
                <c:pt idx="573">
                  <c:v>0.52338607262438197</c:v>
                </c:pt>
                <c:pt idx="574">
                  <c:v>0.52375341005110698</c:v>
                </c:pt>
                <c:pt idx="575">
                  <c:v>0.524003083060811</c:v>
                </c:pt>
                <c:pt idx="576">
                  <c:v>0.52422831196849695</c:v>
                </c:pt>
                <c:pt idx="577">
                  <c:v>0.52448645038485098</c:v>
                </c:pt>
                <c:pt idx="578">
                  <c:v>0.52463657290893495</c:v>
                </c:pt>
                <c:pt idx="579">
                  <c:v>0.52478957861459197</c:v>
                </c:pt>
                <c:pt idx="580">
                  <c:v>0.52489538656778301</c:v>
                </c:pt>
                <c:pt idx="581">
                  <c:v>0.52486179141466505</c:v>
                </c:pt>
                <c:pt idx="582">
                  <c:v>0.52522442668472102</c:v>
                </c:pt>
                <c:pt idx="583">
                  <c:v>0.52566621411029701</c:v>
                </c:pt>
                <c:pt idx="584">
                  <c:v>0.526150464764498</c:v>
                </c:pt>
                <c:pt idx="585">
                  <c:v>0.52677504418810694</c:v>
                </c:pt>
                <c:pt idx="586">
                  <c:v>0.52741018487385005</c:v>
                </c:pt>
                <c:pt idx="587">
                  <c:v>0.52771173572823604</c:v>
                </c:pt>
                <c:pt idx="588">
                  <c:v>0.52810545455393199</c:v>
                </c:pt>
                <c:pt idx="589">
                  <c:v>0.52888602701276299</c:v>
                </c:pt>
                <c:pt idx="590">
                  <c:v>0.52898458454952302</c:v>
                </c:pt>
                <c:pt idx="591">
                  <c:v>0.52937016794892899</c:v>
                </c:pt>
                <c:pt idx="592">
                  <c:v>0.52990157341591304</c:v>
                </c:pt>
                <c:pt idx="593">
                  <c:v>0.53019297975998403</c:v>
                </c:pt>
                <c:pt idx="594">
                  <c:v>0.530646462492118</c:v>
                </c:pt>
                <c:pt idx="595">
                  <c:v>0.53104134417709004</c:v>
                </c:pt>
                <c:pt idx="596">
                  <c:v>0.53140186651155796</c:v>
                </c:pt>
                <c:pt idx="597">
                  <c:v>0.531845269062871</c:v>
                </c:pt>
                <c:pt idx="598">
                  <c:v>0.532478719439064</c:v>
                </c:pt>
                <c:pt idx="599">
                  <c:v>0.53299427176624103</c:v>
                </c:pt>
                <c:pt idx="600">
                  <c:v>0.53343131652023501</c:v>
                </c:pt>
                <c:pt idx="601">
                  <c:v>0.53389509184190698</c:v>
                </c:pt>
                <c:pt idx="602">
                  <c:v>0.53445586098313003</c:v>
                </c:pt>
                <c:pt idx="603">
                  <c:v>0.53511485873568099</c:v>
                </c:pt>
                <c:pt idx="604">
                  <c:v>0.53576144014137095</c:v>
                </c:pt>
                <c:pt idx="605">
                  <c:v>0.53627495777842205</c:v>
                </c:pt>
                <c:pt idx="606">
                  <c:v>0.53664782963033997</c:v>
                </c:pt>
                <c:pt idx="607">
                  <c:v>0.53721429233794304</c:v>
                </c:pt>
                <c:pt idx="608">
                  <c:v>0.53791317309391196</c:v>
                </c:pt>
                <c:pt idx="609">
                  <c:v>0.53852477725502501</c:v>
                </c:pt>
                <c:pt idx="610">
                  <c:v>0.539008682522783</c:v>
                </c:pt>
                <c:pt idx="611">
                  <c:v>0.53981155108249501</c:v>
                </c:pt>
                <c:pt idx="612">
                  <c:v>0.54057661455065498</c:v>
                </c:pt>
                <c:pt idx="613">
                  <c:v>0.54105402647804901</c:v>
                </c:pt>
                <c:pt idx="614">
                  <c:v>0.54145737455767895</c:v>
                </c:pt>
                <c:pt idx="615">
                  <c:v>0.54188286611362801</c:v>
                </c:pt>
                <c:pt idx="616">
                  <c:v>0.542337614115037</c:v>
                </c:pt>
                <c:pt idx="617">
                  <c:v>0.54286633748413404</c:v>
                </c:pt>
                <c:pt idx="618">
                  <c:v>0.54372435625336801</c:v>
                </c:pt>
                <c:pt idx="619">
                  <c:v>0.54407559690265295</c:v>
                </c:pt>
                <c:pt idx="620">
                  <c:v>0.54442139165112502</c:v>
                </c:pt>
                <c:pt idx="621">
                  <c:v>0.54499695468153597</c:v>
                </c:pt>
                <c:pt idx="622">
                  <c:v>0.54560176951919204</c:v>
                </c:pt>
                <c:pt idx="623">
                  <c:v>0.54618400486419905</c:v>
                </c:pt>
                <c:pt idx="624">
                  <c:v>0.54664848622390605</c:v>
                </c:pt>
                <c:pt idx="625">
                  <c:v>0.54702033266585304</c:v>
                </c:pt>
                <c:pt idx="626">
                  <c:v>0.54763796732641401</c:v>
                </c:pt>
                <c:pt idx="627">
                  <c:v>0.54838962593208995</c:v>
                </c:pt>
                <c:pt idx="628">
                  <c:v>0.54896978465809898</c:v>
                </c:pt>
                <c:pt idx="629">
                  <c:v>0.54950574601157198</c:v>
                </c:pt>
                <c:pt idx="630">
                  <c:v>0.55003425406603701</c:v>
                </c:pt>
                <c:pt idx="631">
                  <c:v>0.55046856208213701</c:v>
                </c:pt>
                <c:pt idx="632">
                  <c:v>0.55095946222370695</c:v>
                </c:pt>
                <c:pt idx="633">
                  <c:v>0.55157131857507402</c:v>
                </c:pt>
                <c:pt idx="634">
                  <c:v>0.55197561922105998</c:v>
                </c:pt>
                <c:pt idx="635">
                  <c:v>0.55261401475440997</c:v>
                </c:pt>
                <c:pt idx="636">
                  <c:v>0.55303909685628105</c:v>
                </c:pt>
                <c:pt idx="637">
                  <c:v>0.55343399767888601</c:v>
                </c:pt>
                <c:pt idx="638">
                  <c:v>0.55394494706707398</c:v>
                </c:pt>
                <c:pt idx="639">
                  <c:v>0.55433015326903901</c:v>
                </c:pt>
                <c:pt idx="640">
                  <c:v>0.55490458591220104</c:v>
                </c:pt>
                <c:pt idx="641">
                  <c:v>0.55537009745630395</c:v>
                </c:pt>
                <c:pt idx="642">
                  <c:v>0.55579001640658499</c:v>
                </c:pt>
                <c:pt idx="643">
                  <c:v>0.55594589022794905</c:v>
                </c:pt>
                <c:pt idx="644">
                  <c:v>0.55634114895213305</c:v>
                </c:pt>
                <c:pt idx="645">
                  <c:v>0.55685580937004397</c:v>
                </c:pt>
                <c:pt idx="646">
                  <c:v>0.55743980426580497</c:v>
                </c:pt>
                <c:pt idx="647">
                  <c:v>0.55784731580663105</c:v>
                </c:pt>
                <c:pt idx="648">
                  <c:v>0.55809049130167399</c:v>
                </c:pt>
                <c:pt idx="649">
                  <c:v>0.55850199771123998</c:v>
                </c:pt>
                <c:pt idx="650">
                  <c:v>0.55565597251868903</c:v>
                </c:pt>
                <c:pt idx="651">
                  <c:v>0.55896849279771399</c:v>
                </c:pt>
                <c:pt idx="652">
                  <c:v>0.559493995923801</c:v>
                </c:pt>
                <c:pt idx="653">
                  <c:v>0.55993908955795502</c:v>
                </c:pt>
                <c:pt idx="654">
                  <c:v>0.56041581119641304</c:v>
                </c:pt>
                <c:pt idx="655">
                  <c:v>0.56093095866076903</c:v>
                </c:pt>
                <c:pt idx="656">
                  <c:v>0.56140815702051405</c:v>
                </c:pt>
                <c:pt idx="657">
                  <c:v>0.56188331751453802</c:v>
                </c:pt>
                <c:pt idx="658">
                  <c:v>0.56232428922809297</c:v>
                </c:pt>
                <c:pt idx="659">
                  <c:v>0.562796095263292</c:v>
                </c:pt>
                <c:pt idx="660">
                  <c:v>0.56320822723274999</c:v>
                </c:pt>
                <c:pt idx="661">
                  <c:v>0.56361902649488305</c:v>
                </c:pt>
                <c:pt idx="662">
                  <c:v>0.56402505805779701</c:v>
                </c:pt>
                <c:pt idx="663">
                  <c:v>0.56448570210359095</c:v>
                </c:pt>
                <c:pt idx="664">
                  <c:v>0.56491719723193101</c:v>
                </c:pt>
                <c:pt idx="665">
                  <c:v>0.56538414197790399</c:v>
                </c:pt>
                <c:pt idx="666">
                  <c:v>0.56583335364695198</c:v>
                </c:pt>
                <c:pt idx="667">
                  <c:v>0.56621780475751005</c:v>
                </c:pt>
                <c:pt idx="668">
                  <c:v>0.56664886917275803</c:v>
                </c:pt>
                <c:pt idx="669">
                  <c:v>0.56708212332488706</c:v>
                </c:pt>
                <c:pt idx="670">
                  <c:v>0.56756260522745805</c:v>
                </c:pt>
                <c:pt idx="671">
                  <c:v>0.56799649317876399</c:v>
                </c:pt>
                <c:pt idx="672">
                  <c:v>0.56843699713856999</c:v>
                </c:pt>
                <c:pt idx="673">
                  <c:v>0.56885699956923697</c:v>
                </c:pt>
                <c:pt idx="674">
                  <c:v>0.56925060337988398</c:v>
                </c:pt>
                <c:pt idx="675">
                  <c:v>0.56968118706388404</c:v>
                </c:pt>
                <c:pt idx="676">
                  <c:v>0.57010651693860503</c:v>
                </c:pt>
                <c:pt idx="677">
                  <c:v>0.57049925231573495</c:v>
                </c:pt>
                <c:pt idx="678">
                  <c:v>0.57084405917796199</c:v>
                </c:pt>
                <c:pt idx="679">
                  <c:v>0.571258138567037</c:v>
                </c:pt>
                <c:pt idx="680">
                  <c:v>0.57171039851855099</c:v>
                </c:pt>
                <c:pt idx="681">
                  <c:v>0.572076915036699</c:v>
                </c:pt>
                <c:pt idx="682">
                  <c:v>0.57246356766474704</c:v>
                </c:pt>
                <c:pt idx="683">
                  <c:v>0.57291154614889805</c:v>
                </c:pt>
                <c:pt idx="684">
                  <c:v>0.57330398847762698</c:v>
                </c:pt>
                <c:pt idx="685">
                  <c:v>0.57371297814137601</c:v>
                </c:pt>
                <c:pt idx="686">
                  <c:v>0.57406722069229599</c:v>
                </c:pt>
                <c:pt idx="687">
                  <c:v>0.57443847171918805</c:v>
                </c:pt>
                <c:pt idx="688">
                  <c:v>0.57483432643167898</c:v>
                </c:pt>
                <c:pt idx="689">
                  <c:v>0.57523237323585397</c:v>
                </c:pt>
                <c:pt idx="690">
                  <c:v>0.57563055497487403</c:v>
                </c:pt>
                <c:pt idx="691">
                  <c:v>0.57606494239458805</c:v>
                </c:pt>
                <c:pt idx="692">
                  <c:v>0.57646790571994999</c:v>
                </c:pt>
                <c:pt idx="693">
                  <c:v>0.5767952003065</c:v>
                </c:pt>
                <c:pt idx="694">
                  <c:v>0.57720544665315199</c:v>
                </c:pt>
                <c:pt idx="695">
                  <c:v>0.57754020400053896</c:v>
                </c:pt>
                <c:pt idx="696">
                  <c:v>0.577911852413866</c:v>
                </c:pt>
                <c:pt idx="697">
                  <c:v>0.57833814257109994</c:v>
                </c:pt>
                <c:pt idx="698">
                  <c:v>0.57877631379815797</c:v>
                </c:pt>
                <c:pt idx="699">
                  <c:v>0.57914430343303402</c:v>
                </c:pt>
                <c:pt idx="700">
                  <c:v>0.57948980376855197</c:v>
                </c:pt>
                <c:pt idx="701">
                  <c:v>0.57985478603079899</c:v>
                </c:pt>
                <c:pt idx="702">
                  <c:v>0.58019017483833901</c:v>
                </c:pt>
                <c:pt idx="703">
                  <c:v>0.58057097333143604</c:v>
                </c:pt>
                <c:pt idx="704">
                  <c:v>0.58090437272177198</c:v>
                </c:pt>
                <c:pt idx="705">
                  <c:v>0.58127053491096103</c:v>
                </c:pt>
                <c:pt idx="706">
                  <c:v>0.58164806569847205</c:v>
                </c:pt>
                <c:pt idx="707">
                  <c:v>0.58198679020787103</c:v>
                </c:pt>
                <c:pt idx="708">
                  <c:v>0.58232324582026396</c:v>
                </c:pt>
                <c:pt idx="709">
                  <c:v>0.58267028542385801</c:v>
                </c:pt>
                <c:pt idx="710">
                  <c:v>0.58305189924199996</c:v>
                </c:pt>
                <c:pt idx="711">
                  <c:v>0.58342798495721304</c:v>
                </c:pt>
                <c:pt idx="712">
                  <c:v>0.58379249738003502</c:v>
                </c:pt>
                <c:pt idx="713">
                  <c:v>0.58419914497019798</c:v>
                </c:pt>
                <c:pt idx="714">
                  <c:v>0.58453551549405003</c:v>
                </c:pt>
                <c:pt idx="715">
                  <c:v>0.58490244934797897</c:v>
                </c:pt>
                <c:pt idx="716">
                  <c:v>0.58523565063853</c:v>
                </c:pt>
                <c:pt idx="717">
                  <c:v>0.58563479095573101</c:v>
                </c:pt>
                <c:pt idx="718">
                  <c:v>0.58595738898584304</c:v>
                </c:pt>
                <c:pt idx="719">
                  <c:v>0.58632067204164995</c:v>
                </c:pt>
                <c:pt idx="720">
                  <c:v>0.58669433120409997</c:v>
                </c:pt>
                <c:pt idx="721">
                  <c:v>0.58699513088430599</c:v>
                </c:pt>
                <c:pt idx="722">
                  <c:v>0.58734424489217596</c:v>
                </c:pt>
                <c:pt idx="723">
                  <c:v>0.58764914058782403</c:v>
                </c:pt>
                <c:pt idx="724">
                  <c:v>0.58799967616343296</c:v>
                </c:pt>
                <c:pt idx="725">
                  <c:v>0.588315475497589</c:v>
                </c:pt>
                <c:pt idx="726">
                  <c:v>0.58866059671131299</c:v>
                </c:pt>
                <c:pt idx="727">
                  <c:v>0.58899787004635196</c:v>
                </c:pt>
                <c:pt idx="728">
                  <c:v>0.58934665566273103</c:v>
                </c:pt>
                <c:pt idx="729">
                  <c:v>0.58968641767428998</c:v>
                </c:pt>
                <c:pt idx="730">
                  <c:v>0.59006638905838305</c:v>
                </c:pt>
                <c:pt idx="731">
                  <c:v>0.59035666791849295</c:v>
                </c:pt>
                <c:pt idx="732">
                  <c:v>0.59072583631958397</c:v>
                </c:pt>
                <c:pt idx="733">
                  <c:v>0.59104398291981997</c:v>
                </c:pt>
                <c:pt idx="734">
                  <c:v>0.591411040103764</c:v>
                </c:pt>
                <c:pt idx="735">
                  <c:v>0.59174750491925798</c:v>
                </c:pt>
                <c:pt idx="736">
                  <c:v>0.59209024359932605</c:v>
                </c:pt>
                <c:pt idx="737">
                  <c:v>0.59240347663241999</c:v>
                </c:pt>
                <c:pt idx="738">
                  <c:v>0.59267812317810797</c:v>
                </c:pt>
                <c:pt idx="739">
                  <c:v>0.592983480482422</c:v>
                </c:pt>
                <c:pt idx="740">
                  <c:v>0.59327340384403404</c:v>
                </c:pt>
                <c:pt idx="741">
                  <c:v>0.59361642471365295</c:v>
                </c:pt>
                <c:pt idx="742">
                  <c:v>0.59394291936395305</c:v>
                </c:pt>
                <c:pt idx="743">
                  <c:v>0.59429420161331803</c:v>
                </c:pt>
                <c:pt idx="744">
                  <c:v>0.59460735814726995</c:v>
                </c:pt>
                <c:pt idx="745">
                  <c:v>0.59491606374401196</c:v>
                </c:pt>
                <c:pt idx="746">
                  <c:v>0.59521641339989095</c:v>
                </c:pt>
                <c:pt idx="747">
                  <c:v>0.59550996501189701</c:v>
                </c:pt>
                <c:pt idx="748">
                  <c:v>0.59580301433367</c:v>
                </c:pt>
                <c:pt idx="749">
                  <c:v>0.59608422852651399</c:v>
                </c:pt>
                <c:pt idx="750">
                  <c:v>0.59633061927830799</c:v>
                </c:pt>
                <c:pt idx="751">
                  <c:v>0.59666959260392005</c:v>
                </c:pt>
                <c:pt idx="752">
                  <c:v>0.59693505703009597</c:v>
                </c:pt>
                <c:pt idx="753">
                  <c:v>0.597192644686656</c:v>
                </c:pt>
                <c:pt idx="754">
                  <c:v>0.59748484884536901</c:v>
                </c:pt>
                <c:pt idx="755">
                  <c:v>0.59774497321911702</c:v>
                </c:pt>
                <c:pt idx="756">
                  <c:v>0.59799231320594604</c:v>
                </c:pt>
                <c:pt idx="757">
                  <c:v>0.59821060294083706</c:v>
                </c:pt>
                <c:pt idx="758">
                  <c:v>0.59841506276911804</c:v>
                </c:pt>
                <c:pt idx="759">
                  <c:v>0.59859779973129101</c:v>
                </c:pt>
                <c:pt idx="760">
                  <c:v>0.59875360049551996</c:v>
                </c:pt>
                <c:pt idx="761">
                  <c:v>0.59892807459737996</c:v>
                </c:pt>
                <c:pt idx="762">
                  <c:v>0.59903273772350796</c:v>
                </c:pt>
                <c:pt idx="763">
                  <c:v>0.59917783962847204</c:v>
                </c:pt>
                <c:pt idx="764">
                  <c:v>0.59928798872715905</c:v>
                </c:pt>
                <c:pt idx="765">
                  <c:v>0.59951050359906899</c:v>
                </c:pt>
                <c:pt idx="766">
                  <c:v>0.59985903243386896</c:v>
                </c:pt>
                <c:pt idx="767">
                  <c:v>0.60017756595549498</c:v>
                </c:pt>
                <c:pt idx="768">
                  <c:v>0.60052277322308401</c:v>
                </c:pt>
                <c:pt idx="769">
                  <c:v>0.60099676895868903</c:v>
                </c:pt>
                <c:pt idx="770">
                  <c:v>0.60151500547763403</c:v>
                </c:pt>
                <c:pt idx="771">
                  <c:v>0.60216518173844302</c:v>
                </c:pt>
                <c:pt idx="772">
                  <c:v>0.60295033209667603</c:v>
                </c:pt>
                <c:pt idx="773">
                  <c:v>0.60372444081654397</c:v>
                </c:pt>
                <c:pt idx="774">
                  <c:v>0.60442915199677905</c:v>
                </c:pt>
                <c:pt idx="775">
                  <c:v>0.60499409803522697</c:v>
                </c:pt>
                <c:pt idx="776">
                  <c:v>0.60550370296158795</c:v>
                </c:pt>
                <c:pt idx="777">
                  <c:v>0.605860829135765</c:v>
                </c:pt>
                <c:pt idx="778">
                  <c:v>0.60630280698648598</c:v>
                </c:pt>
                <c:pt idx="779">
                  <c:v>0.60661999724902405</c:v>
                </c:pt>
                <c:pt idx="780">
                  <c:v>0.60699246172908305</c:v>
                </c:pt>
                <c:pt idx="781">
                  <c:v>0.60729213118223402</c:v>
                </c:pt>
                <c:pt idx="782">
                  <c:v>0.60762777742565599</c:v>
                </c:pt>
                <c:pt idx="783">
                  <c:v>0.60793610559589595</c:v>
                </c:pt>
                <c:pt idx="784">
                  <c:v>0.60822623460522196</c:v>
                </c:pt>
                <c:pt idx="785">
                  <c:v>0.60849905175920704</c:v>
                </c:pt>
                <c:pt idx="786">
                  <c:v>0.60871087298308302</c:v>
                </c:pt>
                <c:pt idx="787">
                  <c:v>0.60893910495821701</c:v>
                </c:pt>
                <c:pt idx="788">
                  <c:v>0.60912201931494303</c:v>
                </c:pt>
                <c:pt idx="789">
                  <c:v>0.60931949367813298</c:v>
                </c:pt>
                <c:pt idx="790">
                  <c:v>0.60955065871745995</c:v>
                </c:pt>
                <c:pt idx="791">
                  <c:v>0.60981311742253896</c:v>
                </c:pt>
                <c:pt idx="792">
                  <c:v>0.61011607075605201</c:v>
                </c:pt>
                <c:pt idx="793">
                  <c:v>0.610397483966997</c:v>
                </c:pt>
                <c:pt idx="794">
                  <c:v>0.61068634573937297</c:v>
                </c:pt>
                <c:pt idx="795">
                  <c:v>0.61100592006820598</c:v>
                </c:pt>
                <c:pt idx="796">
                  <c:v>0.61122477495111305</c:v>
                </c:pt>
                <c:pt idx="797">
                  <c:v>0.61154415424050002</c:v>
                </c:pt>
                <c:pt idx="798">
                  <c:v>0.61186855278741403</c:v>
                </c:pt>
                <c:pt idx="799">
                  <c:v>0.61219604591200405</c:v>
                </c:pt>
                <c:pt idx="800">
                  <c:v>0.612526491614933</c:v>
                </c:pt>
                <c:pt idx="801">
                  <c:v>0.61285379481672098</c:v>
                </c:pt>
                <c:pt idx="802">
                  <c:v>0.61314000732899698</c:v>
                </c:pt>
                <c:pt idx="803">
                  <c:v>0.61347402433391796</c:v>
                </c:pt>
                <c:pt idx="804">
                  <c:v>0.61377612564591699</c:v>
                </c:pt>
                <c:pt idx="805">
                  <c:v>0.61404224157266896</c:v>
                </c:pt>
                <c:pt idx="806">
                  <c:v>0.61428038116002903</c:v>
                </c:pt>
                <c:pt idx="807">
                  <c:v>0.61453095923432999</c:v>
                </c:pt>
                <c:pt idx="808">
                  <c:v>0.61478955095281596</c:v>
                </c:pt>
                <c:pt idx="809">
                  <c:v>0.61502040356475796</c:v>
                </c:pt>
                <c:pt idx="810">
                  <c:v>0.61527097853679802</c:v>
                </c:pt>
                <c:pt idx="811">
                  <c:v>0.61552168597934098</c:v>
                </c:pt>
                <c:pt idx="812">
                  <c:v>0.61576995265360102</c:v>
                </c:pt>
                <c:pt idx="813">
                  <c:v>0.61601027674185205</c:v>
                </c:pt>
                <c:pt idx="814">
                  <c:v>0.61624451671654201</c:v>
                </c:pt>
                <c:pt idx="815">
                  <c:v>0.61649975370061405</c:v>
                </c:pt>
                <c:pt idx="816">
                  <c:v>0.61675007636425505</c:v>
                </c:pt>
                <c:pt idx="817">
                  <c:v>0.61701613100201802</c:v>
                </c:pt>
                <c:pt idx="818">
                  <c:v>0.617262445919323</c:v>
                </c:pt>
                <c:pt idx="819">
                  <c:v>0.61748402516749901</c:v>
                </c:pt>
                <c:pt idx="820">
                  <c:v>0.61772306578603398</c:v>
                </c:pt>
                <c:pt idx="821">
                  <c:v>0.61800063492373203</c:v>
                </c:pt>
                <c:pt idx="822">
                  <c:v>0.618266887003314</c:v>
                </c:pt>
                <c:pt idx="823">
                  <c:v>0.61853595006484996</c:v>
                </c:pt>
                <c:pt idx="824">
                  <c:v>0.618801019648203</c:v>
                </c:pt>
                <c:pt idx="825">
                  <c:v>0.61900838794516</c:v>
                </c:pt>
                <c:pt idx="826">
                  <c:v>0.61920724760462098</c:v>
                </c:pt>
                <c:pt idx="827">
                  <c:v>0.61943751159054095</c:v>
                </c:pt>
                <c:pt idx="828">
                  <c:v>0.61973174214400795</c:v>
                </c:pt>
                <c:pt idx="829">
                  <c:v>0.61997012560285603</c:v>
                </c:pt>
                <c:pt idx="830">
                  <c:v>0.62020418560450996</c:v>
                </c:pt>
                <c:pt idx="831">
                  <c:v>0.62044054208902899</c:v>
                </c:pt>
                <c:pt idx="832">
                  <c:v>0.62063063704869503</c:v>
                </c:pt>
                <c:pt idx="833">
                  <c:v>0.62087183985757199</c:v>
                </c:pt>
                <c:pt idx="834">
                  <c:v>0.62117519000641996</c:v>
                </c:pt>
                <c:pt idx="835">
                  <c:v>0.62143219201565103</c:v>
                </c:pt>
                <c:pt idx="836">
                  <c:v>0.621702806646526</c:v>
                </c:pt>
                <c:pt idx="837">
                  <c:v>0.62192410819981003</c:v>
                </c:pt>
                <c:pt idx="838">
                  <c:v>0.62213384019139395</c:v>
                </c:pt>
                <c:pt idx="839">
                  <c:v>0.62236247523636101</c:v>
                </c:pt>
                <c:pt idx="840">
                  <c:v>0.62258352058852495</c:v>
                </c:pt>
                <c:pt idx="841">
                  <c:v>0.62279725982872602</c:v>
                </c:pt>
                <c:pt idx="842">
                  <c:v>0.62302795203288097</c:v>
                </c:pt>
                <c:pt idx="843">
                  <c:v>0.623239621803368</c:v>
                </c:pt>
                <c:pt idx="844">
                  <c:v>0.62343615055644097</c:v>
                </c:pt>
                <c:pt idx="845">
                  <c:v>0.62361137190275895</c:v>
                </c:pt>
                <c:pt idx="846">
                  <c:v>0.62382511758719805</c:v>
                </c:pt>
                <c:pt idx="847">
                  <c:v>0.62404074287023303</c:v>
                </c:pt>
                <c:pt idx="848">
                  <c:v>0.62422371430017798</c:v>
                </c:pt>
                <c:pt idx="849">
                  <c:v>0.62443020363876001</c:v>
                </c:pt>
                <c:pt idx="850">
                  <c:v>0.62464372220656805</c:v>
                </c:pt>
                <c:pt idx="851">
                  <c:v>0.62482930291829697</c:v>
                </c:pt>
                <c:pt idx="852">
                  <c:v>0.62502803946831298</c:v>
                </c:pt>
                <c:pt idx="853">
                  <c:v>0.62523092337055997</c:v>
                </c:pt>
                <c:pt idx="854">
                  <c:v>0.62543244688043398</c:v>
                </c:pt>
                <c:pt idx="855">
                  <c:v>0.62561245684295896</c:v>
                </c:pt>
                <c:pt idx="856">
                  <c:v>0.62580472719157698</c:v>
                </c:pt>
                <c:pt idx="857">
                  <c:v>0.62599462132379002</c:v>
                </c:pt>
                <c:pt idx="858">
                  <c:v>0.62621715648822096</c:v>
                </c:pt>
                <c:pt idx="859">
                  <c:v>0.62641523260941101</c:v>
                </c:pt>
                <c:pt idx="860">
                  <c:v>0.62660375163510895</c:v>
                </c:pt>
                <c:pt idx="861">
                  <c:v>0.62677884976193499</c:v>
                </c:pt>
                <c:pt idx="862">
                  <c:v>0.626969406233995</c:v>
                </c:pt>
                <c:pt idx="863">
                  <c:v>0.627151035932206</c:v>
                </c:pt>
                <c:pt idx="864">
                  <c:v>0.62733337951073997</c:v>
                </c:pt>
                <c:pt idx="865">
                  <c:v>0.62748980971204804</c:v>
                </c:pt>
                <c:pt idx="866">
                  <c:v>0.627618840606602</c:v>
                </c:pt>
                <c:pt idx="867">
                  <c:v>0.62776882099220299</c:v>
                </c:pt>
                <c:pt idx="868">
                  <c:v>0.62790463733741597</c:v>
                </c:pt>
                <c:pt idx="869">
                  <c:v>0.62805240851046595</c:v>
                </c:pt>
                <c:pt idx="870">
                  <c:v>0.628233196353844</c:v>
                </c:pt>
                <c:pt idx="871">
                  <c:v>0.62837661880906703</c:v>
                </c:pt>
                <c:pt idx="872">
                  <c:v>0.62851383879044198</c:v>
                </c:pt>
                <c:pt idx="873">
                  <c:v>0.62864906312001301</c:v>
                </c:pt>
                <c:pt idx="874">
                  <c:v>0.62877004660573699</c:v>
                </c:pt>
                <c:pt idx="875">
                  <c:v>0.628869575334838</c:v>
                </c:pt>
                <c:pt idx="876">
                  <c:v>0.62900271802284502</c:v>
                </c:pt>
                <c:pt idx="877">
                  <c:v>0.62914070940530897</c:v>
                </c:pt>
                <c:pt idx="878">
                  <c:v>0.62926721663379104</c:v>
                </c:pt>
                <c:pt idx="879">
                  <c:v>0.62938850193506601</c:v>
                </c:pt>
                <c:pt idx="880">
                  <c:v>0.62951565482154304</c:v>
                </c:pt>
                <c:pt idx="881">
                  <c:v>0.62966732882340204</c:v>
                </c:pt>
                <c:pt idx="882">
                  <c:v>0.62979277325246796</c:v>
                </c:pt>
                <c:pt idx="883">
                  <c:v>0.62989577489544302</c:v>
                </c:pt>
                <c:pt idx="884">
                  <c:v>0.63001044389281902</c:v>
                </c:pt>
                <c:pt idx="885">
                  <c:v>0.63011753797184999</c:v>
                </c:pt>
                <c:pt idx="886">
                  <c:v>0.63024561721675998</c:v>
                </c:pt>
                <c:pt idx="887">
                  <c:v>0.63037753721873502</c:v>
                </c:pt>
                <c:pt idx="888">
                  <c:v>0.63052811888182603</c:v>
                </c:pt>
                <c:pt idx="889">
                  <c:v>0.63066134171517896</c:v>
                </c:pt>
                <c:pt idx="890">
                  <c:v>0.63079646546368995</c:v>
                </c:pt>
                <c:pt idx="891">
                  <c:v>0.63093324265649398</c:v>
                </c:pt>
                <c:pt idx="892">
                  <c:v>0.63108785279229995</c:v>
                </c:pt>
                <c:pt idx="893">
                  <c:v>0.63127659732587904</c:v>
                </c:pt>
                <c:pt idx="894">
                  <c:v>0.63144151797699399</c:v>
                </c:pt>
                <c:pt idx="895">
                  <c:v>0.63160452399739997</c:v>
                </c:pt>
                <c:pt idx="896">
                  <c:v>0.63178826074023897</c:v>
                </c:pt>
                <c:pt idx="897">
                  <c:v>0.631951624072567</c:v>
                </c:pt>
                <c:pt idx="898">
                  <c:v>0.63209197236776604</c:v>
                </c:pt>
                <c:pt idx="899">
                  <c:v>0.63227718543447098</c:v>
                </c:pt>
                <c:pt idx="900">
                  <c:v>0.63243854208986405</c:v>
                </c:pt>
                <c:pt idx="901">
                  <c:v>0.632597636761426</c:v>
                </c:pt>
                <c:pt idx="902">
                  <c:v>0.63275087209865899</c:v>
                </c:pt>
                <c:pt idx="903">
                  <c:v>0.632887212982706</c:v>
                </c:pt>
                <c:pt idx="904">
                  <c:v>0.63305090315236601</c:v>
                </c:pt>
                <c:pt idx="905">
                  <c:v>0.63318879441978404</c:v>
                </c:pt>
                <c:pt idx="906">
                  <c:v>0.63333101002103498</c:v>
                </c:pt>
                <c:pt idx="907">
                  <c:v>0.633457034573504</c:v>
                </c:pt>
                <c:pt idx="908">
                  <c:v>0.63356816206418198</c:v>
                </c:pt>
                <c:pt idx="909">
                  <c:v>0.63372411740379397</c:v>
                </c:pt>
                <c:pt idx="910">
                  <c:v>0.633874997446083</c:v>
                </c:pt>
                <c:pt idx="911">
                  <c:v>0.63402059454181203</c:v>
                </c:pt>
                <c:pt idx="912">
                  <c:v>0.63415041258869198</c:v>
                </c:pt>
                <c:pt idx="913">
                  <c:v>0.63429878232178605</c:v>
                </c:pt>
                <c:pt idx="914">
                  <c:v>0.63445785393285903</c:v>
                </c:pt>
                <c:pt idx="915">
                  <c:v>0.63459588375454401</c:v>
                </c:pt>
                <c:pt idx="916">
                  <c:v>0.63479447577567505</c:v>
                </c:pt>
                <c:pt idx="917">
                  <c:v>0.63497001248471296</c:v>
                </c:pt>
                <c:pt idx="918">
                  <c:v>0.63509800580214704</c:v>
                </c:pt>
                <c:pt idx="919">
                  <c:v>0.63526335718697802</c:v>
                </c:pt>
                <c:pt idx="920">
                  <c:v>0.63539306588399602</c:v>
                </c:pt>
                <c:pt idx="921">
                  <c:v>0.63554616896901905</c:v>
                </c:pt>
                <c:pt idx="922">
                  <c:v>0.63567103351208898</c:v>
                </c:pt>
                <c:pt idx="923">
                  <c:v>0.63581327532007503</c:v>
                </c:pt>
                <c:pt idx="924">
                  <c:v>0.63592031964056495</c:v>
                </c:pt>
                <c:pt idx="925">
                  <c:v>0.63606161101117098</c:v>
                </c:pt>
                <c:pt idx="926">
                  <c:v>0.63619202975894995</c:v>
                </c:pt>
                <c:pt idx="927">
                  <c:v>0.63626850700710302</c:v>
                </c:pt>
                <c:pt idx="928">
                  <c:v>0.63634309243169096</c:v>
                </c:pt>
                <c:pt idx="929">
                  <c:v>0.63643393979788698</c:v>
                </c:pt>
                <c:pt idx="930">
                  <c:v>0.63649521115394203</c:v>
                </c:pt>
                <c:pt idx="931">
                  <c:v>0.636560956028142</c:v>
                </c:pt>
                <c:pt idx="932">
                  <c:v>0.63664904191846505</c:v>
                </c:pt>
                <c:pt idx="933">
                  <c:v>0.63669669203669799</c:v>
                </c:pt>
                <c:pt idx="934">
                  <c:v>0.63673910845702297</c:v>
                </c:pt>
                <c:pt idx="935">
                  <c:v>0.63679517837124</c:v>
                </c:pt>
                <c:pt idx="936">
                  <c:v>0.63682652386433203</c:v>
                </c:pt>
                <c:pt idx="937">
                  <c:v>0.63685760603870101</c:v>
                </c:pt>
                <c:pt idx="938">
                  <c:v>0.63689950915734295</c:v>
                </c:pt>
                <c:pt idx="939">
                  <c:v>0.63696117594304602</c:v>
                </c:pt>
                <c:pt idx="940">
                  <c:v>0.63700259664550596</c:v>
                </c:pt>
                <c:pt idx="941">
                  <c:v>0.637012067078917</c:v>
                </c:pt>
                <c:pt idx="942">
                  <c:v>0.63704585992611495</c:v>
                </c:pt>
                <c:pt idx="943">
                  <c:v>0.63706297008548396</c:v>
                </c:pt>
                <c:pt idx="944">
                  <c:v>0.63709641631971703</c:v>
                </c:pt>
                <c:pt idx="945">
                  <c:v>0.63712653439847799</c:v>
                </c:pt>
                <c:pt idx="946">
                  <c:v>0.63715046527973795</c:v>
                </c:pt>
                <c:pt idx="947">
                  <c:v>0.63715183686902799</c:v>
                </c:pt>
                <c:pt idx="948">
                  <c:v>0.63716313318001905</c:v>
                </c:pt>
                <c:pt idx="949">
                  <c:v>0.63720168720400705</c:v>
                </c:pt>
                <c:pt idx="950">
                  <c:v>0.63719521844398597</c:v>
                </c:pt>
                <c:pt idx="951">
                  <c:v>0.63720384134126096</c:v>
                </c:pt>
                <c:pt idx="952">
                  <c:v>0.63721545122607004</c:v>
                </c:pt>
                <c:pt idx="953">
                  <c:v>0.63719674839469598</c:v>
                </c:pt>
                <c:pt idx="954">
                  <c:v>0.63718843883280296</c:v>
                </c:pt>
                <c:pt idx="955">
                  <c:v>0.63718676410477204</c:v>
                </c:pt>
                <c:pt idx="956">
                  <c:v>0.63721727773773096</c:v>
                </c:pt>
                <c:pt idx="957">
                  <c:v>0.63725499261181895</c:v>
                </c:pt>
                <c:pt idx="958">
                  <c:v>0.637329153863058</c:v>
                </c:pt>
                <c:pt idx="959">
                  <c:v>0.63736724060726702</c:v>
                </c:pt>
                <c:pt idx="960">
                  <c:v>0.63737768838014497</c:v>
                </c:pt>
                <c:pt idx="961">
                  <c:v>0.63741889547026798</c:v>
                </c:pt>
                <c:pt idx="962">
                  <c:v>0.63744168025258596</c:v>
                </c:pt>
                <c:pt idx="963">
                  <c:v>0.63750895713391498</c:v>
                </c:pt>
                <c:pt idx="964">
                  <c:v>0.63755661936091701</c:v>
                </c:pt>
                <c:pt idx="965">
                  <c:v>0.63760353636068201</c:v>
                </c:pt>
                <c:pt idx="966">
                  <c:v>0.63767700278221895</c:v>
                </c:pt>
                <c:pt idx="967">
                  <c:v>0.63772576354257005</c:v>
                </c:pt>
                <c:pt idx="968">
                  <c:v>0.637756894898305</c:v>
                </c:pt>
                <c:pt idx="969">
                  <c:v>0.63779915201747595</c:v>
                </c:pt>
                <c:pt idx="970">
                  <c:v>0.63778979295807103</c:v>
                </c:pt>
                <c:pt idx="971">
                  <c:v>0.63779012967360604</c:v>
                </c:pt>
                <c:pt idx="972">
                  <c:v>0.63779538417819803</c:v>
                </c:pt>
                <c:pt idx="973">
                  <c:v>0.63781687507407703</c:v>
                </c:pt>
                <c:pt idx="974">
                  <c:v>0.63784186016975597</c:v>
                </c:pt>
                <c:pt idx="975">
                  <c:v>0.63784985129097505</c:v>
                </c:pt>
                <c:pt idx="976">
                  <c:v>0.63784961900578796</c:v>
                </c:pt>
                <c:pt idx="977">
                  <c:v>0.63779608290676404</c:v>
                </c:pt>
                <c:pt idx="978">
                  <c:v>0.63778750120446603</c:v>
                </c:pt>
                <c:pt idx="979">
                  <c:v>0.63773769759668497</c:v>
                </c:pt>
                <c:pt idx="980">
                  <c:v>0.63776058158162097</c:v>
                </c:pt>
                <c:pt idx="981">
                  <c:v>0.63786447950518599</c:v>
                </c:pt>
                <c:pt idx="982">
                  <c:v>0.63792840813659901</c:v>
                </c:pt>
                <c:pt idx="983">
                  <c:v>0.638021027442362</c:v>
                </c:pt>
                <c:pt idx="984">
                  <c:v>0.63811485357154596</c:v>
                </c:pt>
                <c:pt idx="985">
                  <c:v>0.63817725817590198</c:v>
                </c:pt>
                <c:pt idx="986">
                  <c:v>0.63817458470365196</c:v>
                </c:pt>
                <c:pt idx="987">
                  <c:v>0.638240506091177</c:v>
                </c:pt>
                <c:pt idx="988">
                  <c:v>0.63831146317751997</c:v>
                </c:pt>
                <c:pt idx="989">
                  <c:v>0.63829103278795596</c:v>
                </c:pt>
                <c:pt idx="990">
                  <c:v>0.63825921679952902</c:v>
                </c:pt>
                <c:pt idx="991">
                  <c:v>0.63819654330219899</c:v>
                </c:pt>
                <c:pt idx="992">
                  <c:v>0.63812187396389797</c:v>
                </c:pt>
                <c:pt idx="993">
                  <c:v>0.63793983290075595</c:v>
                </c:pt>
                <c:pt idx="994">
                  <c:v>0.63767084546353003</c:v>
                </c:pt>
                <c:pt idx="995">
                  <c:v>0.637481240490262</c:v>
                </c:pt>
                <c:pt idx="996">
                  <c:v>0.63724235722080402</c:v>
                </c:pt>
                <c:pt idx="997">
                  <c:v>0.63703377367499503</c:v>
                </c:pt>
                <c:pt idx="998">
                  <c:v>0.636744192639075</c:v>
                </c:pt>
                <c:pt idx="999">
                  <c:v>0.63643063693518198</c:v>
                </c:pt>
                <c:pt idx="1070">
                  <c:v>0.60495368292343099</c:v>
                </c:pt>
                <c:pt idx="1071">
                  <c:v>0.60764366800449598</c:v>
                </c:pt>
                <c:pt idx="1072">
                  <c:v>0.60971401210505205</c:v>
                </c:pt>
                <c:pt idx="1073">
                  <c:v>0.611436807221442</c:v>
                </c:pt>
                <c:pt idx="1074">
                  <c:v>0.61323976618232101</c:v>
                </c:pt>
                <c:pt idx="1075">
                  <c:v>0.61479382988414399</c:v>
                </c:pt>
                <c:pt idx="1076">
                  <c:v>0.61568537234101095</c:v>
                </c:pt>
                <c:pt idx="1077">
                  <c:v>0.61654545204608002</c:v>
                </c:pt>
                <c:pt idx="1078">
                  <c:v>0.61739497528947695</c:v>
                </c:pt>
                <c:pt idx="1079">
                  <c:v>0.618090275050866</c:v>
                </c:pt>
                <c:pt idx="1080">
                  <c:v>0.61880973879547396</c:v>
                </c:pt>
                <c:pt idx="1081">
                  <c:v>0.61968286826433205</c:v>
                </c:pt>
                <c:pt idx="1082">
                  <c:v>0.62020888334496904</c:v>
                </c:pt>
                <c:pt idx="1083">
                  <c:v>0.62033746153115199</c:v>
                </c:pt>
                <c:pt idx="1084">
                  <c:v>0.620841444771564</c:v>
                </c:pt>
                <c:pt idx="1085">
                  <c:v>0.62138740983820595</c:v>
                </c:pt>
                <c:pt idx="1086">
                  <c:v>0.62161908584603998</c:v>
                </c:pt>
                <c:pt idx="1087">
                  <c:v>0.62191632053763102</c:v>
                </c:pt>
                <c:pt idx="1088">
                  <c:v>0.62227933743504504</c:v>
                </c:pt>
                <c:pt idx="1089">
                  <c:v>0.62250067890059202</c:v>
                </c:pt>
                <c:pt idx="1090">
                  <c:v>0.62291247528343596</c:v>
                </c:pt>
                <c:pt idx="1091">
                  <c:v>0.62344929855968501</c:v>
                </c:pt>
                <c:pt idx="1092">
                  <c:v>0.62366337250187598</c:v>
                </c:pt>
                <c:pt idx="1093">
                  <c:v>0.62369649239827996</c:v>
                </c:pt>
                <c:pt idx="1094">
                  <c:v>0.62382190044861796</c:v>
                </c:pt>
                <c:pt idx="1095">
                  <c:v>0.62393433256757702</c:v>
                </c:pt>
                <c:pt idx="1096">
                  <c:v>0.624170609685198</c:v>
                </c:pt>
                <c:pt idx="1097">
                  <c:v>0.62441486998916196</c:v>
                </c:pt>
                <c:pt idx="1098">
                  <c:v>0.62467747323650502</c:v>
                </c:pt>
                <c:pt idx="1099">
                  <c:v>0.62501895229332205</c:v>
                </c:pt>
                <c:pt idx="1100">
                  <c:v>0.62531534464328498</c:v>
                </c:pt>
                <c:pt idx="1101">
                  <c:v>0.62565164942734197</c:v>
                </c:pt>
                <c:pt idx="1102">
                  <c:v>0.62585202336450996</c:v>
                </c:pt>
                <c:pt idx="1103">
                  <c:v>0.62596371850475296</c:v>
                </c:pt>
                <c:pt idx="1104">
                  <c:v>0.62608729467491098</c:v>
                </c:pt>
                <c:pt idx="1105">
                  <c:v>0.62618759444626904</c:v>
                </c:pt>
                <c:pt idx="1106">
                  <c:v>0.62627123730093903</c:v>
                </c:pt>
                <c:pt idx="1107">
                  <c:v>0.62638059992176298</c:v>
                </c:pt>
                <c:pt idx="1108">
                  <c:v>0.62643604776282502</c:v>
                </c:pt>
                <c:pt idx="1109">
                  <c:v>0.626461105203725</c:v>
                </c:pt>
                <c:pt idx="1110">
                  <c:v>0.62653726337573001</c:v>
                </c:pt>
                <c:pt idx="1111">
                  <c:v>0.626575881382747</c:v>
                </c:pt>
                <c:pt idx="1112">
                  <c:v>0.62670453418702599</c:v>
                </c:pt>
                <c:pt idx="1113">
                  <c:v>0.62683700975144796</c:v>
                </c:pt>
                <c:pt idx="1114">
                  <c:v>0.62696701931062704</c:v>
                </c:pt>
                <c:pt idx="1115">
                  <c:v>0.62718019116709001</c:v>
                </c:pt>
                <c:pt idx="1116">
                  <c:v>0.62741486331801399</c:v>
                </c:pt>
                <c:pt idx="1117">
                  <c:v>0.62767571706241299</c:v>
                </c:pt>
                <c:pt idx="1118">
                  <c:v>0.62797287352942099</c:v>
                </c:pt>
                <c:pt idx="1119">
                  <c:v>0.62832043742940202</c:v>
                </c:pt>
                <c:pt idx="1120">
                  <c:v>0.62869052049065399</c:v>
                </c:pt>
                <c:pt idx="1121">
                  <c:v>0.62902968742074306</c:v>
                </c:pt>
                <c:pt idx="1122">
                  <c:v>0.62932105357889201</c:v>
                </c:pt>
                <c:pt idx="1123">
                  <c:v>0.62957084920538997</c:v>
                </c:pt>
                <c:pt idx="1124">
                  <c:v>0.62982782641749702</c:v>
                </c:pt>
                <c:pt idx="1125">
                  <c:v>0.63016490827354099</c:v>
                </c:pt>
                <c:pt idx="1126">
                  <c:v>0.63049711438108502</c:v>
                </c:pt>
                <c:pt idx="1127">
                  <c:v>0.63076863225135704</c:v>
                </c:pt>
                <c:pt idx="1128">
                  <c:v>0.63107471438250196</c:v>
                </c:pt>
                <c:pt idx="1129">
                  <c:v>0.63138896956424595</c:v>
                </c:pt>
                <c:pt idx="1130">
                  <c:v>0.631679504708063</c:v>
                </c:pt>
                <c:pt idx="1131">
                  <c:v>0.63196257287972601</c:v>
                </c:pt>
                <c:pt idx="1132">
                  <c:v>0.632294888063478</c:v>
                </c:pt>
                <c:pt idx="1133">
                  <c:v>0.632585915237318</c:v>
                </c:pt>
                <c:pt idx="1134">
                  <c:v>0.63287140553689802</c:v>
                </c:pt>
                <c:pt idx="1135">
                  <c:v>0.63319057063110895</c:v>
                </c:pt>
                <c:pt idx="1136">
                  <c:v>0.63343919277300198</c:v>
                </c:pt>
                <c:pt idx="1137">
                  <c:v>0.63368463554990395</c:v>
                </c:pt>
                <c:pt idx="1138">
                  <c:v>0.63396403561763204</c:v>
                </c:pt>
                <c:pt idx="1139">
                  <c:v>0.63424441530263598</c:v>
                </c:pt>
                <c:pt idx="1140">
                  <c:v>0.634517017244288</c:v>
                </c:pt>
                <c:pt idx="1141">
                  <c:v>0.63476686504633895</c:v>
                </c:pt>
                <c:pt idx="1142">
                  <c:v>0.63498633547425898</c:v>
                </c:pt>
                <c:pt idx="1143">
                  <c:v>0.635199746408739</c:v>
                </c:pt>
                <c:pt idx="1144">
                  <c:v>0.63545526553155296</c:v>
                </c:pt>
                <c:pt idx="1145">
                  <c:v>0.63566528024382596</c:v>
                </c:pt>
                <c:pt idx="1146">
                  <c:v>0.63586872941117101</c:v>
                </c:pt>
                <c:pt idx="1147">
                  <c:v>0.63609200470329597</c:v>
                </c:pt>
                <c:pt idx="1148">
                  <c:v>0.63629137982654305</c:v>
                </c:pt>
                <c:pt idx="1149">
                  <c:v>0.63650173300228596</c:v>
                </c:pt>
                <c:pt idx="1150">
                  <c:v>0.63672873951373898</c:v>
                </c:pt>
                <c:pt idx="1151">
                  <c:v>0.63697020829865303</c:v>
                </c:pt>
                <c:pt idx="1152">
                  <c:v>0.63723665888068604</c:v>
                </c:pt>
                <c:pt idx="1153">
                  <c:v>0.63747557115074704</c:v>
                </c:pt>
                <c:pt idx="1154">
                  <c:v>0.63774157821468902</c:v>
                </c:pt>
                <c:pt idx="1155">
                  <c:v>0.63800406441416302</c:v>
                </c:pt>
                <c:pt idx="1156">
                  <c:v>0.63824730891672499</c:v>
                </c:pt>
                <c:pt idx="1157">
                  <c:v>0.63847561773232497</c:v>
                </c:pt>
                <c:pt idx="1158">
                  <c:v>0.63872662293844895</c:v>
                </c:pt>
                <c:pt idx="1159">
                  <c:v>0.63897806537615498</c:v>
                </c:pt>
                <c:pt idx="1160">
                  <c:v>0.63920546976128301</c:v>
                </c:pt>
                <c:pt idx="1161">
                  <c:v>0.63946350769990001</c:v>
                </c:pt>
                <c:pt idx="1162">
                  <c:v>0.63966599330262897</c:v>
                </c:pt>
                <c:pt idx="1163">
                  <c:v>0.63987809233246395</c:v>
                </c:pt>
                <c:pt idx="1164">
                  <c:v>0.64009331794722801</c:v>
                </c:pt>
                <c:pt idx="1165">
                  <c:v>0.64029757291071099</c:v>
                </c:pt>
                <c:pt idx="1166">
                  <c:v>0.64054919656681497</c:v>
                </c:pt>
                <c:pt idx="1167">
                  <c:v>0.64079154487265499</c:v>
                </c:pt>
                <c:pt idx="1168">
                  <c:v>0.64098054336783705</c:v>
                </c:pt>
                <c:pt idx="1169">
                  <c:v>0.64120369915026798</c:v>
                </c:pt>
                <c:pt idx="1170">
                  <c:v>0.64140632875431403</c:v>
                </c:pt>
                <c:pt idx="1171">
                  <c:v>0.64161159323253703</c:v>
                </c:pt>
                <c:pt idx="1172">
                  <c:v>0.64183085025674802</c:v>
                </c:pt>
                <c:pt idx="1173">
                  <c:v>0.64207268636109505</c:v>
                </c:pt>
                <c:pt idx="1174">
                  <c:v>0.64230511530696199</c:v>
                </c:pt>
                <c:pt idx="1175">
                  <c:v>0.64252066247700101</c:v>
                </c:pt>
                <c:pt idx="1176">
                  <c:v>0.64271472302495603</c:v>
                </c:pt>
                <c:pt idx="1177">
                  <c:v>0.64291564034730098</c:v>
                </c:pt>
                <c:pt idx="1178">
                  <c:v>0.64311109096626395</c:v>
                </c:pt>
                <c:pt idx="1179">
                  <c:v>0.64328676795432904</c:v>
                </c:pt>
                <c:pt idx="1180">
                  <c:v>0.64346085147847398</c:v>
                </c:pt>
                <c:pt idx="1181">
                  <c:v>0.64365067834953105</c:v>
                </c:pt>
                <c:pt idx="1182">
                  <c:v>0.64381751542770504</c:v>
                </c:pt>
                <c:pt idx="1183">
                  <c:v>0.64397836545174303</c:v>
                </c:pt>
                <c:pt idx="1184">
                  <c:v>0.64415139887676098</c:v>
                </c:pt>
                <c:pt idx="1185">
                  <c:v>0.64431708404791399</c:v>
                </c:pt>
                <c:pt idx="1186">
                  <c:v>0.64447364377791305</c:v>
                </c:pt>
                <c:pt idx="1187">
                  <c:v>0.644671841676559</c:v>
                </c:pt>
                <c:pt idx="1188">
                  <c:v>0.64484949985078799</c:v>
                </c:pt>
                <c:pt idx="1189">
                  <c:v>0.64501687312570199</c:v>
                </c:pt>
                <c:pt idx="1190">
                  <c:v>0.64518292879555805</c:v>
                </c:pt>
                <c:pt idx="1191">
                  <c:v>0.645357081663406</c:v>
                </c:pt>
                <c:pt idx="1192">
                  <c:v>0.64549338334862405</c:v>
                </c:pt>
                <c:pt idx="1193">
                  <c:v>0.64562400058695102</c:v>
                </c:pt>
                <c:pt idx="1194">
                  <c:v>0.64579036521891497</c:v>
                </c:pt>
                <c:pt idx="1195">
                  <c:v>0.64594593834034797</c:v>
                </c:pt>
                <c:pt idx="1196">
                  <c:v>0.64610872553575405</c:v>
                </c:pt>
                <c:pt idx="1197">
                  <c:v>0.64625228172786497</c:v>
                </c:pt>
                <c:pt idx="1198">
                  <c:v>0.64637708826752804</c:v>
                </c:pt>
                <c:pt idx="1199">
                  <c:v>0.64650648963208701</c:v>
                </c:pt>
                <c:pt idx="1200">
                  <c:v>0.64666313559246502</c:v>
                </c:pt>
                <c:pt idx="1201">
                  <c:v>0.64679769403307497</c:v>
                </c:pt>
                <c:pt idx="1202">
                  <c:v>0.64694884745391101</c:v>
                </c:pt>
                <c:pt idx="1203">
                  <c:v>0.64710047958771899</c:v>
                </c:pt>
                <c:pt idx="1204">
                  <c:v>0.64723513261145305</c:v>
                </c:pt>
                <c:pt idx="1205">
                  <c:v>0.64737833294092395</c:v>
                </c:pt>
                <c:pt idx="1206">
                  <c:v>0.64749584249674996</c:v>
                </c:pt>
                <c:pt idx="1207">
                  <c:v>0.64761346065420899</c:v>
                </c:pt>
                <c:pt idx="1208">
                  <c:v>0.64776540735389698</c:v>
                </c:pt>
                <c:pt idx="1209">
                  <c:v>0.64788724282092702</c:v>
                </c:pt>
                <c:pt idx="1210">
                  <c:v>0.64800029959583605</c:v>
                </c:pt>
                <c:pt idx="1211">
                  <c:v>0.64812963744722096</c:v>
                </c:pt>
                <c:pt idx="1212">
                  <c:v>0.64825117052036396</c:v>
                </c:pt>
                <c:pt idx="1213">
                  <c:v>0.64837618615364701</c:v>
                </c:pt>
                <c:pt idx="1214">
                  <c:v>0.648501075301121</c:v>
                </c:pt>
                <c:pt idx="1215">
                  <c:v>0.64863930364883904</c:v>
                </c:pt>
                <c:pt idx="1216">
                  <c:v>0.64876672397086199</c:v>
                </c:pt>
                <c:pt idx="1217">
                  <c:v>0.648841572145191</c:v>
                </c:pt>
                <c:pt idx="1218">
                  <c:v>0.64896335424309304</c:v>
                </c:pt>
                <c:pt idx="1219">
                  <c:v>0.64908110786421602</c:v>
                </c:pt>
                <c:pt idx="1220">
                  <c:v>0.649188210860566</c:v>
                </c:pt>
                <c:pt idx="1221">
                  <c:v>0.64931138950098799</c:v>
                </c:pt>
                <c:pt idx="1222">
                  <c:v>0.64944183079136997</c:v>
                </c:pt>
                <c:pt idx="1223">
                  <c:v>0.64953339886723804</c:v>
                </c:pt>
                <c:pt idx="1224">
                  <c:v>0.64964371458731995</c:v>
                </c:pt>
                <c:pt idx="1225">
                  <c:v>0.64978681331768995</c:v>
                </c:pt>
                <c:pt idx="1226">
                  <c:v>0.64991978605311396</c:v>
                </c:pt>
                <c:pt idx="1227">
                  <c:v>0.650072001859197</c:v>
                </c:pt>
                <c:pt idx="1228">
                  <c:v>0.650201480851057</c:v>
                </c:pt>
                <c:pt idx="1229">
                  <c:v>0.65035313392670002</c:v>
                </c:pt>
                <c:pt idx="1230">
                  <c:v>0.65048267463333098</c:v>
                </c:pt>
                <c:pt idx="1231">
                  <c:v>0.65063926560299001</c:v>
                </c:pt>
                <c:pt idx="1232">
                  <c:v>0.65077663779928696</c:v>
                </c:pt>
                <c:pt idx="1233">
                  <c:v>0.65088014503645097</c:v>
                </c:pt>
                <c:pt idx="1234">
                  <c:v>0.65099553408084598</c:v>
                </c:pt>
                <c:pt idx="1235">
                  <c:v>0.65112843466986103</c:v>
                </c:pt>
                <c:pt idx="1236">
                  <c:v>0.65127882154322103</c:v>
                </c:pt>
                <c:pt idx="1237">
                  <c:v>0.65141815266361303</c:v>
                </c:pt>
                <c:pt idx="1238">
                  <c:v>0.65157032470805099</c:v>
                </c:pt>
                <c:pt idx="1239">
                  <c:v>0.65171724328272496</c:v>
                </c:pt>
                <c:pt idx="1240">
                  <c:v>0.65183814837194698</c:v>
                </c:pt>
                <c:pt idx="1241">
                  <c:v>0.65197548423565699</c:v>
                </c:pt>
                <c:pt idx="1242">
                  <c:v>0.65212059554911905</c:v>
                </c:pt>
                <c:pt idx="1243">
                  <c:v>0.65223548622712801</c:v>
                </c:pt>
                <c:pt idx="1244">
                  <c:v>0.65237098273293403</c:v>
                </c:pt>
                <c:pt idx="1245">
                  <c:v>0.65250672300516499</c:v>
                </c:pt>
                <c:pt idx="1246">
                  <c:v>0.65262915106899999</c:v>
                </c:pt>
                <c:pt idx="1247">
                  <c:v>0.65274963431176503</c:v>
                </c:pt>
                <c:pt idx="1248">
                  <c:v>0.65287072083553499</c:v>
                </c:pt>
                <c:pt idx="1249">
                  <c:v>0.65298559483916696</c:v>
                </c:pt>
                <c:pt idx="1250">
                  <c:v>0.65312375699992697</c:v>
                </c:pt>
                <c:pt idx="1251">
                  <c:v>0.65323246675854396</c:v>
                </c:pt>
                <c:pt idx="1252">
                  <c:v>0.653365140994704</c:v>
                </c:pt>
                <c:pt idx="1253">
                  <c:v>0.65351232153759098</c:v>
                </c:pt>
                <c:pt idx="1254">
                  <c:v>0.65365814542087797</c:v>
                </c:pt>
                <c:pt idx="1255">
                  <c:v>0.653751655368211</c:v>
                </c:pt>
                <c:pt idx="1256">
                  <c:v>0.653880152272305</c:v>
                </c:pt>
                <c:pt idx="1257">
                  <c:v>0.65405207231486595</c:v>
                </c:pt>
                <c:pt idx="1258">
                  <c:v>0.65416987458190401</c:v>
                </c:pt>
                <c:pt idx="1259">
                  <c:v>0.65428742633716896</c:v>
                </c:pt>
                <c:pt idx="1260">
                  <c:v>0.65445673042914998</c:v>
                </c:pt>
                <c:pt idx="1261">
                  <c:v>0.65461613286644604</c:v>
                </c:pt>
                <c:pt idx="1262">
                  <c:v>0.65475493373381499</c:v>
                </c:pt>
                <c:pt idx="1263">
                  <c:v>0.65490590861557796</c:v>
                </c:pt>
                <c:pt idx="1264">
                  <c:v>0.65504640231849798</c:v>
                </c:pt>
                <c:pt idx="1265">
                  <c:v>0.65517613643950401</c:v>
                </c:pt>
                <c:pt idx="1266">
                  <c:v>0.65529888178413298</c:v>
                </c:pt>
                <c:pt idx="1267">
                  <c:v>0.65544077923884003</c:v>
                </c:pt>
                <c:pt idx="1268">
                  <c:v>0.65557045484822896</c:v>
                </c:pt>
                <c:pt idx="1269">
                  <c:v>0.65571484457420803</c:v>
                </c:pt>
                <c:pt idx="1270">
                  <c:v>0.65584845113949597</c:v>
                </c:pt>
                <c:pt idx="1271">
                  <c:v>0.65599213074485496</c:v>
                </c:pt>
                <c:pt idx="1272">
                  <c:v>0.65613664625401202</c:v>
                </c:pt>
                <c:pt idx="1273">
                  <c:v>0.65627826393463495</c:v>
                </c:pt>
                <c:pt idx="1274">
                  <c:v>0.65640558046976105</c:v>
                </c:pt>
                <c:pt idx="1275">
                  <c:v>0.65653006821275695</c:v>
                </c:pt>
                <c:pt idx="1276">
                  <c:v>0.65664261803290502</c:v>
                </c:pt>
                <c:pt idx="1277">
                  <c:v>0.65673246206936298</c:v>
                </c:pt>
                <c:pt idx="1278">
                  <c:v>0.65685071010557405</c:v>
                </c:pt>
                <c:pt idx="1279">
                  <c:v>0.65700982867257895</c:v>
                </c:pt>
                <c:pt idx="1280">
                  <c:v>0.65714285506270498</c:v>
                </c:pt>
                <c:pt idx="1281">
                  <c:v>0.65726415931915305</c:v>
                </c:pt>
                <c:pt idx="1282">
                  <c:v>0.657400548342155</c:v>
                </c:pt>
                <c:pt idx="1283">
                  <c:v>0.65748121055743702</c:v>
                </c:pt>
                <c:pt idx="1284">
                  <c:v>0.65761821992796099</c:v>
                </c:pt>
                <c:pt idx="1285">
                  <c:v>0.65774077476466997</c:v>
                </c:pt>
                <c:pt idx="1286">
                  <c:v>0.65786255133517701</c:v>
                </c:pt>
                <c:pt idx="1287">
                  <c:v>0.65800410057505798</c:v>
                </c:pt>
                <c:pt idx="1288">
                  <c:v>0.65813544375486199</c:v>
                </c:pt>
                <c:pt idx="1289">
                  <c:v>0.65825836654024406</c:v>
                </c:pt>
                <c:pt idx="1290">
                  <c:v>0.658380478372945</c:v>
                </c:pt>
                <c:pt idx="1291">
                  <c:v>0.65849307560246195</c:v>
                </c:pt>
                <c:pt idx="1292">
                  <c:v>0.65861844592260999</c:v>
                </c:pt>
                <c:pt idx="1293">
                  <c:v>0.65874453284030099</c:v>
                </c:pt>
                <c:pt idx="1294">
                  <c:v>0.65889084042631396</c:v>
                </c:pt>
                <c:pt idx="1295">
                  <c:v>0.65903468611446803</c:v>
                </c:pt>
                <c:pt idx="1296">
                  <c:v>0.65918658549141396</c:v>
                </c:pt>
                <c:pt idx="1297">
                  <c:v>0.65932441508791595</c:v>
                </c:pt>
                <c:pt idx="1298">
                  <c:v>0.65944999404289695</c:v>
                </c:pt>
                <c:pt idx="1299">
                  <c:v>0.65956963372324595</c:v>
                </c:pt>
                <c:pt idx="1300">
                  <c:v>0.65968951771977802</c:v>
                </c:pt>
                <c:pt idx="1301">
                  <c:v>0.65980994886163002</c:v>
                </c:pt>
                <c:pt idx="1302">
                  <c:v>0.65996822316047998</c:v>
                </c:pt>
                <c:pt idx="1303">
                  <c:v>0.66009976125617198</c:v>
                </c:pt>
                <c:pt idx="1304">
                  <c:v>0.66022159115944801</c:v>
                </c:pt>
                <c:pt idx="1305">
                  <c:v>0.66035056157690597</c:v>
                </c:pt>
                <c:pt idx="1306">
                  <c:v>0.66041935113070105</c:v>
                </c:pt>
                <c:pt idx="1307">
                  <c:v>0.66046979284375196</c:v>
                </c:pt>
                <c:pt idx="1308">
                  <c:v>0.66056832998422599</c:v>
                </c:pt>
                <c:pt idx="1309">
                  <c:v>0.66066674650144797</c:v>
                </c:pt>
                <c:pt idx="1310">
                  <c:v>0.66075316312050802</c:v>
                </c:pt>
                <c:pt idx="1311">
                  <c:v>0.66085038009844999</c:v>
                </c:pt>
                <c:pt idx="1312">
                  <c:v>0.66090765288977305</c:v>
                </c:pt>
                <c:pt idx="1313">
                  <c:v>0.66096112702495702</c:v>
                </c:pt>
                <c:pt idx="1314">
                  <c:v>0.66106580365420797</c:v>
                </c:pt>
                <c:pt idx="1315">
                  <c:v>0.66114850987144003</c:v>
                </c:pt>
                <c:pt idx="1316">
                  <c:v>0.661206940026414</c:v>
                </c:pt>
                <c:pt idx="1317">
                  <c:v>0.66124688423648603</c:v>
                </c:pt>
                <c:pt idx="1318">
                  <c:v>0.66129256300625605</c:v>
                </c:pt>
                <c:pt idx="1319">
                  <c:v>0.66136398246037897</c:v>
                </c:pt>
                <c:pt idx="1320">
                  <c:v>0.66138105943000303</c:v>
                </c:pt>
                <c:pt idx="1321">
                  <c:v>0.66145450176420095</c:v>
                </c:pt>
                <c:pt idx="1322">
                  <c:v>0.66149364864558602</c:v>
                </c:pt>
                <c:pt idx="1323">
                  <c:v>0.66151938968033197</c:v>
                </c:pt>
                <c:pt idx="1324">
                  <c:v>0.66155613109460598</c:v>
                </c:pt>
                <c:pt idx="1325">
                  <c:v>0.66161576212830997</c:v>
                </c:pt>
                <c:pt idx="1326">
                  <c:v>0.66166964033627196</c:v>
                </c:pt>
                <c:pt idx="1327">
                  <c:v>0.66170501259389902</c:v>
                </c:pt>
                <c:pt idx="1328">
                  <c:v>0.66170495056769896</c:v>
                </c:pt>
                <c:pt idx="1329">
                  <c:v>0.66171070197532</c:v>
                </c:pt>
                <c:pt idx="1330">
                  <c:v>0.66175771501198599</c:v>
                </c:pt>
                <c:pt idx="1331">
                  <c:v>0.66176375637434903</c:v>
                </c:pt>
                <c:pt idx="1332">
                  <c:v>0.66175500796186704</c:v>
                </c:pt>
                <c:pt idx="1333">
                  <c:v>0.66177812931243796</c:v>
                </c:pt>
                <c:pt idx="1334">
                  <c:v>0.66176557539753</c:v>
                </c:pt>
                <c:pt idx="1335">
                  <c:v>0.66175431095623605</c:v>
                </c:pt>
                <c:pt idx="1336">
                  <c:v>0.66177273753274102</c:v>
                </c:pt>
                <c:pt idx="1337">
                  <c:v>0.66180329498563795</c:v>
                </c:pt>
                <c:pt idx="1338">
                  <c:v>0.66180678706526097</c:v>
                </c:pt>
                <c:pt idx="1339">
                  <c:v>0.66184518321883101</c:v>
                </c:pt>
                <c:pt idx="1340">
                  <c:v>0.66185886932052496</c:v>
                </c:pt>
                <c:pt idx="1341">
                  <c:v>0.66187217962161404</c:v>
                </c:pt>
                <c:pt idx="1342">
                  <c:v>0.66188850669112698</c:v>
                </c:pt>
                <c:pt idx="1343">
                  <c:v>0.66187203918468995</c:v>
                </c:pt>
                <c:pt idx="1344">
                  <c:v>0.66190457506307598</c:v>
                </c:pt>
                <c:pt idx="1345">
                  <c:v>0.66187557790390805</c:v>
                </c:pt>
                <c:pt idx="1346">
                  <c:v>0.66191876364278401</c:v>
                </c:pt>
                <c:pt idx="1347">
                  <c:v>0.66198317586876898</c:v>
                </c:pt>
                <c:pt idx="1348">
                  <c:v>0.66201006724811096</c:v>
                </c:pt>
                <c:pt idx="1349">
                  <c:v>0.66200835023746396</c:v>
                </c:pt>
                <c:pt idx="1350">
                  <c:v>0.66203027145828897</c:v>
                </c:pt>
                <c:pt idx="1351">
                  <c:v>0.66197093146775299</c:v>
                </c:pt>
                <c:pt idx="1352">
                  <c:v>0.66196890961438604</c:v>
                </c:pt>
                <c:pt idx="1353">
                  <c:v>0.66199888717329003</c:v>
                </c:pt>
                <c:pt idx="1354">
                  <c:v>0.66199661982171498</c:v>
                </c:pt>
                <c:pt idx="1355">
                  <c:v>0.66203181381444098</c:v>
                </c:pt>
                <c:pt idx="1356">
                  <c:v>0.66201844077012695</c:v>
                </c:pt>
                <c:pt idx="1357">
                  <c:v>0.66198745513146295</c:v>
                </c:pt>
                <c:pt idx="1358">
                  <c:v>0.661927381011853</c:v>
                </c:pt>
                <c:pt idx="1359">
                  <c:v>0.66187228052418801</c:v>
                </c:pt>
                <c:pt idx="1360">
                  <c:v>0.66187238446887897</c:v>
                </c:pt>
                <c:pt idx="1361">
                  <c:v>0.66189858249300204</c:v>
                </c:pt>
                <c:pt idx="1362">
                  <c:v>0.66187229321346697</c:v>
                </c:pt>
                <c:pt idx="1363">
                  <c:v>0.66184733728770895</c:v>
                </c:pt>
                <c:pt idx="1364">
                  <c:v>0.66180755411511505</c:v>
                </c:pt>
                <c:pt idx="1365">
                  <c:v>0.66173999122265803</c:v>
                </c:pt>
                <c:pt idx="1366">
                  <c:v>0.66170162968937496</c:v>
                </c:pt>
                <c:pt idx="1367">
                  <c:v>0.66163055465974996</c:v>
                </c:pt>
                <c:pt idx="1368">
                  <c:v>0.66157713830091303</c:v>
                </c:pt>
                <c:pt idx="1369">
                  <c:v>0.66150765790120003</c:v>
                </c:pt>
                <c:pt idx="1370">
                  <c:v>0.66143736597306402</c:v>
                </c:pt>
                <c:pt idx="1371">
                  <c:v>0.66138030788607904</c:v>
                </c:pt>
                <c:pt idx="1372">
                  <c:v>0.661342526516281</c:v>
                </c:pt>
                <c:pt idx="1373">
                  <c:v>0.66127198292811595</c:v>
                </c:pt>
                <c:pt idx="1374">
                  <c:v>0.66119612439162201</c:v>
                </c:pt>
                <c:pt idx="1375">
                  <c:v>0.66115070137253795</c:v>
                </c:pt>
                <c:pt idx="1376">
                  <c:v>0.66111296513857398</c:v>
                </c:pt>
                <c:pt idx="1377">
                  <c:v>0.66104139503703396</c:v>
                </c:pt>
                <c:pt idx="1378">
                  <c:v>0.66099541693182895</c:v>
                </c:pt>
                <c:pt idx="1379">
                  <c:v>0.66091372572262896</c:v>
                </c:pt>
                <c:pt idx="1380">
                  <c:v>0.66081483700035004</c:v>
                </c:pt>
                <c:pt idx="1381">
                  <c:v>0.66075186567435396</c:v>
                </c:pt>
                <c:pt idx="1382">
                  <c:v>0.66072095367824502</c:v>
                </c:pt>
                <c:pt idx="1383">
                  <c:v>0.66065480223510498</c:v>
                </c:pt>
                <c:pt idx="1384">
                  <c:v>0.66061986111521698</c:v>
                </c:pt>
                <c:pt idx="1385">
                  <c:v>0.66057749463653004</c:v>
                </c:pt>
                <c:pt idx="1386">
                  <c:v>0.66055718681358</c:v>
                </c:pt>
                <c:pt idx="1387">
                  <c:v>0.66051458467422397</c:v>
                </c:pt>
                <c:pt idx="1388">
                  <c:v>0.66045190123470099</c:v>
                </c:pt>
                <c:pt idx="1389">
                  <c:v>0.66041332302656597</c:v>
                </c:pt>
                <c:pt idx="1390">
                  <c:v>0.66033361207330299</c:v>
                </c:pt>
                <c:pt idx="1391">
                  <c:v>0.660323915198331</c:v>
                </c:pt>
                <c:pt idx="1392">
                  <c:v>0.66028720045605405</c:v>
                </c:pt>
                <c:pt idx="1393">
                  <c:v>0.66026237423518996</c:v>
                </c:pt>
                <c:pt idx="1394">
                  <c:v>0.660196666752765</c:v>
                </c:pt>
                <c:pt idx="1395">
                  <c:v>0.66013820740950402</c:v>
                </c:pt>
                <c:pt idx="1396">
                  <c:v>0.66007061053805205</c:v>
                </c:pt>
                <c:pt idx="1397">
                  <c:v>0.65999131926578902</c:v>
                </c:pt>
                <c:pt idx="1398">
                  <c:v>0.65991962014617001</c:v>
                </c:pt>
                <c:pt idx="1399">
                  <c:v>0.65981715922692796</c:v>
                </c:pt>
                <c:pt idx="1400">
                  <c:v>0.65967630910006003</c:v>
                </c:pt>
                <c:pt idx="1401">
                  <c:v>0.65962694988348003</c:v>
                </c:pt>
                <c:pt idx="1402">
                  <c:v>0.65955417207314704</c:v>
                </c:pt>
                <c:pt idx="1403">
                  <c:v>0.65950477944487995</c:v>
                </c:pt>
                <c:pt idx="1404">
                  <c:v>0.65955391407050501</c:v>
                </c:pt>
                <c:pt idx="1405">
                  <c:v>0.65946811135413397</c:v>
                </c:pt>
                <c:pt idx="1406">
                  <c:v>0.65935584254285295</c:v>
                </c:pt>
                <c:pt idx="1407">
                  <c:v>0.65929139339556497</c:v>
                </c:pt>
                <c:pt idx="1408">
                  <c:v>0.65913172645534202</c:v>
                </c:pt>
                <c:pt idx="1409">
                  <c:v>0.659083158627216</c:v>
                </c:pt>
                <c:pt idx="1410">
                  <c:v>0.65901690823257497</c:v>
                </c:pt>
                <c:pt idx="1411">
                  <c:v>0.65895355146245504</c:v>
                </c:pt>
                <c:pt idx="1412">
                  <c:v>0.65889847447551997</c:v>
                </c:pt>
                <c:pt idx="1413">
                  <c:v>0.65881478377800895</c:v>
                </c:pt>
                <c:pt idx="1414">
                  <c:v>0.65877381460219497</c:v>
                </c:pt>
                <c:pt idx="1415">
                  <c:v>0.65876615815974904</c:v>
                </c:pt>
                <c:pt idx="1416">
                  <c:v>0.65869234500711704</c:v>
                </c:pt>
                <c:pt idx="1417">
                  <c:v>0.65865100395281495</c:v>
                </c:pt>
                <c:pt idx="1418">
                  <c:v>0.658591446234981</c:v>
                </c:pt>
                <c:pt idx="1419">
                  <c:v>0.658534513323358</c:v>
                </c:pt>
                <c:pt idx="1420">
                  <c:v>0.65846450651133004</c:v>
                </c:pt>
                <c:pt idx="1421">
                  <c:v>0.65840729648219998</c:v>
                </c:pt>
                <c:pt idx="1422">
                  <c:v>0.65839645580485695</c:v>
                </c:pt>
                <c:pt idx="1423">
                  <c:v>0.65836805839935997</c:v>
                </c:pt>
                <c:pt idx="1424">
                  <c:v>0.65834461263605504</c:v>
                </c:pt>
                <c:pt idx="1425">
                  <c:v>0.65827083303980305</c:v>
                </c:pt>
                <c:pt idx="1426">
                  <c:v>0.65816770397763802</c:v>
                </c:pt>
                <c:pt idx="1427">
                  <c:v>0.65812859284320002</c:v>
                </c:pt>
                <c:pt idx="1428">
                  <c:v>0.65808349094360796</c:v>
                </c:pt>
                <c:pt idx="1429">
                  <c:v>0.65813082128829603</c:v>
                </c:pt>
                <c:pt idx="1430">
                  <c:v>0.65814605557324102</c:v>
                </c:pt>
                <c:pt idx="1431">
                  <c:v>0.65809091653409602</c:v>
                </c:pt>
                <c:pt idx="1432">
                  <c:v>0.65805773283724001</c:v>
                </c:pt>
                <c:pt idx="1433">
                  <c:v>0.65800453305128803</c:v>
                </c:pt>
                <c:pt idx="1434">
                  <c:v>0.65792206090427996</c:v>
                </c:pt>
                <c:pt idx="1435">
                  <c:v>0.65795143887850005</c:v>
                </c:pt>
                <c:pt idx="1436">
                  <c:v>0.65792055770008395</c:v>
                </c:pt>
                <c:pt idx="1437">
                  <c:v>0.65796382700012401</c:v>
                </c:pt>
                <c:pt idx="1438">
                  <c:v>0.65791672253406797</c:v>
                </c:pt>
                <c:pt idx="1439">
                  <c:v>0.65767848500910897</c:v>
                </c:pt>
                <c:pt idx="1440">
                  <c:v>0.65761414989337696</c:v>
                </c:pt>
                <c:pt idx="1441">
                  <c:v>0.65756785687180697</c:v>
                </c:pt>
                <c:pt idx="1442">
                  <c:v>0.65756726403996901</c:v>
                </c:pt>
                <c:pt idx="1443">
                  <c:v>0.65786567244860905</c:v>
                </c:pt>
                <c:pt idx="1444">
                  <c:v>0.65792267928257797</c:v>
                </c:pt>
                <c:pt idx="1445">
                  <c:v>0.65777764571484698</c:v>
                </c:pt>
                <c:pt idx="1446">
                  <c:v>0.65773776757519098</c:v>
                </c:pt>
                <c:pt idx="1447">
                  <c:v>0.65758924063926205</c:v>
                </c:pt>
                <c:pt idx="1448">
                  <c:v>0.65763612855671705</c:v>
                </c:pt>
                <c:pt idx="1449">
                  <c:v>0.65771489926314497</c:v>
                </c:pt>
                <c:pt idx="1450">
                  <c:v>0.65770690400564502</c:v>
                </c:pt>
                <c:pt idx="1451">
                  <c:v>0.65793891277905403</c:v>
                </c:pt>
                <c:pt idx="1452">
                  <c:v>0.65829364775098198</c:v>
                </c:pt>
                <c:pt idx="1453">
                  <c:v>0.65836788791183898</c:v>
                </c:pt>
                <c:pt idx="1454">
                  <c:v>0.65829731844429595</c:v>
                </c:pt>
                <c:pt idx="1455">
                  <c:v>0.65799956932515302</c:v>
                </c:pt>
                <c:pt idx="1456">
                  <c:v>0.65765904993944402</c:v>
                </c:pt>
                <c:pt idx="1457">
                  <c:v>0.65747703406285196</c:v>
                </c:pt>
                <c:pt idx="1458">
                  <c:v>0.65734286318698198</c:v>
                </c:pt>
                <c:pt idx="1459">
                  <c:v>0.65768547778428998</c:v>
                </c:pt>
                <c:pt idx="1600">
                  <c:v>0.57948799185191902</c:v>
                </c:pt>
                <c:pt idx="1601">
                  <c:v>0.58001711662395194</c:v>
                </c:pt>
                <c:pt idx="1602">
                  <c:v>0.58087514793672401</c:v>
                </c:pt>
                <c:pt idx="1603">
                  <c:v>0.58149944047171198</c:v>
                </c:pt>
                <c:pt idx="1604">
                  <c:v>0.58173146626627703</c:v>
                </c:pt>
                <c:pt idx="1605">
                  <c:v>0.58263780525653996</c:v>
                </c:pt>
                <c:pt idx="1606">
                  <c:v>0.58395486112894501</c:v>
                </c:pt>
                <c:pt idx="1607">
                  <c:v>0.585165440484818</c:v>
                </c:pt>
                <c:pt idx="1608">
                  <c:v>0.58620591582505699</c:v>
                </c:pt>
                <c:pt idx="1609">
                  <c:v>0.58740424190722096</c:v>
                </c:pt>
                <c:pt idx="1610">
                  <c:v>0.58858318593576597</c:v>
                </c:pt>
                <c:pt idx="1611">
                  <c:v>0.589402653746533</c:v>
                </c:pt>
                <c:pt idx="1612">
                  <c:v>0.58998865881176599</c:v>
                </c:pt>
                <c:pt idx="1613">
                  <c:v>0.59071946737139402</c:v>
                </c:pt>
                <c:pt idx="1614">
                  <c:v>0.59133780455838303</c:v>
                </c:pt>
                <c:pt idx="1615">
                  <c:v>0.59201984704258204</c:v>
                </c:pt>
                <c:pt idx="1616">
                  <c:v>0.59281664206043905</c:v>
                </c:pt>
                <c:pt idx="1617">
                  <c:v>0.59359967202849495</c:v>
                </c:pt>
                <c:pt idx="1618">
                  <c:v>0.59433007777797497</c:v>
                </c:pt>
                <c:pt idx="1619">
                  <c:v>0.59494712784968395</c:v>
                </c:pt>
                <c:pt idx="1620">
                  <c:v>0.59577012420109898</c:v>
                </c:pt>
                <c:pt idx="1621">
                  <c:v>0.59667629002633404</c:v>
                </c:pt>
                <c:pt idx="1622">
                  <c:v>0.59756435098124705</c:v>
                </c:pt>
                <c:pt idx="1623">
                  <c:v>0.59848170340908702</c:v>
                </c:pt>
                <c:pt idx="1624">
                  <c:v>0.59938957008543903</c:v>
                </c:pt>
                <c:pt idx="1625">
                  <c:v>0.60019269711190704</c:v>
                </c:pt>
                <c:pt idx="1626">
                  <c:v>0.60104998567597701</c:v>
                </c:pt>
                <c:pt idx="1627">
                  <c:v>0.60188776517876097</c:v>
                </c:pt>
                <c:pt idx="1628">
                  <c:v>0.60266613176315498</c:v>
                </c:pt>
                <c:pt idx="1629">
                  <c:v>0.60351669553648801</c:v>
                </c:pt>
                <c:pt idx="1630">
                  <c:v>0.60435998512486</c:v>
                </c:pt>
                <c:pt idx="1631">
                  <c:v>0.60514584492896095</c:v>
                </c:pt>
                <c:pt idx="1632">
                  <c:v>0.60596272337471602</c:v>
                </c:pt>
                <c:pt idx="1633">
                  <c:v>0.60676264449295703</c:v>
                </c:pt>
                <c:pt idx="1634">
                  <c:v>0.60750370723794</c:v>
                </c:pt>
                <c:pt idx="1635">
                  <c:v>0.60826867329777101</c:v>
                </c:pt>
                <c:pt idx="1636">
                  <c:v>0.609072501648946</c:v>
                </c:pt>
                <c:pt idx="1637">
                  <c:v>0.609917890945052</c:v>
                </c:pt>
                <c:pt idx="1638">
                  <c:v>0.610792505938616</c:v>
                </c:pt>
                <c:pt idx="1639">
                  <c:v>0.61172506929205905</c:v>
                </c:pt>
                <c:pt idx="1640">
                  <c:v>0.61262470648277001</c:v>
                </c:pt>
                <c:pt idx="1641">
                  <c:v>0.61342729276942698</c:v>
                </c:pt>
                <c:pt idx="1642">
                  <c:v>0.61416192041984097</c:v>
                </c:pt>
                <c:pt idx="1643">
                  <c:v>0.61485434854841703</c:v>
                </c:pt>
                <c:pt idx="1644">
                  <c:v>0.61546736341532005</c:v>
                </c:pt>
                <c:pt idx="1645">
                  <c:v>0.616045621276746</c:v>
                </c:pt>
                <c:pt idx="1646">
                  <c:v>0.61662730674829103</c:v>
                </c:pt>
                <c:pt idx="1647">
                  <c:v>0.61706043914484998</c:v>
                </c:pt>
                <c:pt idx="1648">
                  <c:v>0.617594206493989</c:v>
                </c:pt>
                <c:pt idx="1649">
                  <c:v>0.61827252651248199</c:v>
                </c:pt>
                <c:pt idx="1650">
                  <c:v>0.61895875505062803</c:v>
                </c:pt>
                <c:pt idx="1651">
                  <c:v>0.61976380347827298</c:v>
                </c:pt>
                <c:pt idx="1652">
                  <c:v>0.62074112449187202</c:v>
                </c:pt>
                <c:pt idx="1653">
                  <c:v>0.621937172977994</c:v>
                </c:pt>
                <c:pt idx="1654">
                  <c:v>0.62325453877736503</c:v>
                </c:pt>
                <c:pt idx="1655">
                  <c:v>0.62453957023600604</c:v>
                </c:pt>
                <c:pt idx="1656">
                  <c:v>0.62565251466468996</c:v>
                </c:pt>
                <c:pt idx="1657">
                  <c:v>0.626925494812687</c:v>
                </c:pt>
                <c:pt idx="1658">
                  <c:v>0.62804542159129395</c:v>
                </c:pt>
                <c:pt idx="1659">
                  <c:v>0.628950077116045</c:v>
                </c:pt>
                <c:pt idx="1660">
                  <c:v>0.62966005293590499</c:v>
                </c:pt>
                <c:pt idx="1661">
                  <c:v>0.63048244460015501</c:v>
                </c:pt>
                <c:pt idx="1662">
                  <c:v>0.63102410819770005</c:v>
                </c:pt>
                <c:pt idx="1663">
                  <c:v>0.63169082513654595</c:v>
                </c:pt>
                <c:pt idx="1664">
                  <c:v>0.63249027358542398</c:v>
                </c:pt>
                <c:pt idx="1665">
                  <c:v>0.63326486962482798</c:v>
                </c:pt>
                <c:pt idx="1666">
                  <c:v>0.634200893750133</c:v>
                </c:pt>
                <c:pt idx="1667">
                  <c:v>0.63510837264627296</c:v>
                </c:pt>
                <c:pt idx="1668">
                  <c:v>0.63592527985950897</c:v>
                </c:pt>
                <c:pt idx="1669">
                  <c:v>0.63681782039072599</c:v>
                </c:pt>
                <c:pt idx="1670">
                  <c:v>0.63749763544368498</c:v>
                </c:pt>
                <c:pt idx="1671">
                  <c:v>0.63799077903252199</c:v>
                </c:pt>
                <c:pt idx="1672">
                  <c:v>0.63857894858362596</c:v>
                </c:pt>
                <c:pt idx="1673">
                  <c:v>0.63919829093737801</c:v>
                </c:pt>
                <c:pt idx="1674">
                  <c:v>0.63975487752075599</c:v>
                </c:pt>
                <c:pt idx="1675">
                  <c:v>0.64033532842378305</c:v>
                </c:pt>
                <c:pt idx="1676">
                  <c:v>0.640840879921176</c:v>
                </c:pt>
                <c:pt idx="1677">
                  <c:v>0.64125272292965296</c:v>
                </c:pt>
                <c:pt idx="1678">
                  <c:v>0.64161233273360996</c:v>
                </c:pt>
                <c:pt idx="1679">
                  <c:v>0.64203576955379904</c:v>
                </c:pt>
                <c:pt idx="1680">
                  <c:v>0.64244227287266698</c:v>
                </c:pt>
                <c:pt idx="1681">
                  <c:v>0.64284105844062001</c:v>
                </c:pt>
                <c:pt idx="1682">
                  <c:v>0.64330044990031499</c:v>
                </c:pt>
                <c:pt idx="1683">
                  <c:v>0.64359716949203705</c:v>
                </c:pt>
                <c:pt idx="1684">
                  <c:v>0.64386950797863496</c:v>
                </c:pt>
                <c:pt idx="1685">
                  <c:v>0.64416434911398202</c:v>
                </c:pt>
                <c:pt idx="1686">
                  <c:v>0.64441436414015096</c:v>
                </c:pt>
                <c:pt idx="1687">
                  <c:v>0.64469278519024198</c:v>
                </c:pt>
                <c:pt idx="1688">
                  <c:v>0.644958714481767</c:v>
                </c:pt>
                <c:pt idx="1689">
                  <c:v>0.64522461943822396</c:v>
                </c:pt>
                <c:pt idx="1690">
                  <c:v>0.64543918069714601</c:v>
                </c:pt>
                <c:pt idx="1691">
                  <c:v>0.64568205975131798</c:v>
                </c:pt>
                <c:pt idx="1692">
                  <c:v>0.64593870462951297</c:v>
                </c:pt>
                <c:pt idx="1693">
                  <c:v>0.64614345427566899</c:v>
                </c:pt>
                <c:pt idx="1694">
                  <c:v>0.64638997573963397</c:v>
                </c:pt>
                <c:pt idx="1695">
                  <c:v>0.64662685921903296</c:v>
                </c:pt>
                <c:pt idx="1696">
                  <c:v>0.64682160015316303</c:v>
                </c:pt>
                <c:pt idx="1697">
                  <c:v>0.64699158259330203</c:v>
                </c:pt>
                <c:pt idx="1698">
                  <c:v>0.64715047336520803</c:v>
                </c:pt>
                <c:pt idx="1699">
                  <c:v>0.64730155182125804</c:v>
                </c:pt>
                <c:pt idx="1700">
                  <c:v>0.64742214267454501</c:v>
                </c:pt>
                <c:pt idx="1701">
                  <c:v>0.64752523937762596</c:v>
                </c:pt>
                <c:pt idx="1702">
                  <c:v>0.64769027798294698</c:v>
                </c:pt>
                <c:pt idx="1703">
                  <c:v>0.64787922986007995</c:v>
                </c:pt>
                <c:pt idx="1704">
                  <c:v>0.64803208640133003</c:v>
                </c:pt>
                <c:pt idx="1705">
                  <c:v>0.64819517917136504</c:v>
                </c:pt>
                <c:pt idx="1706">
                  <c:v>0.64835965699849896</c:v>
                </c:pt>
                <c:pt idx="1707">
                  <c:v>0.64849912084483696</c:v>
                </c:pt>
                <c:pt idx="1708">
                  <c:v>0.64861910648106902</c:v>
                </c:pt>
                <c:pt idx="1709">
                  <c:v>0.64873603969003502</c:v>
                </c:pt>
                <c:pt idx="1710">
                  <c:v>0.648847207331676</c:v>
                </c:pt>
                <c:pt idx="1711">
                  <c:v>0.64898212651332499</c:v>
                </c:pt>
                <c:pt idx="1712">
                  <c:v>0.64910776161910699</c:v>
                </c:pt>
                <c:pt idx="1713">
                  <c:v>0.64929068113539001</c:v>
                </c:pt>
                <c:pt idx="1714">
                  <c:v>0.64951435471085806</c:v>
                </c:pt>
                <c:pt idx="1715">
                  <c:v>0.64971001426310504</c:v>
                </c:pt>
                <c:pt idx="1716">
                  <c:v>0.64994093817548804</c:v>
                </c:pt>
                <c:pt idx="1717">
                  <c:v>0.65012997584785304</c:v>
                </c:pt>
                <c:pt idx="1718">
                  <c:v>0.65031606561014599</c:v>
                </c:pt>
                <c:pt idx="1719">
                  <c:v>0.65042711682394305</c:v>
                </c:pt>
                <c:pt idx="1720">
                  <c:v>0.65052910648095497</c:v>
                </c:pt>
                <c:pt idx="1721">
                  <c:v>0.65061413764373499</c:v>
                </c:pt>
                <c:pt idx="1722">
                  <c:v>0.65068375276928003</c:v>
                </c:pt>
                <c:pt idx="1723">
                  <c:v>0.650807632399514</c:v>
                </c:pt>
                <c:pt idx="1724">
                  <c:v>0.65097951457910896</c:v>
                </c:pt>
                <c:pt idx="1725">
                  <c:v>0.65107193364396398</c:v>
                </c:pt>
                <c:pt idx="1726">
                  <c:v>0.65119266633345996</c:v>
                </c:pt>
                <c:pt idx="1727">
                  <c:v>0.65130812288926598</c:v>
                </c:pt>
                <c:pt idx="1728">
                  <c:v>0.65137710879202904</c:v>
                </c:pt>
                <c:pt idx="1729">
                  <c:v>0.65149037033088897</c:v>
                </c:pt>
                <c:pt idx="1730">
                  <c:v>0.65165777207060205</c:v>
                </c:pt>
                <c:pt idx="1731">
                  <c:v>0.65179558597909903</c:v>
                </c:pt>
                <c:pt idx="1732">
                  <c:v>0.65188073825692605</c:v>
                </c:pt>
                <c:pt idx="1733">
                  <c:v>0.65192579296240905</c:v>
                </c:pt>
                <c:pt idx="1734">
                  <c:v>0.65195341151957098</c:v>
                </c:pt>
                <c:pt idx="1735">
                  <c:v>0.65196852635232505</c:v>
                </c:pt>
                <c:pt idx="1736">
                  <c:v>0.652082994820533</c:v>
                </c:pt>
                <c:pt idx="1737">
                  <c:v>0.65219542332135905</c:v>
                </c:pt>
                <c:pt idx="1738">
                  <c:v>0.65229189041100699</c:v>
                </c:pt>
                <c:pt idx="1739">
                  <c:v>0.65244873281160298</c:v>
                </c:pt>
                <c:pt idx="1740">
                  <c:v>0.65254954424912903</c:v>
                </c:pt>
                <c:pt idx="1741">
                  <c:v>0.65267202442007999</c:v>
                </c:pt>
                <c:pt idx="1742">
                  <c:v>0.65291078088323695</c:v>
                </c:pt>
                <c:pt idx="1743">
                  <c:v>0.65309407206838099</c:v>
                </c:pt>
                <c:pt idx="1744">
                  <c:v>0.65317982914009098</c:v>
                </c:pt>
                <c:pt idx="1745">
                  <c:v>0.65336236039207995</c:v>
                </c:pt>
                <c:pt idx="1746">
                  <c:v>0.65355170557684805</c:v>
                </c:pt>
                <c:pt idx="1747">
                  <c:v>0.65370869163668799</c:v>
                </c:pt>
                <c:pt idx="1748">
                  <c:v>0.65392043621005702</c:v>
                </c:pt>
                <c:pt idx="1749">
                  <c:v>0.65416518474888896</c:v>
                </c:pt>
                <c:pt idx="1750">
                  <c:v>0.654285724668482</c:v>
                </c:pt>
                <c:pt idx="1751">
                  <c:v>0.65438762013626794</c:v>
                </c:pt>
                <c:pt idx="1752">
                  <c:v>0.65449726926755103</c:v>
                </c:pt>
                <c:pt idx="1753">
                  <c:v>0.654522342709699</c:v>
                </c:pt>
                <c:pt idx="1754">
                  <c:v>0.654547879689926</c:v>
                </c:pt>
                <c:pt idx="1755">
                  <c:v>0.65456244903535798</c:v>
                </c:pt>
                <c:pt idx="1756">
                  <c:v>0.65458924059351098</c:v>
                </c:pt>
                <c:pt idx="1757">
                  <c:v>0.65462903803153905</c:v>
                </c:pt>
                <c:pt idx="1758">
                  <c:v>0.65462395368207205</c:v>
                </c:pt>
                <c:pt idx="1759">
                  <c:v>0.65460430875234699</c:v>
                </c:pt>
                <c:pt idx="1760">
                  <c:v>0.65458926466796497</c:v>
                </c:pt>
                <c:pt idx="1761">
                  <c:v>0.65453163759616895</c:v>
                </c:pt>
                <c:pt idx="1762">
                  <c:v>0.654548955565042</c:v>
                </c:pt>
                <c:pt idx="1763">
                  <c:v>0.65455881027164997</c:v>
                </c:pt>
                <c:pt idx="1764">
                  <c:v>0.65465015656148895</c:v>
                </c:pt>
                <c:pt idx="1765">
                  <c:v>0.654810671408531</c:v>
                </c:pt>
                <c:pt idx="1766">
                  <c:v>0.65496811178952297</c:v>
                </c:pt>
                <c:pt idx="1767">
                  <c:v>0.65511432044412898</c:v>
                </c:pt>
                <c:pt idx="1768">
                  <c:v>0.65539198550128297</c:v>
                </c:pt>
                <c:pt idx="1769">
                  <c:v>0.65567771399674302</c:v>
                </c:pt>
                <c:pt idx="1770">
                  <c:v>0.65585797035749505</c:v>
                </c:pt>
                <c:pt idx="1771">
                  <c:v>0.65602191498509999</c:v>
                </c:pt>
                <c:pt idx="1772">
                  <c:v>0.65624755746586405</c:v>
                </c:pt>
                <c:pt idx="1773">
                  <c:v>0.656389161565339</c:v>
                </c:pt>
                <c:pt idx="1774">
                  <c:v>0.65643326047308104</c:v>
                </c:pt>
                <c:pt idx="1775">
                  <c:v>0.65648577547314102</c:v>
                </c:pt>
                <c:pt idx="1776">
                  <c:v>0.65646432394701104</c:v>
                </c:pt>
                <c:pt idx="1777">
                  <c:v>0.65634372134596097</c:v>
                </c:pt>
                <c:pt idx="1778">
                  <c:v>0.65618445924591196</c:v>
                </c:pt>
                <c:pt idx="1779">
                  <c:v>0.65595703148811502</c:v>
                </c:pt>
                <c:pt idx="1780">
                  <c:v>0.65563837014285797</c:v>
                </c:pt>
                <c:pt idx="1781">
                  <c:v>0.65529102714728704</c:v>
                </c:pt>
                <c:pt idx="1782">
                  <c:v>0.65500520432001696</c:v>
                </c:pt>
                <c:pt idx="1783">
                  <c:v>0.65442001340906397</c:v>
                </c:pt>
                <c:pt idx="1784">
                  <c:v>0.65365927397441004</c:v>
                </c:pt>
                <c:pt idx="1785">
                  <c:v>0.65286716119864596</c:v>
                </c:pt>
                <c:pt idx="1786">
                  <c:v>0.65188233152675201</c:v>
                </c:pt>
                <c:pt idx="1787">
                  <c:v>0.65080237326825396</c:v>
                </c:pt>
                <c:pt idx="1788">
                  <c:v>0.64960786877044097</c:v>
                </c:pt>
                <c:pt idx="1789">
                  <c:v>0.64822260849942404</c:v>
                </c:pt>
                <c:pt idx="1790">
                  <c:v>0.64671030498943705</c:v>
                </c:pt>
                <c:pt idx="1791">
                  <c:v>0.64507449094192004</c:v>
                </c:pt>
                <c:pt idx="1792">
                  <c:v>0.64327313231420702</c:v>
                </c:pt>
                <c:pt idx="1793">
                  <c:v>0.64138359517537902</c:v>
                </c:pt>
                <c:pt idx="1794">
                  <c:v>0.63930022957924504</c:v>
                </c:pt>
                <c:pt idx="1795">
                  <c:v>0.63693325653166999</c:v>
                </c:pt>
                <c:pt idx="1796">
                  <c:v>0.63452822746767501</c:v>
                </c:pt>
                <c:pt idx="1797">
                  <c:v>0.63200729881879902</c:v>
                </c:pt>
                <c:pt idx="1798">
                  <c:v>0.62937400342729399</c:v>
                </c:pt>
                <c:pt idx="1799">
                  <c:v>0.62662062238678495</c:v>
                </c:pt>
                <c:pt idx="1800">
                  <c:v>0.62381503146286799</c:v>
                </c:pt>
                <c:pt idx="1801">
                  <c:v>0.62088148634248896</c:v>
                </c:pt>
                <c:pt idx="1802">
                  <c:v>0.61786877387947103</c:v>
                </c:pt>
                <c:pt idx="1803">
                  <c:v>0.61487648143218099</c:v>
                </c:pt>
                <c:pt idx="1804">
                  <c:v>0.61199981247294899</c:v>
                </c:pt>
                <c:pt idx="1805">
                  <c:v>0.60930778617989401</c:v>
                </c:pt>
                <c:pt idx="1806">
                  <c:v>0.60673094621164003</c:v>
                </c:pt>
                <c:pt idx="1807">
                  <c:v>0.60429883279580698</c:v>
                </c:pt>
                <c:pt idx="1808">
                  <c:v>0.60195801354123002</c:v>
                </c:pt>
                <c:pt idx="1809">
                  <c:v>0.59972976656182098</c:v>
                </c:pt>
                <c:pt idx="1810">
                  <c:v>0.59765969975663003</c:v>
                </c:pt>
                <c:pt idx="1811">
                  <c:v>0.595673974034023</c:v>
                </c:pt>
                <c:pt idx="1812">
                  <c:v>0.59386626408933596</c:v>
                </c:pt>
                <c:pt idx="1813">
                  <c:v>0.592187025408346</c:v>
                </c:pt>
                <c:pt idx="1814">
                  <c:v>0.590580133462976</c:v>
                </c:pt>
                <c:pt idx="1815">
                  <c:v>0.589196441202124</c:v>
                </c:pt>
                <c:pt idx="1816">
                  <c:v>0.58817221504783102</c:v>
                </c:pt>
                <c:pt idx="1817">
                  <c:v>0.58707945740371403</c:v>
                </c:pt>
                <c:pt idx="1818">
                  <c:v>0.58604203657692899</c:v>
                </c:pt>
                <c:pt idx="1819">
                  <c:v>0.58511427893036405</c:v>
                </c:pt>
                <c:pt idx="1820">
                  <c:v>0.58421494360847503</c:v>
                </c:pt>
                <c:pt idx="1821">
                  <c:v>0.58341034603000996</c:v>
                </c:pt>
                <c:pt idx="1822">
                  <c:v>0.58273799473197696</c:v>
                </c:pt>
                <c:pt idx="1823">
                  <c:v>0.58221182622608902</c:v>
                </c:pt>
                <c:pt idx="1824">
                  <c:v>0.58165452198386802</c:v>
                </c:pt>
                <c:pt idx="1825">
                  <c:v>0.58103408747698204</c:v>
                </c:pt>
                <c:pt idx="1826">
                  <c:v>0.58048440382051203</c:v>
                </c:pt>
                <c:pt idx="1827">
                  <c:v>0.57986260716436</c:v>
                </c:pt>
                <c:pt idx="1828">
                  <c:v>0.57919327991047498</c:v>
                </c:pt>
                <c:pt idx="1829">
                  <c:v>0.57849330399863697</c:v>
                </c:pt>
                <c:pt idx="1830">
                  <c:v>0.57773892141568794</c:v>
                </c:pt>
                <c:pt idx="1831">
                  <c:v>0.57693880431339095</c:v>
                </c:pt>
                <c:pt idx="1832">
                  <c:v>0.57616790308667098</c:v>
                </c:pt>
                <c:pt idx="1833">
                  <c:v>0.57535190341229603</c:v>
                </c:pt>
                <c:pt idx="1834">
                  <c:v>0.57451662690899896</c:v>
                </c:pt>
                <c:pt idx="1835">
                  <c:v>0.573648178207677</c:v>
                </c:pt>
                <c:pt idx="1836">
                  <c:v>0.57267362307129299</c:v>
                </c:pt>
                <c:pt idx="1837">
                  <c:v>0.57170653293058205</c:v>
                </c:pt>
                <c:pt idx="1838">
                  <c:v>0.57067977319570196</c:v>
                </c:pt>
                <c:pt idx="1839">
                  <c:v>0.569582640294096</c:v>
                </c:pt>
                <c:pt idx="1840">
                  <c:v>0.56840681500625301</c:v>
                </c:pt>
                <c:pt idx="1841">
                  <c:v>0.56723265264432599</c:v>
                </c:pt>
                <c:pt idx="1842">
                  <c:v>0.56593921399760005</c:v>
                </c:pt>
                <c:pt idx="1843">
                  <c:v>0.56449252232621505</c:v>
                </c:pt>
                <c:pt idx="1844">
                  <c:v>0.56298742410537195</c:v>
                </c:pt>
                <c:pt idx="1845">
                  <c:v>0.56129237397820197</c:v>
                </c:pt>
                <c:pt idx="1846">
                  <c:v>0.55928100405961401</c:v>
                </c:pt>
                <c:pt idx="1847">
                  <c:v>0.55682565993839805</c:v>
                </c:pt>
                <c:pt idx="1848">
                  <c:v>0.553991793050568</c:v>
                </c:pt>
                <c:pt idx="1849">
                  <c:v>0.55080906253527595</c:v>
                </c:pt>
                <c:pt idx="1850">
                  <c:v>0.54718110688451205</c:v>
                </c:pt>
                <c:pt idx="1851">
                  <c:v>0.54331463873490604</c:v>
                </c:pt>
                <c:pt idx="1852">
                  <c:v>0.53893586149283101</c:v>
                </c:pt>
                <c:pt idx="1853">
                  <c:v>0.53502311644293798</c:v>
                </c:pt>
                <c:pt idx="1854">
                  <c:v>0.53062527652094105</c:v>
                </c:pt>
                <c:pt idx="1855">
                  <c:v>0.52738983652855698</c:v>
                </c:pt>
                <c:pt idx="1856">
                  <c:v>0.52430393432352596</c:v>
                </c:pt>
                <c:pt idx="1857">
                  <c:v>0.52257335425700202</c:v>
                </c:pt>
                <c:pt idx="1858">
                  <c:v>0.52147274525872001</c:v>
                </c:pt>
                <c:pt idx="1859">
                  <c:v>0.52198483594780298</c:v>
                </c:pt>
                <c:pt idx="1860">
                  <c:v>0.523883349711602</c:v>
                </c:pt>
                <c:pt idx="1861">
                  <c:v>0.52660305084961401</c:v>
                </c:pt>
                <c:pt idx="1862">
                  <c:v>0.53102696244063896</c:v>
                </c:pt>
                <c:pt idx="1863">
                  <c:v>0.53548676263861505</c:v>
                </c:pt>
                <c:pt idx="1864">
                  <c:v>0.54098461491232797</c:v>
                </c:pt>
                <c:pt idx="1865">
                  <c:v>0.54644377000926803</c:v>
                </c:pt>
                <c:pt idx="1866">
                  <c:v>0.55273554832780203</c:v>
                </c:pt>
                <c:pt idx="1867">
                  <c:v>0.558407246596483</c:v>
                </c:pt>
                <c:pt idx="1868">
                  <c:v>0.56421206963935899</c:v>
                </c:pt>
                <c:pt idx="1869">
                  <c:v>0.56961472470339303</c:v>
                </c:pt>
                <c:pt idx="1870">
                  <c:v>0.57430032976954204</c:v>
                </c:pt>
                <c:pt idx="1871">
                  <c:v>0.57833403585509702</c:v>
                </c:pt>
                <c:pt idx="1872">
                  <c:v>0.58178790395251301</c:v>
                </c:pt>
                <c:pt idx="1873">
                  <c:v>0.58476531484600802</c:v>
                </c:pt>
                <c:pt idx="1874">
                  <c:v>0.58727525345680998</c:v>
                </c:pt>
                <c:pt idx="1875">
                  <c:v>0.58936654675105404</c:v>
                </c:pt>
                <c:pt idx="1876">
                  <c:v>0.59114844434319203</c:v>
                </c:pt>
                <c:pt idx="1877">
                  <c:v>0.59238734986552899</c:v>
                </c:pt>
                <c:pt idx="1878">
                  <c:v>0.593418124677623</c:v>
                </c:pt>
                <c:pt idx="1879">
                  <c:v>0.59404745629846401</c:v>
                </c:pt>
                <c:pt idx="1880">
                  <c:v>0.59456713533703798</c:v>
                </c:pt>
                <c:pt idx="1881">
                  <c:v>0.59481513773025796</c:v>
                </c:pt>
                <c:pt idx="1882">
                  <c:v>0.59499928297974503</c:v>
                </c:pt>
                <c:pt idx="1883">
                  <c:v>0.59490945855701305</c:v>
                </c:pt>
                <c:pt idx="1884">
                  <c:v>0.59485414686082205</c:v>
                </c:pt>
                <c:pt idx="1885">
                  <c:v>0.59453619862879803</c:v>
                </c:pt>
                <c:pt idx="1886">
                  <c:v>0.59435693255060495</c:v>
                </c:pt>
                <c:pt idx="1887">
                  <c:v>0.59416145156758005</c:v>
                </c:pt>
                <c:pt idx="1888">
                  <c:v>0.59398263603578505</c:v>
                </c:pt>
                <c:pt idx="1889">
                  <c:v>0.59367722359868702</c:v>
                </c:pt>
                <c:pt idx="1890">
                  <c:v>0.59358692279287895</c:v>
                </c:pt>
                <c:pt idx="1891">
                  <c:v>0.59349796773946895</c:v>
                </c:pt>
                <c:pt idx="1892">
                  <c:v>0.59362422834502504</c:v>
                </c:pt>
                <c:pt idx="1893">
                  <c:v>0.59400598338456601</c:v>
                </c:pt>
                <c:pt idx="1894">
                  <c:v>0.594478426095294</c:v>
                </c:pt>
                <c:pt idx="1895">
                  <c:v>0.59483451660088504</c:v>
                </c:pt>
                <c:pt idx="1896">
                  <c:v>0.59515977292417299</c:v>
                </c:pt>
                <c:pt idx="1897">
                  <c:v>0.59556550032656896</c:v>
                </c:pt>
                <c:pt idx="1898">
                  <c:v>0.59596551530997699</c:v>
                </c:pt>
                <c:pt idx="1899">
                  <c:v>0.59643390611616198</c:v>
                </c:pt>
                <c:pt idx="1900">
                  <c:v>0.59694913548905804</c:v>
                </c:pt>
                <c:pt idx="1901">
                  <c:v>0.59730997766711802</c:v>
                </c:pt>
                <c:pt idx="1902">
                  <c:v>0.59746193265845804</c:v>
                </c:pt>
                <c:pt idx="1903">
                  <c:v>0.59751128571537804</c:v>
                </c:pt>
                <c:pt idx="1904">
                  <c:v>0.59763044693984901</c:v>
                </c:pt>
                <c:pt idx="1905">
                  <c:v>0.59766545249075698</c:v>
                </c:pt>
                <c:pt idx="1906">
                  <c:v>0.597591677644849</c:v>
                </c:pt>
                <c:pt idx="1907">
                  <c:v>0.59750526232557999</c:v>
                </c:pt>
                <c:pt idx="1908">
                  <c:v>0.59728950487416399</c:v>
                </c:pt>
                <c:pt idx="1909">
                  <c:v>0.59708686867341398</c:v>
                </c:pt>
                <c:pt idx="1910">
                  <c:v>0.59681928747953406</c:v>
                </c:pt>
                <c:pt idx="1911">
                  <c:v>0.59665788296092503</c:v>
                </c:pt>
                <c:pt idx="1912">
                  <c:v>0.59658802380627196</c:v>
                </c:pt>
                <c:pt idx="1913">
                  <c:v>0.59628196516617504</c:v>
                </c:pt>
                <c:pt idx="1914">
                  <c:v>0.59598592275143303</c:v>
                </c:pt>
                <c:pt idx="1915">
                  <c:v>0.59570147462095602</c:v>
                </c:pt>
                <c:pt idx="1916">
                  <c:v>0.59533642355664496</c:v>
                </c:pt>
                <c:pt idx="1917">
                  <c:v>0.59503928226875102</c:v>
                </c:pt>
                <c:pt idx="1918">
                  <c:v>0.59490459200583501</c:v>
                </c:pt>
                <c:pt idx="1919">
                  <c:v>0.59454623169479703</c:v>
                </c:pt>
                <c:pt idx="1920">
                  <c:v>0.59399528818137803</c:v>
                </c:pt>
                <c:pt idx="1921">
                  <c:v>0.59358094773900905</c:v>
                </c:pt>
                <c:pt idx="1922">
                  <c:v>0.59315144632438199</c:v>
                </c:pt>
                <c:pt idx="1923">
                  <c:v>0.59275284406742601</c:v>
                </c:pt>
                <c:pt idx="1924">
                  <c:v>0.59252984422793298</c:v>
                </c:pt>
                <c:pt idx="1925">
                  <c:v>0.59210316393163398</c:v>
                </c:pt>
                <c:pt idx="1926">
                  <c:v>0.59148884817325198</c:v>
                </c:pt>
                <c:pt idx="1927">
                  <c:v>0.59084927899950301</c:v>
                </c:pt>
                <c:pt idx="1928">
                  <c:v>0.590303854783092</c:v>
                </c:pt>
                <c:pt idx="1929">
                  <c:v>0.58982335549265497</c:v>
                </c:pt>
                <c:pt idx="1930">
                  <c:v>0.58951617330790096</c:v>
                </c:pt>
                <c:pt idx="1931">
                  <c:v>0.58916067204504297</c:v>
                </c:pt>
                <c:pt idx="1932">
                  <c:v>0.58866712292243395</c:v>
                </c:pt>
                <c:pt idx="1933">
                  <c:v>0.588326691337278</c:v>
                </c:pt>
                <c:pt idx="1934">
                  <c:v>0.58794293585843904</c:v>
                </c:pt>
                <c:pt idx="1935">
                  <c:v>0.58743136068697799</c:v>
                </c:pt>
                <c:pt idx="1936">
                  <c:v>0.58704475094295205</c:v>
                </c:pt>
                <c:pt idx="1937">
                  <c:v>0.58662459900879504</c:v>
                </c:pt>
                <c:pt idx="1938">
                  <c:v>0.58611596532143195</c:v>
                </c:pt>
                <c:pt idx="1939">
                  <c:v>0.58576190121350002</c:v>
                </c:pt>
                <c:pt idx="1940">
                  <c:v>0.58533234672047496</c:v>
                </c:pt>
                <c:pt idx="1941">
                  <c:v>0.58472703934495995</c:v>
                </c:pt>
                <c:pt idx="1942">
                  <c:v>0.58419638182065603</c:v>
                </c:pt>
                <c:pt idx="1943">
                  <c:v>0.58370147012997597</c:v>
                </c:pt>
                <c:pt idx="1944">
                  <c:v>0.58321658650292996</c:v>
                </c:pt>
                <c:pt idx="1945">
                  <c:v>0.58281751577438401</c:v>
                </c:pt>
                <c:pt idx="1946">
                  <c:v>0.58242691910857902</c:v>
                </c:pt>
                <c:pt idx="1947">
                  <c:v>0.58208047573025401</c:v>
                </c:pt>
                <c:pt idx="1948">
                  <c:v>0.58165509526377701</c:v>
                </c:pt>
                <c:pt idx="1949">
                  <c:v>0.58109208847944205</c:v>
                </c:pt>
                <c:pt idx="1950">
                  <c:v>0.58055056230737601</c:v>
                </c:pt>
                <c:pt idx="1951">
                  <c:v>0.579851346608249</c:v>
                </c:pt>
                <c:pt idx="1952">
                  <c:v>0.57910182836551605</c:v>
                </c:pt>
                <c:pt idx="1953">
                  <c:v>0.57851248277006195</c:v>
                </c:pt>
                <c:pt idx="1954">
                  <c:v>0.57787854514333803</c:v>
                </c:pt>
                <c:pt idx="1955">
                  <c:v>0.57710829525760199</c:v>
                </c:pt>
                <c:pt idx="1956">
                  <c:v>0.57652957833802199</c:v>
                </c:pt>
                <c:pt idx="1957">
                  <c:v>0.57601974811384604</c:v>
                </c:pt>
                <c:pt idx="1958">
                  <c:v>0.57545507577724797</c:v>
                </c:pt>
                <c:pt idx="1959">
                  <c:v>0.57482028131399798</c:v>
                </c:pt>
                <c:pt idx="1960">
                  <c:v>0.57442958175463299</c:v>
                </c:pt>
                <c:pt idx="1961">
                  <c:v>0.57408632119042602</c:v>
                </c:pt>
                <c:pt idx="1962">
                  <c:v>0.57375494749780698</c:v>
                </c:pt>
                <c:pt idx="1963">
                  <c:v>0.573605642165673</c:v>
                </c:pt>
                <c:pt idx="1964">
                  <c:v>0.573381162514769</c:v>
                </c:pt>
                <c:pt idx="1965">
                  <c:v>0.57312089235071795</c:v>
                </c:pt>
                <c:pt idx="1966">
                  <c:v>0.57282577498693199</c:v>
                </c:pt>
                <c:pt idx="1967">
                  <c:v>0.57251248305675595</c:v>
                </c:pt>
                <c:pt idx="1968">
                  <c:v>0.57222903680874504</c:v>
                </c:pt>
                <c:pt idx="1969">
                  <c:v>0.57186890248158895</c:v>
                </c:pt>
                <c:pt idx="1970">
                  <c:v>0.57163596786661597</c:v>
                </c:pt>
                <c:pt idx="1971">
                  <c:v>0.57165081140595497</c:v>
                </c:pt>
                <c:pt idx="1972">
                  <c:v>0.57183207694276095</c:v>
                </c:pt>
                <c:pt idx="1973">
                  <c:v>0.57211801390523398</c:v>
                </c:pt>
                <c:pt idx="1974">
                  <c:v>0.57229561255783501</c:v>
                </c:pt>
                <c:pt idx="1975">
                  <c:v>0.57241531318275496</c:v>
                </c:pt>
                <c:pt idx="1976">
                  <c:v>0.57256192676552498</c:v>
                </c:pt>
                <c:pt idx="1977">
                  <c:v>0.57262069735397303</c:v>
                </c:pt>
                <c:pt idx="1978">
                  <c:v>0.57276622210228101</c:v>
                </c:pt>
                <c:pt idx="1979">
                  <c:v>0.57307574002484796</c:v>
                </c:pt>
                <c:pt idx="1980">
                  <c:v>0.57329255801643597</c:v>
                </c:pt>
                <c:pt idx="1981">
                  <c:v>0.57349182917616204</c:v>
                </c:pt>
                <c:pt idx="1982">
                  <c:v>0.57381352701186505</c:v>
                </c:pt>
                <c:pt idx="1983">
                  <c:v>0.57405672143472497</c:v>
                </c:pt>
                <c:pt idx="1984">
                  <c:v>0.57407852994431097</c:v>
                </c:pt>
                <c:pt idx="1985">
                  <c:v>0.57397318196869596</c:v>
                </c:pt>
                <c:pt idx="1986">
                  <c:v>0.57377534543527797</c:v>
                </c:pt>
                <c:pt idx="1987">
                  <c:v>0.57347017119440302</c:v>
                </c:pt>
                <c:pt idx="1988">
                  <c:v>0.57328343190998299</c:v>
                </c:pt>
                <c:pt idx="1989">
                  <c:v>0.57321042565050395</c:v>
                </c:pt>
                <c:pt idx="1990">
                  <c:v>0.57317248512683505</c:v>
                </c:pt>
                <c:pt idx="1991">
                  <c:v>0.57321649203353497</c:v>
                </c:pt>
                <c:pt idx="1992">
                  <c:v>0.573072865414048</c:v>
                </c:pt>
                <c:pt idx="1993">
                  <c:v>0.57258845499051003</c:v>
                </c:pt>
                <c:pt idx="1994">
                  <c:v>0.57182109922539404</c:v>
                </c:pt>
                <c:pt idx="1995">
                  <c:v>0.57092593078879605</c:v>
                </c:pt>
                <c:pt idx="1996">
                  <c:v>0.57003032213927596</c:v>
                </c:pt>
                <c:pt idx="1997">
                  <c:v>0.56932621199781797</c:v>
                </c:pt>
                <c:pt idx="1998">
                  <c:v>0.56874782799711499</c:v>
                </c:pt>
                <c:pt idx="1999">
                  <c:v>0.56807231536372005</c:v>
                </c:pt>
                <c:pt idx="2000">
                  <c:v>0.56725665248790003</c:v>
                </c:pt>
                <c:pt idx="2001">
                  <c:v>0.56644330328856096</c:v>
                </c:pt>
                <c:pt idx="2002">
                  <c:v>0.56532564568723798</c:v>
                </c:pt>
                <c:pt idx="2003">
                  <c:v>0.56486887600352997</c:v>
                </c:pt>
                <c:pt idx="2004">
                  <c:v>0.56480760381796802</c:v>
                </c:pt>
                <c:pt idx="2005">
                  <c:v>0.56443988328007799</c:v>
                </c:pt>
                <c:pt idx="2006">
                  <c:v>0.56440035961251001</c:v>
                </c:pt>
                <c:pt idx="2007">
                  <c:v>0.56402833949530895</c:v>
                </c:pt>
                <c:pt idx="2008">
                  <c:v>0.56308045048537902</c:v>
                </c:pt>
                <c:pt idx="2009">
                  <c:v>0.56277098949623805</c:v>
                </c:pt>
                <c:pt idx="2010">
                  <c:v>0.56278784201737098</c:v>
                </c:pt>
                <c:pt idx="2011">
                  <c:v>0.56286267340517404</c:v>
                </c:pt>
                <c:pt idx="2012">
                  <c:v>0.56333168043350501</c:v>
                </c:pt>
                <c:pt idx="2013">
                  <c:v>0.56350302858846901</c:v>
                </c:pt>
                <c:pt idx="2014">
                  <c:v>0.56350595257381997</c:v>
                </c:pt>
                <c:pt idx="2015">
                  <c:v>0.56344925592611095</c:v>
                </c:pt>
                <c:pt idx="2016">
                  <c:v>0.56328750079214795</c:v>
                </c:pt>
                <c:pt idx="2017">
                  <c:v>0.56287754466251305</c:v>
                </c:pt>
                <c:pt idx="2018">
                  <c:v>0.56243555157179304</c:v>
                </c:pt>
                <c:pt idx="2019">
                  <c:v>0.56181577157505402</c:v>
                </c:pt>
                <c:pt idx="2020">
                  <c:v>0.56044779033817205</c:v>
                </c:pt>
                <c:pt idx="2021">
                  <c:v>0.55950522303094197</c:v>
                </c:pt>
                <c:pt idx="2022">
                  <c:v>0.55882516774468605</c:v>
                </c:pt>
                <c:pt idx="2023">
                  <c:v>0.55790957092163496</c:v>
                </c:pt>
                <c:pt idx="2024">
                  <c:v>0.55741011972269205</c:v>
                </c:pt>
                <c:pt idx="2025">
                  <c:v>0.55649025541303498</c:v>
                </c:pt>
                <c:pt idx="2026">
                  <c:v>0.55484851079419095</c:v>
                </c:pt>
                <c:pt idx="2027">
                  <c:v>0.55382545208150102</c:v>
                </c:pt>
                <c:pt idx="2028">
                  <c:v>0.55292204120629695</c:v>
                </c:pt>
                <c:pt idx="2029">
                  <c:v>0.55186946946023696</c:v>
                </c:pt>
                <c:pt idx="2030">
                  <c:v>0.551114447037094</c:v>
                </c:pt>
                <c:pt idx="2031">
                  <c:v>0.55044459078266905</c:v>
                </c:pt>
                <c:pt idx="2032">
                  <c:v>0.54944737411315203</c:v>
                </c:pt>
                <c:pt idx="2033">
                  <c:v>0.54880642755712405</c:v>
                </c:pt>
                <c:pt idx="2034">
                  <c:v>0.54857517487858198</c:v>
                </c:pt>
                <c:pt idx="2035">
                  <c:v>0.54846441506909105</c:v>
                </c:pt>
                <c:pt idx="2036">
                  <c:v>0.54858335316381301</c:v>
                </c:pt>
                <c:pt idx="2037">
                  <c:v>0.54846718962851504</c:v>
                </c:pt>
                <c:pt idx="2038">
                  <c:v>0.54817510430218497</c:v>
                </c:pt>
                <c:pt idx="2039">
                  <c:v>0.54813084175131399</c:v>
                </c:pt>
                <c:pt idx="2040">
                  <c:v>0.54797850807813997</c:v>
                </c:pt>
                <c:pt idx="2041">
                  <c:v>0.54814052166161198</c:v>
                </c:pt>
                <c:pt idx="2042">
                  <c:v>0.54862730810792504</c:v>
                </c:pt>
                <c:pt idx="2043">
                  <c:v>0.54926846610812297</c:v>
                </c:pt>
                <c:pt idx="2044">
                  <c:v>0.54984640424014897</c:v>
                </c:pt>
                <c:pt idx="2045">
                  <c:v>0.55036308472926898</c:v>
                </c:pt>
                <c:pt idx="2046">
                  <c:v>0.550946609330906</c:v>
                </c:pt>
                <c:pt idx="2047">
                  <c:v>0.55188057387841205</c:v>
                </c:pt>
                <c:pt idx="2048">
                  <c:v>0.55244486168112805</c:v>
                </c:pt>
                <c:pt idx="2049">
                  <c:v>0.55227351680266001</c:v>
                </c:pt>
                <c:pt idx="2050">
                  <c:v>0.552866238352551</c:v>
                </c:pt>
                <c:pt idx="2051">
                  <c:v>0.55318968958965198</c:v>
                </c:pt>
                <c:pt idx="2052">
                  <c:v>0.55299866096429795</c:v>
                </c:pt>
                <c:pt idx="2053">
                  <c:v>0.55313850804530296</c:v>
                </c:pt>
                <c:pt idx="2054">
                  <c:v>0.55272816219986998</c:v>
                </c:pt>
                <c:pt idx="2055">
                  <c:v>0.55214899169717102</c:v>
                </c:pt>
                <c:pt idx="2056">
                  <c:v>0.55217657631929695</c:v>
                </c:pt>
                <c:pt idx="2057">
                  <c:v>0.55217811543740503</c:v>
                </c:pt>
                <c:pt idx="2058">
                  <c:v>0.55199789432234803</c:v>
                </c:pt>
                <c:pt idx="2059">
                  <c:v>0.55206989312046395</c:v>
                </c:pt>
                <c:pt idx="2060">
                  <c:v>0.55151091241140304</c:v>
                </c:pt>
                <c:pt idx="2061">
                  <c:v>0.55084500921686597</c:v>
                </c:pt>
                <c:pt idx="2062">
                  <c:v>0.55029161426134399</c:v>
                </c:pt>
                <c:pt idx="2063">
                  <c:v>0.54941154125885705</c:v>
                </c:pt>
                <c:pt idx="2064">
                  <c:v>0.54926625041124699</c:v>
                </c:pt>
                <c:pt idx="2065">
                  <c:v>0.54954198839380997</c:v>
                </c:pt>
                <c:pt idx="2066">
                  <c:v>0.54874554380845197</c:v>
                </c:pt>
                <c:pt idx="2067">
                  <c:v>0.547082242406145</c:v>
                </c:pt>
                <c:pt idx="2068">
                  <c:v>0.54572452528319704</c:v>
                </c:pt>
                <c:pt idx="2069">
                  <c:v>0.54442171623365798</c:v>
                </c:pt>
                <c:pt idx="2070">
                  <c:v>0.54376252971794403</c:v>
                </c:pt>
                <c:pt idx="2071">
                  <c:v>0.54372407564143199</c:v>
                </c:pt>
                <c:pt idx="2072">
                  <c:v>0.54367707280055899</c:v>
                </c:pt>
                <c:pt idx="2073">
                  <c:v>0.54306849080141495</c:v>
                </c:pt>
                <c:pt idx="2074">
                  <c:v>0.54172430961211204</c:v>
                </c:pt>
                <c:pt idx="2075">
                  <c:v>0.54029376773007598</c:v>
                </c:pt>
                <c:pt idx="2076">
                  <c:v>0.53838678308952803</c:v>
                </c:pt>
                <c:pt idx="2077">
                  <c:v>0.53674305424934099</c:v>
                </c:pt>
                <c:pt idx="2078">
                  <c:v>0.53671507132760898</c:v>
                </c:pt>
                <c:pt idx="2079">
                  <c:v>0.53647583721801195</c:v>
                </c:pt>
                <c:pt idx="2080">
                  <c:v>0.53574629565306697</c:v>
                </c:pt>
                <c:pt idx="2081">
                  <c:v>0.53439412334165504</c:v>
                </c:pt>
                <c:pt idx="2082">
                  <c:v>0.53216825269743495</c:v>
                </c:pt>
                <c:pt idx="2083">
                  <c:v>0.53016703479414695</c:v>
                </c:pt>
                <c:pt idx="2084">
                  <c:v>0.52892390418705704</c:v>
                </c:pt>
                <c:pt idx="2085">
                  <c:v>0.52736229377809796</c:v>
                </c:pt>
                <c:pt idx="2086">
                  <c:v>0.52569848613580605</c:v>
                </c:pt>
                <c:pt idx="2087">
                  <c:v>0.52404972687863904</c:v>
                </c:pt>
                <c:pt idx="2088">
                  <c:v>0.52182345031325705</c:v>
                </c:pt>
                <c:pt idx="2089">
                  <c:v>0.52053828937129498</c:v>
                </c:pt>
                <c:pt idx="2090">
                  <c:v>0.52084560592655804</c:v>
                </c:pt>
                <c:pt idx="2091">
                  <c:v>0.51986081010087004</c:v>
                </c:pt>
                <c:pt idx="2092">
                  <c:v>0.51819654494731704</c:v>
                </c:pt>
                <c:pt idx="2093">
                  <c:v>0.51680885568363999</c:v>
                </c:pt>
                <c:pt idx="2094">
                  <c:v>0.51544353444050295</c:v>
                </c:pt>
                <c:pt idx="2095">
                  <c:v>0.51410593258641601</c:v>
                </c:pt>
                <c:pt idx="2096">
                  <c:v>0.51269189014265404</c:v>
                </c:pt>
                <c:pt idx="2097">
                  <c:v>0.51118161509314997</c:v>
                </c:pt>
                <c:pt idx="2098">
                  <c:v>0.50999422434332298</c:v>
                </c:pt>
                <c:pt idx="2099">
                  <c:v>0.50793278768632799</c:v>
                </c:pt>
              </c:numCache>
            </c:numRef>
          </c:yVal>
          <c:smooth val="1"/>
          <c:extLst>
            <c:ext xmlns:c16="http://schemas.microsoft.com/office/drawing/2014/chart" uri="{C3380CC4-5D6E-409C-BE32-E72D297353CC}">
              <c16:uniqueId val="{00000003-0B7D-0741-AC4D-857EB043BEB4}"/>
            </c:ext>
          </c:extLst>
        </c:ser>
        <c:ser>
          <c:idx val="4"/>
          <c:order val="4"/>
          <c:tx>
            <c:strRef>
              <c:f>DEA_All_Sites_Ref!$A$23</c:f>
              <c:strCache>
                <c:ptCount val="1"/>
                <c:pt idx="0">
                  <c:v>20180509_MDN</c:v>
                </c:pt>
              </c:strCache>
            </c:strRef>
          </c:tx>
          <c:spPr>
            <a:ln w="19050" cap="rnd">
              <a:solidFill>
                <a:schemeClr val="accent6">
                  <a:lumMod val="40000"/>
                  <a:lumOff val="60000"/>
                </a:schemeClr>
              </a:solidFill>
              <a:round/>
            </a:ln>
            <a:effectLst/>
          </c:spPr>
          <c:marker>
            <c:symbol val="none"/>
          </c:marker>
          <c:xVal>
            <c:numRef>
              <c:f>DEA_All_Sites_Ref!$B$22:$CDT$22</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DEA_All_Sites_Ref!$B$23:$CDT$23</c:f>
              <c:numCache>
                <c:formatCode>0.00E+00</c:formatCode>
                <c:ptCount val="2151"/>
                <c:pt idx="0">
                  <c:v>3.7182504270656898E-2</c:v>
                </c:pt>
                <c:pt idx="1">
                  <c:v>3.6949462804476203E-2</c:v>
                </c:pt>
                <c:pt idx="2">
                  <c:v>3.7387593094713699E-2</c:v>
                </c:pt>
                <c:pt idx="3">
                  <c:v>3.7685109440362498E-2</c:v>
                </c:pt>
                <c:pt idx="4">
                  <c:v>3.7117442725649902E-2</c:v>
                </c:pt>
                <c:pt idx="5">
                  <c:v>3.7131778668226798E-2</c:v>
                </c:pt>
                <c:pt idx="6">
                  <c:v>3.7205963475231897E-2</c:v>
                </c:pt>
                <c:pt idx="7">
                  <c:v>3.7278386695325801E-2</c:v>
                </c:pt>
                <c:pt idx="8">
                  <c:v>3.7610692851770898E-2</c:v>
                </c:pt>
                <c:pt idx="9">
                  <c:v>3.7647924688683602E-2</c:v>
                </c:pt>
                <c:pt idx="10">
                  <c:v>3.7488018293266499E-2</c:v>
                </c:pt>
                <c:pt idx="11">
                  <c:v>3.7343369662384898E-2</c:v>
                </c:pt>
                <c:pt idx="12">
                  <c:v>3.7067600139324197E-2</c:v>
                </c:pt>
                <c:pt idx="13">
                  <c:v>3.7194060024047099E-2</c:v>
                </c:pt>
                <c:pt idx="14">
                  <c:v>3.7126720129747201E-2</c:v>
                </c:pt>
                <c:pt idx="15">
                  <c:v>3.7044653290546598E-2</c:v>
                </c:pt>
                <c:pt idx="16">
                  <c:v>3.7129566058864798E-2</c:v>
                </c:pt>
                <c:pt idx="17">
                  <c:v>3.7199253413415102E-2</c:v>
                </c:pt>
                <c:pt idx="18">
                  <c:v>3.7241573344654902E-2</c:v>
                </c:pt>
                <c:pt idx="19">
                  <c:v>3.7428508614123099E-2</c:v>
                </c:pt>
                <c:pt idx="20">
                  <c:v>3.7497685611928303E-2</c:v>
                </c:pt>
                <c:pt idx="21">
                  <c:v>3.7574151284511997E-2</c:v>
                </c:pt>
                <c:pt idx="22">
                  <c:v>3.77585127697685E-2</c:v>
                </c:pt>
                <c:pt idx="23">
                  <c:v>3.7960300959662803E-2</c:v>
                </c:pt>
                <c:pt idx="24">
                  <c:v>3.8031593074185702E-2</c:v>
                </c:pt>
                <c:pt idx="25">
                  <c:v>3.81422763313779E-2</c:v>
                </c:pt>
                <c:pt idx="26">
                  <c:v>3.8324484758188997E-2</c:v>
                </c:pt>
                <c:pt idx="27">
                  <c:v>3.8577238680555397E-2</c:v>
                </c:pt>
                <c:pt idx="28">
                  <c:v>3.8871894191198998E-2</c:v>
                </c:pt>
                <c:pt idx="29">
                  <c:v>3.9096052588460502E-2</c:v>
                </c:pt>
                <c:pt idx="30">
                  <c:v>3.9406004974194497E-2</c:v>
                </c:pt>
                <c:pt idx="31">
                  <c:v>3.9712515817526002E-2</c:v>
                </c:pt>
                <c:pt idx="32">
                  <c:v>3.9905839409762001E-2</c:v>
                </c:pt>
                <c:pt idx="33">
                  <c:v>4.0192389254700402E-2</c:v>
                </c:pt>
                <c:pt idx="34">
                  <c:v>4.0575157928998198E-2</c:v>
                </c:pt>
                <c:pt idx="35">
                  <c:v>4.0973727503410599E-2</c:v>
                </c:pt>
                <c:pt idx="36">
                  <c:v>4.1310698507385502E-2</c:v>
                </c:pt>
                <c:pt idx="37">
                  <c:v>4.1580340979630002E-2</c:v>
                </c:pt>
                <c:pt idx="38">
                  <c:v>4.1899960227109199E-2</c:v>
                </c:pt>
                <c:pt idx="39">
                  <c:v>4.21448738987798E-2</c:v>
                </c:pt>
                <c:pt idx="40">
                  <c:v>4.25442186290024E-2</c:v>
                </c:pt>
                <c:pt idx="41">
                  <c:v>4.2962700546406898E-2</c:v>
                </c:pt>
                <c:pt idx="42">
                  <c:v>4.3187120176726101E-2</c:v>
                </c:pt>
                <c:pt idx="43">
                  <c:v>4.3582724021988997E-2</c:v>
                </c:pt>
                <c:pt idx="44">
                  <c:v>4.3940160126167402E-2</c:v>
                </c:pt>
                <c:pt idx="45">
                  <c:v>4.4217049192674898E-2</c:v>
                </c:pt>
                <c:pt idx="46">
                  <c:v>4.4444722467178399E-2</c:v>
                </c:pt>
                <c:pt idx="47">
                  <c:v>4.4744203916715602E-2</c:v>
                </c:pt>
                <c:pt idx="48">
                  <c:v>4.5030344251359398E-2</c:v>
                </c:pt>
                <c:pt idx="49">
                  <c:v>4.5306583508342303E-2</c:v>
                </c:pt>
                <c:pt idx="50">
                  <c:v>4.5588225046811502E-2</c:v>
                </c:pt>
                <c:pt idx="51">
                  <c:v>4.5814460736096803E-2</c:v>
                </c:pt>
                <c:pt idx="52">
                  <c:v>4.6075524803774102E-2</c:v>
                </c:pt>
                <c:pt idx="53">
                  <c:v>4.6431850788923E-2</c:v>
                </c:pt>
                <c:pt idx="54">
                  <c:v>4.6676877264486299E-2</c:v>
                </c:pt>
                <c:pt idx="55">
                  <c:v>4.6945586342330897E-2</c:v>
                </c:pt>
                <c:pt idx="56">
                  <c:v>4.7276456116881201E-2</c:v>
                </c:pt>
                <c:pt idx="57">
                  <c:v>4.7688187874320498E-2</c:v>
                </c:pt>
                <c:pt idx="58">
                  <c:v>4.8120233744433499E-2</c:v>
                </c:pt>
                <c:pt idx="59">
                  <c:v>4.8525928594116502E-2</c:v>
                </c:pt>
                <c:pt idx="60">
                  <c:v>4.8951191737432002E-2</c:v>
                </c:pt>
                <c:pt idx="61">
                  <c:v>4.9389794762264398E-2</c:v>
                </c:pt>
                <c:pt idx="62">
                  <c:v>4.9812566856407503E-2</c:v>
                </c:pt>
                <c:pt idx="63">
                  <c:v>5.0208105293397198E-2</c:v>
                </c:pt>
                <c:pt idx="64">
                  <c:v>5.0544802950933297E-2</c:v>
                </c:pt>
                <c:pt idx="65">
                  <c:v>5.0978831402466999E-2</c:v>
                </c:pt>
                <c:pt idx="66">
                  <c:v>5.1435849325296101E-2</c:v>
                </c:pt>
                <c:pt idx="67">
                  <c:v>5.1897292759167601E-2</c:v>
                </c:pt>
                <c:pt idx="68">
                  <c:v>5.23630477106726E-2</c:v>
                </c:pt>
                <c:pt idx="69">
                  <c:v>5.2788689556598697E-2</c:v>
                </c:pt>
                <c:pt idx="70">
                  <c:v>5.3294910621693899E-2</c:v>
                </c:pt>
                <c:pt idx="71">
                  <c:v>5.3799028971439802E-2</c:v>
                </c:pt>
                <c:pt idx="72">
                  <c:v>5.4261854600603003E-2</c:v>
                </c:pt>
                <c:pt idx="73">
                  <c:v>5.4811442723878702E-2</c:v>
                </c:pt>
                <c:pt idx="74">
                  <c:v>5.5329079228733299E-2</c:v>
                </c:pt>
                <c:pt idx="75">
                  <c:v>5.5794782471810599E-2</c:v>
                </c:pt>
                <c:pt idx="76">
                  <c:v>5.6305050277110802E-2</c:v>
                </c:pt>
                <c:pt idx="77">
                  <c:v>5.6858529637479303E-2</c:v>
                </c:pt>
                <c:pt idx="78">
                  <c:v>5.7429156008101903E-2</c:v>
                </c:pt>
                <c:pt idx="79">
                  <c:v>5.80143385769923E-2</c:v>
                </c:pt>
                <c:pt idx="80">
                  <c:v>5.8564186379495599E-2</c:v>
                </c:pt>
                <c:pt idx="81">
                  <c:v>5.91372414299636E-2</c:v>
                </c:pt>
                <c:pt idx="82">
                  <c:v>5.9711075455814597E-2</c:v>
                </c:pt>
                <c:pt idx="83">
                  <c:v>6.0228639247395202E-2</c:v>
                </c:pt>
                <c:pt idx="84">
                  <c:v>6.0781065552446903E-2</c:v>
                </c:pt>
                <c:pt idx="85">
                  <c:v>6.1312785015195999E-2</c:v>
                </c:pt>
                <c:pt idx="86">
                  <c:v>6.1802102424959399E-2</c:v>
                </c:pt>
                <c:pt idx="87">
                  <c:v>6.2299816320156298E-2</c:v>
                </c:pt>
                <c:pt idx="88">
                  <c:v>6.2844073898750796E-2</c:v>
                </c:pt>
                <c:pt idx="89">
                  <c:v>6.3376502514562102E-2</c:v>
                </c:pt>
                <c:pt idx="90">
                  <c:v>6.39122685619498E-2</c:v>
                </c:pt>
                <c:pt idx="91">
                  <c:v>6.4412192105631302E-2</c:v>
                </c:pt>
                <c:pt idx="92">
                  <c:v>6.4904621862722597E-2</c:v>
                </c:pt>
                <c:pt idx="93">
                  <c:v>6.5397618665108098E-2</c:v>
                </c:pt>
                <c:pt idx="94">
                  <c:v>6.5884258960932196E-2</c:v>
                </c:pt>
                <c:pt idx="95">
                  <c:v>6.6379942880828893E-2</c:v>
                </c:pt>
                <c:pt idx="96">
                  <c:v>6.6883361039593595E-2</c:v>
                </c:pt>
                <c:pt idx="97">
                  <c:v>6.7336835659106906E-2</c:v>
                </c:pt>
                <c:pt idx="98">
                  <c:v>6.7770472353272299E-2</c:v>
                </c:pt>
                <c:pt idx="99">
                  <c:v>6.8213755466420598E-2</c:v>
                </c:pt>
                <c:pt idx="100">
                  <c:v>6.8635856557507605E-2</c:v>
                </c:pt>
                <c:pt idx="101">
                  <c:v>6.9067907361902506E-2</c:v>
                </c:pt>
                <c:pt idx="102">
                  <c:v>6.9513346586886807E-2</c:v>
                </c:pt>
                <c:pt idx="103">
                  <c:v>6.9937068993479498E-2</c:v>
                </c:pt>
                <c:pt idx="104">
                  <c:v>7.0352268307146498E-2</c:v>
                </c:pt>
                <c:pt idx="105">
                  <c:v>7.0747580068662205E-2</c:v>
                </c:pt>
                <c:pt idx="106">
                  <c:v>7.1122012923161795E-2</c:v>
                </c:pt>
                <c:pt idx="107">
                  <c:v>7.1505005370996105E-2</c:v>
                </c:pt>
                <c:pt idx="108">
                  <c:v>7.1864195150040597E-2</c:v>
                </c:pt>
                <c:pt idx="109">
                  <c:v>7.2160445054483893E-2</c:v>
                </c:pt>
                <c:pt idx="110">
                  <c:v>7.2471702770758498E-2</c:v>
                </c:pt>
                <c:pt idx="111">
                  <c:v>7.2810213735276602E-2</c:v>
                </c:pt>
                <c:pt idx="112">
                  <c:v>7.3113003338114102E-2</c:v>
                </c:pt>
                <c:pt idx="113">
                  <c:v>7.3408456977477193E-2</c:v>
                </c:pt>
                <c:pt idx="114">
                  <c:v>7.3698833494418303E-2</c:v>
                </c:pt>
                <c:pt idx="115">
                  <c:v>7.3964956584109801E-2</c:v>
                </c:pt>
                <c:pt idx="116">
                  <c:v>7.4253802549811995E-2</c:v>
                </c:pt>
                <c:pt idx="117">
                  <c:v>7.4527657923410304E-2</c:v>
                </c:pt>
                <c:pt idx="118">
                  <c:v>7.4798013959096799E-2</c:v>
                </c:pt>
                <c:pt idx="119">
                  <c:v>7.5077042053888904E-2</c:v>
                </c:pt>
                <c:pt idx="120">
                  <c:v>7.5348930482854806E-2</c:v>
                </c:pt>
                <c:pt idx="121">
                  <c:v>7.5609653313052694E-2</c:v>
                </c:pt>
                <c:pt idx="122">
                  <c:v>7.5862310811960099E-2</c:v>
                </c:pt>
                <c:pt idx="123">
                  <c:v>7.6140267155671001E-2</c:v>
                </c:pt>
                <c:pt idx="124">
                  <c:v>7.64338944022184E-2</c:v>
                </c:pt>
                <c:pt idx="125">
                  <c:v>7.6707836972292595E-2</c:v>
                </c:pt>
                <c:pt idx="126">
                  <c:v>7.69809563045699E-2</c:v>
                </c:pt>
                <c:pt idx="127">
                  <c:v>7.7295066017234404E-2</c:v>
                </c:pt>
                <c:pt idx="128">
                  <c:v>7.7586744256993995E-2</c:v>
                </c:pt>
                <c:pt idx="129">
                  <c:v>7.7874484425816001E-2</c:v>
                </c:pt>
                <c:pt idx="130">
                  <c:v>7.8189222368674302E-2</c:v>
                </c:pt>
                <c:pt idx="131">
                  <c:v>7.8532560568507007E-2</c:v>
                </c:pt>
                <c:pt idx="132">
                  <c:v>7.8878389148181002E-2</c:v>
                </c:pt>
                <c:pt idx="133">
                  <c:v>7.9206559608618304E-2</c:v>
                </c:pt>
                <c:pt idx="134">
                  <c:v>7.95832896906392E-2</c:v>
                </c:pt>
                <c:pt idx="135">
                  <c:v>8.0020608433923807E-2</c:v>
                </c:pt>
                <c:pt idx="136">
                  <c:v>8.0469265996187006E-2</c:v>
                </c:pt>
                <c:pt idx="137">
                  <c:v>8.0902745676150301E-2</c:v>
                </c:pt>
                <c:pt idx="138">
                  <c:v>8.12713484088122E-2</c:v>
                </c:pt>
                <c:pt idx="139">
                  <c:v>8.1661978476080602E-2</c:v>
                </c:pt>
                <c:pt idx="140">
                  <c:v>8.2062877317155294E-2</c:v>
                </c:pt>
                <c:pt idx="141">
                  <c:v>8.2471677961542797E-2</c:v>
                </c:pt>
                <c:pt idx="142">
                  <c:v>8.2894559390356101E-2</c:v>
                </c:pt>
                <c:pt idx="143">
                  <c:v>8.3340200289352795E-2</c:v>
                </c:pt>
                <c:pt idx="144">
                  <c:v>8.38076374792254E-2</c:v>
                </c:pt>
                <c:pt idx="145">
                  <c:v>8.4273097398721505E-2</c:v>
                </c:pt>
                <c:pt idx="146">
                  <c:v>8.47020619655032E-2</c:v>
                </c:pt>
                <c:pt idx="147">
                  <c:v>8.5151200584465903E-2</c:v>
                </c:pt>
                <c:pt idx="148">
                  <c:v>8.5647896526324999E-2</c:v>
                </c:pt>
                <c:pt idx="149">
                  <c:v>8.6167627249334203E-2</c:v>
                </c:pt>
                <c:pt idx="150">
                  <c:v>8.66923930097004E-2</c:v>
                </c:pt>
                <c:pt idx="151">
                  <c:v>8.7200054177014097E-2</c:v>
                </c:pt>
                <c:pt idx="152">
                  <c:v>8.7684374147849603E-2</c:v>
                </c:pt>
                <c:pt idx="153">
                  <c:v>8.82102593954458E-2</c:v>
                </c:pt>
                <c:pt idx="154">
                  <c:v>8.8733052992430603E-2</c:v>
                </c:pt>
                <c:pt idx="155">
                  <c:v>8.9201564788646298E-2</c:v>
                </c:pt>
                <c:pt idx="156">
                  <c:v>8.9689776170340393E-2</c:v>
                </c:pt>
                <c:pt idx="157">
                  <c:v>9.0218054422597005E-2</c:v>
                </c:pt>
                <c:pt idx="158">
                  <c:v>9.0726175319329902E-2</c:v>
                </c:pt>
                <c:pt idx="159">
                  <c:v>9.1259633750905594E-2</c:v>
                </c:pt>
                <c:pt idx="160">
                  <c:v>9.1771417572473493E-2</c:v>
                </c:pt>
                <c:pt idx="161">
                  <c:v>9.2307055071739003E-2</c:v>
                </c:pt>
                <c:pt idx="162">
                  <c:v>9.2838749859217196E-2</c:v>
                </c:pt>
                <c:pt idx="163">
                  <c:v>9.3367109721063005E-2</c:v>
                </c:pt>
                <c:pt idx="164">
                  <c:v>9.3936220718531194E-2</c:v>
                </c:pt>
                <c:pt idx="165">
                  <c:v>9.4519198494922699E-2</c:v>
                </c:pt>
                <c:pt idx="166">
                  <c:v>9.5110076237510999E-2</c:v>
                </c:pt>
                <c:pt idx="167">
                  <c:v>9.5668771617079595E-2</c:v>
                </c:pt>
                <c:pt idx="168">
                  <c:v>9.6234669485439198E-2</c:v>
                </c:pt>
                <c:pt idx="169">
                  <c:v>9.6800079314675103E-2</c:v>
                </c:pt>
                <c:pt idx="170">
                  <c:v>9.7307142301083005E-2</c:v>
                </c:pt>
                <c:pt idx="171">
                  <c:v>9.7810658558394395E-2</c:v>
                </c:pt>
                <c:pt idx="172">
                  <c:v>9.8366019438458296E-2</c:v>
                </c:pt>
                <c:pt idx="173">
                  <c:v>9.8926927476229595E-2</c:v>
                </c:pt>
                <c:pt idx="174">
                  <c:v>9.9454570129522704E-2</c:v>
                </c:pt>
                <c:pt idx="175">
                  <c:v>0.100014409660623</c:v>
                </c:pt>
                <c:pt idx="176">
                  <c:v>0.10060935224871</c:v>
                </c:pt>
                <c:pt idx="177">
                  <c:v>0.10120881519326901</c:v>
                </c:pt>
                <c:pt idx="178">
                  <c:v>0.101810825824413</c:v>
                </c:pt>
                <c:pt idx="179">
                  <c:v>0.10235713230650501</c:v>
                </c:pt>
                <c:pt idx="180">
                  <c:v>0.102907851570955</c:v>
                </c:pt>
                <c:pt idx="181">
                  <c:v>0.10349870878987</c:v>
                </c:pt>
                <c:pt idx="182">
                  <c:v>0.10407040618484401</c:v>
                </c:pt>
                <c:pt idx="183">
                  <c:v>0.104660780468796</c:v>
                </c:pt>
                <c:pt idx="184">
                  <c:v>0.10525180271091</c:v>
                </c:pt>
                <c:pt idx="185">
                  <c:v>0.10585042762664</c:v>
                </c:pt>
                <c:pt idx="186">
                  <c:v>0.10644798101046</c:v>
                </c:pt>
                <c:pt idx="187">
                  <c:v>0.107056592497564</c:v>
                </c:pt>
                <c:pt idx="188">
                  <c:v>0.10767705065249999</c:v>
                </c:pt>
                <c:pt idx="189">
                  <c:v>0.108289272511226</c:v>
                </c:pt>
                <c:pt idx="190">
                  <c:v>0.108920488804839</c:v>
                </c:pt>
                <c:pt idx="191">
                  <c:v>0.109557285155</c:v>
                </c:pt>
                <c:pt idx="192">
                  <c:v>0.110171789980525</c:v>
                </c:pt>
                <c:pt idx="193">
                  <c:v>0.110775734050269</c:v>
                </c:pt>
                <c:pt idx="194">
                  <c:v>0.11138018119938201</c:v>
                </c:pt>
                <c:pt idx="195">
                  <c:v>0.11199539378433</c:v>
                </c:pt>
                <c:pt idx="196">
                  <c:v>0.112585030297528</c:v>
                </c:pt>
                <c:pt idx="197">
                  <c:v>0.113217933445364</c:v>
                </c:pt>
                <c:pt idx="198">
                  <c:v>0.11385618308359401</c:v>
                </c:pt>
                <c:pt idx="199">
                  <c:v>0.114466163131393</c:v>
                </c:pt>
                <c:pt idx="200">
                  <c:v>0.11509010049325601</c:v>
                </c:pt>
                <c:pt idx="201">
                  <c:v>0.11571668339949299</c:v>
                </c:pt>
                <c:pt idx="202">
                  <c:v>0.116351078561744</c:v>
                </c:pt>
                <c:pt idx="203">
                  <c:v>0.116991231781451</c:v>
                </c:pt>
                <c:pt idx="204">
                  <c:v>0.117606156766055</c:v>
                </c:pt>
                <c:pt idx="205">
                  <c:v>0.11821247598877201</c:v>
                </c:pt>
                <c:pt idx="206">
                  <c:v>0.118842806639812</c:v>
                </c:pt>
                <c:pt idx="207">
                  <c:v>0.11951077547786999</c:v>
                </c:pt>
                <c:pt idx="208">
                  <c:v>0.120172335632988</c:v>
                </c:pt>
                <c:pt idx="209">
                  <c:v>0.120809337145561</c:v>
                </c:pt>
                <c:pt idx="210">
                  <c:v>0.12143011015326299</c:v>
                </c:pt>
                <c:pt idx="211">
                  <c:v>0.12204287601555699</c:v>
                </c:pt>
                <c:pt idx="212">
                  <c:v>0.122641224257726</c:v>
                </c:pt>
                <c:pt idx="213">
                  <c:v>0.12322751210994499</c:v>
                </c:pt>
                <c:pt idx="214">
                  <c:v>0.123826105646549</c:v>
                </c:pt>
                <c:pt idx="215">
                  <c:v>0.12441527221715699</c:v>
                </c:pt>
                <c:pt idx="216">
                  <c:v>0.124989443657917</c:v>
                </c:pt>
                <c:pt idx="217">
                  <c:v>0.12555763546301599</c:v>
                </c:pt>
                <c:pt idx="218">
                  <c:v>0.126124990657834</c:v>
                </c:pt>
                <c:pt idx="219">
                  <c:v>0.126694135687131</c:v>
                </c:pt>
                <c:pt idx="220">
                  <c:v>0.12725008320602699</c:v>
                </c:pt>
                <c:pt idx="221">
                  <c:v>0.12777712126384</c:v>
                </c:pt>
                <c:pt idx="222">
                  <c:v>0.12827844590040599</c:v>
                </c:pt>
                <c:pt idx="223">
                  <c:v>0.12874996487138199</c:v>
                </c:pt>
                <c:pt idx="224">
                  <c:v>0.12921163789041001</c:v>
                </c:pt>
                <c:pt idx="225">
                  <c:v>0.12966759074942</c:v>
                </c:pt>
                <c:pt idx="226">
                  <c:v>0.13009733431221901</c:v>
                </c:pt>
                <c:pt idx="227">
                  <c:v>0.13052929999208501</c:v>
                </c:pt>
                <c:pt idx="228">
                  <c:v>0.13099120661786601</c:v>
                </c:pt>
                <c:pt idx="229">
                  <c:v>0.13142196540718901</c:v>
                </c:pt>
                <c:pt idx="230">
                  <c:v>0.13185539753557701</c:v>
                </c:pt>
                <c:pt idx="231">
                  <c:v>0.13229169629592699</c:v>
                </c:pt>
                <c:pt idx="232">
                  <c:v>0.13273849392835399</c:v>
                </c:pt>
                <c:pt idx="233">
                  <c:v>0.13318325256645</c:v>
                </c:pt>
                <c:pt idx="234">
                  <c:v>0.133614670229284</c:v>
                </c:pt>
                <c:pt idx="235">
                  <c:v>0.134045118182686</c:v>
                </c:pt>
                <c:pt idx="236">
                  <c:v>0.13447302682395099</c:v>
                </c:pt>
                <c:pt idx="237">
                  <c:v>0.134921839130867</c:v>
                </c:pt>
                <c:pt idx="238">
                  <c:v>0.13537761640143101</c:v>
                </c:pt>
                <c:pt idx="239">
                  <c:v>0.13583920634079699</c:v>
                </c:pt>
                <c:pt idx="240">
                  <c:v>0.13630984340676899</c:v>
                </c:pt>
                <c:pt idx="241">
                  <c:v>0.13672478786299899</c:v>
                </c:pt>
                <c:pt idx="242">
                  <c:v>0.13709893775245099</c:v>
                </c:pt>
                <c:pt idx="243">
                  <c:v>0.137501780098293</c:v>
                </c:pt>
                <c:pt idx="244">
                  <c:v>0.13793832856079399</c:v>
                </c:pt>
                <c:pt idx="245">
                  <c:v>0.13836221580493999</c:v>
                </c:pt>
                <c:pt idx="246">
                  <c:v>0.13875903301695899</c:v>
                </c:pt>
                <c:pt idx="247">
                  <c:v>0.13918294042593399</c:v>
                </c:pt>
                <c:pt idx="248">
                  <c:v>0.139585643279028</c:v>
                </c:pt>
                <c:pt idx="249">
                  <c:v>0.13998299578836201</c:v>
                </c:pt>
                <c:pt idx="250">
                  <c:v>0.14038470596639499</c:v>
                </c:pt>
                <c:pt idx="251">
                  <c:v>0.140776087306417</c:v>
                </c:pt>
                <c:pt idx="252">
                  <c:v>0.14116020434611201</c:v>
                </c:pt>
                <c:pt idx="253">
                  <c:v>0.14154223327649601</c:v>
                </c:pt>
                <c:pt idx="254">
                  <c:v>0.14190494896433101</c:v>
                </c:pt>
                <c:pt idx="255">
                  <c:v>0.14227425779701899</c:v>
                </c:pt>
                <c:pt idx="256">
                  <c:v>0.14265415178157401</c:v>
                </c:pt>
                <c:pt idx="257">
                  <c:v>0.143037995698477</c:v>
                </c:pt>
                <c:pt idx="258">
                  <c:v>0.14342020231586</c:v>
                </c:pt>
                <c:pt idx="259">
                  <c:v>0.143795799914542</c:v>
                </c:pt>
                <c:pt idx="260">
                  <c:v>0.14417194034390701</c:v>
                </c:pt>
                <c:pt idx="261">
                  <c:v>0.144577193275126</c:v>
                </c:pt>
                <c:pt idx="262">
                  <c:v>0.1449616643411</c:v>
                </c:pt>
                <c:pt idx="263">
                  <c:v>0.14532986627018299</c:v>
                </c:pt>
                <c:pt idx="264">
                  <c:v>0.145702043613197</c:v>
                </c:pt>
                <c:pt idx="265">
                  <c:v>0.14607270366214001</c:v>
                </c:pt>
                <c:pt idx="266">
                  <c:v>0.14642934914766501</c:v>
                </c:pt>
                <c:pt idx="267">
                  <c:v>0.146778129455091</c:v>
                </c:pt>
                <c:pt idx="268">
                  <c:v>0.147123779735084</c:v>
                </c:pt>
                <c:pt idx="269">
                  <c:v>0.14743076075481801</c:v>
                </c:pt>
                <c:pt idx="270">
                  <c:v>0.14774220329061999</c:v>
                </c:pt>
                <c:pt idx="271">
                  <c:v>0.14807181042746501</c:v>
                </c:pt>
                <c:pt idx="272">
                  <c:v>0.14839411148964601</c:v>
                </c:pt>
                <c:pt idx="273">
                  <c:v>0.14873572763857401</c:v>
                </c:pt>
                <c:pt idx="274">
                  <c:v>0.14908749714002401</c:v>
                </c:pt>
                <c:pt idx="275">
                  <c:v>0.14942790552252999</c:v>
                </c:pt>
                <c:pt idx="276">
                  <c:v>0.149749200724408</c:v>
                </c:pt>
                <c:pt idx="277">
                  <c:v>0.15007066784492601</c:v>
                </c:pt>
                <c:pt idx="278">
                  <c:v>0.15040381493661001</c:v>
                </c:pt>
                <c:pt idx="279">
                  <c:v>0.150728632503532</c:v>
                </c:pt>
                <c:pt idx="280">
                  <c:v>0.151045283455748</c:v>
                </c:pt>
                <c:pt idx="281">
                  <c:v>0.15137244985721399</c:v>
                </c:pt>
                <c:pt idx="282">
                  <c:v>0.151706261859062</c:v>
                </c:pt>
                <c:pt idx="283">
                  <c:v>0.15201468439152899</c:v>
                </c:pt>
                <c:pt idx="284">
                  <c:v>0.15232704592784299</c:v>
                </c:pt>
                <c:pt idx="285">
                  <c:v>0.15264843279554399</c:v>
                </c:pt>
                <c:pt idx="286">
                  <c:v>0.15296716604150401</c:v>
                </c:pt>
                <c:pt idx="287">
                  <c:v>0.15324956871193801</c:v>
                </c:pt>
                <c:pt idx="288">
                  <c:v>0.15353120981173399</c:v>
                </c:pt>
                <c:pt idx="289">
                  <c:v>0.153830393274802</c:v>
                </c:pt>
                <c:pt idx="290">
                  <c:v>0.15414072600621601</c:v>
                </c:pt>
                <c:pt idx="291">
                  <c:v>0.154433942648846</c:v>
                </c:pt>
                <c:pt idx="292">
                  <c:v>0.154718375172337</c:v>
                </c:pt>
                <c:pt idx="293">
                  <c:v>0.154991450503218</c:v>
                </c:pt>
                <c:pt idx="294">
                  <c:v>0.15525963635088499</c:v>
                </c:pt>
                <c:pt idx="295">
                  <c:v>0.15552206665771301</c:v>
                </c:pt>
                <c:pt idx="296">
                  <c:v>0.15579783793746299</c:v>
                </c:pt>
                <c:pt idx="297">
                  <c:v>0.15610209815102899</c:v>
                </c:pt>
                <c:pt idx="298">
                  <c:v>0.156374747832494</c:v>
                </c:pt>
                <c:pt idx="299">
                  <c:v>0.15664567064351201</c:v>
                </c:pt>
                <c:pt idx="300">
                  <c:v>0.15692087770736299</c:v>
                </c:pt>
                <c:pt idx="301">
                  <c:v>0.15720739128073699</c:v>
                </c:pt>
                <c:pt idx="302">
                  <c:v>0.157494755893866</c:v>
                </c:pt>
                <c:pt idx="303">
                  <c:v>0.157788242425559</c:v>
                </c:pt>
                <c:pt idx="304">
                  <c:v>0.15808860883843701</c:v>
                </c:pt>
                <c:pt idx="305">
                  <c:v>0.15840112053407199</c:v>
                </c:pt>
                <c:pt idx="306">
                  <c:v>0.15875819264211199</c:v>
                </c:pt>
                <c:pt idx="307">
                  <c:v>0.159063387806575</c:v>
                </c:pt>
                <c:pt idx="308">
                  <c:v>0.15925751334570701</c:v>
                </c:pt>
                <c:pt idx="309">
                  <c:v>0.15945332108667401</c:v>
                </c:pt>
                <c:pt idx="310">
                  <c:v>0.15968739530486201</c:v>
                </c:pt>
                <c:pt idx="311">
                  <c:v>0.159941749585476</c:v>
                </c:pt>
                <c:pt idx="312">
                  <c:v>0.16019097384310099</c:v>
                </c:pt>
                <c:pt idx="313">
                  <c:v>0.16044746478584401</c:v>
                </c:pt>
                <c:pt idx="314">
                  <c:v>0.160710567368964</c:v>
                </c:pt>
                <c:pt idx="315">
                  <c:v>0.16097281728697299</c:v>
                </c:pt>
                <c:pt idx="316">
                  <c:v>0.16123570882375399</c:v>
                </c:pt>
                <c:pt idx="317">
                  <c:v>0.161508850972371</c:v>
                </c:pt>
                <c:pt idx="318">
                  <c:v>0.161780659325611</c:v>
                </c:pt>
                <c:pt idx="319">
                  <c:v>0.16204081701286699</c:v>
                </c:pt>
                <c:pt idx="320">
                  <c:v>0.16231558202878099</c:v>
                </c:pt>
                <c:pt idx="321">
                  <c:v>0.16259892970564399</c:v>
                </c:pt>
                <c:pt idx="322">
                  <c:v>0.162898848227223</c:v>
                </c:pt>
                <c:pt idx="323">
                  <c:v>0.163173863526452</c:v>
                </c:pt>
                <c:pt idx="324">
                  <c:v>0.16349138335410801</c:v>
                </c:pt>
                <c:pt idx="325">
                  <c:v>0.16380501430212299</c:v>
                </c:pt>
                <c:pt idx="326">
                  <c:v>0.16409107562779801</c:v>
                </c:pt>
                <c:pt idx="327">
                  <c:v>0.16441038540592501</c:v>
                </c:pt>
                <c:pt idx="328">
                  <c:v>0.16471476235139501</c:v>
                </c:pt>
                <c:pt idx="329">
                  <c:v>0.16502629229528101</c:v>
                </c:pt>
                <c:pt idx="330">
                  <c:v>0.165354453167672</c:v>
                </c:pt>
                <c:pt idx="331">
                  <c:v>0.16573591223026601</c:v>
                </c:pt>
                <c:pt idx="332">
                  <c:v>0.16612663885921899</c:v>
                </c:pt>
                <c:pt idx="333">
                  <c:v>0.166512573283225</c:v>
                </c:pt>
                <c:pt idx="334">
                  <c:v>0.166901870806165</c:v>
                </c:pt>
                <c:pt idx="335">
                  <c:v>0.16733913939676201</c:v>
                </c:pt>
                <c:pt idx="336">
                  <c:v>0.167852081753217</c:v>
                </c:pt>
                <c:pt idx="337">
                  <c:v>0.16843861507434599</c:v>
                </c:pt>
                <c:pt idx="338">
                  <c:v>0.16898411980481201</c:v>
                </c:pt>
                <c:pt idx="339">
                  <c:v>0.16946015339787299</c:v>
                </c:pt>
                <c:pt idx="340">
                  <c:v>0.169934106441509</c:v>
                </c:pt>
                <c:pt idx="341">
                  <c:v>0.17042958525691301</c:v>
                </c:pt>
                <c:pt idx="342">
                  <c:v>0.17094057412050201</c:v>
                </c:pt>
                <c:pt idx="343">
                  <c:v>0.171496805922393</c:v>
                </c:pt>
                <c:pt idx="344">
                  <c:v>0.17209131892152599</c:v>
                </c:pt>
                <c:pt idx="345">
                  <c:v>0.17268985910722601</c:v>
                </c:pt>
                <c:pt idx="346">
                  <c:v>0.173302430232186</c:v>
                </c:pt>
                <c:pt idx="347">
                  <c:v>0.17388620926783999</c:v>
                </c:pt>
                <c:pt idx="348">
                  <c:v>0.174446745871392</c:v>
                </c:pt>
                <c:pt idx="349">
                  <c:v>0.17508016360806899</c:v>
                </c:pt>
                <c:pt idx="350">
                  <c:v>0.17574248336621301</c:v>
                </c:pt>
                <c:pt idx="351">
                  <c:v>0.176397258677917</c:v>
                </c:pt>
                <c:pt idx="352">
                  <c:v>0.17700308103528101</c:v>
                </c:pt>
                <c:pt idx="353">
                  <c:v>0.17761788725441199</c:v>
                </c:pt>
                <c:pt idx="354">
                  <c:v>0.17822523609150601</c:v>
                </c:pt>
                <c:pt idx="355">
                  <c:v>0.17880497389616201</c:v>
                </c:pt>
                <c:pt idx="356">
                  <c:v>0.17938236240667799</c:v>
                </c:pt>
                <c:pt idx="357">
                  <c:v>0.17995664088539201</c:v>
                </c:pt>
                <c:pt idx="358">
                  <c:v>0.180529877063627</c:v>
                </c:pt>
                <c:pt idx="359">
                  <c:v>0.18109542795789199</c:v>
                </c:pt>
                <c:pt idx="360">
                  <c:v>0.181640968943206</c:v>
                </c:pt>
                <c:pt idx="361">
                  <c:v>0.18219940310039301</c:v>
                </c:pt>
                <c:pt idx="362">
                  <c:v>0.18276140194155399</c:v>
                </c:pt>
                <c:pt idx="363">
                  <c:v>0.183309003767156</c:v>
                </c:pt>
                <c:pt idx="364">
                  <c:v>0.183848245918384</c:v>
                </c:pt>
                <c:pt idx="365">
                  <c:v>0.18439187570835999</c:v>
                </c:pt>
                <c:pt idx="366">
                  <c:v>0.18495194607305801</c:v>
                </c:pt>
                <c:pt idx="367">
                  <c:v>0.185542649655764</c:v>
                </c:pt>
                <c:pt idx="368">
                  <c:v>0.18616473274046599</c:v>
                </c:pt>
                <c:pt idx="369">
                  <c:v>0.18677133472393101</c:v>
                </c:pt>
                <c:pt idx="370">
                  <c:v>0.187293296527105</c:v>
                </c:pt>
                <c:pt idx="371">
                  <c:v>0.18780772988969899</c:v>
                </c:pt>
                <c:pt idx="372">
                  <c:v>0.188261686660915</c:v>
                </c:pt>
                <c:pt idx="373">
                  <c:v>0.188730926378541</c:v>
                </c:pt>
                <c:pt idx="374">
                  <c:v>0.189257236133823</c:v>
                </c:pt>
                <c:pt idx="375">
                  <c:v>0.189768583520081</c:v>
                </c:pt>
                <c:pt idx="376">
                  <c:v>0.190251698476227</c:v>
                </c:pt>
                <c:pt idx="377">
                  <c:v>0.19073266792040999</c:v>
                </c:pt>
                <c:pt idx="378">
                  <c:v>0.19120746790486001</c:v>
                </c:pt>
                <c:pt idx="379">
                  <c:v>0.191689777913437</c:v>
                </c:pt>
                <c:pt idx="380">
                  <c:v>0.19215938638785701</c:v>
                </c:pt>
                <c:pt idx="381">
                  <c:v>0.19258817240809101</c:v>
                </c:pt>
                <c:pt idx="382">
                  <c:v>0.19300178838326601</c:v>
                </c:pt>
                <c:pt idx="383">
                  <c:v>0.19340696843806801</c:v>
                </c:pt>
                <c:pt idx="384">
                  <c:v>0.193817510412885</c:v>
                </c:pt>
                <c:pt idx="385">
                  <c:v>0.19422928423646099</c:v>
                </c:pt>
                <c:pt idx="386">
                  <c:v>0.19465557485521101</c:v>
                </c:pt>
                <c:pt idx="387">
                  <c:v>0.19507119862120101</c:v>
                </c:pt>
                <c:pt idx="388">
                  <c:v>0.19547091985094101</c:v>
                </c:pt>
                <c:pt idx="389">
                  <c:v>0.19587012135683601</c:v>
                </c:pt>
                <c:pt idx="390">
                  <c:v>0.196257002095446</c:v>
                </c:pt>
                <c:pt idx="391">
                  <c:v>0.196641310174165</c:v>
                </c:pt>
                <c:pt idx="392">
                  <c:v>0.19702689058627801</c:v>
                </c:pt>
                <c:pt idx="393">
                  <c:v>0.19741986117749</c:v>
                </c:pt>
                <c:pt idx="394">
                  <c:v>0.19775706881526001</c:v>
                </c:pt>
                <c:pt idx="395">
                  <c:v>0.19809398455615099</c:v>
                </c:pt>
                <c:pt idx="396">
                  <c:v>0.198481814661885</c:v>
                </c:pt>
                <c:pt idx="397">
                  <c:v>0.19883951748113801</c:v>
                </c:pt>
                <c:pt idx="398">
                  <c:v>0.19920903262966599</c:v>
                </c:pt>
                <c:pt idx="399">
                  <c:v>0.199566841026667</c:v>
                </c:pt>
                <c:pt idx="400">
                  <c:v>0.199866270314461</c:v>
                </c:pt>
                <c:pt idx="401">
                  <c:v>0.200202566699896</c:v>
                </c:pt>
                <c:pt idx="402">
                  <c:v>0.200563717658226</c:v>
                </c:pt>
                <c:pt idx="403">
                  <c:v>0.20091112209981499</c:v>
                </c:pt>
                <c:pt idx="404">
                  <c:v>0.20122997023313799</c:v>
                </c:pt>
                <c:pt idx="405">
                  <c:v>0.201554140203801</c:v>
                </c:pt>
                <c:pt idx="406">
                  <c:v>0.20190297030655799</c:v>
                </c:pt>
                <c:pt idx="407">
                  <c:v>0.202280642698901</c:v>
                </c:pt>
                <c:pt idx="408">
                  <c:v>0.20266670749268001</c:v>
                </c:pt>
                <c:pt idx="409">
                  <c:v>0.20325595832999099</c:v>
                </c:pt>
                <c:pt idx="410">
                  <c:v>0.20423582348806399</c:v>
                </c:pt>
                <c:pt idx="411">
                  <c:v>0.20491688135103001</c:v>
                </c:pt>
                <c:pt idx="412">
                  <c:v>0.20513244949120299</c:v>
                </c:pt>
                <c:pt idx="413">
                  <c:v>0.205181434005997</c:v>
                </c:pt>
                <c:pt idx="414">
                  <c:v>0.20524134360905599</c:v>
                </c:pt>
                <c:pt idx="415">
                  <c:v>0.20531012998779799</c:v>
                </c:pt>
                <c:pt idx="416">
                  <c:v>0.20541248459248801</c:v>
                </c:pt>
                <c:pt idx="417">
                  <c:v>0.20554555065699301</c:v>
                </c:pt>
                <c:pt idx="418">
                  <c:v>0.20571750954309501</c:v>
                </c:pt>
                <c:pt idx="419">
                  <c:v>0.205958856963363</c:v>
                </c:pt>
                <c:pt idx="420">
                  <c:v>0.20621960382278501</c:v>
                </c:pt>
                <c:pt idx="421">
                  <c:v>0.20647955190005701</c:v>
                </c:pt>
                <c:pt idx="422">
                  <c:v>0.20673807029532101</c:v>
                </c:pt>
                <c:pt idx="423">
                  <c:v>0.207015433725494</c:v>
                </c:pt>
                <c:pt idx="424">
                  <c:v>0.20730760349649999</c:v>
                </c:pt>
                <c:pt idx="425">
                  <c:v>0.207603270609478</c:v>
                </c:pt>
                <c:pt idx="426">
                  <c:v>0.207871537630094</c:v>
                </c:pt>
                <c:pt idx="427">
                  <c:v>0.208154440910229</c:v>
                </c:pt>
                <c:pt idx="428">
                  <c:v>0.20842520573214199</c:v>
                </c:pt>
                <c:pt idx="429">
                  <c:v>0.20867954228475799</c:v>
                </c:pt>
                <c:pt idx="430">
                  <c:v>0.208933409769786</c:v>
                </c:pt>
                <c:pt idx="431">
                  <c:v>0.20921264432564499</c:v>
                </c:pt>
                <c:pt idx="432">
                  <c:v>0.20948706031887601</c:v>
                </c:pt>
                <c:pt idx="433">
                  <c:v>0.20973170875775099</c:v>
                </c:pt>
                <c:pt idx="434">
                  <c:v>0.20998278326469999</c:v>
                </c:pt>
                <c:pt idx="435">
                  <c:v>0.210246805607917</c:v>
                </c:pt>
                <c:pt idx="436">
                  <c:v>0.21049921141719699</c:v>
                </c:pt>
                <c:pt idx="437">
                  <c:v>0.21073513331630001</c:v>
                </c:pt>
                <c:pt idx="438">
                  <c:v>0.21099462835719801</c:v>
                </c:pt>
                <c:pt idx="439">
                  <c:v>0.21125749001149</c:v>
                </c:pt>
                <c:pt idx="440">
                  <c:v>0.21152379048595299</c:v>
                </c:pt>
                <c:pt idx="441">
                  <c:v>0.21178326876383399</c:v>
                </c:pt>
                <c:pt idx="442">
                  <c:v>0.21202419927157501</c:v>
                </c:pt>
                <c:pt idx="443">
                  <c:v>0.212269478600042</c:v>
                </c:pt>
                <c:pt idx="444">
                  <c:v>0.21251909393246399</c:v>
                </c:pt>
                <c:pt idx="445">
                  <c:v>0.212755440503994</c:v>
                </c:pt>
                <c:pt idx="446">
                  <c:v>0.212998987942777</c:v>
                </c:pt>
                <c:pt idx="447">
                  <c:v>0.21323026921375199</c:v>
                </c:pt>
                <c:pt idx="448">
                  <c:v>0.213454665660643</c:v>
                </c:pt>
                <c:pt idx="449">
                  <c:v>0.21368059451052299</c:v>
                </c:pt>
                <c:pt idx="450">
                  <c:v>0.21392724672621199</c:v>
                </c:pt>
                <c:pt idx="451">
                  <c:v>0.21416325814269599</c:v>
                </c:pt>
                <c:pt idx="452">
                  <c:v>0.21436700663667199</c:v>
                </c:pt>
                <c:pt idx="453">
                  <c:v>0.21455130570280401</c:v>
                </c:pt>
                <c:pt idx="454">
                  <c:v>0.2147690789983</c:v>
                </c:pt>
                <c:pt idx="455">
                  <c:v>0.21501602677281001</c:v>
                </c:pt>
                <c:pt idx="456">
                  <c:v>0.215259496316519</c:v>
                </c:pt>
                <c:pt idx="457">
                  <c:v>0.215480809938742</c:v>
                </c:pt>
                <c:pt idx="458">
                  <c:v>0.21569891342838299</c:v>
                </c:pt>
                <c:pt idx="459">
                  <c:v>0.21591597163481599</c:v>
                </c:pt>
                <c:pt idx="460">
                  <c:v>0.216107973228987</c:v>
                </c:pt>
                <c:pt idx="461">
                  <c:v>0.216311899679514</c:v>
                </c:pt>
                <c:pt idx="462">
                  <c:v>0.216526782338642</c:v>
                </c:pt>
                <c:pt idx="463">
                  <c:v>0.21675994005061899</c:v>
                </c:pt>
                <c:pt idx="464">
                  <c:v>0.217024463933777</c:v>
                </c:pt>
                <c:pt idx="465">
                  <c:v>0.217275579241756</c:v>
                </c:pt>
                <c:pt idx="466">
                  <c:v>0.21751441505090499</c:v>
                </c:pt>
                <c:pt idx="467">
                  <c:v>0.21773365131937</c:v>
                </c:pt>
                <c:pt idx="468">
                  <c:v>0.21792943466279299</c:v>
                </c:pt>
                <c:pt idx="469">
                  <c:v>0.21813833227345</c:v>
                </c:pt>
                <c:pt idx="470">
                  <c:v>0.218336346946985</c:v>
                </c:pt>
                <c:pt idx="471">
                  <c:v>0.218531885325182</c:v>
                </c:pt>
                <c:pt idx="472">
                  <c:v>0.218702445003947</c:v>
                </c:pt>
                <c:pt idx="473">
                  <c:v>0.218919898213111</c:v>
                </c:pt>
                <c:pt idx="474">
                  <c:v>0.21914095836042999</c:v>
                </c:pt>
                <c:pt idx="475">
                  <c:v>0.21932306089322101</c:v>
                </c:pt>
                <c:pt idx="476">
                  <c:v>0.21943513326806699</c:v>
                </c:pt>
                <c:pt idx="477">
                  <c:v>0.219616383760148</c:v>
                </c:pt>
                <c:pt idx="478">
                  <c:v>0.21983927660386601</c:v>
                </c:pt>
                <c:pt idx="479">
                  <c:v>0.21999779168193501</c:v>
                </c:pt>
                <c:pt idx="480">
                  <c:v>0.22023777834470401</c:v>
                </c:pt>
                <c:pt idx="481">
                  <c:v>0.22045400201044299</c:v>
                </c:pt>
                <c:pt idx="482">
                  <c:v>0.22062374370697599</c:v>
                </c:pt>
                <c:pt idx="483">
                  <c:v>0.22080591434385499</c:v>
                </c:pt>
                <c:pt idx="484">
                  <c:v>0.22094655217779299</c:v>
                </c:pt>
                <c:pt idx="485">
                  <c:v>0.22109555372075401</c:v>
                </c:pt>
                <c:pt idx="486">
                  <c:v>0.221286048997033</c:v>
                </c:pt>
                <c:pt idx="487">
                  <c:v>0.22146702240351701</c:v>
                </c:pt>
                <c:pt idx="488">
                  <c:v>0.221651089045908</c:v>
                </c:pt>
                <c:pt idx="489">
                  <c:v>0.22184008728972099</c:v>
                </c:pt>
                <c:pt idx="490">
                  <c:v>0.222022566811616</c:v>
                </c:pt>
                <c:pt idx="491">
                  <c:v>0.222233574394961</c:v>
                </c:pt>
                <c:pt idx="492">
                  <c:v>0.222416122063535</c:v>
                </c:pt>
                <c:pt idx="493">
                  <c:v>0.22258161301246701</c:v>
                </c:pt>
                <c:pt idx="494">
                  <c:v>0.222776642583593</c:v>
                </c:pt>
                <c:pt idx="495">
                  <c:v>0.22294094970564701</c:v>
                </c:pt>
                <c:pt idx="496">
                  <c:v>0.22312406912506599</c:v>
                </c:pt>
                <c:pt idx="497">
                  <c:v>0.223341505805319</c:v>
                </c:pt>
                <c:pt idx="498">
                  <c:v>0.22358024107025601</c:v>
                </c:pt>
                <c:pt idx="499">
                  <c:v>0.22378610715692701</c:v>
                </c:pt>
                <c:pt idx="500">
                  <c:v>0.22393724780253499</c:v>
                </c:pt>
                <c:pt idx="501">
                  <c:v>0.22409064406954299</c:v>
                </c:pt>
                <c:pt idx="502">
                  <c:v>0.224351513522905</c:v>
                </c:pt>
                <c:pt idx="503">
                  <c:v>0.22453907349245</c:v>
                </c:pt>
                <c:pt idx="504">
                  <c:v>0.22470865069352799</c:v>
                </c:pt>
                <c:pt idx="505">
                  <c:v>0.22491336584664201</c:v>
                </c:pt>
                <c:pt idx="506">
                  <c:v>0.22514054078079601</c:v>
                </c:pt>
                <c:pt idx="507">
                  <c:v>0.225235401912317</c:v>
                </c:pt>
                <c:pt idx="508">
                  <c:v>0.22538404530368999</c:v>
                </c:pt>
                <c:pt idx="509">
                  <c:v>0.22564435345752001</c:v>
                </c:pt>
                <c:pt idx="510">
                  <c:v>0.22584020946841701</c:v>
                </c:pt>
                <c:pt idx="511">
                  <c:v>0.22602694676851201</c:v>
                </c:pt>
                <c:pt idx="512">
                  <c:v>0.226201683029254</c:v>
                </c:pt>
                <c:pt idx="513">
                  <c:v>0.226370978488592</c:v>
                </c:pt>
                <c:pt idx="514">
                  <c:v>0.22657320972360101</c:v>
                </c:pt>
                <c:pt idx="515">
                  <c:v>0.22678671020389701</c:v>
                </c:pt>
                <c:pt idx="516">
                  <c:v>0.22699889741704701</c:v>
                </c:pt>
                <c:pt idx="517">
                  <c:v>0.22720194474188099</c:v>
                </c:pt>
                <c:pt idx="518">
                  <c:v>0.227450012104459</c:v>
                </c:pt>
                <c:pt idx="519">
                  <c:v>0.227588647123767</c:v>
                </c:pt>
                <c:pt idx="520">
                  <c:v>0.227734701517639</c:v>
                </c:pt>
                <c:pt idx="521">
                  <c:v>0.22796659730975699</c:v>
                </c:pt>
                <c:pt idx="522">
                  <c:v>0.22810606489226201</c:v>
                </c:pt>
                <c:pt idx="523">
                  <c:v>0.228292449674629</c:v>
                </c:pt>
                <c:pt idx="524">
                  <c:v>0.228508387261153</c:v>
                </c:pt>
                <c:pt idx="525">
                  <c:v>0.22871775318513801</c:v>
                </c:pt>
                <c:pt idx="526">
                  <c:v>0.228923693766104</c:v>
                </c:pt>
                <c:pt idx="527">
                  <c:v>0.22915225581204701</c:v>
                </c:pt>
                <c:pt idx="528">
                  <c:v>0.22937714483846799</c:v>
                </c:pt>
                <c:pt idx="529">
                  <c:v>0.22957036677992601</c:v>
                </c:pt>
                <c:pt idx="530">
                  <c:v>0.22971835047622799</c:v>
                </c:pt>
                <c:pt idx="531">
                  <c:v>0.22989127982885699</c:v>
                </c:pt>
                <c:pt idx="532">
                  <c:v>0.23011326515261499</c:v>
                </c:pt>
                <c:pt idx="533">
                  <c:v>0.230336803673409</c:v>
                </c:pt>
                <c:pt idx="534">
                  <c:v>0.2305165053014</c:v>
                </c:pt>
                <c:pt idx="535">
                  <c:v>0.23070682549723701</c:v>
                </c:pt>
                <c:pt idx="536">
                  <c:v>0.230911042274805</c:v>
                </c:pt>
                <c:pt idx="537">
                  <c:v>0.23112307898225201</c:v>
                </c:pt>
                <c:pt idx="538">
                  <c:v>0.23131701984388001</c:v>
                </c:pt>
                <c:pt idx="539">
                  <c:v>0.23152909734496499</c:v>
                </c:pt>
                <c:pt idx="540">
                  <c:v>0.231758720001322</c:v>
                </c:pt>
                <c:pt idx="541">
                  <c:v>0.231959185387278</c:v>
                </c:pt>
                <c:pt idx="542">
                  <c:v>0.23220164772981</c:v>
                </c:pt>
                <c:pt idx="543">
                  <c:v>0.23239093771889899</c:v>
                </c:pt>
                <c:pt idx="544">
                  <c:v>0.23252437519535801</c:v>
                </c:pt>
                <c:pt idx="545">
                  <c:v>0.23276691288386001</c:v>
                </c:pt>
                <c:pt idx="546">
                  <c:v>0.233035804475826</c:v>
                </c:pt>
                <c:pt idx="547">
                  <c:v>0.23333705633018501</c:v>
                </c:pt>
                <c:pt idx="548">
                  <c:v>0.233651348083526</c:v>
                </c:pt>
                <c:pt idx="549">
                  <c:v>0.233904067930434</c:v>
                </c:pt>
                <c:pt idx="550">
                  <c:v>0.233995187669441</c:v>
                </c:pt>
                <c:pt idx="551">
                  <c:v>0.234205028405368</c:v>
                </c:pt>
                <c:pt idx="552">
                  <c:v>0.23451239068809901</c:v>
                </c:pt>
                <c:pt idx="553">
                  <c:v>0.23467154900913001</c:v>
                </c:pt>
                <c:pt idx="554">
                  <c:v>0.234794654237033</c:v>
                </c:pt>
                <c:pt idx="555">
                  <c:v>0.234956897927387</c:v>
                </c:pt>
                <c:pt idx="556">
                  <c:v>0.235167261396659</c:v>
                </c:pt>
                <c:pt idx="557">
                  <c:v>0.23543703950766801</c:v>
                </c:pt>
                <c:pt idx="558">
                  <c:v>0.235724308984576</c:v>
                </c:pt>
                <c:pt idx="559">
                  <c:v>0.23597164781246599</c:v>
                </c:pt>
                <c:pt idx="560">
                  <c:v>0.23619065712005799</c:v>
                </c:pt>
                <c:pt idx="561">
                  <c:v>0.236420422329222</c:v>
                </c:pt>
                <c:pt idx="562">
                  <c:v>0.23663788814084899</c:v>
                </c:pt>
                <c:pt idx="563">
                  <c:v>0.23685678352987</c:v>
                </c:pt>
                <c:pt idx="564">
                  <c:v>0.23704022701894301</c:v>
                </c:pt>
                <c:pt idx="565">
                  <c:v>0.23718034476067501</c:v>
                </c:pt>
                <c:pt idx="566">
                  <c:v>0.237425142680845</c:v>
                </c:pt>
                <c:pt idx="567">
                  <c:v>0.23763482775860001</c:v>
                </c:pt>
                <c:pt idx="568">
                  <c:v>0.237791703691283</c:v>
                </c:pt>
                <c:pt idx="569">
                  <c:v>0.237930599123926</c:v>
                </c:pt>
                <c:pt idx="570">
                  <c:v>0.23804724087648799</c:v>
                </c:pt>
                <c:pt idx="571">
                  <c:v>0.23819904526069799</c:v>
                </c:pt>
                <c:pt idx="572">
                  <c:v>0.23838374850194899</c:v>
                </c:pt>
                <c:pt idx="573">
                  <c:v>0.23861134194352601</c:v>
                </c:pt>
                <c:pt idx="574">
                  <c:v>0.23896134057003099</c:v>
                </c:pt>
                <c:pt idx="575">
                  <c:v>0.239258017143192</c:v>
                </c:pt>
                <c:pt idx="576">
                  <c:v>0.23955250478165099</c:v>
                </c:pt>
                <c:pt idx="577">
                  <c:v>0.24001724477582401</c:v>
                </c:pt>
                <c:pt idx="578">
                  <c:v>0.24049766987252699</c:v>
                </c:pt>
                <c:pt idx="579">
                  <c:v>0.241050646075778</c:v>
                </c:pt>
                <c:pt idx="580">
                  <c:v>0.24160210266141499</c:v>
                </c:pt>
                <c:pt idx="581">
                  <c:v>0.24201714300862301</c:v>
                </c:pt>
                <c:pt idx="582">
                  <c:v>0.24295501730354099</c:v>
                </c:pt>
                <c:pt idx="583">
                  <c:v>0.24354568113185299</c:v>
                </c:pt>
                <c:pt idx="584">
                  <c:v>0.24368075966356401</c:v>
                </c:pt>
                <c:pt idx="585">
                  <c:v>0.24400631880123699</c:v>
                </c:pt>
                <c:pt idx="586">
                  <c:v>0.24398801562755501</c:v>
                </c:pt>
                <c:pt idx="587">
                  <c:v>0.24366618394487599</c:v>
                </c:pt>
                <c:pt idx="588">
                  <c:v>0.243588359149292</c:v>
                </c:pt>
                <c:pt idx="589">
                  <c:v>0.244072458650722</c:v>
                </c:pt>
                <c:pt idx="590">
                  <c:v>0.24376267175616501</c:v>
                </c:pt>
                <c:pt idx="591">
                  <c:v>0.24408688242734899</c:v>
                </c:pt>
                <c:pt idx="592">
                  <c:v>0.244746917098803</c:v>
                </c:pt>
                <c:pt idx="593">
                  <c:v>0.24477654082542999</c:v>
                </c:pt>
                <c:pt idx="594">
                  <c:v>0.24495865471144801</c:v>
                </c:pt>
                <c:pt idx="595">
                  <c:v>0.24519131716543999</c:v>
                </c:pt>
                <c:pt idx="596">
                  <c:v>0.24535258151991199</c:v>
                </c:pt>
                <c:pt idx="597">
                  <c:v>0.245399651438098</c:v>
                </c:pt>
                <c:pt idx="598">
                  <c:v>0.24566058234937699</c:v>
                </c:pt>
                <c:pt idx="599">
                  <c:v>0.24567314161885601</c:v>
                </c:pt>
                <c:pt idx="600">
                  <c:v>0.245679055989348</c:v>
                </c:pt>
                <c:pt idx="601">
                  <c:v>0.24596310655703399</c:v>
                </c:pt>
                <c:pt idx="602">
                  <c:v>0.24612534338030401</c:v>
                </c:pt>
                <c:pt idx="603">
                  <c:v>0.24644309751457499</c:v>
                </c:pt>
                <c:pt idx="604">
                  <c:v>0.246695523152443</c:v>
                </c:pt>
                <c:pt idx="605">
                  <c:v>0.24665971337624301</c:v>
                </c:pt>
                <c:pt idx="606">
                  <c:v>0.24649621976636299</c:v>
                </c:pt>
                <c:pt idx="607">
                  <c:v>0.246704146432006</c:v>
                </c:pt>
                <c:pt idx="608">
                  <c:v>0.246971013106037</c:v>
                </c:pt>
                <c:pt idx="609">
                  <c:v>0.24698070765257099</c:v>
                </c:pt>
                <c:pt idx="610">
                  <c:v>0.24692592351794099</c:v>
                </c:pt>
                <c:pt idx="611">
                  <c:v>0.24721183846786299</c:v>
                </c:pt>
                <c:pt idx="612">
                  <c:v>0.24758387591143599</c:v>
                </c:pt>
                <c:pt idx="613">
                  <c:v>0.24772757062981901</c:v>
                </c:pt>
                <c:pt idx="614">
                  <c:v>0.24755290994927001</c:v>
                </c:pt>
                <c:pt idx="615">
                  <c:v>0.24744189556554499</c:v>
                </c:pt>
                <c:pt idx="616">
                  <c:v>0.247365568613653</c:v>
                </c:pt>
                <c:pt idx="617">
                  <c:v>0.24753469934641301</c:v>
                </c:pt>
                <c:pt idx="618">
                  <c:v>0.248329551581565</c:v>
                </c:pt>
                <c:pt idx="619">
                  <c:v>0.24819807903657101</c:v>
                </c:pt>
                <c:pt idx="620">
                  <c:v>0.24801883576993999</c:v>
                </c:pt>
                <c:pt idx="621">
                  <c:v>0.248179534548363</c:v>
                </c:pt>
                <c:pt idx="622">
                  <c:v>0.24843118985225399</c:v>
                </c:pt>
                <c:pt idx="623">
                  <c:v>0.24870733353041899</c:v>
                </c:pt>
                <c:pt idx="624">
                  <c:v>0.24891549678672401</c:v>
                </c:pt>
                <c:pt idx="625">
                  <c:v>0.248959846330219</c:v>
                </c:pt>
                <c:pt idx="626">
                  <c:v>0.24900473241760901</c:v>
                </c:pt>
                <c:pt idx="627">
                  <c:v>0.24953107527350701</c:v>
                </c:pt>
                <c:pt idx="628">
                  <c:v>0.24984567177504699</c:v>
                </c:pt>
                <c:pt idx="629">
                  <c:v>0.25005449286753501</c:v>
                </c:pt>
                <c:pt idx="630">
                  <c:v>0.25031659316698901</c:v>
                </c:pt>
                <c:pt idx="631">
                  <c:v>0.25035808318758801</c:v>
                </c:pt>
                <c:pt idx="632">
                  <c:v>0.25053071919021203</c:v>
                </c:pt>
                <c:pt idx="633">
                  <c:v>0.25076133341960299</c:v>
                </c:pt>
                <c:pt idx="634">
                  <c:v>0.25089797315255102</c:v>
                </c:pt>
                <c:pt idx="635">
                  <c:v>0.251417415909928</c:v>
                </c:pt>
                <c:pt idx="636">
                  <c:v>0.25149573717798301</c:v>
                </c:pt>
                <c:pt idx="637">
                  <c:v>0.25164531088172398</c:v>
                </c:pt>
                <c:pt idx="638">
                  <c:v>0.25199653364866897</c:v>
                </c:pt>
                <c:pt idx="639">
                  <c:v>0.252010778664992</c:v>
                </c:pt>
                <c:pt idx="640">
                  <c:v>0.25247159999783803</c:v>
                </c:pt>
                <c:pt idx="641">
                  <c:v>0.25280510663935102</c:v>
                </c:pt>
                <c:pt idx="642">
                  <c:v>0.25286327838705802</c:v>
                </c:pt>
                <c:pt idx="643">
                  <c:v>0.252736043019052</c:v>
                </c:pt>
                <c:pt idx="644">
                  <c:v>0.25315045491960098</c:v>
                </c:pt>
                <c:pt idx="645">
                  <c:v>0.253546917655052</c:v>
                </c:pt>
                <c:pt idx="646">
                  <c:v>0.25378583449164099</c:v>
                </c:pt>
                <c:pt idx="647">
                  <c:v>0.25389009759861397</c:v>
                </c:pt>
                <c:pt idx="648">
                  <c:v>0.254074702704638</c:v>
                </c:pt>
                <c:pt idx="649">
                  <c:v>0.25438537305919001</c:v>
                </c:pt>
                <c:pt idx="650">
                  <c:v>0.25741379490313498</c:v>
                </c:pt>
                <c:pt idx="651">
                  <c:v>0.25478044486749002</c:v>
                </c:pt>
                <c:pt idx="652">
                  <c:v>0.25503593879981401</c:v>
                </c:pt>
                <c:pt idx="653">
                  <c:v>0.25524115516727203</c:v>
                </c:pt>
                <c:pt idx="654">
                  <c:v>0.25545633798572598</c:v>
                </c:pt>
                <c:pt idx="655">
                  <c:v>0.25568515937217401</c:v>
                </c:pt>
                <c:pt idx="656">
                  <c:v>0.25592421259377801</c:v>
                </c:pt>
                <c:pt idx="657">
                  <c:v>0.256195174075527</c:v>
                </c:pt>
                <c:pt idx="658">
                  <c:v>0.25642225677528102</c:v>
                </c:pt>
                <c:pt idx="659">
                  <c:v>0.256661773809364</c:v>
                </c:pt>
                <c:pt idx="660">
                  <c:v>0.25688050342062202</c:v>
                </c:pt>
                <c:pt idx="661">
                  <c:v>0.25708648341708401</c:v>
                </c:pt>
                <c:pt idx="662">
                  <c:v>0.25730031306400297</c:v>
                </c:pt>
                <c:pt idx="663">
                  <c:v>0.25755783792875397</c:v>
                </c:pt>
                <c:pt idx="664">
                  <c:v>0.25778568872623697</c:v>
                </c:pt>
                <c:pt idx="665">
                  <c:v>0.25802357455575398</c:v>
                </c:pt>
                <c:pt idx="666">
                  <c:v>0.25824803348113201</c:v>
                </c:pt>
                <c:pt idx="667">
                  <c:v>0.258435399430479</c:v>
                </c:pt>
                <c:pt idx="668">
                  <c:v>0.25867415835771401</c:v>
                </c:pt>
                <c:pt idx="669">
                  <c:v>0.25889911213907801</c:v>
                </c:pt>
                <c:pt idx="670">
                  <c:v>0.25914637501874899</c:v>
                </c:pt>
                <c:pt idx="671">
                  <c:v>0.25937401658786302</c:v>
                </c:pt>
                <c:pt idx="672">
                  <c:v>0.25959395018737802</c:v>
                </c:pt>
                <c:pt idx="673">
                  <c:v>0.25982132719918799</c:v>
                </c:pt>
                <c:pt idx="674">
                  <c:v>0.26005290571637002</c:v>
                </c:pt>
                <c:pt idx="675">
                  <c:v>0.26029260888359901</c:v>
                </c:pt>
                <c:pt idx="676">
                  <c:v>0.260530602191899</c:v>
                </c:pt>
                <c:pt idx="677">
                  <c:v>0.26076008786076599</c:v>
                </c:pt>
                <c:pt idx="678">
                  <c:v>0.26097938904795998</c:v>
                </c:pt>
                <c:pt idx="679">
                  <c:v>0.26120961633992201</c:v>
                </c:pt>
                <c:pt idx="680">
                  <c:v>0.26144292472123598</c:v>
                </c:pt>
                <c:pt idx="681">
                  <c:v>0.26165632048250498</c:v>
                </c:pt>
                <c:pt idx="682">
                  <c:v>0.26185579704136702</c:v>
                </c:pt>
                <c:pt idx="683">
                  <c:v>0.26207762316198302</c:v>
                </c:pt>
                <c:pt idx="684">
                  <c:v>0.26230016482616902</c:v>
                </c:pt>
                <c:pt idx="685">
                  <c:v>0.26255391759666802</c:v>
                </c:pt>
                <c:pt idx="686">
                  <c:v>0.26276634759871298</c:v>
                </c:pt>
                <c:pt idx="687">
                  <c:v>0.26299819605241198</c:v>
                </c:pt>
                <c:pt idx="688">
                  <c:v>0.263226420267265</c:v>
                </c:pt>
                <c:pt idx="689">
                  <c:v>0.26343003666701698</c:v>
                </c:pt>
                <c:pt idx="690">
                  <c:v>0.263658412810094</c:v>
                </c:pt>
                <c:pt idx="691">
                  <c:v>0.26391181030334498</c:v>
                </c:pt>
                <c:pt idx="692">
                  <c:v>0.26415255380851899</c:v>
                </c:pt>
                <c:pt idx="693">
                  <c:v>0.26438449953551402</c:v>
                </c:pt>
                <c:pt idx="694">
                  <c:v>0.26463290453617</c:v>
                </c:pt>
                <c:pt idx="695">
                  <c:v>0.264846732661002</c:v>
                </c:pt>
                <c:pt idx="696">
                  <c:v>0.26504949523792898</c:v>
                </c:pt>
                <c:pt idx="697">
                  <c:v>0.26528335207577503</c:v>
                </c:pt>
                <c:pt idx="698">
                  <c:v>0.26550722289339701</c:v>
                </c:pt>
                <c:pt idx="699">
                  <c:v>0.26571432518186</c:v>
                </c:pt>
                <c:pt idx="700">
                  <c:v>0.26590904952957001</c:v>
                </c:pt>
                <c:pt idx="701">
                  <c:v>0.26612803057616902</c:v>
                </c:pt>
                <c:pt idx="702">
                  <c:v>0.26634552955296498</c:v>
                </c:pt>
                <c:pt idx="703">
                  <c:v>0.26657928145756599</c:v>
                </c:pt>
                <c:pt idx="704">
                  <c:v>0.26680656329361402</c:v>
                </c:pt>
                <c:pt idx="705">
                  <c:v>0.26703246838118699</c:v>
                </c:pt>
                <c:pt idx="706">
                  <c:v>0.26725234080329502</c:v>
                </c:pt>
                <c:pt idx="707">
                  <c:v>0.267459496852748</c:v>
                </c:pt>
                <c:pt idx="708">
                  <c:v>0.26765671633167398</c:v>
                </c:pt>
                <c:pt idx="709">
                  <c:v>0.26786691108805599</c:v>
                </c:pt>
                <c:pt idx="710">
                  <c:v>0.26809755921668599</c:v>
                </c:pt>
                <c:pt idx="711">
                  <c:v>0.26833142439512297</c:v>
                </c:pt>
                <c:pt idx="712">
                  <c:v>0.26855429245576101</c:v>
                </c:pt>
                <c:pt idx="713">
                  <c:v>0.26879830450943099</c:v>
                </c:pt>
                <c:pt idx="714">
                  <c:v>0.269008659450926</c:v>
                </c:pt>
                <c:pt idx="715">
                  <c:v>0.26922423473185297</c:v>
                </c:pt>
                <c:pt idx="716">
                  <c:v>0.26943768805048302</c:v>
                </c:pt>
                <c:pt idx="717">
                  <c:v>0.26968529578915301</c:v>
                </c:pt>
                <c:pt idx="718">
                  <c:v>0.26990470402375999</c:v>
                </c:pt>
                <c:pt idx="719">
                  <c:v>0.27015737505993498</c:v>
                </c:pt>
                <c:pt idx="720">
                  <c:v>0.27040446236735799</c:v>
                </c:pt>
                <c:pt idx="721">
                  <c:v>0.27062957009091598</c:v>
                </c:pt>
                <c:pt idx="722">
                  <c:v>0.27085528385590502</c:v>
                </c:pt>
                <c:pt idx="723">
                  <c:v>0.27103343504862099</c:v>
                </c:pt>
                <c:pt idx="724">
                  <c:v>0.27125029797566103</c:v>
                </c:pt>
                <c:pt idx="725">
                  <c:v>0.27145288941593199</c:v>
                </c:pt>
                <c:pt idx="726">
                  <c:v>0.27166449238982798</c:v>
                </c:pt>
                <c:pt idx="727">
                  <c:v>0.27187039069950197</c:v>
                </c:pt>
                <c:pt idx="728">
                  <c:v>0.27208869542515601</c:v>
                </c:pt>
                <c:pt idx="729">
                  <c:v>0.27230108449974999</c:v>
                </c:pt>
                <c:pt idx="730">
                  <c:v>0.27252142526219397</c:v>
                </c:pt>
                <c:pt idx="731">
                  <c:v>0.272708165102862</c:v>
                </c:pt>
                <c:pt idx="732">
                  <c:v>0.27293872850462297</c:v>
                </c:pt>
                <c:pt idx="733">
                  <c:v>0.27314926394579297</c:v>
                </c:pt>
                <c:pt idx="734">
                  <c:v>0.27338323028618</c:v>
                </c:pt>
                <c:pt idx="735">
                  <c:v>0.27360316427702502</c:v>
                </c:pt>
                <c:pt idx="736">
                  <c:v>0.273834677276379</c:v>
                </c:pt>
                <c:pt idx="737">
                  <c:v>0.27405018859256303</c:v>
                </c:pt>
                <c:pt idx="738">
                  <c:v>0.274248874104564</c:v>
                </c:pt>
                <c:pt idx="739">
                  <c:v>0.27445508138417901</c:v>
                </c:pt>
                <c:pt idx="740">
                  <c:v>0.27466650103173901</c:v>
                </c:pt>
                <c:pt idx="741">
                  <c:v>0.27488195016492201</c:v>
                </c:pt>
                <c:pt idx="742">
                  <c:v>0.27507707767054801</c:v>
                </c:pt>
                <c:pt idx="743">
                  <c:v>0.27526143952467502</c:v>
                </c:pt>
                <c:pt idx="744">
                  <c:v>0.27544548647238798</c:v>
                </c:pt>
                <c:pt idx="745">
                  <c:v>0.27561390099057598</c:v>
                </c:pt>
                <c:pt idx="746">
                  <c:v>0.27579896252034503</c:v>
                </c:pt>
                <c:pt idx="747">
                  <c:v>0.27600487023076398</c:v>
                </c:pt>
                <c:pt idx="748">
                  <c:v>0.27619253221046403</c:v>
                </c:pt>
                <c:pt idx="749">
                  <c:v>0.27637479157056699</c:v>
                </c:pt>
                <c:pt idx="750">
                  <c:v>0.27653744681710302</c:v>
                </c:pt>
                <c:pt idx="751">
                  <c:v>0.27671919041385101</c:v>
                </c:pt>
                <c:pt idx="752">
                  <c:v>0.27689731652305799</c:v>
                </c:pt>
                <c:pt idx="753">
                  <c:v>0.27711854446202899</c:v>
                </c:pt>
                <c:pt idx="754">
                  <c:v>0.27730840417851499</c:v>
                </c:pt>
                <c:pt idx="755">
                  <c:v>0.27747691800389301</c:v>
                </c:pt>
                <c:pt idx="756">
                  <c:v>0.27763450742825602</c:v>
                </c:pt>
                <c:pt idx="757">
                  <c:v>0.27776190662790901</c:v>
                </c:pt>
                <c:pt idx="758">
                  <c:v>0.27782594309978698</c:v>
                </c:pt>
                <c:pt idx="759">
                  <c:v>0.27793599403238001</c:v>
                </c:pt>
                <c:pt idx="760">
                  <c:v>0.27806739406869702</c:v>
                </c:pt>
                <c:pt idx="761">
                  <c:v>0.27818832349768802</c:v>
                </c:pt>
                <c:pt idx="762">
                  <c:v>0.27829761991336999</c:v>
                </c:pt>
                <c:pt idx="763">
                  <c:v>0.27839750947187702</c:v>
                </c:pt>
                <c:pt idx="764">
                  <c:v>0.27846447120380002</c:v>
                </c:pt>
                <c:pt idx="765">
                  <c:v>0.27857430225051799</c:v>
                </c:pt>
                <c:pt idx="766">
                  <c:v>0.27870046695596401</c:v>
                </c:pt>
                <c:pt idx="767">
                  <c:v>0.27883073711134498</c:v>
                </c:pt>
                <c:pt idx="768">
                  <c:v>0.27896394243894301</c:v>
                </c:pt>
                <c:pt idx="769">
                  <c:v>0.279153375360219</c:v>
                </c:pt>
                <c:pt idx="770">
                  <c:v>0.27938740797641498</c:v>
                </c:pt>
                <c:pt idx="771">
                  <c:v>0.27963906323265603</c:v>
                </c:pt>
                <c:pt idx="772">
                  <c:v>0.27990380529715603</c:v>
                </c:pt>
                <c:pt idx="773">
                  <c:v>0.28018281735725697</c:v>
                </c:pt>
                <c:pt idx="774">
                  <c:v>0.280431923743718</c:v>
                </c:pt>
                <c:pt idx="775">
                  <c:v>0.28062726107468999</c:v>
                </c:pt>
                <c:pt idx="776">
                  <c:v>0.280786649697984</c:v>
                </c:pt>
                <c:pt idx="777">
                  <c:v>0.28088608186802899</c:v>
                </c:pt>
                <c:pt idx="778">
                  <c:v>0.281059830357552</c:v>
                </c:pt>
                <c:pt idx="779">
                  <c:v>0.28118808110782101</c:v>
                </c:pt>
                <c:pt idx="780">
                  <c:v>0.281357249899432</c:v>
                </c:pt>
                <c:pt idx="781">
                  <c:v>0.28157770123936998</c:v>
                </c:pt>
                <c:pt idx="782">
                  <c:v>0.28172634158322601</c:v>
                </c:pt>
                <c:pt idx="783">
                  <c:v>0.28180028980218502</c:v>
                </c:pt>
                <c:pt idx="784">
                  <c:v>0.28190767741487999</c:v>
                </c:pt>
                <c:pt idx="785">
                  <c:v>0.28200441740594001</c:v>
                </c:pt>
                <c:pt idx="786">
                  <c:v>0.28206414714507699</c:v>
                </c:pt>
                <c:pt idx="787">
                  <c:v>0.28211667112734201</c:v>
                </c:pt>
                <c:pt idx="788">
                  <c:v>0.28221969064704799</c:v>
                </c:pt>
                <c:pt idx="789">
                  <c:v>0.28225571923120701</c:v>
                </c:pt>
                <c:pt idx="790">
                  <c:v>0.28227184503719599</c:v>
                </c:pt>
                <c:pt idx="791">
                  <c:v>0.28229956225035002</c:v>
                </c:pt>
                <c:pt idx="792">
                  <c:v>0.28230945251540002</c:v>
                </c:pt>
                <c:pt idx="793">
                  <c:v>0.28233986031458203</c:v>
                </c:pt>
                <c:pt idx="794">
                  <c:v>0.28237540527218402</c:v>
                </c:pt>
                <c:pt idx="795">
                  <c:v>0.28241860013104703</c:v>
                </c:pt>
                <c:pt idx="796">
                  <c:v>0.28242048535921799</c:v>
                </c:pt>
                <c:pt idx="797">
                  <c:v>0.282484978083477</c:v>
                </c:pt>
                <c:pt idx="798">
                  <c:v>0.28256586999454902</c:v>
                </c:pt>
                <c:pt idx="799">
                  <c:v>0.28262925720693399</c:v>
                </c:pt>
                <c:pt idx="800">
                  <c:v>0.28270411320323102</c:v>
                </c:pt>
                <c:pt idx="801">
                  <c:v>0.28279755831495301</c:v>
                </c:pt>
                <c:pt idx="802">
                  <c:v>0.28285977985746902</c:v>
                </c:pt>
                <c:pt idx="803">
                  <c:v>0.28297117662745103</c:v>
                </c:pt>
                <c:pt idx="804">
                  <c:v>0.28310246484656998</c:v>
                </c:pt>
                <c:pt idx="805">
                  <c:v>0.28321819845553697</c:v>
                </c:pt>
                <c:pt idx="806">
                  <c:v>0.28331769298296899</c:v>
                </c:pt>
                <c:pt idx="807">
                  <c:v>0.28344678613327501</c:v>
                </c:pt>
                <c:pt idx="808">
                  <c:v>0.28356721559634002</c:v>
                </c:pt>
                <c:pt idx="809">
                  <c:v>0.28368226544948599</c:v>
                </c:pt>
                <c:pt idx="810">
                  <c:v>0.28379632531332299</c:v>
                </c:pt>
                <c:pt idx="811">
                  <c:v>0.283897660248151</c:v>
                </c:pt>
                <c:pt idx="812">
                  <c:v>0.28401849974674898</c:v>
                </c:pt>
                <c:pt idx="813">
                  <c:v>0.284142100486797</c:v>
                </c:pt>
                <c:pt idx="814">
                  <c:v>0.28426401500881798</c:v>
                </c:pt>
                <c:pt idx="815">
                  <c:v>0.28440860158103698</c:v>
                </c:pt>
                <c:pt idx="816">
                  <c:v>0.28454007959571498</c:v>
                </c:pt>
                <c:pt idx="817">
                  <c:v>0.284667753702114</c:v>
                </c:pt>
                <c:pt idx="818">
                  <c:v>0.28479624410017201</c:v>
                </c:pt>
                <c:pt idx="819">
                  <c:v>0.28492879968031798</c:v>
                </c:pt>
                <c:pt idx="820">
                  <c:v>0.285047472980334</c:v>
                </c:pt>
                <c:pt idx="821">
                  <c:v>0.28516816987509103</c:v>
                </c:pt>
                <c:pt idx="822">
                  <c:v>0.28529559347545003</c:v>
                </c:pt>
                <c:pt idx="823">
                  <c:v>0.28543214055377902</c:v>
                </c:pt>
                <c:pt idx="824">
                  <c:v>0.285563809379143</c:v>
                </c:pt>
                <c:pt idx="825">
                  <c:v>0.28570075930392502</c:v>
                </c:pt>
                <c:pt idx="826">
                  <c:v>0.28584514375231801</c:v>
                </c:pt>
                <c:pt idx="827">
                  <c:v>0.28596615353171101</c:v>
                </c:pt>
                <c:pt idx="828">
                  <c:v>0.28608172149752997</c:v>
                </c:pt>
                <c:pt idx="829">
                  <c:v>0.286208719011326</c:v>
                </c:pt>
                <c:pt idx="830">
                  <c:v>0.28633663073642301</c:v>
                </c:pt>
                <c:pt idx="831">
                  <c:v>0.28646323978226101</c:v>
                </c:pt>
                <c:pt idx="832">
                  <c:v>0.286590256309322</c:v>
                </c:pt>
                <c:pt idx="833">
                  <c:v>0.28672724699048802</c:v>
                </c:pt>
                <c:pt idx="834">
                  <c:v>0.28686773944188898</c:v>
                </c:pt>
                <c:pt idx="835">
                  <c:v>0.287000220375631</c:v>
                </c:pt>
                <c:pt idx="836">
                  <c:v>0.28715049504068402</c:v>
                </c:pt>
                <c:pt idx="837">
                  <c:v>0.287282561273418</c:v>
                </c:pt>
                <c:pt idx="838">
                  <c:v>0.28741184097676797</c:v>
                </c:pt>
                <c:pt idx="839">
                  <c:v>0.28754675387182799</c:v>
                </c:pt>
                <c:pt idx="840">
                  <c:v>0.28770082121645302</c:v>
                </c:pt>
                <c:pt idx="841">
                  <c:v>0.28784881385703998</c:v>
                </c:pt>
                <c:pt idx="842">
                  <c:v>0.287987476559111</c:v>
                </c:pt>
                <c:pt idx="843">
                  <c:v>0.28811778347750999</c:v>
                </c:pt>
                <c:pt idx="844">
                  <c:v>0.28824745773836602</c:v>
                </c:pt>
                <c:pt idx="845">
                  <c:v>0.28835820617364699</c:v>
                </c:pt>
                <c:pt idx="846">
                  <c:v>0.28849492874789401</c:v>
                </c:pt>
                <c:pt idx="847">
                  <c:v>0.28864039601942099</c:v>
                </c:pt>
                <c:pt idx="848">
                  <c:v>0.28878123649589799</c:v>
                </c:pt>
                <c:pt idx="849">
                  <c:v>0.28893998763663098</c:v>
                </c:pt>
                <c:pt idx="850">
                  <c:v>0.28909946886633398</c:v>
                </c:pt>
                <c:pt idx="851">
                  <c:v>0.28924927149262802</c:v>
                </c:pt>
                <c:pt idx="852">
                  <c:v>0.28941481929204299</c:v>
                </c:pt>
                <c:pt idx="853">
                  <c:v>0.28959093220075799</c:v>
                </c:pt>
                <c:pt idx="854">
                  <c:v>0.28975241862478801</c:v>
                </c:pt>
                <c:pt idx="855">
                  <c:v>0.28990998070950602</c:v>
                </c:pt>
                <c:pt idx="856">
                  <c:v>0.29007365626555298</c:v>
                </c:pt>
                <c:pt idx="857">
                  <c:v>0.29021968661953002</c:v>
                </c:pt>
                <c:pt idx="858">
                  <c:v>0.29037877489534603</c:v>
                </c:pt>
                <c:pt idx="859">
                  <c:v>0.29056971003207899</c:v>
                </c:pt>
                <c:pt idx="860">
                  <c:v>0.29075753530474202</c:v>
                </c:pt>
                <c:pt idx="861">
                  <c:v>0.29093498936371698</c:v>
                </c:pt>
                <c:pt idx="862">
                  <c:v>0.291112133615685</c:v>
                </c:pt>
                <c:pt idx="863">
                  <c:v>0.29128005742604302</c:v>
                </c:pt>
                <c:pt idx="864">
                  <c:v>0.29146339819669898</c:v>
                </c:pt>
                <c:pt idx="865">
                  <c:v>0.29164084919205402</c:v>
                </c:pt>
                <c:pt idx="866">
                  <c:v>0.29182370444853001</c:v>
                </c:pt>
                <c:pt idx="867">
                  <c:v>0.29201158583963599</c:v>
                </c:pt>
                <c:pt idx="868">
                  <c:v>0.29218620920981297</c:v>
                </c:pt>
                <c:pt idx="869">
                  <c:v>0.29238085397136399</c:v>
                </c:pt>
                <c:pt idx="870">
                  <c:v>0.292603609976826</c:v>
                </c:pt>
                <c:pt idx="871">
                  <c:v>0.29280739110788601</c:v>
                </c:pt>
                <c:pt idx="872">
                  <c:v>0.29301387123647099</c:v>
                </c:pt>
                <c:pt idx="873">
                  <c:v>0.29322766963771302</c:v>
                </c:pt>
                <c:pt idx="874">
                  <c:v>0.29344192889321502</c:v>
                </c:pt>
                <c:pt idx="875">
                  <c:v>0.29364421155210202</c:v>
                </c:pt>
                <c:pt idx="876">
                  <c:v>0.29387606382480502</c:v>
                </c:pt>
                <c:pt idx="877">
                  <c:v>0.29409182527986799</c:v>
                </c:pt>
                <c:pt idx="878">
                  <c:v>0.29429998492138199</c:v>
                </c:pt>
                <c:pt idx="879">
                  <c:v>0.29450712114105299</c:v>
                </c:pt>
                <c:pt idx="880">
                  <c:v>0.29471389938335801</c:v>
                </c:pt>
                <c:pt idx="881">
                  <c:v>0.29495040912560799</c:v>
                </c:pt>
                <c:pt idx="882">
                  <c:v>0.29516834897097799</c:v>
                </c:pt>
                <c:pt idx="883">
                  <c:v>0.29534974690870103</c:v>
                </c:pt>
                <c:pt idx="884">
                  <c:v>0.29555486796596298</c:v>
                </c:pt>
                <c:pt idx="885">
                  <c:v>0.29576838311263398</c:v>
                </c:pt>
                <c:pt idx="886">
                  <c:v>0.29596938323949101</c:v>
                </c:pt>
                <c:pt idx="887">
                  <c:v>0.29616605525082701</c:v>
                </c:pt>
                <c:pt idx="888">
                  <c:v>0.29637542617998602</c:v>
                </c:pt>
                <c:pt idx="889">
                  <c:v>0.29656606278958803</c:v>
                </c:pt>
                <c:pt idx="890">
                  <c:v>0.29675229435769201</c:v>
                </c:pt>
                <c:pt idx="891">
                  <c:v>0.29695060203538898</c:v>
                </c:pt>
                <c:pt idx="892">
                  <c:v>0.29714789018601501</c:v>
                </c:pt>
                <c:pt idx="893">
                  <c:v>0.297334482221358</c:v>
                </c:pt>
                <c:pt idx="894">
                  <c:v>0.29752262776889199</c:v>
                </c:pt>
                <c:pt idx="895">
                  <c:v>0.29771694538308602</c:v>
                </c:pt>
                <c:pt idx="896">
                  <c:v>0.29792334957850403</c:v>
                </c:pt>
                <c:pt idx="897">
                  <c:v>0.29811261391204402</c:v>
                </c:pt>
                <c:pt idx="898">
                  <c:v>0.298291735226004</c:v>
                </c:pt>
                <c:pt idx="899">
                  <c:v>0.29848566444735303</c:v>
                </c:pt>
                <c:pt idx="900">
                  <c:v>0.29866999774080899</c:v>
                </c:pt>
                <c:pt idx="901">
                  <c:v>0.29884806217323001</c:v>
                </c:pt>
                <c:pt idx="902">
                  <c:v>0.29902270865798503</c:v>
                </c:pt>
                <c:pt idx="903">
                  <c:v>0.29918409558527798</c:v>
                </c:pt>
                <c:pt idx="904">
                  <c:v>0.299344017266792</c:v>
                </c:pt>
                <c:pt idx="905">
                  <c:v>0.29950229135622902</c:v>
                </c:pt>
                <c:pt idx="906">
                  <c:v>0.29966511962126302</c:v>
                </c:pt>
                <c:pt idx="907">
                  <c:v>0.29982113594356002</c:v>
                </c:pt>
                <c:pt idx="908">
                  <c:v>0.29998433614616199</c:v>
                </c:pt>
                <c:pt idx="909">
                  <c:v>0.30014870684767597</c:v>
                </c:pt>
                <c:pt idx="910">
                  <c:v>0.30029409883376501</c:v>
                </c:pt>
                <c:pt idx="911">
                  <c:v>0.30045119072321502</c:v>
                </c:pt>
                <c:pt idx="912">
                  <c:v>0.30058909872367401</c:v>
                </c:pt>
                <c:pt idx="913">
                  <c:v>0.30075319960081598</c:v>
                </c:pt>
                <c:pt idx="914">
                  <c:v>0.30093532895518998</c:v>
                </c:pt>
                <c:pt idx="915">
                  <c:v>0.3011180510773</c:v>
                </c:pt>
                <c:pt idx="916">
                  <c:v>0.30131975311257603</c:v>
                </c:pt>
                <c:pt idx="917">
                  <c:v>0.301496504615063</c:v>
                </c:pt>
                <c:pt idx="918">
                  <c:v>0.30166778488109602</c:v>
                </c:pt>
                <c:pt idx="919">
                  <c:v>0.30184565907282601</c:v>
                </c:pt>
                <c:pt idx="920">
                  <c:v>0.30200279334385899</c:v>
                </c:pt>
                <c:pt idx="921">
                  <c:v>0.30219125373053901</c:v>
                </c:pt>
                <c:pt idx="922">
                  <c:v>0.30235196322792901</c:v>
                </c:pt>
                <c:pt idx="923">
                  <c:v>0.302511651440313</c:v>
                </c:pt>
                <c:pt idx="924">
                  <c:v>0.30266033147711402</c:v>
                </c:pt>
                <c:pt idx="925">
                  <c:v>0.30283042027121798</c:v>
                </c:pt>
                <c:pt idx="926">
                  <c:v>0.30300208431137898</c:v>
                </c:pt>
                <c:pt idx="927">
                  <c:v>0.303150655756659</c:v>
                </c:pt>
                <c:pt idx="928">
                  <c:v>0.30329295514752402</c:v>
                </c:pt>
                <c:pt idx="929">
                  <c:v>0.30344124867439298</c:v>
                </c:pt>
                <c:pt idx="930">
                  <c:v>0.30358256360499403</c:v>
                </c:pt>
                <c:pt idx="931">
                  <c:v>0.30372858822091597</c:v>
                </c:pt>
                <c:pt idx="932">
                  <c:v>0.30388161397746399</c:v>
                </c:pt>
                <c:pt idx="933">
                  <c:v>0.30401645503288799</c:v>
                </c:pt>
                <c:pt idx="934">
                  <c:v>0.304160538730472</c:v>
                </c:pt>
                <c:pt idx="935">
                  <c:v>0.304316822894237</c:v>
                </c:pt>
                <c:pt idx="936">
                  <c:v>0.30445504738691898</c:v>
                </c:pt>
                <c:pt idx="937">
                  <c:v>0.304598091127327</c:v>
                </c:pt>
                <c:pt idx="938">
                  <c:v>0.304734123460637</c:v>
                </c:pt>
                <c:pt idx="939">
                  <c:v>0.30485913971380002</c:v>
                </c:pt>
                <c:pt idx="940">
                  <c:v>0.30498468308210502</c:v>
                </c:pt>
                <c:pt idx="941">
                  <c:v>0.30510065421746402</c:v>
                </c:pt>
                <c:pt idx="942">
                  <c:v>0.305219468305227</c:v>
                </c:pt>
                <c:pt idx="943">
                  <c:v>0.30532960386850799</c:v>
                </c:pt>
                <c:pt idx="944">
                  <c:v>0.30543733796029399</c:v>
                </c:pt>
                <c:pt idx="945">
                  <c:v>0.30554101283493601</c:v>
                </c:pt>
                <c:pt idx="946">
                  <c:v>0.30567089937217701</c:v>
                </c:pt>
                <c:pt idx="947">
                  <c:v>0.305788230286693</c:v>
                </c:pt>
                <c:pt idx="948">
                  <c:v>0.30589053151972201</c:v>
                </c:pt>
                <c:pt idx="949">
                  <c:v>0.30600853881923901</c:v>
                </c:pt>
                <c:pt idx="950">
                  <c:v>0.30610254734785097</c:v>
                </c:pt>
                <c:pt idx="951">
                  <c:v>0.30619639186216702</c:v>
                </c:pt>
                <c:pt idx="952">
                  <c:v>0.30628299941060999</c:v>
                </c:pt>
                <c:pt idx="953">
                  <c:v>0.30636315006925902</c:v>
                </c:pt>
                <c:pt idx="954">
                  <c:v>0.30645726070348001</c:v>
                </c:pt>
                <c:pt idx="955">
                  <c:v>0.30652288800820698</c:v>
                </c:pt>
                <c:pt idx="956">
                  <c:v>0.30658277398675798</c:v>
                </c:pt>
                <c:pt idx="957">
                  <c:v>0.30666512839934101</c:v>
                </c:pt>
                <c:pt idx="958">
                  <c:v>0.30675790794878</c:v>
                </c:pt>
                <c:pt idx="959">
                  <c:v>0.30682466165799899</c:v>
                </c:pt>
                <c:pt idx="960">
                  <c:v>0.30688683112306703</c:v>
                </c:pt>
                <c:pt idx="961">
                  <c:v>0.30694676446575397</c:v>
                </c:pt>
                <c:pt idx="962">
                  <c:v>0.306953726752694</c:v>
                </c:pt>
                <c:pt idx="963">
                  <c:v>0.30698332794114302</c:v>
                </c:pt>
                <c:pt idx="964">
                  <c:v>0.30704676701090999</c:v>
                </c:pt>
                <c:pt idx="965">
                  <c:v>0.307122129316099</c:v>
                </c:pt>
                <c:pt idx="966">
                  <c:v>0.30718286389899402</c:v>
                </c:pt>
                <c:pt idx="967">
                  <c:v>0.30719816152289697</c:v>
                </c:pt>
                <c:pt idx="968">
                  <c:v>0.30720372684915198</c:v>
                </c:pt>
                <c:pt idx="969">
                  <c:v>0.30721247438216898</c:v>
                </c:pt>
                <c:pt idx="970">
                  <c:v>0.30719383963222802</c:v>
                </c:pt>
                <c:pt idx="971">
                  <c:v>0.30721119851487499</c:v>
                </c:pt>
                <c:pt idx="972">
                  <c:v>0.30721587983472198</c:v>
                </c:pt>
                <c:pt idx="973">
                  <c:v>0.30718826622675499</c:v>
                </c:pt>
                <c:pt idx="974">
                  <c:v>0.30715693560444202</c:v>
                </c:pt>
                <c:pt idx="975">
                  <c:v>0.307134372339738</c:v>
                </c:pt>
                <c:pt idx="976">
                  <c:v>0.30708574865142901</c:v>
                </c:pt>
                <c:pt idx="977">
                  <c:v>0.30696823783106397</c:v>
                </c:pt>
                <c:pt idx="978">
                  <c:v>0.30690300843972401</c:v>
                </c:pt>
                <c:pt idx="979">
                  <c:v>0.30685613475831203</c:v>
                </c:pt>
                <c:pt idx="980">
                  <c:v>0.306778294987954</c:v>
                </c:pt>
                <c:pt idx="981">
                  <c:v>0.30668878964256702</c:v>
                </c:pt>
                <c:pt idx="982">
                  <c:v>0.30662978169426902</c:v>
                </c:pt>
                <c:pt idx="983">
                  <c:v>0.30657930550173601</c:v>
                </c:pt>
                <c:pt idx="984">
                  <c:v>0.30650839026128701</c:v>
                </c:pt>
                <c:pt idx="985">
                  <c:v>0.306475231231575</c:v>
                </c:pt>
                <c:pt idx="986">
                  <c:v>0.30641462554686499</c:v>
                </c:pt>
                <c:pt idx="987">
                  <c:v>0.30633913803872898</c:v>
                </c:pt>
                <c:pt idx="988">
                  <c:v>0.30627226910149002</c:v>
                </c:pt>
                <c:pt idx="989">
                  <c:v>0.30614986604996702</c:v>
                </c:pt>
                <c:pt idx="990">
                  <c:v>0.30604018774110697</c:v>
                </c:pt>
                <c:pt idx="991">
                  <c:v>0.30589995216690902</c:v>
                </c:pt>
                <c:pt idx="992">
                  <c:v>0.30573345930203999</c:v>
                </c:pt>
                <c:pt idx="993">
                  <c:v>0.30552686786630001</c:v>
                </c:pt>
                <c:pt idx="994">
                  <c:v>0.30529083835406001</c:v>
                </c:pt>
                <c:pt idx="995">
                  <c:v>0.30504489940884</c:v>
                </c:pt>
                <c:pt idx="996">
                  <c:v>0.304721325145768</c:v>
                </c:pt>
                <c:pt idx="997">
                  <c:v>0.30441389006923503</c:v>
                </c:pt>
                <c:pt idx="998">
                  <c:v>0.304151298987968</c:v>
                </c:pt>
                <c:pt idx="999">
                  <c:v>0.30393433131643399</c:v>
                </c:pt>
                <c:pt idx="1070">
                  <c:v>0.26221559314209603</c:v>
                </c:pt>
                <c:pt idx="1071">
                  <c:v>0.26239305293721699</c:v>
                </c:pt>
                <c:pt idx="1072">
                  <c:v>0.262468548272207</c:v>
                </c:pt>
                <c:pt idx="1073">
                  <c:v>0.262688889278891</c:v>
                </c:pt>
                <c:pt idx="1074">
                  <c:v>0.26301780279847398</c:v>
                </c:pt>
                <c:pt idx="1075">
                  <c:v>0.263027467289076</c:v>
                </c:pt>
                <c:pt idx="1076">
                  <c:v>0.26300849961952699</c:v>
                </c:pt>
                <c:pt idx="1077">
                  <c:v>0.263177066230185</c:v>
                </c:pt>
                <c:pt idx="1078">
                  <c:v>0.263218957166796</c:v>
                </c:pt>
                <c:pt idx="1079">
                  <c:v>0.263306499931593</c:v>
                </c:pt>
                <c:pt idx="1080">
                  <c:v>0.26352124975894298</c:v>
                </c:pt>
                <c:pt idx="1081">
                  <c:v>0.26364340142721499</c:v>
                </c:pt>
                <c:pt idx="1082">
                  <c:v>0.263792968323104</c:v>
                </c:pt>
                <c:pt idx="1083">
                  <c:v>0.26403240159532998</c:v>
                </c:pt>
                <c:pt idx="1084">
                  <c:v>0.264131441951033</c:v>
                </c:pt>
                <c:pt idx="1085">
                  <c:v>0.26419044942932002</c:v>
                </c:pt>
                <c:pt idx="1086">
                  <c:v>0.26437240600232498</c:v>
                </c:pt>
                <c:pt idx="1087">
                  <c:v>0.26454402519346598</c:v>
                </c:pt>
                <c:pt idx="1088">
                  <c:v>0.264758933032606</c:v>
                </c:pt>
                <c:pt idx="1089">
                  <c:v>0.26498374855163398</c:v>
                </c:pt>
                <c:pt idx="1090">
                  <c:v>0.265149127749855</c:v>
                </c:pt>
                <c:pt idx="1091">
                  <c:v>0.26532859550488602</c:v>
                </c:pt>
                <c:pt idx="1092">
                  <c:v>0.26552339358222998</c:v>
                </c:pt>
                <c:pt idx="1093">
                  <c:v>0.26569223921736801</c:v>
                </c:pt>
                <c:pt idx="1094">
                  <c:v>0.26584777861388997</c:v>
                </c:pt>
                <c:pt idx="1095">
                  <c:v>0.26594786334914999</c:v>
                </c:pt>
                <c:pt idx="1096">
                  <c:v>0.266111208990991</c:v>
                </c:pt>
                <c:pt idx="1097">
                  <c:v>0.26635431033123502</c:v>
                </c:pt>
                <c:pt idx="1098">
                  <c:v>0.26661184602833099</c:v>
                </c:pt>
                <c:pt idx="1099">
                  <c:v>0.26678860794652298</c:v>
                </c:pt>
                <c:pt idx="1100">
                  <c:v>0.26696359065652497</c:v>
                </c:pt>
                <c:pt idx="1101">
                  <c:v>0.26713083271476701</c:v>
                </c:pt>
                <c:pt idx="1102">
                  <c:v>0.26725812464044102</c:v>
                </c:pt>
                <c:pt idx="1103">
                  <c:v>0.26736052650139203</c:v>
                </c:pt>
                <c:pt idx="1104">
                  <c:v>0.267445691717976</c:v>
                </c:pt>
                <c:pt idx="1105">
                  <c:v>0.26753093568104802</c:v>
                </c:pt>
                <c:pt idx="1106">
                  <c:v>0.26754198485049502</c:v>
                </c:pt>
                <c:pt idx="1107">
                  <c:v>0.26756852564549499</c:v>
                </c:pt>
                <c:pt idx="1108">
                  <c:v>0.26762845687512099</c:v>
                </c:pt>
                <c:pt idx="1109">
                  <c:v>0.26761869142349598</c:v>
                </c:pt>
                <c:pt idx="1110">
                  <c:v>0.26759453602786398</c:v>
                </c:pt>
                <c:pt idx="1111">
                  <c:v>0.26761652073819497</c:v>
                </c:pt>
                <c:pt idx="1112">
                  <c:v>0.26768345237354202</c:v>
                </c:pt>
                <c:pt idx="1113">
                  <c:v>0.26777129466779498</c:v>
                </c:pt>
                <c:pt idx="1114">
                  <c:v>0.26794383019165002</c:v>
                </c:pt>
                <c:pt idx="1115">
                  <c:v>0.26808156151149898</c:v>
                </c:pt>
                <c:pt idx="1116">
                  <c:v>0.26816990562564202</c:v>
                </c:pt>
                <c:pt idx="1117">
                  <c:v>0.26835562999513801</c:v>
                </c:pt>
                <c:pt idx="1118">
                  <c:v>0.26856658326198402</c:v>
                </c:pt>
                <c:pt idx="1119">
                  <c:v>0.26877963144730899</c:v>
                </c:pt>
                <c:pt idx="1120">
                  <c:v>0.26906338596939</c:v>
                </c:pt>
                <c:pt idx="1121">
                  <c:v>0.26938507502473702</c:v>
                </c:pt>
                <c:pt idx="1122">
                  <c:v>0.26962203387308797</c:v>
                </c:pt>
                <c:pt idx="1123">
                  <c:v>0.26989672496011402</c:v>
                </c:pt>
                <c:pt idx="1124">
                  <c:v>0.270202821956881</c:v>
                </c:pt>
                <c:pt idx="1125">
                  <c:v>0.27045469276923201</c:v>
                </c:pt>
                <c:pt idx="1126">
                  <c:v>0.27074061820874101</c:v>
                </c:pt>
                <c:pt idx="1127">
                  <c:v>0.27102074634537299</c:v>
                </c:pt>
                <c:pt idx="1128">
                  <c:v>0.271286791231241</c:v>
                </c:pt>
                <c:pt idx="1129">
                  <c:v>0.27157280172805698</c:v>
                </c:pt>
                <c:pt idx="1130">
                  <c:v>0.27189369579575001</c:v>
                </c:pt>
                <c:pt idx="1131">
                  <c:v>0.27222226136578198</c:v>
                </c:pt>
                <c:pt idx="1132">
                  <c:v>0.27254540885605899</c:v>
                </c:pt>
                <c:pt idx="1133">
                  <c:v>0.272871287449866</c:v>
                </c:pt>
                <c:pt idx="1134">
                  <c:v>0.27321103513346301</c:v>
                </c:pt>
                <c:pt idx="1135">
                  <c:v>0.27353946989882399</c:v>
                </c:pt>
                <c:pt idx="1136">
                  <c:v>0.27385729601104802</c:v>
                </c:pt>
                <c:pt idx="1137">
                  <c:v>0.274200224658317</c:v>
                </c:pt>
                <c:pt idx="1138">
                  <c:v>0.27450727895703603</c:v>
                </c:pt>
                <c:pt idx="1139">
                  <c:v>0.27479795531370799</c:v>
                </c:pt>
                <c:pt idx="1140">
                  <c:v>0.27511606475281702</c:v>
                </c:pt>
                <c:pt idx="1141">
                  <c:v>0.27541886315193098</c:v>
                </c:pt>
                <c:pt idx="1142">
                  <c:v>0.27569537362904101</c:v>
                </c:pt>
                <c:pt idx="1143">
                  <c:v>0.27596812923448899</c:v>
                </c:pt>
                <c:pt idx="1144">
                  <c:v>0.27624027772142801</c:v>
                </c:pt>
                <c:pt idx="1145">
                  <c:v>0.276502257671633</c:v>
                </c:pt>
                <c:pt idx="1146">
                  <c:v>0.276764164311113</c:v>
                </c:pt>
                <c:pt idx="1147">
                  <c:v>0.277031224498895</c:v>
                </c:pt>
                <c:pt idx="1148">
                  <c:v>0.27729179061471299</c:v>
                </c:pt>
                <c:pt idx="1149">
                  <c:v>0.27756555063457</c:v>
                </c:pt>
                <c:pt idx="1150">
                  <c:v>0.27784368918733299</c:v>
                </c:pt>
                <c:pt idx="1151">
                  <c:v>0.27812626867614598</c:v>
                </c:pt>
                <c:pt idx="1152">
                  <c:v>0.27842643175417497</c:v>
                </c:pt>
                <c:pt idx="1153">
                  <c:v>0.27873461490393397</c:v>
                </c:pt>
                <c:pt idx="1154">
                  <c:v>0.27905069515915598</c:v>
                </c:pt>
                <c:pt idx="1155">
                  <c:v>0.27935643430739299</c:v>
                </c:pt>
                <c:pt idx="1156">
                  <c:v>0.27967162044132299</c:v>
                </c:pt>
                <c:pt idx="1157">
                  <c:v>0.27997984686379301</c:v>
                </c:pt>
                <c:pt idx="1158">
                  <c:v>0.28028043015000698</c:v>
                </c:pt>
                <c:pt idx="1159">
                  <c:v>0.28057554728779899</c:v>
                </c:pt>
                <c:pt idx="1160">
                  <c:v>0.28085619274829898</c:v>
                </c:pt>
                <c:pt idx="1161">
                  <c:v>0.28115720452654602</c:v>
                </c:pt>
                <c:pt idx="1162">
                  <c:v>0.28144733892034401</c:v>
                </c:pt>
                <c:pt idx="1163">
                  <c:v>0.28173897251962798</c:v>
                </c:pt>
                <c:pt idx="1164">
                  <c:v>0.28202186100727</c:v>
                </c:pt>
                <c:pt idx="1165">
                  <c:v>0.28230544375806099</c:v>
                </c:pt>
                <c:pt idx="1166">
                  <c:v>0.28260051005377901</c:v>
                </c:pt>
                <c:pt idx="1167">
                  <c:v>0.282884016977344</c:v>
                </c:pt>
                <c:pt idx="1168">
                  <c:v>0.283166121739579</c:v>
                </c:pt>
                <c:pt idx="1169">
                  <c:v>0.28345771050533097</c:v>
                </c:pt>
                <c:pt idx="1170">
                  <c:v>0.283731249495496</c:v>
                </c:pt>
                <c:pt idx="1171">
                  <c:v>0.28400868963175202</c:v>
                </c:pt>
                <c:pt idx="1172">
                  <c:v>0.28428000883742499</c:v>
                </c:pt>
                <c:pt idx="1173">
                  <c:v>0.28455509662211398</c:v>
                </c:pt>
                <c:pt idx="1174">
                  <c:v>0.28480985579447299</c:v>
                </c:pt>
                <c:pt idx="1175">
                  <c:v>0.28504505101696898</c:v>
                </c:pt>
                <c:pt idx="1176">
                  <c:v>0.28528274799703202</c:v>
                </c:pt>
                <c:pt idx="1177">
                  <c:v>0.28552241362231801</c:v>
                </c:pt>
                <c:pt idx="1178">
                  <c:v>0.285753956748444</c:v>
                </c:pt>
                <c:pt idx="1179">
                  <c:v>0.28599117150334902</c:v>
                </c:pt>
                <c:pt idx="1180">
                  <c:v>0.28622231930813202</c:v>
                </c:pt>
                <c:pt idx="1181">
                  <c:v>0.28643771917328897</c:v>
                </c:pt>
                <c:pt idx="1182">
                  <c:v>0.286649840488096</c:v>
                </c:pt>
                <c:pt idx="1183">
                  <c:v>0.28686219586341</c:v>
                </c:pt>
                <c:pt idx="1184">
                  <c:v>0.28705798840344299</c:v>
                </c:pt>
                <c:pt idx="1185">
                  <c:v>0.28725318503604902</c:v>
                </c:pt>
                <c:pt idx="1186">
                  <c:v>0.28745611470153298</c:v>
                </c:pt>
                <c:pt idx="1187">
                  <c:v>0.28766495167551198</c:v>
                </c:pt>
                <c:pt idx="1188">
                  <c:v>0.28786866798230498</c:v>
                </c:pt>
                <c:pt idx="1189">
                  <c:v>0.28807666937437998</c:v>
                </c:pt>
                <c:pt idx="1190">
                  <c:v>0.28827179812288301</c:v>
                </c:pt>
                <c:pt idx="1191">
                  <c:v>0.28845794497514299</c:v>
                </c:pt>
                <c:pt idx="1192">
                  <c:v>0.28862775511990302</c:v>
                </c:pt>
                <c:pt idx="1193">
                  <c:v>0.28880794843131102</c:v>
                </c:pt>
                <c:pt idx="1194">
                  <c:v>0.28899294482551702</c:v>
                </c:pt>
                <c:pt idx="1195">
                  <c:v>0.289163076183932</c:v>
                </c:pt>
                <c:pt idx="1196">
                  <c:v>0.28935956577435701</c:v>
                </c:pt>
                <c:pt idx="1197">
                  <c:v>0.28954363335697503</c:v>
                </c:pt>
                <c:pt idx="1198">
                  <c:v>0.28970370572842302</c:v>
                </c:pt>
                <c:pt idx="1199">
                  <c:v>0.28988297542515601</c:v>
                </c:pt>
                <c:pt idx="1200">
                  <c:v>0.290070186550273</c:v>
                </c:pt>
                <c:pt idx="1201">
                  <c:v>0.29022550247255502</c:v>
                </c:pt>
                <c:pt idx="1202">
                  <c:v>0.29040162548524101</c:v>
                </c:pt>
                <c:pt idx="1203">
                  <c:v>0.29059758619441201</c:v>
                </c:pt>
                <c:pt idx="1204">
                  <c:v>0.29077446165301901</c:v>
                </c:pt>
                <c:pt idx="1205">
                  <c:v>0.29095098965307298</c:v>
                </c:pt>
                <c:pt idx="1206">
                  <c:v>0.29113580725031502</c:v>
                </c:pt>
                <c:pt idx="1207">
                  <c:v>0.29130832438124299</c:v>
                </c:pt>
                <c:pt idx="1208">
                  <c:v>0.29147883927270202</c:v>
                </c:pt>
                <c:pt idx="1209">
                  <c:v>0.291645874036429</c:v>
                </c:pt>
                <c:pt idx="1210">
                  <c:v>0.29180459478078602</c:v>
                </c:pt>
                <c:pt idx="1211">
                  <c:v>0.29197626979237201</c:v>
                </c:pt>
                <c:pt idx="1212">
                  <c:v>0.29214691761957301</c:v>
                </c:pt>
                <c:pt idx="1213">
                  <c:v>0.292336261274731</c:v>
                </c:pt>
                <c:pt idx="1214">
                  <c:v>0.292501876413369</c:v>
                </c:pt>
                <c:pt idx="1215">
                  <c:v>0.29266000942422099</c:v>
                </c:pt>
                <c:pt idx="1216">
                  <c:v>0.29282064825609799</c:v>
                </c:pt>
                <c:pt idx="1217">
                  <c:v>0.29295494737456701</c:v>
                </c:pt>
                <c:pt idx="1218">
                  <c:v>0.29311572515080497</c:v>
                </c:pt>
                <c:pt idx="1219">
                  <c:v>0.29328112329269701</c:v>
                </c:pt>
                <c:pt idx="1220">
                  <c:v>0.29343764868685501</c:v>
                </c:pt>
                <c:pt idx="1221">
                  <c:v>0.293592408731221</c:v>
                </c:pt>
                <c:pt idx="1222">
                  <c:v>0.2937543013683</c:v>
                </c:pt>
                <c:pt idx="1223">
                  <c:v>0.29389741407654102</c:v>
                </c:pt>
                <c:pt idx="1224">
                  <c:v>0.29405778133711302</c:v>
                </c:pt>
                <c:pt idx="1225">
                  <c:v>0.29423871179517702</c:v>
                </c:pt>
                <c:pt idx="1226">
                  <c:v>0.29441514348787401</c:v>
                </c:pt>
                <c:pt idx="1227">
                  <c:v>0.29460908782634998</c:v>
                </c:pt>
                <c:pt idx="1228">
                  <c:v>0.29478363057469698</c:v>
                </c:pt>
                <c:pt idx="1229">
                  <c:v>0.29495197846563498</c:v>
                </c:pt>
                <c:pt idx="1230">
                  <c:v>0.29512411261160199</c:v>
                </c:pt>
                <c:pt idx="1231">
                  <c:v>0.29531007368115397</c:v>
                </c:pt>
                <c:pt idx="1232">
                  <c:v>0.29549039727951898</c:v>
                </c:pt>
                <c:pt idx="1233">
                  <c:v>0.29565978157478001</c:v>
                </c:pt>
                <c:pt idx="1234">
                  <c:v>0.29584028916516297</c:v>
                </c:pt>
                <c:pt idx="1235">
                  <c:v>0.29603206061245002</c:v>
                </c:pt>
                <c:pt idx="1236">
                  <c:v>0.296244880630747</c:v>
                </c:pt>
                <c:pt idx="1237">
                  <c:v>0.29646971071524603</c:v>
                </c:pt>
                <c:pt idx="1238">
                  <c:v>0.29669268151998801</c:v>
                </c:pt>
                <c:pt idx="1239">
                  <c:v>0.29691326973503901</c:v>
                </c:pt>
                <c:pt idx="1240">
                  <c:v>0.29712549362327501</c:v>
                </c:pt>
                <c:pt idx="1241">
                  <c:v>0.29734866814531702</c:v>
                </c:pt>
                <c:pt idx="1242">
                  <c:v>0.29757990027715098</c:v>
                </c:pt>
                <c:pt idx="1243">
                  <c:v>0.29780346742053998</c:v>
                </c:pt>
                <c:pt idx="1244">
                  <c:v>0.29804093821927002</c:v>
                </c:pt>
                <c:pt idx="1245">
                  <c:v>0.29827768509156599</c:v>
                </c:pt>
                <c:pt idx="1246">
                  <c:v>0.29851305191800598</c:v>
                </c:pt>
                <c:pt idx="1247">
                  <c:v>0.29876512204815497</c:v>
                </c:pt>
                <c:pt idx="1248">
                  <c:v>0.29900945602500201</c:v>
                </c:pt>
                <c:pt idx="1249">
                  <c:v>0.29924770410157697</c:v>
                </c:pt>
                <c:pt idx="1250">
                  <c:v>0.29950159793168502</c:v>
                </c:pt>
                <c:pt idx="1251">
                  <c:v>0.299733094638369</c:v>
                </c:pt>
                <c:pt idx="1252">
                  <c:v>0.29999537792987802</c:v>
                </c:pt>
                <c:pt idx="1253">
                  <c:v>0.30027841984871001</c:v>
                </c:pt>
                <c:pt idx="1254">
                  <c:v>0.30055787298331899</c:v>
                </c:pt>
                <c:pt idx="1255">
                  <c:v>0.30082839015662899</c:v>
                </c:pt>
                <c:pt idx="1256">
                  <c:v>0.30109887924088202</c:v>
                </c:pt>
                <c:pt idx="1257">
                  <c:v>0.30136358218218201</c:v>
                </c:pt>
                <c:pt idx="1258">
                  <c:v>0.30163357604442098</c:v>
                </c:pt>
                <c:pt idx="1259">
                  <c:v>0.30192860498826202</c:v>
                </c:pt>
                <c:pt idx="1260">
                  <c:v>0.30221384637225901</c:v>
                </c:pt>
                <c:pt idx="1261">
                  <c:v>0.30248908435050498</c:v>
                </c:pt>
                <c:pt idx="1262">
                  <c:v>0.30275078904186498</c:v>
                </c:pt>
                <c:pt idx="1263">
                  <c:v>0.302984009467961</c:v>
                </c:pt>
                <c:pt idx="1264">
                  <c:v>0.30323121665077402</c:v>
                </c:pt>
                <c:pt idx="1265">
                  <c:v>0.30349519686932402</c:v>
                </c:pt>
                <c:pt idx="1266">
                  <c:v>0.30374285672308199</c:v>
                </c:pt>
                <c:pt idx="1267">
                  <c:v>0.303991024620409</c:v>
                </c:pt>
                <c:pt idx="1268">
                  <c:v>0.30423481085673398</c:v>
                </c:pt>
                <c:pt idx="1269">
                  <c:v>0.30449176414179902</c:v>
                </c:pt>
                <c:pt idx="1270">
                  <c:v>0.30472770953902001</c:v>
                </c:pt>
                <c:pt idx="1271">
                  <c:v>0.30496524394577701</c:v>
                </c:pt>
                <c:pt idx="1272">
                  <c:v>0.305192942853379</c:v>
                </c:pt>
                <c:pt idx="1273">
                  <c:v>0.30539040245346299</c:v>
                </c:pt>
                <c:pt idx="1274">
                  <c:v>0.30560236650370598</c:v>
                </c:pt>
                <c:pt idx="1275">
                  <c:v>0.305829597365879</c:v>
                </c:pt>
                <c:pt idx="1276">
                  <c:v>0.30603729289607301</c:v>
                </c:pt>
                <c:pt idx="1277">
                  <c:v>0.30625092299096002</c:v>
                </c:pt>
                <c:pt idx="1278">
                  <c:v>0.30645267848691199</c:v>
                </c:pt>
                <c:pt idx="1279">
                  <c:v>0.30664146800443298</c:v>
                </c:pt>
                <c:pt idx="1280">
                  <c:v>0.30682360520903001</c:v>
                </c:pt>
                <c:pt idx="1281">
                  <c:v>0.30698247140081603</c:v>
                </c:pt>
                <c:pt idx="1282">
                  <c:v>0.307171845525466</c:v>
                </c:pt>
                <c:pt idx="1283">
                  <c:v>0.30736685893004301</c:v>
                </c:pt>
                <c:pt idx="1284">
                  <c:v>0.30755998838332999</c:v>
                </c:pt>
                <c:pt idx="1285">
                  <c:v>0.30775242683305798</c:v>
                </c:pt>
                <c:pt idx="1286">
                  <c:v>0.30792406246741499</c:v>
                </c:pt>
                <c:pt idx="1287">
                  <c:v>0.30805392226083</c:v>
                </c:pt>
                <c:pt idx="1288">
                  <c:v>0.30821003649613399</c:v>
                </c:pt>
                <c:pt idx="1289">
                  <c:v>0.308382835554116</c:v>
                </c:pt>
                <c:pt idx="1290">
                  <c:v>0.308528920689502</c:v>
                </c:pt>
                <c:pt idx="1291">
                  <c:v>0.308677723374635</c:v>
                </c:pt>
                <c:pt idx="1292">
                  <c:v>0.30882586581836902</c:v>
                </c:pt>
                <c:pt idx="1293">
                  <c:v>0.308946952932519</c:v>
                </c:pt>
                <c:pt idx="1294">
                  <c:v>0.30908023424432901</c:v>
                </c:pt>
                <c:pt idx="1295">
                  <c:v>0.30921500993455098</c:v>
                </c:pt>
                <c:pt idx="1296">
                  <c:v>0.30933720746508298</c:v>
                </c:pt>
                <c:pt idx="1297">
                  <c:v>0.30944570704986502</c:v>
                </c:pt>
                <c:pt idx="1298">
                  <c:v>0.309543354964261</c:v>
                </c:pt>
                <c:pt idx="1299">
                  <c:v>0.309630688004429</c:v>
                </c:pt>
                <c:pt idx="1300">
                  <c:v>0.30970756246800402</c:v>
                </c:pt>
                <c:pt idx="1301">
                  <c:v>0.30976860052829702</c:v>
                </c:pt>
                <c:pt idx="1302">
                  <c:v>0.30984840164524502</c:v>
                </c:pt>
                <c:pt idx="1303">
                  <c:v>0.30991093724031199</c:v>
                </c:pt>
                <c:pt idx="1304">
                  <c:v>0.309967192442131</c:v>
                </c:pt>
                <c:pt idx="1305">
                  <c:v>0.310023752963694</c:v>
                </c:pt>
                <c:pt idx="1306">
                  <c:v>0.31004916940890298</c:v>
                </c:pt>
                <c:pt idx="1307">
                  <c:v>0.31006868108810798</c:v>
                </c:pt>
                <c:pt idx="1308">
                  <c:v>0.31009356161921497</c:v>
                </c:pt>
                <c:pt idx="1309">
                  <c:v>0.31011181037020402</c:v>
                </c:pt>
                <c:pt idx="1310">
                  <c:v>0.31012016082487598</c:v>
                </c:pt>
                <c:pt idx="1311">
                  <c:v>0.31010706932462001</c:v>
                </c:pt>
                <c:pt idx="1312">
                  <c:v>0.31008871936948301</c:v>
                </c:pt>
                <c:pt idx="1313">
                  <c:v>0.31007921074897299</c:v>
                </c:pt>
                <c:pt idx="1314">
                  <c:v>0.31008423210726399</c:v>
                </c:pt>
                <c:pt idx="1315">
                  <c:v>0.31007582559311297</c:v>
                </c:pt>
                <c:pt idx="1316">
                  <c:v>0.31006049870852498</c:v>
                </c:pt>
                <c:pt idx="1317">
                  <c:v>0.31003999637356799</c:v>
                </c:pt>
                <c:pt idx="1318">
                  <c:v>0.31000651867524198</c:v>
                </c:pt>
                <c:pt idx="1319">
                  <c:v>0.309974441450315</c:v>
                </c:pt>
                <c:pt idx="1320">
                  <c:v>0.30993063517083602</c:v>
                </c:pt>
                <c:pt idx="1321">
                  <c:v>0.30990858379557301</c:v>
                </c:pt>
                <c:pt idx="1322">
                  <c:v>0.30987420488600798</c:v>
                </c:pt>
                <c:pt idx="1323">
                  <c:v>0.30985759544733699</c:v>
                </c:pt>
                <c:pt idx="1324">
                  <c:v>0.30981487576087302</c:v>
                </c:pt>
                <c:pt idx="1325">
                  <c:v>0.309751412013266</c:v>
                </c:pt>
                <c:pt idx="1326">
                  <c:v>0.30971571250572499</c:v>
                </c:pt>
                <c:pt idx="1327">
                  <c:v>0.30967344474456099</c:v>
                </c:pt>
                <c:pt idx="1328">
                  <c:v>0.30961836450362401</c:v>
                </c:pt>
                <c:pt idx="1329">
                  <c:v>0.30959680769751502</c:v>
                </c:pt>
                <c:pt idx="1330">
                  <c:v>0.30955858756422799</c:v>
                </c:pt>
                <c:pt idx="1331">
                  <c:v>0.30947017798237703</c:v>
                </c:pt>
                <c:pt idx="1332">
                  <c:v>0.30940420122755902</c:v>
                </c:pt>
                <c:pt idx="1333">
                  <c:v>0.30935358547472702</c:v>
                </c:pt>
                <c:pt idx="1334">
                  <c:v>0.30927939320068598</c:v>
                </c:pt>
                <c:pt idx="1335">
                  <c:v>0.30922557901304099</c:v>
                </c:pt>
                <c:pt idx="1336">
                  <c:v>0.309159779275885</c:v>
                </c:pt>
                <c:pt idx="1337">
                  <c:v>0.30907581736376399</c:v>
                </c:pt>
                <c:pt idx="1338">
                  <c:v>0.30900276661062998</c:v>
                </c:pt>
                <c:pt idx="1339">
                  <c:v>0.30894891953107501</c:v>
                </c:pt>
                <c:pt idx="1340">
                  <c:v>0.30887380377600199</c:v>
                </c:pt>
                <c:pt idx="1341">
                  <c:v>0.30879242483785602</c:v>
                </c:pt>
                <c:pt idx="1342">
                  <c:v>0.30872769188058702</c:v>
                </c:pt>
                <c:pt idx="1343">
                  <c:v>0.30865206667064998</c:v>
                </c:pt>
                <c:pt idx="1344">
                  <c:v>0.30860187264307098</c:v>
                </c:pt>
                <c:pt idx="1345">
                  <c:v>0.30854359113826801</c:v>
                </c:pt>
                <c:pt idx="1346">
                  <c:v>0.30849412607022902</c:v>
                </c:pt>
                <c:pt idx="1347">
                  <c:v>0.30843608284607099</c:v>
                </c:pt>
                <c:pt idx="1348">
                  <c:v>0.308370918242236</c:v>
                </c:pt>
                <c:pt idx="1349">
                  <c:v>0.308286785805578</c:v>
                </c:pt>
                <c:pt idx="1350">
                  <c:v>0.308227000627259</c:v>
                </c:pt>
                <c:pt idx="1351">
                  <c:v>0.30813958059244001</c:v>
                </c:pt>
                <c:pt idx="1352">
                  <c:v>0.30806321550067201</c:v>
                </c:pt>
                <c:pt idx="1353">
                  <c:v>0.30800678859875102</c:v>
                </c:pt>
                <c:pt idx="1354">
                  <c:v>0.30792269769549102</c:v>
                </c:pt>
                <c:pt idx="1355">
                  <c:v>0.30783962729464498</c:v>
                </c:pt>
                <c:pt idx="1356">
                  <c:v>0.30774347352472903</c:v>
                </c:pt>
                <c:pt idx="1357">
                  <c:v>0.30763786748889599</c:v>
                </c:pt>
                <c:pt idx="1358">
                  <c:v>0.30754521920929401</c:v>
                </c:pt>
                <c:pt idx="1359">
                  <c:v>0.30743663476392902</c:v>
                </c:pt>
                <c:pt idx="1360">
                  <c:v>0.30733860413605502</c:v>
                </c:pt>
                <c:pt idx="1361">
                  <c:v>0.30725898215220299</c:v>
                </c:pt>
                <c:pt idx="1362">
                  <c:v>0.30711261511125099</c:v>
                </c:pt>
                <c:pt idx="1363">
                  <c:v>0.30695864536874101</c:v>
                </c:pt>
                <c:pt idx="1364">
                  <c:v>0.306850663496334</c:v>
                </c:pt>
                <c:pt idx="1365">
                  <c:v>0.30671295767673801</c:v>
                </c:pt>
                <c:pt idx="1366">
                  <c:v>0.306571880460422</c:v>
                </c:pt>
                <c:pt idx="1367">
                  <c:v>0.30645628419951698</c:v>
                </c:pt>
                <c:pt idx="1368">
                  <c:v>0.30631115751251198</c:v>
                </c:pt>
                <c:pt idx="1369">
                  <c:v>0.30615495241616397</c:v>
                </c:pt>
                <c:pt idx="1370">
                  <c:v>0.30605848731421498</c:v>
                </c:pt>
                <c:pt idx="1371">
                  <c:v>0.305957353019714</c:v>
                </c:pt>
                <c:pt idx="1372">
                  <c:v>0.305859579498997</c:v>
                </c:pt>
                <c:pt idx="1373">
                  <c:v>0.305778702784264</c:v>
                </c:pt>
                <c:pt idx="1374">
                  <c:v>0.30572050140849499</c:v>
                </c:pt>
                <c:pt idx="1375">
                  <c:v>0.30566831890136198</c:v>
                </c:pt>
                <c:pt idx="1376">
                  <c:v>0.30562077988064001</c:v>
                </c:pt>
                <c:pt idx="1377">
                  <c:v>0.30559720968778797</c:v>
                </c:pt>
                <c:pt idx="1378">
                  <c:v>0.30559734885282103</c:v>
                </c:pt>
                <c:pt idx="1379">
                  <c:v>0.30559214610938501</c:v>
                </c:pt>
                <c:pt idx="1380">
                  <c:v>0.30562519180270198</c:v>
                </c:pt>
                <c:pt idx="1381">
                  <c:v>0.30567571327520698</c:v>
                </c:pt>
                <c:pt idx="1382">
                  <c:v>0.30572812614142603</c:v>
                </c:pt>
                <c:pt idx="1383">
                  <c:v>0.30579554197025299</c:v>
                </c:pt>
                <c:pt idx="1384">
                  <c:v>0.30593048028590902</c:v>
                </c:pt>
                <c:pt idx="1385">
                  <c:v>0.306029830156339</c:v>
                </c:pt>
                <c:pt idx="1386">
                  <c:v>0.306131935740726</c:v>
                </c:pt>
                <c:pt idx="1387">
                  <c:v>0.30623002776403102</c:v>
                </c:pt>
                <c:pt idx="1388">
                  <c:v>0.30631364061845301</c:v>
                </c:pt>
                <c:pt idx="1389">
                  <c:v>0.306400356764018</c:v>
                </c:pt>
                <c:pt idx="1390">
                  <c:v>0.30649216516074002</c:v>
                </c:pt>
                <c:pt idx="1391">
                  <c:v>0.30656778942926599</c:v>
                </c:pt>
                <c:pt idx="1392">
                  <c:v>0.30658707846814398</c:v>
                </c:pt>
                <c:pt idx="1393">
                  <c:v>0.30662106824984198</c:v>
                </c:pt>
                <c:pt idx="1394">
                  <c:v>0.306599625163265</c:v>
                </c:pt>
                <c:pt idx="1395">
                  <c:v>0.30661678011254101</c:v>
                </c:pt>
                <c:pt idx="1396">
                  <c:v>0.30665765642839499</c:v>
                </c:pt>
                <c:pt idx="1397">
                  <c:v>0.30666606079049202</c:v>
                </c:pt>
                <c:pt idx="1398">
                  <c:v>0.30668436014605799</c:v>
                </c:pt>
                <c:pt idx="1399">
                  <c:v>0.306669013471499</c:v>
                </c:pt>
                <c:pt idx="1400">
                  <c:v>0.30662156891334902</c:v>
                </c:pt>
                <c:pt idx="1401">
                  <c:v>0.30659210711465001</c:v>
                </c:pt>
                <c:pt idx="1402">
                  <c:v>0.30653083793754299</c:v>
                </c:pt>
                <c:pt idx="1403">
                  <c:v>0.30648532989280203</c:v>
                </c:pt>
                <c:pt idx="1404">
                  <c:v>0.30645029291602999</c:v>
                </c:pt>
                <c:pt idx="1405">
                  <c:v>0.30639435609112298</c:v>
                </c:pt>
                <c:pt idx="1406">
                  <c:v>0.30636391483987002</c:v>
                </c:pt>
                <c:pt idx="1407">
                  <c:v>0.306310516363267</c:v>
                </c:pt>
                <c:pt idx="1408">
                  <c:v>0.30620351007503299</c:v>
                </c:pt>
                <c:pt idx="1409">
                  <c:v>0.306149624190933</c:v>
                </c:pt>
                <c:pt idx="1410">
                  <c:v>0.306053447965283</c:v>
                </c:pt>
                <c:pt idx="1411">
                  <c:v>0.30600555326893503</c:v>
                </c:pt>
                <c:pt idx="1412">
                  <c:v>0.30598845753432502</c:v>
                </c:pt>
                <c:pt idx="1413">
                  <c:v>0.30595591926212901</c:v>
                </c:pt>
                <c:pt idx="1414">
                  <c:v>0.30596502398338299</c:v>
                </c:pt>
                <c:pt idx="1415">
                  <c:v>0.30594556242988402</c:v>
                </c:pt>
                <c:pt idx="1416">
                  <c:v>0.30592846838376597</c:v>
                </c:pt>
                <c:pt idx="1417">
                  <c:v>0.30590260422193999</c:v>
                </c:pt>
                <c:pt idx="1418">
                  <c:v>0.30582698679213699</c:v>
                </c:pt>
                <c:pt idx="1419">
                  <c:v>0.30586011416418402</c:v>
                </c:pt>
                <c:pt idx="1420">
                  <c:v>0.30587114802616799</c:v>
                </c:pt>
                <c:pt idx="1421">
                  <c:v>0.305949883905755</c:v>
                </c:pt>
                <c:pt idx="1422">
                  <c:v>0.30600848805401998</c:v>
                </c:pt>
                <c:pt idx="1423">
                  <c:v>0.30600088897264099</c:v>
                </c:pt>
                <c:pt idx="1424">
                  <c:v>0.306021474053916</c:v>
                </c:pt>
                <c:pt idx="1425">
                  <c:v>0.30601115341365498</c:v>
                </c:pt>
                <c:pt idx="1426">
                  <c:v>0.30599821301668201</c:v>
                </c:pt>
                <c:pt idx="1427">
                  <c:v>0.30603927453443602</c:v>
                </c:pt>
                <c:pt idx="1428">
                  <c:v>0.306062196062721</c:v>
                </c:pt>
                <c:pt idx="1429">
                  <c:v>0.30613103436606298</c:v>
                </c:pt>
                <c:pt idx="1430">
                  <c:v>0.30617524427390003</c:v>
                </c:pt>
                <c:pt idx="1431">
                  <c:v>0.306163498003656</c:v>
                </c:pt>
                <c:pt idx="1432">
                  <c:v>0.306187988170042</c:v>
                </c:pt>
                <c:pt idx="1433">
                  <c:v>0.30618920062477401</c:v>
                </c:pt>
                <c:pt idx="1434">
                  <c:v>0.30621199650219899</c:v>
                </c:pt>
                <c:pt idx="1435">
                  <c:v>0.30635106385996003</c:v>
                </c:pt>
                <c:pt idx="1436">
                  <c:v>0.30642004891512598</c:v>
                </c:pt>
                <c:pt idx="1437">
                  <c:v>0.30653016277769102</c:v>
                </c:pt>
                <c:pt idx="1438">
                  <c:v>0.30656802146836798</c:v>
                </c:pt>
                <c:pt idx="1439">
                  <c:v>0.306489084510293</c:v>
                </c:pt>
                <c:pt idx="1440">
                  <c:v>0.306468974790153</c:v>
                </c:pt>
                <c:pt idx="1441">
                  <c:v>0.30643720417633502</c:v>
                </c:pt>
                <c:pt idx="1442">
                  <c:v>0.30640672117643297</c:v>
                </c:pt>
                <c:pt idx="1443">
                  <c:v>0.30640352821612099</c:v>
                </c:pt>
                <c:pt idx="1444">
                  <c:v>0.30641866727051298</c:v>
                </c:pt>
                <c:pt idx="1445">
                  <c:v>0.30640112860537899</c:v>
                </c:pt>
                <c:pt idx="1446">
                  <c:v>0.30644597419480102</c:v>
                </c:pt>
                <c:pt idx="1447">
                  <c:v>0.30663027433446999</c:v>
                </c:pt>
                <c:pt idx="1448">
                  <c:v>0.30672448371130301</c:v>
                </c:pt>
                <c:pt idx="1449">
                  <c:v>0.30668601407116403</c:v>
                </c:pt>
                <c:pt idx="1450">
                  <c:v>0.30671330377146999</c:v>
                </c:pt>
                <c:pt idx="1451">
                  <c:v>0.30670738257074698</c:v>
                </c:pt>
                <c:pt idx="1452">
                  <c:v>0.30672070406447599</c:v>
                </c:pt>
                <c:pt idx="1453">
                  <c:v>0.30683483850035798</c:v>
                </c:pt>
                <c:pt idx="1454">
                  <c:v>0.30683652584238402</c:v>
                </c:pt>
                <c:pt idx="1455">
                  <c:v>0.30659109144959901</c:v>
                </c:pt>
                <c:pt idx="1456">
                  <c:v>0.306467780039616</c:v>
                </c:pt>
                <c:pt idx="1457">
                  <c:v>0.30646831597250501</c:v>
                </c:pt>
                <c:pt idx="1458">
                  <c:v>0.30666972407578702</c:v>
                </c:pt>
                <c:pt idx="1459">
                  <c:v>0.30713293908782002</c:v>
                </c:pt>
                <c:pt idx="1600">
                  <c:v>0.23483317973430801</c:v>
                </c:pt>
                <c:pt idx="1601">
                  <c:v>0.23564022879975799</c:v>
                </c:pt>
                <c:pt idx="1602">
                  <c:v>0.236183867945089</c:v>
                </c:pt>
                <c:pt idx="1603">
                  <c:v>0.23680800274884301</c:v>
                </c:pt>
                <c:pt idx="1604">
                  <c:v>0.23747150751945101</c:v>
                </c:pt>
                <c:pt idx="1605">
                  <c:v>0.23837146594931999</c:v>
                </c:pt>
                <c:pt idx="1606">
                  <c:v>0.23982469490345301</c:v>
                </c:pt>
                <c:pt idx="1607">
                  <c:v>0.24099113052040499</c:v>
                </c:pt>
                <c:pt idx="1608">
                  <c:v>0.24206321015666499</c:v>
                </c:pt>
                <c:pt idx="1609">
                  <c:v>0.243088316781229</c:v>
                </c:pt>
                <c:pt idx="1610">
                  <c:v>0.243743532553649</c:v>
                </c:pt>
                <c:pt idx="1611">
                  <c:v>0.244576786388391</c:v>
                </c:pt>
                <c:pt idx="1612">
                  <c:v>0.24543147898835199</c:v>
                </c:pt>
                <c:pt idx="1613">
                  <c:v>0.24612525642734201</c:v>
                </c:pt>
                <c:pt idx="1614">
                  <c:v>0.246737249216302</c:v>
                </c:pt>
                <c:pt idx="1615">
                  <c:v>0.247480080030199</c:v>
                </c:pt>
                <c:pt idx="1616">
                  <c:v>0.24809000862463301</c:v>
                </c:pt>
                <c:pt idx="1617">
                  <c:v>0.248715665690285</c:v>
                </c:pt>
                <c:pt idx="1618">
                  <c:v>0.24934248385355601</c:v>
                </c:pt>
                <c:pt idx="1619">
                  <c:v>0.24997889657375699</c:v>
                </c:pt>
                <c:pt idx="1620">
                  <c:v>0.250602268189627</c:v>
                </c:pt>
                <c:pt idx="1621">
                  <c:v>0.25121049713926602</c:v>
                </c:pt>
                <c:pt idx="1622">
                  <c:v>0.25186434213043601</c:v>
                </c:pt>
                <c:pt idx="1623">
                  <c:v>0.25250751035829699</c:v>
                </c:pt>
                <c:pt idx="1624">
                  <c:v>0.253221617280809</c:v>
                </c:pt>
                <c:pt idx="1625">
                  <c:v>0.25389817693449301</c:v>
                </c:pt>
                <c:pt idx="1626">
                  <c:v>0.25451138481139401</c:v>
                </c:pt>
                <c:pt idx="1627">
                  <c:v>0.25511010437646298</c:v>
                </c:pt>
                <c:pt idx="1628">
                  <c:v>0.25571208495561598</c:v>
                </c:pt>
                <c:pt idx="1629">
                  <c:v>0.25645217667735598</c:v>
                </c:pt>
                <c:pt idx="1630">
                  <c:v>0.25732661370496102</c:v>
                </c:pt>
                <c:pt idx="1631">
                  <c:v>0.25822456357125401</c:v>
                </c:pt>
                <c:pt idx="1632">
                  <c:v>0.259375170237576</c:v>
                </c:pt>
                <c:pt idx="1633">
                  <c:v>0.26032294157078201</c:v>
                </c:pt>
                <c:pt idx="1634">
                  <c:v>0.26130580852888202</c:v>
                </c:pt>
                <c:pt idx="1635">
                  <c:v>0.26213322450336402</c:v>
                </c:pt>
                <c:pt idx="1636">
                  <c:v>0.26292137474050498</c:v>
                </c:pt>
                <c:pt idx="1637">
                  <c:v>0.26361636327024801</c:v>
                </c:pt>
                <c:pt idx="1638">
                  <c:v>0.26417768887716597</c:v>
                </c:pt>
                <c:pt idx="1639">
                  <c:v>0.26464275111802599</c:v>
                </c:pt>
                <c:pt idx="1640">
                  <c:v>0.26480982034078498</c:v>
                </c:pt>
                <c:pt idx="1641">
                  <c:v>0.26478918687441699</c:v>
                </c:pt>
                <c:pt idx="1642">
                  <c:v>0.26495167994645702</c:v>
                </c:pt>
                <c:pt idx="1643">
                  <c:v>0.26500146469948699</c:v>
                </c:pt>
                <c:pt idx="1644">
                  <c:v>0.26521134795991103</c:v>
                </c:pt>
                <c:pt idx="1645">
                  <c:v>0.26570436528893698</c:v>
                </c:pt>
                <c:pt idx="1646">
                  <c:v>0.26609220968508102</c:v>
                </c:pt>
                <c:pt idx="1647">
                  <c:v>0.26658268576267802</c:v>
                </c:pt>
                <c:pt idx="1648">
                  <c:v>0.26694707264757001</c:v>
                </c:pt>
                <c:pt idx="1649">
                  <c:v>0.26726038596374302</c:v>
                </c:pt>
                <c:pt idx="1650">
                  <c:v>0.26753060214885199</c:v>
                </c:pt>
                <c:pt idx="1651">
                  <c:v>0.267915679076766</c:v>
                </c:pt>
                <c:pt idx="1652">
                  <c:v>0.26828832787337897</c:v>
                </c:pt>
                <c:pt idx="1653">
                  <c:v>0.26899285056792099</c:v>
                </c:pt>
                <c:pt idx="1654">
                  <c:v>0.27020279941060399</c:v>
                </c:pt>
                <c:pt idx="1655">
                  <c:v>0.27115289513646101</c:v>
                </c:pt>
                <c:pt idx="1656">
                  <c:v>0.27184261048422098</c:v>
                </c:pt>
                <c:pt idx="1657">
                  <c:v>0.272671072499654</c:v>
                </c:pt>
                <c:pt idx="1658">
                  <c:v>0.27327674826699999</c:v>
                </c:pt>
                <c:pt idx="1659">
                  <c:v>0.27390212837083799</c:v>
                </c:pt>
                <c:pt idx="1660">
                  <c:v>0.27451164007909201</c:v>
                </c:pt>
                <c:pt idx="1661">
                  <c:v>0.275017968123276</c:v>
                </c:pt>
                <c:pt idx="1662">
                  <c:v>0.27543078645375602</c:v>
                </c:pt>
                <c:pt idx="1663">
                  <c:v>0.275621107518768</c:v>
                </c:pt>
                <c:pt idx="1664">
                  <c:v>0.27587748606433099</c:v>
                </c:pt>
                <c:pt idx="1665">
                  <c:v>0.27622464773011102</c:v>
                </c:pt>
                <c:pt idx="1666">
                  <c:v>0.27646328009021498</c:v>
                </c:pt>
                <c:pt idx="1667">
                  <c:v>0.27671684169410099</c:v>
                </c:pt>
                <c:pt idx="1668">
                  <c:v>0.27702191367121198</c:v>
                </c:pt>
                <c:pt idx="1669">
                  <c:v>0.27728490073408701</c:v>
                </c:pt>
                <c:pt idx="1670">
                  <c:v>0.27759437442757401</c:v>
                </c:pt>
                <c:pt idx="1671">
                  <c:v>0.27802729459168901</c:v>
                </c:pt>
                <c:pt idx="1672">
                  <c:v>0.278301733202103</c:v>
                </c:pt>
                <c:pt idx="1673">
                  <c:v>0.278596912264932</c:v>
                </c:pt>
                <c:pt idx="1674">
                  <c:v>0.27875522499423999</c:v>
                </c:pt>
                <c:pt idx="1675">
                  <c:v>0.27870956263848701</c:v>
                </c:pt>
                <c:pt idx="1676">
                  <c:v>0.27874508817777799</c:v>
                </c:pt>
                <c:pt idx="1677">
                  <c:v>0.27914406792621399</c:v>
                </c:pt>
                <c:pt idx="1678">
                  <c:v>0.27970322586149998</c:v>
                </c:pt>
                <c:pt idx="1679">
                  <c:v>0.28055584116610199</c:v>
                </c:pt>
                <c:pt idx="1680">
                  <c:v>0.28157291368037801</c:v>
                </c:pt>
                <c:pt idx="1681">
                  <c:v>0.28242843514754601</c:v>
                </c:pt>
                <c:pt idx="1682">
                  <c:v>0.28335379423388701</c:v>
                </c:pt>
                <c:pt idx="1683">
                  <c:v>0.284016628358985</c:v>
                </c:pt>
                <c:pt idx="1684">
                  <c:v>0.28471060743902399</c:v>
                </c:pt>
                <c:pt idx="1685">
                  <c:v>0.28518759564330398</c:v>
                </c:pt>
                <c:pt idx="1686">
                  <c:v>0.28553126390085898</c:v>
                </c:pt>
                <c:pt idx="1687">
                  <c:v>0.28568757955106699</c:v>
                </c:pt>
                <c:pt idx="1688">
                  <c:v>0.285708511824256</c:v>
                </c:pt>
                <c:pt idx="1689">
                  <c:v>0.28553610150278502</c:v>
                </c:pt>
                <c:pt idx="1690">
                  <c:v>0.28510402051193201</c:v>
                </c:pt>
                <c:pt idx="1691">
                  <c:v>0.28453609307668098</c:v>
                </c:pt>
                <c:pt idx="1692">
                  <c:v>0.283689159898737</c:v>
                </c:pt>
                <c:pt idx="1693">
                  <c:v>0.28276821583754003</c:v>
                </c:pt>
                <c:pt idx="1694">
                  <c:v>0.28197630721207001</c:v>
                </c:pt>
                <c:pt idx="1695">
                  <c:v>0.28107275823743799</c:v>
                </c:pt>
                <c:pt idx="1696">
                  <c:v>0.28021551374417297</c:v>
                </c:pt>
                <c:pt idx="1697">
                  <c:v>0.27939716827293798</c:v>
                </c:pt>
                <c:pt idx="1698">
                  <c:v>0.278622077266931</c:v>
                </c:pt>
                <c:pt idx="1699">
                  <c:v>0.277697465697196</c:v>
                </c:pt>
                <c:pt idx="1700">
                  <c:v>0.27704027723218699</c:v>
                </c:pt>
                <c:pt idx="1701">
                  <c:v>0.27662757111547698</c:v>
                </c:pt>
                <c:pt idx="1702">
                  <c:v>0.27624873744214201</c:v>
                </c:pt>
                <c:pt idx="1703">
                  <c:v>0.27610016683153898</c:v>
                </c:pt>
                <c:pt idx="1704">
                  <c:v>0.27589772625707598</c:v>
                </c:pt>
                <c:pt idx="1705">
                  <c:v>0.27577258875531002</c:v>
                </c:pt>
                <c:pt idx="1706">
                  <c:v>0.275599289836721</c:v>
                </c:pt>
                <c:pt idx="1707">
                  <c:v>0.275419624488491</c:v>
                </c:pt>
                <c:pt idx="1708">
                  <c:v>0.27525414774783802</c:v>
                </c:pt>
                <c:pt idx="1709">
                  <c:v>0.275109644663728</c:v>
                </c:pt>
                <c:pt idx="1710">
                  <c:v>0.27498162633316597</c:v>
                </c:pt>
                <c:pt idx="1711">
                  <c:v>0.27485229511361298</c:v>
                </c:pt>
                <c:pt idx="1712">
                  <c:v>0.27475669434219802</c:v>
                </c:pt>
                <c:pt idx="1713">
                  <c:v>0.274624681393207</c:v>
                </c:pt>
                <c:pt idx="1714">
                  <c:v>0.274460844505234</c:v>
                </c:pt>
                <c:pt idx="1715">
                  <c:v>0.27431007556525</c:v>
                </c:pt>
                <c:pt idx="1716">
                  <c:v>0.27412592488643001</c:v>
                </c:pt>
                <c:pt idx="1717">
                  <c:v>0.274007931117078</c:v>
                </c:pt>
                <c:pt idx="1718">
                  <c:v>0.27394820465921899</c:v>
                </c:pt>
                <c:pt idx="1719">
                  <c:v>0.27386545215698299</c:v>
                </c:pt>
                <c:pt idx="1720">
                  <c:v>0.273704411920977</c:v>
                </c:pt>
                <c:pt idx="1721">
                  <c:v>0.273572025487064</c:v>
                </c:pt>
                <c:pt idx="1722">
                  <c:v>0.27357919102934303</c:v>
                </c:pt>
                <c:pt idx="1723">
                  <c:v>0.27352302614823998</c:v>
                </c:pt>
                <c:pt idx="1724">
                  <c:v>0.27383996598143101</c:v>
                </c:pt>
                <c:pt idx="1725">
                  <c:v>0.274451642016521</c:v>
                </c:pt>
                <c:pt idx="1726">
                  <c:v>0.27490885505846202</c:v>
                </c:pt>
                <c:pt idx="1727">
                  <c:v>0.27553153373821598</c:v>
                </c:pt>
                <c:pt idx="1728">
                  <c:v>0.27597720250893198</c:v>
                </c:pt>
                <c:pt idx="1729">
                  <c:v>0.27635069817741398</c:v>
                </c:pt>
                <c:pt idx="1730">
                  <c:v>0.27673430878931499</c:v>
                </c:pt>
                <c:pt idx="1731">
                  <c:v>0.277058758623491</c:v>
                </c:pt>
                <c:pt idx="1732">
                  <c:v>0.27736412874785199</c:v>
                </c:pt>
                <c:pt idx="1733">
                  <c:v>0.27760214420471002</c:v>
                </c:pt>
                <c:pt idx="1734">
                  <c:v>0.27789199307330098</c:v>
                </c:pt>
                <c:pt idx="1735">
                  <c:v>0.27814930713624503</c:v>
                </c:pt>
                <c:pt idx="1736">
                  <c:v>0.27840150567513999</c:v>
                </c:pt>
                <c:pt idx="1737">
                  <c:v>0.27865508951015999</c:v>
                </c:pt>
                <c:pt idx="1738">
                  <c:v>0.27888303267999498</c:v>
                </c:pt>
                <c:pt idx="1739">
                  <c:v>0.27910940296247599</c:v>
                </c:pt>
                <c:pt idx="1740">
                  <c:v>0.27931375920895002</c:v>
                </c:pt>
                <c:pt idx="1741">
                  <c:v>0.27948443050418897</c:v>
                </c:pt>
                <c:pt idx="1742">
                  <c:v>0.27962008208177203</c:v>
                </c:pt>
                <c:pt idx="1743">
                  <c:v>0.279804366549124</c:v>
                </c:pt>
                <c:pt idx="1744">
                  <c:v>0.27999528684223901</c:v>
                </c:pt>
                <c:pt idx="1745">
                  <c:v>0.280164657374251</c:v>
                </c:pt>
                <c:pt idx="1746">
                  <c:v>0.28034730728371898</c:v>
                </c:pt>
                <c:pt idx="1747">
                  <c:v>0.280488893341516</c:v>
                </c:pt>
                <c:pt idx="1748">
                  <c:v>0.28060373746370798</c:v>
                </c:pt>
                <c:pt idx="1749">
                  <c:v>0.28068494162108398</c:v>
                </c:pt>
                <c:pt idx="1750">
                  <c:v>0.280775380498958</c:v>
                </c:pt>
                <c:pt idx="1751">
                  <c:v>0.28091017981584798</c:v>
                </c:pt>
                <c:pt idx="1752">
                  <c:v>0.281102643439954</c:v>
                </c:pt>
                <c:pt idx="1753">
                  <c:v>0.28125198330812101</c:v>
                </c:pt>
                <c:pt idx="1754">
                  <c:v>0.28142434792860099</c:v>
                </c:pt>
                <c:pt idx="1755">
                  <c:v>0.28164959690503899</c:v>
                </c:pt>
                <c:pt idx="1756">
                  <c:v>0.28183085816472098</c:v>
                </c:pt>
                <c:pt idx="1757">
                  <c:v>0.282016894280748</c:v>
                </c:pt>
                <c:pt idx="1758">
                  <c:v>0.28216272579949397</c:v>
                </c:pt>
                <c:pt idx="1759">
                  <c:v>0.28229007121747501</c:v>
                </c:pt>
                <c:pt idx="1760">
                  <c:v>0.282406091709615</c:v>
                </c:pt>
                <c:pt idx="1761">
                  <c:v>0.28247183287427302</c:v>
                </c:pt>
                <c:pt idx="1762">
                  <c:v>0.28257667135179598</c:v>
                </c:pt>
                <c:pt idx="1763">
                  <c:v>0.28269942473857801</c:v>
                </c:pt>
                <c:pt idx="1764">
                  <c:v>0.28280422178531101</c:v>
                </c:pt>
                <c:pt idx="1765">
                  <c:v>0.282871335150574</c:v>
                </c:pt>
                <c:pt idx="1766">
                  <c:v>0.28300324401358001</c:v>
                </c:pt>
                <c:pt idx="1767">
                  <c:v>0.28313826333568698</c:v>
                </c:pt>
                <c:pt idx="1768">
                  <c:v>0.28329004492194798</c:v>
                </c:pt>
                <c:pt idx="1769">
                  <c:v>0.28347354263240598</c:v>
                </c:pt>
                <c:pt idx="1770">
                  <c:v>0.28362166276414202</c:v>
                </c:pt>
                <c:pt idx="1771">
                  <c:v>0.28381000869220802</c:v>
                </c:pt>
                <c:pt idx="1772">
                  <c:v>0.28399991214810599</c:v>
                </c:pt>
                <c:pt idx="1773">
                  <c:v>0.284266722166585</c:v>
                </c:pt>
                <c:pt idx="1774">
                  <c:v>0.28459992308716098</c:v>
                </c:pt>
                <c:pt idx="1775">
                  <c:v>0.28491047647636097</c:v>
                </c:pt>
                <c:pt idx="1776">
                  <c:v>0.28519025964156303</c:v>
                </c:pt>
                <c:pt idx="1777">
                  <c:v>0.28549724746962601</c:v>
                </c:pt>
                <c:pt idx="1778">
                  <c:v>0.285877204118824</c:v>
                </c:pt>
                <c:pt idx="1779">
                  <c:v>0.28617124414460898</c:v>
                </c:pt>
                <c:pt idx="1780">
                  <c:v>0.28646490619662401</c:v>
                </c:pt>
                <c:pt idx="1781">
                  <c:v>0.28672400559057998</c:v>
                </c:pt>
                <c:pt idx="1782">
                  <c:v>0.28690556022457098</c:v>
                </c:pt>
                <c:pt idx="1783">
                  <c:v>0.28704145918016399</c:v>
                </c:pt>
                <c:pt idx="1784">
                  <c:v>0.28713924309585298</c:v>
                </c:pt>
                <c:pt idx="1785">
                  <c:v>0.28729629349105601</c:v>
                </c:pt>
                <c:pt idx="1786">
                  <c:v>0.28731191167694398</c:v>
                </c:pt>
                <c:pt idx="1787">
                  <c:v>0.28733437145672203</c:v>
                </c:pt>
                <c:pt idx="1788">
                  <c:v>0.28739698396962998</c:v>
                </c:pt>
                <c:pt idx="1789">
                  <c:v>0.28743453335218599</c:v>
                </c:pt>
                <c:pt idx="1790">
                  <c:v>0.287387695110848</c:v>
                </c:pt>
                <c:pt idx="1791">
                  <c:v>0.287362783381095</c:v>
                </c:pt>
                <c:pt idx="1792">
                  <c:v>0.28728429782565901</c:v>
                </c:pt>
                <c:pt idx="1793">
                  <c:v>0.28712878146980902</c:v>
                </c:pt>
                <c:pt idx="1794">
                  <c:v>0.28695291202964202</c:v>
                </c:pt>
                <c:pt idx="1795">
                  <c:v>0.28678886132256298</c:v>
                </c:pt>
                <c:pt idx="1796">
                  <c:v>0.28654392083465702</c:v>
                </c:pt>
                <c:pt idx="1797">
                  <c:v>0.286188147595826</c:v>
                </c:pt>
                <c:pt idx="1798">
                  <c:v>0.285879273503305</c:v>
                </c:pt>
                <c:pt idx="1799">
                  <c:v>0.28557855030812601</c:v>
                </c:pt>
                <c:pt idx="1800">
                  <c:v>0.28524740617066202</c:v>
                </c:pt>
                <c:pt idx="1801">
                  <c:v>0.28491047821878801</c:v>
                </c:pt>
                <c:pt idx="1802">
                  <c:v>0.28455440863781101</c:v>
                </c:pt>
                <c:pt idx="1803">
                  <c:v>0.284150575927889</c:v>
                </c:pt>
                <c:pt idx="1804">
                  <c:v>0.28375516700875703</c:v>
                </c:pt>
                <c:pt idx="1805">
                  <c:v>0.28337532555518202</c:v>
                </c:pt>
                <c:pt idx="1806">
                  <c:v>0.283022037291216</c:v>
                </c:pt>
                <c:pt idx="1807">
                  <c:v>0.28264029966781101</c:v>
                </c:pt>
                <c:pt idx="1808">
                  <c:v>0.28226245666246302</c:v>
                </c:pt>
                <c:pt idx="1809">
                  <c:v>0.281784790881487</c:v>
                </c:pt>
                <c:pt idx="1810">
                  <c:v>0.28121645599173301</c:v>
                </c:pt>
                <c:pt idx="1811">
                  <c:v>0.28072225594620098</c:v>
                </c:pt>
                <c:pt idx="1812">
                  <c:v>0.28023175837506897</c:v>
                </c:pt>
                <c:pt idx="1813">
                  <c:v>0.27975330785327601</c:v>
                </c:pt>
                <c:pt idx="1814">
                  <c:v>0.27930688007718102</c:v>
                </c:pt>
                <c:pt idx="1815">
                  <c:v>0.278884010684051</c:v>
                </c:pt>
                <c:pt idx="1816">
                  <c:v>0.27848199326613099</c:v>
                </c:pt>
                <c:pt idx="1817">
                  <c:v>0.27808342444527201</c:v>
                </c:pt>
                <c:pt idx="1818">
                  <c:v>0.27774197185017402</c:v>
                </c:pt>
                <c:pt idx="1819">
                  <c:v>0.27735090953208202</c:v>
                </c:pt>
                <c:pt idx="1820">
                  <c:v>0.27691624553345601</c:v>
                </c:pt>
                <c:pt idx="1821">
                  <c:v>0.276486491795079</c:v>
                </c:pt>
                <c:pt idx="1822">
                  <c:v>0.27604814751450202</c:v>
                </c:pt>
                <c:pt idx="1823">
                  <c:v>0.275606415869037</c:v>
                </c:pt>
                <c:pt idx="1824">
                  <c:v>0.275211727957063</c:v>
                </c:pt>
                <c:pt idx="1825">
                  <c:v>0.27474607516121002</c:v>
                </c:pt>
                <c:pt idx="1826">
                  <c:v>0.27422884394756603</c:v>
                </c:pt>
                <c:pt idx="1827">
                  <c:v>0.27368335272656602</c:v>
                </c:pt>
                <c:pt idx="1828">
                  <c:v>0.27310575351142102</c:v>
                </c:pt>
                <c:pt idx="1829">
                  <c:v>0.27242825448688401</c:v>
                </c:pt>
                <c:pt idx="1830">
                  <c:v>0.27182890762274498</c:v>
                </c:pt>
                <c:pt idx="1831">
                  <c:v>0.271243542995869</c:v>
                </c:pt>
                <c:pt idx="1832">
                  <c:v>0.27070601252538501</c:v>
                </c:pt>
                <c:pt idx="1833">
                  <c:v>0.270212130835711</c:v>
                </c:pt>
                <c:pt idx="1834">
                  <c:v>0.26965936412589198</c:v>
                </c:pt>
                <c:pt idx="1835">
                  <c:v>0.26909529308361801</c:v>
                </c:pt>
                <c:pt idx="1836">
                  <c:v>0.26851983922385497</c:v>
                </c:pt>
                <c:pt idx="1837">
                  <c:v>0.267912648798111</c:v>
                </c:pt>
                <c:pt idx="1838">
                  <c:v>0.26734226385811899</c:v>
                </c:pt>
                <c:pt idx="1839">
                  <c:v>0.266787420300031</c:v>
                </c:pt>
                <c:pt idx="1840">
                  <c:v>0.26623826328751399</c:v>
                </c:pt>
                <c:pt idx="1841">
                  <c:v>0.26571119593459203</c:v>
                </c:pt>
                <c:pt idx="1842">
                  <c:v>0.26519426245044703</c:v>
                </c:pt>
                <c:pt idx="1843">
                  <c:v>0.26465881696393201</c:v>
                </c:pt>
                <c:pt idx="1844">
                  <c:v>0.26415747536470302</c:v>
                </c:pt>
                <c:pt idx="1845">
                  <c:v>0.26364652834605301</c:v>
                </c:pt>
                <c:pt idx="1846">
                  <c:v>0.26311330987224701</c:v>
                </c:pt>
                <c:pt idx="1847">
                  <c:v>0.26253233796106501</c:v>
                </c:pt>
                <c:pt idx="1848">
                  <c:v>0.26196295406272102</c:v>
                </c:pt>
                <c:pt idx="1849">
                  <c:v>0.26145433489432202</c:v>
                </c:pt>
                <c:pt idx="1850">
                  <c:v>0.26087170280231697</c:v>
                </c:pt>
                <c:pt idx="1851">
                  <c:v>0.26032601472266997</c:v>
                </c:pt>
                <c:pt idx="1852">
                  <c:v>0.259845560029143</c:v>
                </c:pt>
                <c:pt idx="1853">
                  <c:v>0.25938224627490802</c:v>
                </c:pt>
                <c:pt idx="1854">
                  <c:v>0.25883976357918698</c:v>
                </c:pt>
                <c:pt idx="1855">
                  <c:v>0.25850312920169399</c:v>
                </c:pt>
                <c:pt idx="1856">
                  <c:v>0.25827517047269999</c:v>
                </c:pt>
                <c:pt idx="1857">
                  <c:v>0.25804473158498298</c:v>
                </c:pt>
                <c:pt idx="1858">
                  <c:v>0.25789036216643002</c:v>
                </c:pt>
                <c:pt idx="1859">
                  <c:v>0.25787326951304501</c:v>
                </c:pt>
                <c:pt idx="1860">
                  <c:v>0.257873857472945</c:v>
                </c:pt>
                <c:pt idx="1861">
                  <c:v>0.25800293022674298</c:v>
                </c:pt>
                <c:pt idx="1862">
                  <c:v>0.25838736011712199</c:v>
                </c:pt>
                <c:pt idx="1863">
                  <c:v>0.258645465553556</c:v>
                </c:pt>
                <c:pt idx="1864">
                  <c:v>0.25890924092432499</c:v>
                </c:pt>
                <c:pt idx="1865">
                  <c:v>0.25924195255740301</c:v>
                </c:pt>
                <c:pt idx="1866">
                  <c:v>0.25966050023154102</c:v>
                </c:pt>
                <c:pt idx="1867">
                  <c:v>0.25999645090682699</c:v>
                </c:pt>
                <c:pt idx="1868">
                  <c:v>0.26038410683077401</c:v>
                </c:pt>
                <c:pt idx="1869">
                  <c:v>0.26069840387822801</c:v>
                </c:pt>
                <c:pt idx="1870">
                  <c:v>0.26089673534463798</c:v>
                </c:pt>
                <c:pt idx="1871">
                  <c:v>0.26111563695941498</c:v>
                </c:pt>
                <c:pt idx="1872">
                  <c:v>0.26127724633510901</c:v>
                </c:pt>
                <c:pt idx="1873">
                  <c:v>0.26138455001944799</c:v>
                </c:pt>
                <c:pt idx="1874">
                  <c:v>0.26156691955247602</c:v>
                </c:pt>
                <c:pt idx="1875">
                  <c:v>0.26162007301770501</c:v>
                </c:pt>
                <c:pt idx="1876">
                  <c:v>0.26167604974085701</c:v>
                </c:pt>
                <c:pt idx="1877">
                  <c:v>0.26173907868772001</c:v>
                </c:pt>
                <c:pt idx="1878">
                  <c:v>0.26167522105415097</c:v>
                </c:pt>
                <c:pt idx="1879">
                  <c:v>0.26146930761283299</c:v>
                </c:pt>
                <c:pt idx="1880">
                  <c:v>0.26129356408451099</c:v>
                </c:pt>
                <c:pt idx="1881">
                  <c:v>0.26108832522124698</c:v>
                </c:pt>
                <c:pt idx="1882">
                  <c:v>0.26089628817478999</c:v>
                </c:pt>
                <c:pt idx="1883">
                  <c:v>0.26066278692213202</c:v>
                </c:pt>
                <c:pt idx="1884">
                  <c:v>0.26045373667924399</c:v>
                </c:pt>
                <c:pt idx="1885">
                  <c:v>0.26028836391354698</c:v>
                </c:pt>
                <c:pt idx="1886">
                  <c:v>0.25997353384702998</c:v>
                </c:pt>
                <c:pt idx="1887">
                  <c:v>0.25951439994189401</c:v>
                </c:pt>
                <c:pt idx="1888">
                  <c:v>0.25916797029050398</c:v>
                </c:pt>
                <c:pt idx="1889">
                  <c:v>0.25869984050956901</c:v>
                </c:pt>
                <c:pt idx="1890">
                  <c:v>0.25831367592191801</c:v>
                </c:pt>
                <c:pt idx="1891">
                  <c:v>0.258102954829595</c:v>
                </c:pt>
                <c:pt idx="1892">
                  <c:v>0.25779445717292399</c:v>
                </c:pt>
                <c:pt idx="1893">
                  <c:v>0.257409129468613</c:v>
                </c:pt>
                <c:pt idx="1894">
                  <c:v>0.25708867515907802</c:v>
                </c:pt>
                <c:pt idx="1895">
                  <c:v>0.25673137668851198</c:v>
                </c:pt>
                <c:pt idx="1896">
                  <c:v>0.25639355340585501</c:v>
                </c:pt>
                <c:pt idx="1897">
                  <c:v>0.256148812143562</c:v>
                </c:pt>
                <c:pt idx="1898">
                  <c:v>0.25580502402091598</c:v>
                </c:pt>
                <c:pt idx="1899">
                  <c:v>0.25554874831290902</c:v>
                </c:pt>
                <c:pt idx="1900">
                  <c:v>0.25530057286574398</c:v>
                </c:pt>
                <c:pt idx="1901">
                  <c:v>0.25499229298225201</c:v>
                </c:pt>
                <c:pt idx="1902">
                  <c:v>0.25478140268704202</c:v>
                </c:pt>
                <c:pt idx="1903">
                  <c:v>0.254408877314172</c:v>
                </c:pt>
                <c:pt idx="1904">
                  <c:v>0.25404558953647699</c:v>
                </c:pt>
                <c:pt idx="1905">
                  <c:v>0.25377206296211902</c:v>
                </c:pt>
                <c:pt idx="1906">
                  <c:v>0.253470377011146</c:v>
                </c:pt>
                <c:pt idx="1907">
                  <c:v>0.253258241297313</c:v>
                </c:pt>
                <c:pt idx="1908">
                  <c:v>0.25317829831647398</c:v>
                </c:pt>
                <c:pt idx="1909">
                  <c:v>0.25299582938966902</c:v>
                </c:pt>
                <c:pt idx="1910">
                  <c:v>0.25279751848510301</c:v>
                </c:pt>
                <c:pt idx="1911">
                  <c:v>0.25261243000585198</c:v>
                </c:pt>
                <c:pt idx="1912">
                  <c:v>0.25242097279570902</c:v>
                </c:pt>
                <c:pt idx="1913">
                  <c:v>0.25213662285794902</c:v>
                </c:pt>
                <c:pt idx="1914">
                  <c:v>0.25181939834963502</c:v>
                </c:pt>
                <c:pt idx="1915">
                  <c:v>0.25161499118132002</c:v>
                </c:pt>
                <c:pt idx="1916">
                  <c:v>0.25143355392001399</c:v>
                </c:pt>
                <c:pt idx="1917">
                  <c:v>0.25122968823890202</c:v>
                </c:pt>
                <c:pt idx="1918">
                  <c:v>0.251135965433532</c:v>
                </c:pt>
                <c:pt idx="1919">
                  <c:v>0.25095442579739102</c:v>
                </c:pt>
                <c:pt idx="1920">
                  <c:v>0.25063751772079101</c:v>
                </c:pt>
                <c:pt idx="1921">
                  <c:v>0.250467838270301</c:v>
                </c:pt>
                <c:pt idx="1922">
                  <c:v>0.25035933419154399</c:v>
                </c:pt>
                <c:pt idx="1923">
                  <c:v>0.25024297883556001</c:v>
                </c:pt>
                <c:pt idx="1924">
                  <c:v>0.250248366429696</c:v>
                </c:pt>
                <c:pt idx="1925">
                  <c:v>0.25015444019431299</c:v>
                </c:pt>
                <c:pt idx="1926">
                  <c:v>0.24996609247000201</c:v>
                </c:pt>
                <c:pt idx="1927">
                  <c:v>0.24981470985715201</c:v>
                </c:pt>
                <c:pt idx="1928">
                  <c:v>0.249759997167675</c:v>
                </c:pt>
                <c:pt idx="1929">
                  <c:v>0.24954352319109799</c:v>
                </c:pt>
                <c:pt idx="1930">
                  <c:v>0.249465739132712</c:v>
                </c:pt>
                <c:pt idx="1931">
                  <c:v>0.249510361280258</c:v>
                </c:pt>
                <c:pt idx="1932">
                  <c:v>0.24937909275834</c:v>
                </c:pt>
                <c:pt idx="1933">
                  <c:v>0.24932377911444401</c:v>
                </c:pt>
                <c:pt idx="1934">
                  <c:v>0.249292934265615</c:v>
                </c:pt>
                <c:pt idx="1935">
                  <c:v>0.24918982563609099</c:v>
                </c:pt>
                <c:pt idx="1936">
                  <c:v>0.249146707416457</c:v>
                </c:pt>
                <c:pt idx="1937">
                  <c:v>0.24908569071440601</c:v>
                </c:pt>
                <c:pt idx="1938">
                  <c:v>0.24900542901035699</c:v>
                </c:pt>
                <c:pt idx="1939">
                  <c:v>0.248989254974255</c:v>
                </c:pt>
                <c:pt idx="1940">
                  <c:v>0.24906605828526801</c:v>
                </c:pt>
                <c:pt idx="1941">
                  <c:v>0.24902761411718499</c:v>
                </c:pt>
                <c:pt idx="1942">
                  <c:v>0.24886669363977701</c:v>
                </c:pt>
                <c:pt idx="1943">
                  <c:v>0.24865200426036799</c:v>
                </c:pt>
                <c:pt idx="1944">
                  <c:v>0.24840616900791099</c:v>
                </c:pt>
                <c:pt idx="1945">
                  <c:v>0.24798274446461799</c:v>
                </c:pt>
                <c:pt idx="1946">
                  <c:v>0.24772003723166799</c:v>
                </c:pt>
                <c:pt idx="1947">
                  <c:v>0.247498106539256</c:v>
                </c:pt>
                <c:pt idx="1948">
                  <c:v>0.24731065102286301</c:v>
                </c:pt>
                <c:pt idx="1949">
                  <c:v>0.24717370544751899</c:v>
                </c:pt>
                <c:pt idx="1950">
                  <c:v>0.24694395138925901</c:v>
                </c:pt>
                <c:pt idx="1951">
                  <c:v>0.246699036975423</c:v>
                </c:pt>
                <c:pt idx="1952">
                  <c:v>0.24636089880929801</c:v>
                </c:pt>
                <c:pt idx="1953">
                  <c:v>0.24592588853459599</c:v>
                </c:pt>
                <c:pt idx="1954">
                  <c:v>0.245613016386066</c:v>
                </c:pt>
                <c:pt idx="1955">
                  <c:v>0.245335321072878</c:v>
                </c:pt>
                <c:pt idx="1956">
                  <c:v>0.24504309600391699</c:v>
                </c:pt>
                <c:pt idx="1957">
                  <c:v>0.24481417722248699</c:v>
                </c:pt>
                <c:pt idx="1958">
                  <c:v>0.24452313239926701</c:v>
                </c:pt>
                <c:pt idx="1959">
                  <c:v>0.24413572744398099</c:v>
                </c:pt>
                <c:pt idx="1960">
                  <c:v>0.243831481191226</c:v>
                </c:pt>
                <c:pt idx="1961">
                  <c:v>0.24351704488128201</c:v>
                </c:pt>
                <c:pt idx="1962">
                  <c:v>0.24316427091170201</c:v>
                </c:pt>
                <c:pt idx="1963">
                  <c:v>0.242749218131082</c:v>
                </c:pt>
                <c:pt idx="1964">
                  <c:v>0.24245220606852899</c:v>
                </c:pt>
                <c:pt idx="1965">
                  <c:v>0.242187048484936</c:v>
                </c:pt>
                <c:pt idx="1966">
                  <c:v>0.24196649161238601</c:v>
                </c:pt>
                <c:pt idx="1967">
                  <c:v>0.241768740338313</c:v>
                </c:pt>
                <c:pt idx="1968">
                  <c:v>0.241632236748756</c:v>
                </c:pt>
                <c:pt idx="1969">
                  <c:v>0.24135053134852</c:v>
                </c:pt>
                <c:pt idx="1970">
                  <c:v>0.24115129895024501</c:v>
                </c:pt>
                <c:pt idx="1971">
                  <c:v>0.24099437655549499</c:v>
                </c:pt>
                <c:pt idx="1972">
                  <c:v>0.24077308333365499</c:v>
                </c:pt>
                <c:pt idx="1973">
                  <c:v>0.24072997012644401</c:v>
                </c:pt>
                <c:pt idx="1974">
                  <c:v>0.240539993139334</c:v>
                </c:pt>
                <c:pt idx="1975">
                  <c:v>0.24019408611684401</c:v>
                </c:pt>
                <c:pt idx="1976">
                  <c:v>0.240059586934981</c:v>
                </c:pt>
                <c:pt idx="1977">
                  <c:v>0.23989461889246</c:v>
                </c:pt>
                <c:pt idx="1978">
                  <c:v>0.239560485332489</c:v>
                </c:pt>
                <c:pt idx="1979">
                  <c:v>0.23929987495156799</c:v>
                </c:pt>
                <c:pt idx="1980">
                  <c:v>0.23902589576118499</c:v>
                </c:pt>
                <c:pt idx="1981">
                  <c:v>0.23873310650885601</c:v>
                </c:pt>
                <c:pt idx="1982">
                  <c:v>0.23848708060456</c:v>
                </c:pt>
                <c:pt idx="1983">
                  <c:v>0.23822207784652599</c:v>
                </c:pt>
                <c:pt idx="1984">
                  <c:v>0.238054022111782</c:v>
                </c:pt>
                <c:pt idx="1985">
                  <c:v>0.23777765703143</c:v>
                </c:pt>
                <c:pt idx="1986">
                  <c:v>0.23742434071822799</c:v>
                </c:pt>
                <c:pt idx="1987">
                  <c:v>0.23714912318855</c:v>
                </c:pt>
                <c:pt idx="1988">
                  <c:v>0.236774043959113</c:v>
                </c:pt>
                <c:pt idx="1989">
                  <c:v>0.23650019023465699</c:v>
                </c:pt>
                <c:pt idx="1990">
                  <c:v>0.23623542689197399</c:v>
                </c:pt>
                <c:pt idx="1991">
                  <c:v>0.235881828510524</c:v>
                </c:pt>
                <c:pt idx="1992">
                  <c:v>0.235683253015119</c:v>
                </c:pt>
                <c:pt idx="1993">
                  <c:v>0.23538229902725</c:v>
                </c:pt>
                <c:pt idx="1994">
                  <c:v>0.23495180175587699</c:v>
                </c:pt>
                <c:pt idx="1995">
                  <c:v>0.23482850306028699</c:v>
                </c:pt>
                <c:pt idx="1996">
                  <c:v>0.234653411024071</c:v>
                </c:pt>
                <c:pt idx="1997">
                  <c:v>0.23426722111439299</c:v>
                </c:pt>
                <c:pt idx="1998">
                  <c:v>0.23399865405733999</c:v>
                </c:pt>
                <c:pt idx="1999">
                  <c:v>0.233677417487717</c:v>
                </c:pt>
                <c:pt idx="2000">
                  <c:v>0.23327039461523</c:v>
                </c:pt>
                <c:pt idx="2001">
                  <c:v>0.23300542405952299</c:v>
                </c:pt>
                <c:pt idx="2002">
                  <c:v>0.23289374672935201</c:v>
                </c:pt>
                <c:pt idx="2003">
                  <c:v>0.232720458499378</c:v>
                </c:pt>
                <c:pt idx="2004">
                  <c:v>0.23255830384530199</c:v>
                </c:pt>
                <c:pt idx="2005">
                  <c:v>0.232509530373401</c:v>
                </c:pt>
                <c:pt idx="2006">
                  <c:v>0.23252661143124401</c:v>
                </c:pt>
                <c:pt idx="2007">
                  <c:v>0.232546703027946</c:v>
                </c:pt>
                <c:pt idx="2008">
                  <c:v>0.232580949547845</c:v>
                </c:pt>
                <c:pt idx="2009">
                  <c:v>0.232532476336266</c:v>
                </c:pt>
                <c:pt idx="2010">
                  <c:v>0.23253260274622101</c:v>
                </c:pt>
                <c:pt idx="2011">
                  <c:v>0.232455294119219</c:v>
                </c:pt>
                <c:pt idx="2012">
                  <c:v>0.23233425095186699</c:v>
                </c:pt>
                <c:pt idx="2013">
                  <c:v>0.232371020484371</c:v>
                </c:pt>
                <c:pt idx="2014">
                  <c:v>0.23241363210141</c:v>
                </c:pt>
                <c:pt idx="2015">
                  <c:v>0.232306399713261</c:v>
                </c:pt>
                <c:pt idx="2016">
                  <c:v>0.232185717151112</c:v>
                </c:pt>
                <c:pt idx="2017">
                  <c:v>0.23193648396347399</c:v>
                </c:pt>
                <c:pt idx="2018">
                  <c:v>0.231414048943416</c:v>
                </c:pt>
                <c:pt idx="2019">
                  <c:v>0.231147241049833</c:v>
                </c:pt>
                <c:pt idx="2020">
                  <c:v>0.230984301924303</c:v>
                </c:pt>
                <c:pt idx="2021">
                  <c:v>0.230649010826905</c:v>
                </c:pt>
                <c:pt idx="2022">
                  <c:v>0.23024702605222</c:v>
                </c:pt>
                <c:pt idx="2023">
                  <c:v>0.22998435638379999</c:v>
                </c:pt>
                <c:pt idx="2024">
                  <c:v>0.22991911920525601</c:v>
                </c:pt>
                <c:pt idx="2025">
                  <c:v>0.22973291249951</c:v>
                </c:pt>
                <c:pt idx="2026">
                  <c:v>0.22951367510606799</c:v>
                </c:pt>
                <c:pt idx="2027">
                  <c:v>0.229469534115188</c:v>
                </c:pt>
                <c:pt idx="2028">
                  <c:v>0.229372090735802</c:v>
                </c:pt>
                <c:pt idx="2029">
                  <c:v>0.229091785305927</c:v>
                </c:pt>
                <c:pt idx="2030">
                  <c:v>0.22888095433212</c:v>
                </c:pt>
                <c:pt idx="2031">
                  <c:v>0.228689110848768</c:v>
                </c:pt>
                <c:pt idx="2032">
                  <c:v>0.228352776472251</c:v>
                </c:pt>
                <c:pt idx="2033">
                  <c:v>0.227988815966985</c:v>
                </c:pt>
                <c:pt idx="2034">
                  <c:v>0.227733591718635</c:v>
                </c:pt>
                <c:pt idx="2035">
                  <c:v>0.227519329767297</c:v>
                </c:pt>
                <c:pt idx="2036">
                  <c:v>0.22689139259907501</c:v>
                </c:pt>
                <c:pt idx="2037">
                  <c:v>0.22666484516749</c:v>
                </c:pt>
                <c:pt idx="2038">
                  <c:v>0.22706161228614899</c:v>
                </c:pt>
                <c:pt idx="2039">
                  <c:v>0.22699291532471699</c:v>
                </c:pt>
                <c:pt idx="2040">
                  <c:v>0.226828078429578</c:v>
                </c:pt>
                <c:pt idx="2041">
                  <c:v>0.22665579921529599</c:v>
                </c:pt>
                <c:pt idx="2042">
                  <c:v>0.22621907060494501</c:v>
                </c:pt>
                <c:pt idx="2043">
                  <c:v>0.225768754549517</c:v>
                </c:pt>
                <c:pt idx="2044">
                  <c:v>0.22590236911292599</c:v>
                </c:pt>
                <c:pt idx="2045">
                  <c:v>0.22615267201264599</c:v>
                </c:pt>
                <c:pt idx="2046">
                  <c:v>0.22644765880937001</c:v>
                </c:pt>
                <c:pt idx="2047">
                  <c:v>0.22643148940834701</c:v>
                </c:pt>
                <c:pt idx="2048">
                  <c:v>0.22592820011603201</c:v>
                </c:pt>
                <c:pt idx="2049">
                  <c:v>0.22512507120999301</c:v>
                </c:pt>
                <c:pt idx="2050">
                  <c:v>0.22467738274496299</c:v>
                </c:pt>
                <c:pt idx="2051">
                  <c:v>0.22460412275786701</c:v>
                </c:pt>
                <c:pt idx="2052">
                  <c:v>0.224592245835985</c:v>
                </c:pt>
                <c:pt idx="2053">
                  <c:v>0.22461311186609101</c:v>
                </c:pt>
                <c:pt idx="2054">
                  <c:v>0.224223150423463</c:v>
                </c:pt>
                <c:pt idx="2055">
                  <c:v>0.22324107470976701</c:v>
                </c:pt>
                <c:pt idx="2056">
                  <c:v>0.221999482768372</c:v>
                </c:pt>
                <c:pt idx="2057">
                  <c:v>0.221271273028428</c:v>
                </c:pt>
                <c:pt idx="2058">
                  <c:v>0.22089972521641299</c:v>
                </c:pt>
                <c:pt idx="2059">
                  <c:v>0.22076750848808899</c:v>
                </c:pt>
                <c:pt idx="2060">
                  <c:v>0.220943906818551</c:v>
                </c:pt>
                <c:pt idx="2061">
                  <c:v>0.220762491355809</c:v>
                </c:pt>
                <c:pt idx="2062">
                  <c:v>0.22023371479837101</c:v>
                </c:pt>
                <c:pt idx="2063">
                  <c:v>0.219466603441337</c:v>
                </c:pt>
                <c:pt idx="2064">
                  <c:v>0.218372764774237</c:v>
                </c:pt>
                <c:pt idx="2065">
                  <c:v>0.21739041238111301</c:v>
                </c:pt>
                <c:pt idx="2066">
                  <c:v>0.21648606776177201</c:v>
                </c:pt>
                <c:pt idx="2067">
                  <c:v>0.21551175152176</c:v>
                </c:pt>
                <c:pt idx="2068">
                  <c:v>0.215303073492316</c:v>
                </c:pt>
                <c:pt idx="2069">
                  <c:v>0.21487012260948399</c:v>
                </c:pt>
                <c:pt idx="2070">
                  <c:v>0.21376927203680901</c:v>
                </c:pt>
                <c:pt idx="2071">
                  <c:v>0.21334650243402301</c:v>
                </c:pt>
                <c:pt idx="2072">
                  <c:v>0.212971452605937</c:v>
                </c:pt>
                <c:pt idx="2073">
                  <c:v>0.21260137848371899</c:v>
                </c:pt>
                <c:pt idx="2074">
                  <c:v>0.21270680818843599</c:v>
                </c:pt>
                <c:pt idx="2075">
                  <c:v>0.21242391900145</c:v>
                </c:pt>
                <c:pt idx="2076">
                  <c:v>0.21174684493868901</c:v>
                </c:pt>
                <c:pt idx="2077">
                  <c:v>0.210864121875594</c:v>
                </c:pt>
                <c:pt idx="2078">
                  <c:v>0.21034390908578399</c:v>
                </c:pt>
                <c:pt idx="2079">
                  <c:v>0.209892290740086</c:v>
                </c:pt>
                <c:pt idx="2080">
                  <c:v>0.20936924462043999</c:v>
                </c:pt>
                <c:pt idx="2081">
                  <c:v>0.20930816672331001</c:v>
                </c:pt>
                <c:pt idx="2082">
                  <c:v>0.20876035924022901</c:v>
                </c:pt>
                <c:pt idx="2083">
                  <c:v>0.20804351405090399</c:v>
                </c:pt>
                <c:pt idx="2084">
                  <c:v>0.20742664432223501</c:v>
                </c:pt>
                <c:pt idx="2085">
                  <c:v>0.20611960244991701</c:v>
                </c:pt>
                <c:pt idx="2086">
                  <c:v>0.205683126201431</c:v>
                </c:pt>
                <c:pt idx="2087">
                  <c:v>0.20490609524866399</c:v>
                </c:pt>
                <c:pt idx="2088">
                  <c:v>0.20322422203770699</c:v>
                </c:pt>
                <c:pt idx="2089">
                  <c:v>0.202769680852181</c:v>
                </c:pt>
                <c:pt idx="2090">
                  <c:v>0.20207122207308401</c:v>
                </c:pt>
                <c:pt idx="2091">
                  <c:v>0.20120273264545199</c:v>
                </c:pt>
                <c:pt idx="2092">
                  <c:v>0.20015553451208501</c:v>
                </c:pt>
                <c:pt idx="2093">
                  <c:v>0.19903681195101899</c:v>
                </c:pt>
                <c:pt idx="2094">
                  <c:v>0.19790710194688399</c:v>
                </c:pt>
                <c:pt idx="2095">
                  <c:v>0.197092246072848</c:v>
                </c:pt>
                <c:pt idx="2096">
                  <c:v>0.196872024824429</c:v>
                </c:pt>
                <c:pt idx="2097">
                  <c:v>0.19583871192248101</c:v>
                </c:pt>
                <c:pt idx="2098">
                  <c:v>0.19488806672765199</c:v>
                </c:pt>
                <c:pt idx="2099">
                  <c:v>0.194121398170017</c:v>
                </c:pt>
              </c:numCache>
            </c:numRef>
          </c:yVal>
          <c:smooth val="1"/>
          <c:extLst>
            <c:ext xmlns:c16="http://schemas.microsoft.com/office/drawing/2014/chart" uri="{C3380CC4-5D6E-409C-BE32-E72D297353CC}">
              <c16:uniqueId val="{00000004-0B7D-0741-AC4D-857EB043BEB4}"/>
            </c:ext>
          </c:extLst>
        </c:ser>
        <c:ser>
          <c:idx val="5"/>
          <c:order val="5"/>
          <c:tx>
            <c:strRef>
              <c:f>DEA_All_Sites_Ref!$A$28</c:f>
              <c:strCache>
                <c:ptCount val="1"/>
                <c:pt idx="0">
                  <c:v>20180529_MDN_Spectral</c:v>
                </c:pt>
              </c:strCache>
            </c:strRef>
          </c:tx>
          <c:spPr>
            <a:ln w="19050" cap="rnd">
              <a:solidFill>
                <a:schemeClr val="accent6">
                  <a:lumMod val="75000"/>
                </a:schemeClr>
              </a:solidFill>
              <a:round/>
            </a:ln>
            <a:effectLst/>
          </c:spPr>
          <c:marker>
            <c:symbol val="none"/>
          </c:marker>
          <c:xVal>
            <c:numRef>
              <c:f>DEA_All_Sites_Ref!$B$27:$CDT$27</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DEA_All_Sites_Ref!$B$28:$CDT$28</c:f>
              <c:numCache>
                <c:formatCode>0.00E+00</c:formatCode>
                <c:ptCount val="2151"/>
                <c:pt idx="0">
                  <c:v>3.6537249424485801E-2</c:v>
                </c:pt>
                <c:pt idx="1">
                  <c:v>3.6370653390544599E-2</c:v>
                </c:pt>
                <c:pt idx="2">
                  <c:v>3.6919685572554498E-2</c:v>
                </c:pt>
                <c:pt idx="3">
                  <c:v>3.7286665933190299E-2</c:v>
                </c:pt>
                <c:pt idx="4">
                  <c:v>3.6768388627019297E-2</c:v>
                </c:pt>
                <c:pt idx="5">
                  <c:v>3.6930686127204099E-2</c:v>
                </c:pt>
                <c:pt idx="6">
                  <c:v>3.7105212099103502E-2</c:v>
                </c:pt>
                <c:pt idx="7">
                  <c:v>3.7275386803079E-2</c:v>
                </c:pt>
                <c:pt idx="8">
                  <c:v>3.7740962381952597E-2</c:v>
                </c:pt>
                <c:pt idx="9">
                  <c:v>3.79098405721486E-2</c:v>
                </c:pt>
                <c:pt idx="10">
                  <c:v>3.7858796719329901E-2</c:v>
                </c:pt>
                <c:pt idx="11">
                  <c:v>3.7820621389033401E-2</c:v>
                </c:pt>
                <c:pt idx="12">
                  <c:v>3.7670447767598099E-2</c:v>
                </c:pt>
                <c:pt idx="13">
                  <c:v>3.7941878306365598E-2</c:v>
                </c:pt>
                <c:pt idx="14">
                  <c:v>3.7999293168065801E-2</c:v>
                </c:pt>
                <c:pt idx="15">
                  <c:v>3.8023497322693202E-2</c:v>
                </c:pt>
                <c:pt idx="16">
                  <c:v>3.8210025825616799E-2</c:v>
                </c:pt>
                <c:pt idx="17">
                  <c:v>3.83461163296374E-2</c:v>
                </c:pt>
                <c:pt idx="18">
                  <c:v>3.8450144042813099E-2</c:v>
                </c:pt>
                <c:pt idx="19">
                  <c:v>3.8713667847136202E-2</c:v>
                </c:pt>
                <c:pt idx="20">
                  <c:v>3.8856753279289599E-2</c:v>
                </c:pt>
                <c:pt idx="21">
                  <c:v>3.8990845902267098E-2</c:v>
                </c:pt>
                <c:pt idx="22">
                  <c:v>3.9230432496633001E-2</c:v>
                </c:pt>
                <c:pt idx="23">
                  <c:v>3.94911634829496E-2</c:v>
                </c:pt>
                <c:pt idx="24">
                  <c:v>3.96174599904595E-2</c:v>
                </c:pt>
                <c:pt idx="25">
                  <c:v>3.9772055347941003E-2</c:v>
                </c:pt>
                <c:pt idx="26">
                  <c:v>3.9988738523215599E-2</c:v>
                </c:pt>
                <c:pt idx="27">
                  <c:v>4.0271973226225902E-2</c:v>
                </c:pt>
                <c:pt idx="28">
                  <c:v>4.0596326504017503E-2</c:v>
                </c:pt>
                <c:pt idx="29">
                  <c:v>4.0839424576074798E-2</c:v>
                </c:pt>
                <c:pt idx="30">
                  <c:v>4.1174274370137001E-2</c:v>
                </c:pt>
                <c:pt idx="31">
                  <c:v>4.15236846939862E-2</c:v>
                </c:pt>
                <c:pt idx="32">
                  <c:v>4.17432614307824E-2</c:v>
                </c:pt>
                <c:pt idx="33">
                  <c:v>4.2056888593593598E-2</c:v>
                </c:pt>
                <c:pt idx="34">
                  <c:v>4.2481803546174202E-2</c:v>
                </c:pt>
                <c:pt idx="35">
                  <c:v>4.2948280186942397E-2</c:v>
                </c:pt>
                <c:pt idx="36">
                  <c:v>4.3323899659989201E-2</c:v>
                </c:pt>
                <c:pt idx="37">
                  <c:v>4.3612777965855602E-2</c:v>
                </c:pt>
                <c:pt idx="38">
                  <c:v>4.3961094909475099E-2</c:v>
                </c:pt>
                <c:pt idx="39">
                  <c:v>4.42516958376723E-2</c:v>
                </c:pt>
                <c:pt idx="40">
                  <c:v>4.4704139636113402E-2</c:v>
                </c:pt>
                <c:pt idx="41">
                  <c:v>4.5183196136451803E-2</c:v>
                </c:pt>
                <c:pt idx="42">
                  <c:v>4.5478651803133902E-2</c:v>
                </c:pt>
                <c:pt idx="43">
                  <c:v>4.5953294014827402E-2</c:v>
                </c:pt>
                <c:pt idx="44">
                  <c:v>4.6429076477082901E-2</c:v>
                </c:pt>
                <c:pt idx="45">
                  <c:v>4.6841521148548199E-2</c:v>
                </c:pt>
                <c:pt idx="46">
                  <c:v>4.7157633653868103E-2</c:v>
                </c:pt>
                <c:pt idx="47">
                  <c:v>4.7580106905385201E-2</c:v>
                </c:pt>
                <c:pt idx="48">
                  <c:v>4.7992015620938702E-2</c:v>
                </c:pt>
                <c:pt idx="49">
                  <c:v>4.8380683310985002E-2</c:v>
                </c:pt>
                <c:pt idx="50">
                  <c:v>4.8788650910321599E-2</c:v>
                </c:pt>
                <c:pt idx="51">
                  <c:v>4.9122096368341903E-2</c:v>
                </c:pt>
                <c:pt idx="52">
                  <c:v>4.9479008801371599E-2</c:v>
                </c:pt>
                <c:pt idx="53">
                  <c:v>4.9933345551588799E-2</c:v>
                </c:pt>
                <c:pt idx="54">
                  <c:v>5.0269935064240101E-2</c:v>
                </c:pt>
                <c:pt idx="55">
                  <c:v>5.0613943853387203E-2</c:v>
                </c:pt>
                <c:pt idx="56">
                  <c:v>5.10157978887247E-2</c:v>
                </c:pt>
                <c:pt idx="57">
                  <c:v>5.1520549089722499E-2</c:v>
                </c:pt>
                <c:pt idx="58">
                  <c:v>5.2044402984319699E-2</c:v>
                </c:pt>
                <c:pt idx="59">
                  <c:v>5.2532805673451102E-2</c:v>
                </c:pt>
                <c:pt idx="60">
                  <c:v>5.3041678904412901E-2</c:v>
                </c:pt>
                <c:pt idx="61">
                  <c:v>5.3583006311690398E-2</c:v>
                </c:pt>
                <c:pt idx="62">
                  <c:v>5.4098105364746699E-2</c:v>
                </c:pt>
                <c:pt idx="63">
                  <c:v>5.4581343232231301E-2</c:v>
                </c:pt>
                <c:pt idx="64">
                  <c:v>5.5006536667740802E-2</c:v>
                </c:pt>
                <c:pt idx="65">
                  <c:v>5.5525470899637198E-2</c:v>
                </c:pt>
                <c:pt idx="66">
                  <c:v>5.6081317243833903E-2</c:v>
                </c:pt>
                <c:pt idx="67">
                  <c:v>5.6645383052802499E-2</c:v>
                </c:pt>
                <c:pt idx="68">
                  <c:v>5.7197566963200601E-2</c:v>
                </c:pt>
                <c:pt idx="69">
                  <c:v>5.77219424925162E-2</c:v>
                </c:pt>
                <c:pt idx="70">
                  <c:v>5.8335489908538998E-2</c:v>
                </c:pt>
                <c:pt idx="71">
                  <c:v>5.8937745224905802E-2</c:v>
                </c:pt>
                <c:pt idx="72">
                  <c:v>5.9487419568048601E-2</c:v>
                </c:pt>
                <c:pt idx="73">
                  <c:v>6.0132418057332798E-2</c:v>
                </c:pt>
                <c:pt idx="74">
                  <c:v>6.07427366967042E-2</c:v>
                </c:pt>
                <c:pt idx="75">
                  <c:v>6.1295286683142901E-2</c:v>
                </c:pt>
                <c:pt idx="76">
                  <c:v>6.1895273040944498E-2</c:v>
                </c:pt>
                <c:pt idx="77">
                  <c:v>6.2550204490555997E-2</c:v>
                </c:pt>
                <c:pt idx="78">
                  <c:v>6.3226693201807294E-2</c:v>
                </c:pt>
                <c:pt idx="79">
                  <c:v>6.3914808825732805E-2</c:v>
                </c:pt>
                <c:pt idx="80">
                  <c:v>6.4583068435035501E-2</c:v>
                </c:pt>
                <c:pt idx="81">
                  <c:v>6.5280396600634505E-2</c:v>
                </c:pt>
                <c:pt idx="82">
                  <c:v>6.5977760200490204E-2</c:v>
                </c:pt>
                <c:pt idx="83">
                  <c:v>6.6621972735438503E-2</c:v>
                </c:pt>
                <c:pt idx="84">
                  <c:v>6.7294602210967905E-2</c:v>
                </c:pt>
                <c:pt idx="85">
                  <c:v>6.79418761291984E-2</c:v>
                </c:pt>
                <c:pt idx="86">
                  <c:v>6.8546708069308807E-2</c:v>
                </c:pt>
                <c:pt idx="87">
                  <c:v>6.9158704725622494E-2</c:v>
                </c:pt>
                <c:pt idx="88">
                  <c:v>6.9816815533871507E-2</c:v>
                </c:pt>
                <c:pt idx="89">
                  <c:v>7.0459516762029606E-2</c:v>
                </c:pt>
                <c:pt idx="90">
                  <c:v>7.1107696739007201E-2</c:v>
                </c:pt>
                <c:pt idx="91">
                  <c:v>7.1707629899099803E-2</c:v>
                </c:pt>
                <c:pt idx="92">
                  <c:v>7.2302199114473206E-2</c:v>
                </c:pt>
                <c:pt idx="93">
                  <c:v>7.2902936400839904E-2</c:v>
                </c:pt>
                <c:pt idx="94">
                  <c:v>7.3494454794425096E-2</c:v>
                </c:pt>
                <c:pt idx="95">
                  <c:v>7.4086903064110698E-2</c:v>
                </c:pt>
                <c:pt idx="96">
                  <c:v>7.4687639167912101E-2</c:v>
                </c:pt>
                <c:pt idx="97">
                  <c:v>7.5237891114128597E-2</c:v>
                </c:pt>
                <c:pt idx="98">
                  <c:v>7.5762302515047494E-2</c:v>
                </c:pt>
                <c:pt idx="99">
                  <c:v>7.6291922318541094E-2</c:v>
                </c:pt>
                <c:pt idx="100">
                  <c:v>7.6794871563801201E-2</c:v>
                </c:pt>
                <c:pt idx="101">
                  <c:v>7.7309523263828506E-2</c:v>
                </c:pt>
                <c:pt idx="102">
                  <c:v>7.7834972757704193E-2</c:v>
                </c:pt>
                <c:pt idx="103">
                  <c:v>7.8335318599731807E-2</c:v>
                </c:pt>
                <c:pt idx="104">
                  <c:v>7.8826721306383796E-2</c:v>
                </c:pt>
                <c:pt idx="105">
                  <c:v>7.9294982078139495E-2</c:v>
                </c:pt>
                <c:pt idx="106">
                  <c:v>7.9739092023577998E-2</c:v>
                </c:pt>
                <c:pt idx="107">
                  <c:v>8.0194025405877598E-2</c:v>
                </c:pt>
                <c:pt idx="108">
                  <c:v>8.0625799316793006E-2</c:v>
                </c:pt>
                <c:pt idx="109">
                  <c:v>8.0993168401348195E-2</c:v>
                </c:pt>
                <c:pt idx="110">
                  <c:v>8.1376873533528002E-2</c:v>
                </c:pt>
                <c:pt idx="111">
                  <c:v>8.1788125311582402E-2</c:v>
                </c:pt>
                <c:pt idx="112">
                  <c:v>8.2156219084202703E-2</c:v>
                </c:pt>
                <c:pt idx="113">
                  <c:v>8.25141863405498E-2</c:v>
                </c:pt>
                <c:pt idx="114">
                  <c:v>8.2869943800896101E-2</c:v>
                </c:pt>
                <c:pt idx="115">
                  <c:v>8.3201231375175197E-2</c:v>
                </c:pt>
                <c:pt idx="116">
                  <c:v>8.3552632452226799E-2</c:v>
                </c:pt>
                <c:pt idx="117">
                  <c:v>8.3890797852596205E-2</c:v>
                </c:pt>
                <c:pt idx="118">
                  <c:v>8.4229255391403302E-2</c:v>
                </c:pt>
                <c:pt idx="119">
                  <c:v>8.4580524881801594E-2</c:v>
                </c:pt>
                <c:pt idx="120">
                  <c:v>8.4928068803708207E-2</c:v>
                </c:pt>
                <c:pt idx="121">
                  <c:v>8.5257738862271795E-2</c:v>
                </c:pt>
                <c:pt idx="122">
                  <c:v>8.5574875363783401E-2</c:v>
                </c:pt>
                <c:pt idx="123">
                  <c:v>8.5924325918090003E-2</c:v>
                </c:pt>
                <c:pt idx="124">
                  <c:v>8.6289689683342705E-2</c:v>
                </c:pt>
                <c:pt idx="125">
                  <c:v>8.6632423550808205E-2</c:v>
                </c:pt>
                <c:pt idx="126">
                  <c:v>8.6973538318875707E-2</c:v>
                </c:pt>
                <c:pt idx="127">
                  <c:v>8.7357045410970197E-2</c:v>
                </c:pt>
                <c:pt idx="128">
                  <c:v>8.7718457503386499E-2</c:v>
                </c:pt>
                <c:pt idx="129">
                  <c:v>8.8076153378135E-2</c:v>
                </c:pt>
                <c:pt idx="130">
                  <c:v>8.8460535594154899E-2</c:v>
                </c:pt>
                <c:pt idx="131">
                  <c:v>8.8871620165489995E-2</c:v>
                </c:pt>
                <c:pt idx="132">
                  <c:v>8.9284003088673999E-2</c:v>
                </c:pt>
                <c:pt idx="133">
                  <c:v>8.9670640538724894E-2</c:v>
                </c:pt>
                <c:pt idx="134">
                  <c:v>9.0098362108288504E-2</c:v>
                </c:pt>
                <c:pt idx="135">
                  <c:v>9.0593239342083395E-2</c:v>
                </c:pt>
                <c:pt idx="136">
                  <c:v>9.1107374087839199E-2</c:v>
                </c:pt>
                <c:pt idx="137">
                  <c:v>9.1614437235498503E-2</c:v>
                </c:pt>
                <c:pt idx="138">
                  <c:v>9.2056770401199695E-2</c:v>
                </c:pt>
                <c:pt idx="139">
                  <c:v>9.2522812122784501E-2</c:v>
                </c:pt>
                <c:pt idx="140">
                  <c:v>9.2999387247267806E-2</c:v>
                </c:pt>
                <c:pt idx="141">
                  <c:v>9.3486585484839901E-2</c:v>
                </c:pt>
                <c:pt idx="142">
                  <c:v>9.3989827468161299E-2</c:v>
                </c:pt>
                <c:pt idx="143">
                  <c:v>9.4514554467122702E-2</c:v>
                </c:pt>
                <c:pt idx="144">
                  <c:v>9.5060184513755405E-2</c:v>
                </c:pt>
                <c:pt idx="145">
                  <c:v>9.5603959233488203E-2</c:v>
                </c:pt>
                <c:pt idx="146">
                  <c:v>9.6106172370725204E-2</c:v>
                </c:pt>
                <c:pt idx="147">
                  <c:v>9.6630497409406102E-2</c:v>
                </c:pt>
                <c:pt idx="148">
                  <c:v>9.7205111119465795E-2</c:v>
                </c:pt>
                <c:pt idx="149">
                  <c:v>9.7794209380720698E-2</c:v>
                </c:pt>
                <c:pt idx="150">
                  <c:v>9.8388936534618096E-2</c:v>
                </c:pt>
                <c:pt idx="151">
                  <c:v>9.8971115905651594E-2</c:v>
                </c:pt>
                <c:pt idx="152">
                  <c:v>9.9535222198984002E-2</c:v>
                </c:pt>
                <c:pt idx="153">
                  <c:v>0.100140074110369</c:v>
                </c:pt>
                <c:pt idx="154">
                  <c:v>0.100747508488667</c:v>
                </c:pt>
                <c:pt idx="155">
                  <c:v>0.101298421154941</c:v>
                </c:pt>
                <c:pt idx="156">
                  <c:v>0.101862093838441</c:v>
                </c:pt>
                <c:pt idx="157">
                  <c:v>0.102468551568768</c:v>
                </c:pt>
                <c:pt idx="158">
                  <c:v>0.103049778284071</c:v>
                </c:pt>
                <c:pt idx="159">
                  <c:v>0.103657508394058</c:v>
                </c:pt>
                <c:pt idx="160">
                  <c:v>0.104240403780497</c:v>
                </c:pt>
                <c:pt idx="161">
                  <c:v>0.10484924514626601</c:v>
                </c:pt>
                <c:pt idx="162">
                  <c:v>0.105451626662635</c:v>
                </c:pt>
                <c:pt idx="163">
                  <c:v>0.10604703768580299</c:v>
                </c:pt>
                <c:pt idx="164">
                  <c:v>0.10668357260002399</c:v>
                </c:pt>
                <c:pt idx="165">
                  <c:v>0.107328352919592</c:v>
                </c:pt>
                <c:pt idx="166">
                  <c:v>0.10797821266494299</c:v>
                </c:pt>
                <c:pt idx="167">
                  <c:v>0.10859835605410199</c:v>
                </c:pt>
                <c:pt idx="168">
                  <c:v>0.109236002605379</c:v>
                </c:pt>
                <c:pt idx="169">
                  <c:v>0.109883630111477</c:v>
                </c:pt>
                <c:pt idx="170">
                  <c:v>0.110473672635324</c:v>
                </c:pt>
                <c:pt idx="171">
                  <c:v>0.111063091177674</c:v>
                </c:pt>
                <c:pt idx="172">
                  <c:v>0.11170039744776</c:v>
                </c:pt>
                <c:pt idx="173">
                  <c:v>0.112334345347591</c:v>
                </c:pt>
                <c:pt idx="174">
                  <c:v>0.112931521350186</c:v>
                </c:pt>
                <c:pt idx="175">
                  <c:v>0.113561672748669</c:v>
                </c:pt>
                <c:pt idx="176">
                  <c:v>0.114232862655815</c:v>
                </c:pt>
                <c:pt idx="177">
                  <c:v>0.11491381452065599</c:v>
                </c:pt>
                <c:pt idx="178">
                  <c:v>0.11560114198740799</c:v>
                </c:pt>
                <c:pt idx="179">
                  <c:v>0.11623149040801301</c:v>
                </c:pt>
                <c:pt idx="180">
                  <c:v>0.11686515887462599</c:v>
                </c:pt>
                <c:pt idx="181">
                  <c:v>0.117535582199722</c:v>
                </c:pt>
                <c:pt idx="182">
                  <c:v>0.118186712421202</c:v>
                </c:pt>
                <c:pt idx="183">
                  <c:v>0.118860231089698</c:v>
                </c:pt>
                <c:pt idx="184">
                  <c:v>0.119535877169025</c:v>
                </c:pt>
                <c:pt idx="185">
                  <c:v>0.120223531839229</c:v>
                </c:pt>
                <c:pt idx="186">
                  <c:v>0.120906360907014</c:v>
                </c:pt>
                <c:pt idx="187">
                  <c:v>0.12160228309653801</c:v>
                </c:pt>
                <c:pt idx="188">
                  <c:v>0.12231389237177299</c:v>
                </c:pt>
                <c:pt idx="189">
                  <c:v>0.123009465424714</c:v>
                </c:pt>
                <c:pt idx="190">
                  <c:v>0.123723541585889</c:v>
                </c:pt>
                <c:pt idx="191">
                  <c:v>0.124447836204461</c:v>
                </c:pt>
                <c:pt idx="192">
                  <c:v>0.125157031331805</c:v>
                </c:pt>
                <c:pt idx="193">
                  <c:v>0.12585676645352101</c:v>
                </c:pt>
                <c:pt idx="194">
                  <c:v>0.126554121684502</c:v>
                </c:pt>
                <c:pt idx="195">
                  <c:v>0.127259690545896</c:v>
                </c:pt>
                <c:pt idx="196">
                  <c:v>0.127936195434143</c:v>
                </c:pt>
                <c:pt idx="197">
                  <c:v>0.12866229431873999</c:v>
                </c:pt>
                <c:pt idx="198">
                  <c:v>0.129394661179694</c:v>
                </c:pt>
                <c:pt idx="199">
                  <c:v>0.13009470684253399</c:v>
                </c:pt>
                <c:pt idx="200">
                  <c:v>0.13081042412503799</c:v>
                </c:pt>
                <c:pt idx="201">
                  <c:v>0.13152889522966199</c:v>
                </c:pt>
                <c:pt idx="202">
                  <c:v>0.13225619453766499</c:v>
                </c:pt>
                <c:pt idx="203">
                  <c:v>0.13299033725059001</c:v>
                </c:pt>
                <c:pt idx="204">
                  <c:v>0.13369676129404301</c:v>
                </c:pt>
                <c:pt idx="205">
                  <c:v>0.13439350169639</c:v>
                </c:pt>
                <c:pt idx="206">
                  <c:v>0.135116520508924</c:v>
                </c:pt>
                <c:pt idx="207">
                  <c:v>0.13587885320600199</c:v>
                </c:pt>
                <c:pt idx="208">
                  <c:v>0.13663993557932999</c:v>
                </c:pt>
                <c:pt idx="209">
                  <c:v>0.13738255638783001</c:v>
                </c:pt>
                <c:pt idx="210">
                  <c:v>0.13811474545201</c:v>
                </c:pt>
                <c:pt idx="211">
                  <c:v>0.13883990917049399</c:v>
                </c:pt>
                <c:pt idx="212">
                  <c:v>0.13954878687348701</c:v>
                </c:pt>
                <c:pt idx="213">
                  <c:v>0.14024390987345001</c:v>
                </c:pt>
                <c:pt idx="214">
                  <c:v>0.14095465754400199</c:v>
                </c:pt>
                <c:pt idx="215">
                  <c:v>0.141654798905788</c:v>
                </c:pt>
                <c:pt idx="216">
                  <c:v>0.14233475818402</c:v>
                </c:pt>
                <c:pt idx="217">
                  <c:v>0.143002689072042</c:v>
                </c:pt>
                <c:pt idx="218">
                  <c:v>0.14366526206182201</c:v>
                </c:pt>
                <c:pt idx="219">
                  <c:v>0.14433448212585401</c:v>
                </c:pt>
                <c:pt idx="220">
                  <c:v>0.14499233877494699</c:v>
                </c:pt>
                <c:pt idx="221">
                  <c:v>0.14561695523371301</c:v>
                </c:pt>
                <c:pt idx="222">
                  <c:v>0.14622557505957601</c:v>
                </c:pt>
                <c:pt idx="223">
                  <c:v>0.14680854611289099</c:v>
                </c:pt>
                <c:pt idx="224">
                  <c:v>0.14738449368981199</c:v>
                </c:pt>
                <c:pt idx="225">
                  <c:v>0.147956801022193</c:v>
                </c:pt>
                <c:pt idx="226">
                  <c:v>0.148494814479119</c:v>
                </c:pt>
                <c:pt idx="227">
                  <c:v>0.14903253546526599</c:v>
                </c:pt>
                <c:pt idx="228">
                  <c:v>0.149603972179744</c:v>
                </c:pt>
                <c:pt idx="229">
                  <c:v>0.15013388107492701</c:v>
                </c:pt>
                <c:pt idx="230">
                  <c:v>0.150661974100048</c:v>
                </c:pt>
                <c:pt idx="231">
                  <c:v>0.15119230167539599</c:v>
                </c:pt>
                <c:pt idx="232">
                  <c:v>0.15173850394534399</c:v>
                </c:pt>
                <c:pt idx="233">
                  <c:v>0.15227985380380299</c:v>
                </c:pt>
                <c:pt idx="234">
                  <c:v>0.15280275454342401</c:v>
                </c:pt>
                <c:pt idx="235">
                  <c:v>0.15332193531079499</c:v>
                </c:pt>
                <c:pt idx="236">
                  <c:v>0.15383707104133801</c:v>
                </c:pt>
                <c:pt idx="237">
                  <c:v>0.15437179082529001</c:v>
                </c:pt>
                <c:pt idx="238">
                  <c:v>0.15491067942793699</c:v>
                </c:pt>
                <c:pt idx="239">
                  <c:v>0.155455145275637</c:v>
                </c:pt>
                <c:pt idx="240">
                  <c:v>0.15601556098067701</c:v>
                </c:pt>
                <c:pt idx="241">
                  <c:v>0.15652361820177299</c:v>
                </c:pt>
                <c:pt idx="242">
                  <c:v>0.156988398942631</c:v>
                </c:pt>
                <c:pt idx="243">
                  <c:v>0.15747193168273599</c:v>
                </c:pt>
                <c:pt idx="244">
                  <c:v>0.15798610216850101</c:v>
                </c:pt>
                <c:pt idx="245">
                  <c:v>0.15848228291819599</c:v>
                </c:pt>
                <c:pt idx="246">
                  <c:v>0.15894525650594499</c:v>
                </c:pt>
                <c:pt idx="247">
                  <c:v>0.15943327046535999</c:v>
                </c:pt>
                <c:pt idx="248">
                  <c:v>0.159902832594644</c:v>
                </c:pt>
                <c:pt idx="249">
                  <c:v>0.16037193254580501</c:v>
                </c:pt>
                <c:pt idx="250">
                  <c:v>0.16084566197500799</c:v>
                </c:pt>
                <c:pt idx="251">
                  <c:v>0.161318970715362</c:v>
                </c:pt>
                <c:pt idx="252">
                  <c:v>0.16179015553385001</c:v>
                </c:pt>
                <c:pt idx="253">
                  <c:v>0.16225878666663199</c:v>
                </c:pt>
                <c:pt idx="254">
                  <c:v>0.162701166046506</c:v>
                </c:pt>
                <c:pt idx="255">
                  <c:v>0.163144538513082</c:v>
                </c:pt>
                <c:pt idx="256">
                  <c:v>0.163599489641544</c:v>
                </c:pt>
                <c:pt idx="257">
                  <c:v>0.16406563178220801</c:v>
                </c:pt>
                <c:pt idx="258">
                  <c:v>0.16453867410606399</c:v>
                </c:pt>
                <c:pt idx="259">
                  <c:v>0.16500181243997999</c:v>
                </c:pt>
                <c:pt idx="260">
                  <c:v>0.165459585891022</c:v>
                </c:pt>
                <c:pt idx="261">
                  <c:v>0.165948030521991</c:v>
                </c:pt>
                <c:pt idx="262">
                  <c:v>0.166417466906918</c:v>
                </c:pt>
                <c:pt idx="263">
                  <c:v>0.16686882905331199</c:v>
                </c:pt>
                <c:pt idx="264">
                  <c:v>0.167320896335105</c:v>
                </c:pt>
                <c:pt idx="265">
                  <c:v>0.167766656336166</c:v>
                </c:pt>
                <c:pt idx="266">
                  <c:v>0.16820118072516099</c:v>
                </c:pt>
                <c:pt idx="267">
                  <c:v>0.168634375817382</c:v>
                </c:pt>
                <c:pt idx="268">
                  <c:v>0.16906885987135201</c:v>
                </c:pt>
                <c:pt idx="269">
                  <c:v>0.16945463887411499</c:v>
                </c:pt>
                <c:pt idx="270">
                  <c:v>0.16984348483572101</c:v>
                </c:pt>
                <c:pt idx="271">
                  <c:v>0.17025078775402799</c:v>
                </c:pt>
                <c:pt idx="272">
                  <c:v>0.17064297395234401</c:v>
                </c:pt>
                <c:pt idx="273">
                  <c:v>0.17104759785557599</c:v>
                </c:pt>
                <c:pt idx="274">
                  <c:v>0.17146024472170099</c:v>
                </c:pt>
                <c:pt idx="275">
                  <c:v>0.17186321155811399</c:v>
                </c:pt>
                <c:pt idx="276">
                  <c:v>0.17225014436515401</c:v>
                </c:pt>
                <c:pt idx="277">
                  <c:v>0.17263750865819999</c:v>
                </c:pt>
                <c:pt idx="278">
                  <c:v>0.173041322324333</c:v>
                </c:pt>
                <c:pt idx="279">
                  <c:v>0.17344246409962</c:v>
                </c:pt>
                <c:pt idx="280">
                  <c:v>0.173823662486042</c:v>
                </c:pt>
                <c:pt idx="281">
                  <c:v>0.17421349861100099</c:v>
                </c:pt>
                <c:pt idx="282">
                  <c:v>0.17461415318047099</c:v>
                </c:pt>
                <c:pt idx="283">
                  <c:v>0.17498921807831999</c:v>
                </c:pt>
                <c:pt idx="284">
                  <c:v>0.17537172744846999</c:v>
                </c:pt>
                <c:pt idx="285">
                  <c:v>0.17576326624032801</c:v>
                </c:pt>
                <c:pt idx="286">
                  <c:v>0.17614991967669</c:v>
                </c:pt>
                <c:pt idx="287">
                  <c:v>0.17650977562713299</c:v>
                </c:pt>
                <c:pt idx="288">
                  <c:v>0.17687156356321601</c:v>
                </c:pt>
                <c:pt idx="289">
                  <c:v>0.177248249657321</c:v>
                </c:pt>
                <c:pt idx="290">
                  <c:v>0.177629535468146</c:v>
                </c:pt>
                <c:pt idx="291">
                  <c:v>0.17799999441474301</c:v>
                </c:pt>
                <c:pt idx="292">
                  <c:v>0.17836415928202301</c:v>
                </c:pt>
                <c:pt idx="293">
                  <c:v>0.17871373111535299</c:v>
                </c:pt>
                <c:pt idx="294">
                  <c:v>0.179057894776607</c:v>
                </c:pt>
                <c:pt idx="295">
                  <c:v>0.179401600454415</c:v>
                </c:pt>
                <c:pt idx="296">
                  <c:v>0.17976090617087301</c:v>
                </c:pt>
                <c:pt idx="297">
                  <c:v>0.18014503605788099</c:v>
                </c:pt>
                <c:pt idx="298">
                  <c:v>0.180492129316388</c:v>
                </c:pt>
                <c:pt idx="299">
                  <c:v>0.180838050058726</c:v>
                </c:pt>
                <c:pt idx="300">
                  <c:v>0.18118792559788</c:v>
                </c:pt>
                <c:pt idx="301">
                  <c:v>0.18154753680618699</c:v>
                </c:pt>
                <c:pt idx="302">
                  <c:v>0.18190702503232301</c:v>
                </c:pt>
                <c:pt idx="303">
                  <c:v>0.182270606383518</c:v>
                </c:pt>
                <c:pt idx="304">
                  <c:v>0.18263629035991999</c:v>
                </c:pt>
                <c:pt idx="305">
                  <c:v>0.18300423784476999</c:v>
                </c:pt>
                <c:pt idx="306">
                  <c:v>0.183418470325833</c:v>
                </c:pt>
                <c:pt idx="307">
                  <c:v>0.18379348996471101</c:v>
                </c:pt>
                <c:pt idx="308">
                  <c:v>0.184077546180166</c:v>
                </c:pt>
                <c:pt idx="309">
                  <c:v>0.184361738209815</c:v>
                </c:pt>
                <c:pt idx="310">
                  <c:v>0.18468062248094899</c:v>
                </c:pt>
                <c:pt idx="311">
                  <c:v>0.185013891337618</c:v>
                </c:pt>
                <c:pt idx="312">
                  <c:v>0.18534040594224499</c:v>
                </c:pt>
                <c:pt idx="313">
                  <c:v>0.18567164667615099</c:v>
                </c:pt>
                <c:pt idx="314">
                  <c:v>0.186011483722862</c:v>
                </c:pt>
                <c:pt idx="315">
                  <c:v>0.18635261648145901</c:v>
                </c:pt>
                <c:pt idx="316">
                  <c:v>0.18668764840788499</c:v>
                </c:pt>
                <c:pt idx="317">
                  <c:v>0.18703232353459301</c:v>
                </c:pt>
                <c:pt idx="318">
                  <c:v>0.187376280990383</c:v>
                </c:pt>
                <c:pt idx="319">
                  <c:v>0.18770862261827301</c:v>
                </c:pt>
                <c:pt idx="320">
                  <c:v>0.18805360601809901</c:v>
                </c:pt>
                <c:pt idx="321">
                  <c:v>0.188400488292748</c:v>
                </c:pt>
                <c:pt idx="322">
                  <c:v>0.18876166898987301</c:v>
                </c:pt>
                <c:pt idx="323">
                  <c:v>0.189100479542509</c:v>
                </c:pt>
                <c:pt idx="324">
                  <c:v>0.18947808997402099</c:v>
                </c:pt>
                <c:pt idx="325">
                  <c:v>0.18985170711070701</c:v>
                </c:pt>
                <c:pt idx="326">
                  <c:v>0.190202960009977</c:v>
                </c:pt>
                <c:pt idx="327">
                  <c:v>0.19058333686453799</c:v>
                </c:pt>
                <c:pt idx="328">
                  <c:v>0.19093809708946699</c:v>
                </c:pt>
                <c:pt idx="329">
                  <c:v>0.19129958072653999</c:v>
                </c:pt>
                <c:pt idx="330">
                  <c:v>0.191686267096877</c:v>
                </c:pt>
                <c:pt idx="331">
                  <c:v>0.192123055790791</c:v>
                </c:pt>
                <c:pt idx="332">
                  <c:v>0.192557215459433</c:v>
                </c:pt>
                <c:pt idx="333">
                  <c:v>0.19297617908475501</c:v>
                </c:pt>
                <c:pt idx="334">
                  <c:v>0.193398483554381</c:v>
                </c:pt>
                <c:pt idx="335">
                  <c:v>0.19386206320936</c:v>
                </c:pt>
                <c:pt idx="336">
                  <c:v>0.194366587476415</c:v>
                </c:pt>
                <c:pt idx="337">
                  <c:v>0.194901224985948</c:v>
                </c:pt>
                <c:pt idx="338">
                  <c:v>0.19543831766761299</c:v>
                </c:pt>
                <c:pt idx="339">
                  <c:v>0.195936309993682</c:v>
                </c:pt>
                <c:pt idx="340">
                  <c:v>0.196438619158537</c:v>
                </c:pt>
                <c:pt idx="341">
                  <c:v>0.19694446109652</c:v>
                </c:pt>
                <c:pt idx="342">
                  <c:v>0.19746437866849201</c:v>
                </c:pt>
                <c:pt idx="343">
                  <c:v>0.19801870062482901</c:v>
                </c:pt>
                <c:pt idx="344">
                  <c:v>0.19859431749499301</c:v>
                </c:pt>
                <c:pt idx="345">
                  <c:v>0.19916821179365299</c:v>
                </c:pt>
                <c:pt idx="346">
                  <c:v>0.19975704378567199</c:v>
                </c:pt>
                <c:pt idx="347">
                  <c:v>0.20030890047979499</c:v>
                </c:pt>
                <c:pt idx="348">
                  <c:v>0.20082974711724599</c:v>
                </c:pt>
                <c:pt idx="349">
                  <c:v>0.201424049538689</c:v>
                </c:pt>
                <c:pt idx="350">
                  <c:v>0.202050260780027</c:v>
                </c:pt>
                <c:pt idx="351">
                  <c:v>0.20266694677915201</c:v>
                </c:pt>
                <c:pt idx="352">
                  <c:v>0.20322813540447299</c:v>
                </c:pt>
                <c:pt idx="353">
                  <c:v>0.20381088059688801</c:v>
                </c:pt>
                <c:pt idx="354">
                  <c:v>0.20439295011127601</c:v>
                </c:pt>
                <c:pt idx="355">
                  <c:v>0.20494530266966099</c:v>
                </c:pt>
                <c:pt idx="356">
                  <c:v>0.205487970800455</c:v>
                </c:pt>
                <c:pt idx="357">
                  <c:v>0.206032596793332</c:v>
                </c:pt>
                <c:pt idx="358">
                  <c:v>0.20657993091535401</c:v>
                </c:pt>
                <c:pt idx="359">
                  <c:v>0.207119398490164</c:v>
                </c:pt>
                <c:pt idx="360">
                  <c:v>0.20763962377404899</c:v>
                </c:pt>
                <c:pt idx="361">
                  <c:v>0.20817161379586699</c:v>
                </c:pt>
                <c:pt idx="362">
                  <c:v>0.208706471258335</c:v>
                </c:pt>
                <c:pt idx="363">
                  <c:v>0.209231302953893</c:v>
                </c:pt>
                <c:pt idx="364">
                  <c:v>0.209746677905646</c:v>
                </c:pt>
                <c:pt idx="365">
                  <c:v>0.210264556129481</c:v>
                </c:pt>
                <c:pt idx="366">
                  <c:v>0.210794533039867</c:v>
                </c:pt>
                <c:pt idx="367">
                  <c:v>0.21133979982753601</c:v>
                </c:pt>
                <c:pt idx="368">
                  <c:v>0.211907720121391</c:v>
                </c:pt>
                <c:pt idx="369">
                  <c:v>0.21247286076149799</c:v>
                </c:pt>
                <c:pt idx="370">
                  <c:v>0.21298234500726199</c:v>
                </c:pt>
                <c:pt idx="371">
                  <c:v>0.213522111668069</c:v>
                </c:pt>
                <c:pt idx="372">
                  <c:v>0.21397709804706699</c:v>
                </c:pt>
                <c:pt idx="373">
                  <c:v>0.214425855922107</c:v>
                </c:pt>
                <c:pt idx="374">
                  <c:v>0.21492155444136701</c:v>
                </c:pt>
                <c:pt idx="375">
                  <c:v>0.21541907737372401</c:v>
                </c:pt>
                <c:pt idx="376">
                  <c:v>0.21589301541070299</c:v>
                </c:pt>
                <c:pt idx="377">
                  <c:v>0.216366328408855</c:v>
                </c:pt>
                <c:pt idx="378">
                  <c:v>0.216837631020391</c:v>
                </c:pt>
                <c:pt idx="379">
                  <c:v>0.21731381085318399</c:v>
                </c:pt>
                <c:pt idx="380">
                  <c:v>0.21778109499718301</c:v>
                </c:pt>
                <c:pt idx="381">
                  <c:v>0.218214106994781</c:v>
                </c:pt>
                <c:pt idx="382">
                  <c:v>0.21864051791765299</c:v>
                </c:pt>
                <c:pt idx="383">
                  <c:v>0.21906119342997599</c:v>
                </c:pt>
                <c:pt idx="384">
                  <c:v>0.219489270892431</c:v>
                </c:pt>
                <c:pt idx="385">
                  <c:v>0.219918758653351</c:v>
                </c:pt>
                <c:pt idx="386">
                  <c:v>0.22036292375432401</c:v>
                </c:pt>
                <c:pt idx="387">
                  <c:v>0.22079355702395201</c:v>
                </c:pt>
                <c:pt idx="388">
                  <c:v>0.221202630433953</c:v>
                </c:pt>
                <c:pt idx="389">
                  <c:v>0.22160702452947501</c:v>
                </c:pt>
                <c:pt idx="390">
                  <c:v>0.22201016158850501</c:v>
                </c:pt>
                <c:pt idx="391">
                  <c:v>0.22242085440199599</c:v>
                </c:pt>
                <c:pt idx="392">
                  <c:v>0.222837758239703</c:v>
                </c:pt>
                <c:pt idx="393">
                  <c:v>0.22325985248979599</c:v>
                </c:pt>
                <c:pt idx="394">
                  <c:v>0.22362730377821</c:v>
                </c:pt>
                <c:pt idx="395">
                  <c:v>0.223997393282795</c:v>
                </c:pt>
                <c:pt idx="396">
                  <c:v>0.22442039981505801</c:v>
                </c:pt>
                <c:pt idx="397">
                  <c:v>0.22481902084519101</c:v>
                </c:pt>
                <c:pt idx="398">
                  <c:v>0.22521524675962001</c:v>
                </c:pt>
                <c:pt idx="399">
                  <c:v>0.22558891305600001</c:v>
                </c:pt>
                <c:pt idx="400">
                  <c:v>0.22591546791896899</c:v>
                </c:pt>
                <c:pt idx="401">
                  <c:v>0.22628282370195801</c:v>
                </c:pt>
                <c:pt idx="402">
                  <c:v>0.226677856248968</c:v>
                </c:pt>
                <c:pt idx="403">
                  <c:v>0.227060219432412</c:v>
                </c:pt>
                <c:pt idx="404">
                  <c:v>0.22741685223974001</c:v>
                </c:pt>
                <c:pt idx="405">
                  <c:v>0.22777456367941301</c:v>
                </c:pt>
                <c:pt idx="406">
                  <c:v>0.22815418483040101</c:v>
                </c:pt>
                <c:pt idx="407">
                  <c:v>0.22855306222663299</c:v>
                </c:pt>
                <c:pt idx="408">
                  <c:v>0.22891393376754901</c:v>
                </c:pt>
                <c:pt idx="409">
                  <c:v>0.229297581027986</c:v>
                </c:pt>
                <c:pt idx="410">
                  <c:v>0.22983317430932901</c:v>
                </c:pt>
                <c:pt idx="411">
                  <c:v>0.23030502657076499</c:v>
                </c:pt>
                <c:pt idx="412">
                  <c:v>0.23064857529844901</c:v>
                </c:pt>
                <c:pt idx="413">
                  <c:v>0.230899852215668</c:v>
                </c:pt>
                <c:pt idx="414">
                  <c:v>0.231156852241719</c:v>
                </c:pt>
                <c:pt idx="415">
                  <c:v>0.231449952929142</c:v>
                </c:pt>
                <c:pt idx="416">
                  <c:v>0.231742744743131</c:v>
                </c:pt>
                <c:pt idx="417">
                  <c:v>0.232019866986619</c:v>
                </c:pt>
                <c:pt idx="418">
                  <c:v>0.23229590434285799</c:v>
                </c:pt>
                <c:pt idx="419">
                  <c:v>0.232615982166793</c:v>
                </c:pt>
                <c:pt idx="420">
                  <c:v>0.23293331869153699</c:v>
                </c:pt>
                <c:pt idx="421">
                  <c:v>0.23323861822335101</c:v>
                </c:pt>
                <c:pt idx="422">
                  <c:v>0.233541048129976</c:v>
                </c:pt>
                <c:pt idx="423">
                  <c:v>0.23385489472704199</c:v>
                </c:pt>
                <c:pt idx="424">
                  <c:v>0.23417995003984399</c:v>
                </c:pt>
                <c:pt idx="425">
                  <c:v>0.23450772484311799</c:v>
                </c:pt>
                <c:pt idx="426">
                  <c:v>0.23480646039071601</c:v>
                </c:pt>
                <c:pt idx="427">
                  <c:v>0.23512147703089301</c:v>
                </c:pt>
                <c:pt idx="428">
                  <c:v>0.23542609892434499</c:v>
                </c:pt>
                <c:pt idx="429">
                  <c:v>0.23571605192314099</c:v>
                </c:pt>
                <c:pt idx="430">
                  <c:v>0.23600612161425599</c:v>
                </c:pt>
                <c:pt idx="431">
                  <c:v>0.236328881048633</c:v>
                </c:pt>
                <c:pt idx="432">
                  <c:v>0.23664237683995501</c:v>
                </c:pt>
                <c:pt idx="433">
                  <c:v>0.23691191491810401</c:v>
                </c:pt>
                <c:pt idx="434">
                  <c:v>0.23717786730077001</c:v>
                </c:pt>
                <c:pt idx="435">
                  <c:v>0.237465186048509</c:v>
                </c:pt>
                <c:pt idx="436">
                  <c:v>0.237749379569557</c:v>
                </c:pt>
                <c:pt idx="437">
                  <c:v>0.23802067299596499</c:v>
                </c:pt>
                <c:pt idx="438">
                  <c:v>0.23831611183606599</c:v>
                </c:pt>
                <c:pt idx="439">
                  <c:v>0.238603486072168</c:v>
                </c:pt>
                <c:pt idx="440">
                  <c:v>0.23888790630487</c:v>
                </c:pt>
                <c:pt idx="441">
                  <c:v>0.23917068387246301</c:v>
                </c:pt>
                <c:pt idx="442">
                  <c:v>0.23943134613754199</c:v>
                </c:pt>
                <c:pt idx="443">
                  <c:v>0.239702666951183</c:v>
                </c:pt>
                <c:pt idx="444">
                  <c:v>0.23998431426085201</c:v>
                </c:pt>
                <c:pt idx="445">
                  <c:v>0.24024761528201699</c:v>
                </c:pt>
                <c:pt idx="446">
                  <c:v>0.240514084798328</c:v>
                </c:pt>
                <c:pt idx="447">
                  <c:v>0.24076934680544901</c:v>
                </c:pt>
                <c:pt idx="448">
                  <c:v>0.24102128431188299</c:v>
                </c:pt>
                <c:pt idx="449">
                  <c:v>0.24126924551401799</c:v>
                </c:pt>
                <c:pt idx="450">
                  <c:v>0.241533130362547</c:v>
                </c:pt>
                <c:pt idx="451">
                  <c:v>0.241787063708021</c:v>
                </c:pt>
                <c:pt idx="452">
                  <c:v>0.242014091623105</c:v>
                </c:pt>
                <c:pt idx="453">
                  <c:v>0.24222004766733199</c:v>
                </c:pt>
                <c:pt idx="454">
                  <c:v>0.24246070058656699</c:v>
                </c:pt>
                <c:pt idx="455">
                  <c:v>0.242731983685405</c:v>
                </c:pt>
                <c:pt idx="456">
                  <c:v>0.24299924152373201</c:v>
                </c:pt>
                <c:pt idx="457">
                  <c:v>0.243231261551277</c:v>
                </c:pt>
                <c:pt idx="458">
                  <c:v>0.24346495776409799</c:v>
                </c:pt>
                <c:pt idx="459">
                  <c:v>0.24370308027672599</c:v>
                </c:pt>
                <c:pt idx="460">
                  <c:v>0.24390490766405101</c:v>
                </c:pt>
                <c:pt idx="461">
                  <c:v>0.24411987056830101</c:v>
                </c:pt>
                <c:pt idx="462">
                  <c:v>0.24434525078463701</c:v>
                </c:pt>
                <c:pt idx="463">
                  <c:v>0.24458221851461601</c:v>
                </c:pt>
                <c:pt idx="464">
                  <c:v>0.244833774778316</c:v>
                </c:pt>
                <c:pt idx="465">
                  <c:v>0.24508823052280401</c:v>
                </c:pt>
                <c:pt idx="466">
                  <c:v>0.24533260640552301</c:v>
                </c:pt>
                <c:pt idx="467">
                  <c:v>0.24554880680194499</c:v>
                </c:pt>
                <c:pt idx="468">
                  <c:v>0.245765791331541</c:v>
                </c:pt>
                <c:pt idx="469">
                  <c:v>0.24599876207162799</c:v>
                </c:pt>
                <c:pt idx="470">
                  <c:v>0.24621913877743501</c:v>
                </c:pt>
                <c:pt idx="471">
                  <c:v>0.24643834538461901</c:v>
                </c:pt>
                <c:pt idx="472">
                  <c:v>0.246609471677528</c:v>
                </c:pt>
                <c:pt idx="473">
                  <c:v>0.24684238678689999</c:v>
                </c:pt>
                <c:pt idx="474">
                  <c:v>0.24709339159195701</c:v>
                </c:pt>
                <c:pt idx="475">
                  <c:v>0.247304740750588</c:v>
                </c:pt>
                <c:pt idx="476">
                  <c:v>0.247421422636427</c:v>
                </c:pt>
                <c:pt idx="477">
                  <c:v>0.247613467264129</c:v>
                </c:pt>
                <c:pt idx="478">
                  <c:v>0.24785083132102501</c:v>
                </c:pt>
                <c:pt idx="479">
                  <c:v>0.24800604754980399</c:v>
                </c:pt>
                <c:pt idx="480">
                  <c:v>0.24827055148038499</c:v>
                </c:pt>
                <c:pt idx="481">
                  <c:v>0.24850749247737999</c:v>
                </c:pt>
                <c:pt idx="482">
                  <c:v>0.248687133022329</c:v>
                </c:pt>
                <c:pt idx="483">
                  <c:v>0.24889054817283299</c:v>
                </c:pt>
                <c:pt idx="484">
                  <c:v>0.24905294761056901</c:v>
                </c:pt>
                <c:pt idx="485">
                  <c:v>0.249222928823471</c:v>
                </c:pt>
                <c:pt idx="486">
                  <c:v>0.24943266674699599</c:v>
                </c:pt>
                <c:pt idx="487">
                  <c:v>0.24962605788279699</c:v>
                </c:pt>
                <c:pt idx="488">
                  <c:v>0.24982275240996499</c:v>
                </c:pt>
                <c:pt idx="489">
                  <c:v>0.25002425201164102</c:v>
                </c:pt>
                <c:pt idx="490">
                  <c:v>0.25021687344208399</c:v>
                </c:pt>
                <c:pt idx="491">
                  <c:v>0.25044270380082401</c:v>
                </c:pt>
                <c:pt idx="492">
                  <c:v>0.25064421558044803</c:v>
                </c:pt>
                <c:pt idx="493">
                  <c:v>0.25082998228098402</c:v>
                </c:pt>
                <c:pt idx="494">
                  <c:v>0.25104498251322499</c:v>
                </c:pt>
                <c:pt idx="495">
                  <c:v>0.25122094279887702</c:v>
                </c:pt>
                <c:pt idx="496">
                  <c:v>0.251408890140982</c:v>
                </c:pt>
                <c:pt idx="497">
                  <c:v>0.25163548571280703</c:v>
                </c:pt>
                <c:pt idx="498">
                  <c:v>0.25189554226173999</c:v>
                </c:pt>
                <c:pt idx="499">
                  <c:v>0.25209352313313999</c:v>
                </c:pt>
                <c:pt idx="500">
                  <c:v>0.25224860470192101</c:v>
                </c:pt>
                <c:pt idx="501">
                  <c:v>0.252419897113625</c:v>
                </c:pt>
                <c:pt idx="502">
                  <c:v>0.25268631450180701</c:v>
                </c:pt>
                <c:pt idx="503">
                  <c:v>0.25287485186228498</c:v>
                </c:pt>
                <c:pt idx="504">
                  <c:v>0.25304043050125102</c:v>
                </c:pt>
                <c:pt idx="505">
                  <c:v>0.25324977811492999</c:v>
                </c:pt>
                <c:pt idx="506">
                  <c:v>0.25350932234083801</c:v>
                </c:pt>
                <c:pt idx="507">
                  <c:v>0.25364352617163899</c:v>
                </c:pt>
                <c:pt idx="508">
                  <c:v>0.25381360494060601</c:v>
                </c:pt>
                <c:pt idx="509">
                  <c:v>0.25407406271376298</c:v>
                </c:pt>
                <c:pt idx="510">
                  <c:v>0.25427177506465998</c:v>
                </c:pt>
                <c:pt idx="511">
                  <c:v>0.25446336580442802</c:v>
                </c:pt>
                <c:pt idx="512">
                  <c:v>0.25463998881754502</c:v>
                </c:pt>
                <c:pt idx="513">
                  <c:v>0.254804573584125</c:v>
                </c:pt>
                <c:pt idx="514">
                  <c:v>0.254999892637081</c:v>
                </c:pt>
                <c:pt idx="515">
                  <c:v>0.25520510690896803</c:v>
                </c:pt>
                <c:pt idx="516">
                  <c:v>0.25541040978917601</c:v>
                </c:pt>
                <c:pt idx="517">
                  <c:v>0.25561298187312997</c:v>
                </c:pt>
                <c:pt idx="518">
                  <c:v>0.25588159267036797</c:v>
                </c:pt>
                <c:pt idx="519">
                  <c:v>0.25603690984720201</c:v>
                </c:pt>
                <c:pt idx="520">
                  <c:v>0.25619949096701</c:v>
                </c:pt>
                <c:pt idx="521">
                  <c:v>0.25644762776688701</c:v>
                </c:pt>
                <c:pt idx="522">
                  <c:v>0.25657795663587402</c:v>
                </c:pt>
                <c:pt idx="523">
                  <c:v>0.25674681676137701</c:v>
                </c:pt>
                <c:pt idx="524">
                  <c:v>0.25695497575692</c:v>
                </c:pt>
                <c:pt idx="525">
                  <c:v>0.25717644273153201</c:v>
                </c:pt>
                <c:pt idx="526">
                  <c:v>0.25738214193963199</c:v>
                </c:pt>
                <c:pt idx="527">
                  <c:v>0.25760809665783302</c:v>
                </c:pt>
                <c:pt idx="528">
                  <c:v>0.25782761814463401</c:v>
                </c:pt>
                <c:pt idx="529">
                  <c:v>0.25801224916701498</c:v>
                </c:pt>
                <c:pt idx="530">
                  <c:v>0.258156034677753</c:v>
                </c:pt>
                <c:pt idx="531">
                  <c:v>0.25833292951337</c:v>
                </c:pt>
                <c:pt idx="532">
                  <c:v>0.25855709447269898</c:v>
                </c:pt>
                <c:pt idx="533">
                  <c:v>0.25876860552175002</c:v>
                </c:pt>
                <c:pt idx="534">
                  <c:v>0.25896077118187799</c:v>
                </c:pt>
                <c:pt idx="535">
                  <c:v>0.25917094930554901</c:v>
                </c:pt>
                <c:pt idx="536">
                  <c:v>0.25937962326479203</c:v>
                </c:pt>
                <c:pt idx="537">
                  <c:v>0.25956797344913601</c:v>
                </c:pt>
                <c:pt idx="538">
                  <c:v>0.25973655603578</c:v>
                </c:pt>
                <c:pt idx="539">
                  <c:v>0.25993515945186801</c:v>
                </c:pt>
                <c:pt idx="540">
                  <c:v>0.26014861345643098</c:v>
                </c:pt>
                <c:pt idx="541">
                  <c:v>0.26029885969172201</c:v>
                </c:pt>
                <c:pt idx="542">
                  <c:v>0.26049612506477299</c:v>
                </c:pt>
                <c:pt idx="543">
                  <c:v>0.26062685368951399</c:v>
                </c:pt>
                <c:pt idx="544">
                  <c:v>0.26066985930617698</c:v>
                </c:pt>
                <c:pt idx="545">
                  <c:v>0.26079992329311102</c:v>
                </c:pt>
                <c:pt idx="546">
                  <c:v>0.26098023484403898</c:v>
                </c:pt>
                <c:pt idx="547">
                  <c:v>0.26121609266603002</c:v>
                </c:pt>
                <c:pt idx="548">
                  <c:v>0.26148088943035502</c:v>
                </c:pt>
                <c:pt idx="549">
                  <c:v>0.26169116544557403</c:v>
                </c:pt>
                <c:pt idx="550">
                  <c:v>0.26176176946135599</c:v>
                </c:pt>
                <c:pt idx="551">
                  <c:v>0.26200910231805802</c:v>
                </c:pt>
                <c:pt idx="552">
                  <c:v>0.26239264893630199</c:v>
                </c:pt>
                <c:pt idx="553">
                  <c:v>0.26261089850091401</c:v>
                </c:pt>
                <c:pt idx="554">
                  <c:v>0.26274436527322098</c:v>
                </c:pt>
                <c:pt idx="555">
                  <c:v>0.26286813856083102</c:v>
                </c:pt>
                <c:pt idx="556">
                  <c:v>0.26299123960405502</c:v>
                </c:pt>
                <c:pt idx="557">
                  <c:v>0.26313986887652502</c:v>
                </c:pt>
                <c:pt idx="558">
                  <c:v>0.26336944026560599</c:v>
                </c:pt>
                <c:pt idx="559">
                  <c:v>0.26358933840229498</c:v>
                </c:pt>
                <c:pt idx="560">
                  <c:v>0.26377292806157798</c:v>
                </c:pt>
                <c:pt idx="561">
                  <c:v>0.26395008080354598</c:v>
                </c:pt>
                <c:pt idx="562">
                  <c:v>0.264180712412314</c:v>
                </c:pt>
                <c:pt idx="563">
                  <c:v>0.26442019527852001</c:v>
                </c:pt>
                <c:pt idx="564">
                  <c:v>0.26460006119448598</c:v>
                </c:pt>
                <c:pt idx="565">
                  <c:v>0.264743533133939</c:v>
                </c:pt>
                <c:pt idx="566">
                  <c:v>0.26504003659675401</c:v>
                </c:pt>
                <c:pt idx="567">
                  <c:v>0.26528781233604198</c:v>
                </c:pt>
                <c:pt idx="568">
                  <c:v>0.26546773027873799</c:v>
                </c:pt>
                <c:pt idx="569">
                  <c:v>0.26565785269411801</c:v>
                </c:pt>
                <c:pt idx="570">
                  <c:v>0.26577086014171802</c:v>
                </c:pt>
                <c:pt idx="571">
                  <c:v>0.26588610132483298</c:v>
                </c:pt>
                <c:pt idx="572">
                  <c:v>0.266023236496777</c:v>
                </c:pt>
                <c:pt idx="573">
                  <c:v>0.26620117960883399</c:v>
                </c:pt>
                <c:pt idx="574">
                  <c:v>0.266426029171065</c:v>
                </c:pt>
                <c:pt idx="575">
                  <c:v>0.266537899188523</c:v>
                </c:pt>
                <c:pt idx="576">
                  <c:v>0.26660314988642297</c:v>
                </c:pt>
                <c:pt idx="577">
                  <c:v>0.26677644299525</c:v>
                </c:pt>
                <c:pt idx="578">
                  <c:v>0.26677482461563501</c:v>
                </c:pt>
                <c:pt idx="579">
                  <c:v>0.26668462116754599</c:v>
                </c:pt>
                <c:pt idx="580">
                  <c:v>0.26639317789334299</c:v>
                </c:pt>
                <c:pt idx="581">
                  <c:v>0.26566066845409098</c:v>
                </c:pt>
                <c:pt idx="582">
                  <c:v>0.26566850536194497</c:v>
                </c:pt>
                <c:pt idx="583">
                  <c:v>0.265564259079485</c:v>
                </c:pt>
                <c:pt idx="584">
                  <c:v>0.265339748084303</c:v>
                </c:pt>
                <c:pt idx="585">
                  <c:v>0.26587008291880398</c:v>
                </c:pt>
                <c:pt idx="586">
                  <c:v>0.26623921138704598</c:v>
                </c:pt>
                <c:pt idx="587">
                  <c:v>0.26625976106370097</c:v>
                </c:pt>
                <c:pt idx="588">
                  <c:v>0.26657858312601201</c:v>
                </c:pt>
                <c:pt idx="589">
                  <c:v>0.26759828353495801</c:v>
                </c:pt>
                <c:pt idx="590">
                  <c:v>0.26727500777581897</c:v>
                </c:pt>
                <c:pt idx="591">
                  <c:v>0.26756172942944301</c:v>
                </c:pt>
                <c:pt idx="592">
                  <c:v>0.26815458450941199</c:v>
                </c:pt>
                <c:pt idx="593">
                  <c:v>0.26785236054794997</c:v>
                </c:pt>
                <c:pt idx="594">
                  <c:v>0.267739096696685</c:v>
                </c:pt>
                <c:pt idx="595">
                  <c:v>0.26787580003817701</c:v>
                </c:pt>
                <c:pt idx="596">
                  <c:v>0.26807598721276898</c:v>
                </c:pt>
                <c:pt idx="597">
                  <c:v>0.26816911209379302</c:v>
                </c:pt>
                <c:pt idx="598">
                  <c:v>0.268654834263505</c:v>
                </c:pt>
                <c:pt idx="599">
                  <c:v>0.26877396394824099</c:v>
                </c:pt>
                <c:pt idx="600">
                  <c:v>0.26877974386350301</c:v>
                </c:pt>
                <c:pt idx="601">
                  <c:v>0.26908865779987101</c:v>
                </c:pt>
                <c:pt idx="602">
                  <c:v>0.26941473009464401</c:v>
                </c:pt>
                <c:pt idx="603">
                  <c:v>0.26992931596036501</c:v>
                </c:pt>
                <c:pt idx="604">
                  <c:v>0.27030748195096799</c:v>
                </c:pt>
                <c:pt idx="605">
                  <c:v>0.27032230471575902</c:v>
                </c:pt>
                <c:pt idx="606">
                  <c:v>0.27031026623727999</c:v>
                </c:pt>
                <c:pt idx="607">
                  <c:v>0.27080364778315602</c:v>
                </c:pt>
                <c:pt idx="608">
                  <c:v>0.27127777672915898</c:v>
                </c:pt>
                <c:pt idx="609">
                  <c:v>0.27138472287077298</c:v>
                </c:pt>
                <c:pt idx="610">
                  <c:v>0.27164316045915898</c:v>
                </c:pt>
                <c:pt idx="611">
                  <c:v>0.27231770050080001</c:v>
                </c:pt>
                <c:pt idx="612">
                  <c:v>0.27301174001269701</c:v>
                </c:pt>
                <c:pt idx="613">
                  <c:v>0.27337127283796803</c:v>
                </c:pt>
                <c:pt idx="614">
                  <c:v>0.27338747208880598</c:v>
                </c:pt>
                <c:pt idx="615">
                  <c:v>0.27340549470534697</c:v>
                </c:pt>
                <c:pt idx="616">
                  <c:v>0.27341495854964798</c:v>
                </c:pt>
                <c:pt idx="617">
                  <c:v>0.27372549974420002</c:v>
                </c:pt>
                <c:pt idx="618">
                  <c:v>0.274804376213446</c:v>
                </c:pt>
                <c:pt idx="619">
                  <c:v>0.27465660617714799</c:v>
                </c:pt>
                <c:pt idx="620">
                  <c:v>0.27442518329611598</c:v>
                </c:pt>
                <c:pt idx="621">
                  <c:v>0.27458069138139402</c:v>
                </c:pt>
                <c:pt idx="622">
                  <c:v>0.274788026453755</c:v>
                </c:pt>
                <c:pt idx="623">
                  <c:v>0.27501084354511302</c:v>
                </c:pt>
                <c:pt idx="624">
                  <c:v>0.27516230687149401</c:v>
                </c:pt>
                <c:pt idx="625">
                  <c:v>0.27520080693836102</c:v>
                </c:pt>
                <c:pt idx="626">
                  <c:v>0.27533939380099998</c:v>
                </c:pt>
                <c:pt idx="627">
                  <c:v>0.27593185157907302</c:v>
                </c:pt>
                <c:pt idx="628">
                  <c:v>0.27630354052193201</c:v>
                </c:pt>
                <c:pt idx="629">
                  <c:v>0.27656949399949698</c:v>
                </c:pt>
                <c:pt idx="630">
                  <c:v>0.27687706973381199</c:v>
                </c:pt>
                <c:pt idx="631">
                  <c:v>0.27694525916968599</c:v>
                </c:pt>
                <c:pt idx="632">
                  <c:v>0.27713649808827301</c:v>
                </c:pt>
                <c:pt idx="633">
                  <c:v>0.27740146117888298</c:v>
                </c:pt>
                <c:pt idx="634">
                  <c:v>0.27759290055062902</c:v>
                </c:pt>
                <c:pt idx="635">
                  <c:v>0.27820375534328201</c:v>
                </c:pt>
                <c:pt idx="636">
                  <c:v>0.278267488129884</c:v>
                </c:pt>
                <c:pt idx="637">
                  <c:v>0.27840944067380402</c:v>
                </c:pt>
                <c:pt idx="638">
                  <c:v>0.27878359725494301</c:v>
                </c:pt>
                <c:pt idx="639">
                  <c:v>0.27874827628825</c:v>
                </c:pt>
                <c:pt idx="640">
                  <c:v>0.27918665719264202</c:v>
                </c:pt>
                <c:pt idx="641">
                  <c:v>0.27949422362826598</c:v>
                </c:pt>
                <c:pt idx="642">
                  <c:v>0.27952988542051599</c:v>
                </c:pt>
                <c:pt idx="643">
                  <c:v>0.27937464950451302</c:v>
                </c:pt>
                <c:pt idx="644">
                  <c:v>0.27967599818822098</c:v>
                </c:pt>
                <c:pt idx="645">
                  <c:v>0.28003521094176598</c:v>
                </c:pt>
                <c:pt idx="646">
                  <c:v>0.28025247694149502</c:v>
                </c:pt>
                <c:pt idx="647">
                  <c:v>0.28023997093237701</c:v>
                </c:pt>
                <c:pt idx="648">
                  <c:v>0.28031916775696297</c:v>
                </c:pt>
                <c:pt idx="649">
                  <c:v>0.28057366801068601</c:v>
                </c:pt>
                <c:pt idx="650">
                  <c:v>0.277409363694749</c:v>
                </c:pt>
                <c:pt idx="651">
                  <c:v>0.28091121185339402</c:v>
                </c:pt>
                <c:pt idx="652">
                  <c:v>0.28119423754788597</c:v>
                </c:pt>
                <c:pt idx="653">
                  <c:v>0.28140563120210599</c:v>
                </c:pt>
                <c:pt idx="654">
                  <c:v>0.28164020237452803</c:v>
                </c:pt>
                <c:pt idx="655">
                  <c:v>0.28189421955440003</c:v>
                </c:pt>
                <c:pt idx="656">
                  <c:v>0.28212256420955001</c:v>
                </c:pt>
                <c:pt idx="657">
                  <c:v>0.28233212223092502</c:v>
                </c:pt>
                <c:pt idx="658">
                  <c:v>0.28255194322013</c:v>
                </c:pt>
                <c:pt idx="659">
                  <c:v>0.28278404660377299</c:v>
                </c:pt>
                <c:pt idx="660">
                  <c:v>0.283015100965331</c:v>
                </c:pt>
                <c:pt idx="661">
                  <c:v>0.28328447836917597</c:v>
                </c:pt>
                <c:pt idx="662">
                  <c:v>0.28351883422059498</c:v>
                </c:pt>
                <c:pt idx="663">
                  <c:v>0.28378425713462502</c:v>
                </c:pt>
                <c:pt idx="664">
                  <c:v>0.28403043804650302</c:v>
                </c:pt>
                <c:pt idx="665">
                  <c:v>0.28427481119506298</c:v>
                </c:pt>
                <c:pt idx="666">
                  <c:v>0.28451253297946699</c:v>
                </c:pt>
                <c:pt idx="667">
                  <c:v>0.28473731602020802</c:v>
                </c:pt>
                <c:pt idx="668">
                  <c:v>0.28499727770439398</c:v>
                </c:pt>
                <c:pt idx="669">
                  <c:v>0.28523930215800197</c:v>
                </c:pt>
                <c:pt idx="670">
                  <c:v>0.28549956596640402</c:v>
                </c:pt>
                <c:pt idx="671">
                  <c:v>0.28573704398404298</c:v>
                </c:pt>
                <c:pt idx="672">
                  <c:v>0.28596246785481</c:v>
                </c:pt>
                <c:pt idx="673">
                  <c:v>0.28619567417185998</c:v>
                </c:pt>
                <c:pt idx="674">
                  <c:v>0.28641532360729899</c:v>
                </c:pt>
                <c:pt idx="675">
                  <c:v>0.28667241973859903</c:v>
                </c:pt>
                <c:pt idx="676">
                  <c:v>0.28695055769063499</c:v>
                </c:pt>
                <c:pt idx="677">
                  <c:v>0.287198564827991</c:v>
                </c:pt>
                <c:pt idx="678">
                  <c:v>0.28744471012908601</c:v>
                </c:pt>
                <c:pt idx="679">
                  <c:v>0.28769873552706599</c:v>
                </c:pt>
                <c:pt idx="680">
                  <c:v>0.28795292657714999</c:v>
                </c:pt>
                <c:pt idx="681">
                  <c:v>0.28815277292269198</c:v>
                </c:pt>
                <c:pt idx="682">
                  <c:v>0.28836547727790501</c:v>
                </c:pt>
                <c:pt idx="683">
                  <c:v>0.28860883265632198</c:v>
                </c:pt>
                <c:pt idx="684">
                  <c:v>0.28883801685320198</c:v>
                </c:pt>
                <c:pt idx="685">
                  <c:v>0.28909192727171801</c:v>
                </c:pt>
                <c:pt idx="686">
                  <c:v>0.289309128503762</c:v>
                </c:pt>
                <c:pt idx="687">
                  <c:v>0.28953979900055499</c:v>
                </c:pt>
                <c:pt idx="688">
                  <c:v>0.28977521868647399</c:v>
                </c:pt>
                <c:pt idx="689">
                  <c:v>0.29000018093469898</c:v>
                </c:pt>
                <c:pt idx="690">
                  <c:v>0.29023748504694502</c:v>
                </c:pt>
                <c:pt idx="691">
                  <c:v>0.29048317904451398</c:v>
                </c:pt>
                <c:pt idx="692">
                  <c:v>0.290738717351951</c:v>
                </c:pt>
                <c:pt idx="693">
                  <c:v>0.29098665210761998</c:v>
                </c:pt>
                <c:pt idx="694">
                  <c:v>0.29126125652444901</c:v>
                </c:pt>
                <c:pt idx="695">
                  <c:v>0.29151018515675498</c:v>
                </c:pt>
                <c:pt idx="696">
                  <c:v>0.29176626366894598</c:v>
                </c:pt>
                <c:pt idx="697">
                  <c:v>0.29204423143507102</c:v>
                </c:pt>
                <c:pt idx="698">
                  <c:v>0.29231952176131598</c:v>
                </c:pt>
                <c:pt idx="699">
                  <c:v>0.292548335858558</c:v>
                </c:pt>
                <c:pt idx="700">
                  <c:v>0.29275851965933403</c:v>
                </c:pt>
                <c:pt idx="701">
                  <c:v>0.29297931241610198</c:v>
                </c:pt>
                <c:pt idx="702">
                  <c:v>0.29316103611195499</c:v>
                </c:pt>
                <c:pt idx="703">
                  <c:v>0.293392452489105</c:v>
                </c:pt>
                <c:pt idx="704">
                  <c:v>0.293609578047624</c:v>
                </c:pt>
                <c:pt idx="705">
                  <c:v>0.29385197906317501</c:v>
                </c:pt>
                <c:pt idx="706">
                  <c:v>0.294130596333323</c:v>
                </c:pt>
                <c:pt idx="707">
                  <c:v>0.29436189528856999</c:v>
                </c:pt>
                <c:pt idx="708">
                  <c:v>0.29458847608729999</c:v>
                </c:pt>
                <c:pt idx="709">
                  <c:v>0.294813786597237</c:v>
                </c:pt>
                <c:pt idx="710">
                  <c:v>0.29503741346818502</c:v>
                </c:pt>
                <c:pt idx="711">
                  <c:v>0.295252762906758</c:v>
                </c:pt>
                <c:pt idx="712">
                  <c:v>0.29547931693840801</c:v>
                </c:pt>
                <c:pt idx="713">
                  <c:v>0.29573159953966399</c:v>
                </c:pt>
                <c:pt idx="714">
                  <c:v>0.29595619443070897</c:v>
                </c:pt>
                <c:pt idx="715">
                  <c:v>0.29620540115736999</c:v>
                </c:pt>
                <c:pt idx="716">
                  <c:v>0.29644035405351599</c:v>
                </c:pt>
                <c:pt idx="717">
                  <c:v>0.296717108443732</c:v>
                </c:pt>
                <c:pt idx="718">
                  <c:v>0.29695263530969801</c:v>
                </c:pt>
                <c:pt idx="719">
                  <c:v>0.29721723220789698</c:v>
                </c:pt>
                <c:pt idx="720">
                  <c:v>0.297476002952062</c:v>
                </c:pt>
                <c:pt idx="721">
                  <c:v>0.29769101101422102</c:v>
                </c:pt>
                <c:pt idx="722">
                  <c:v>0.29793308921804301</c:v>
                </c:pt>
                <c:pt idx="723">
                  <c:v>0.29815578576824397</c:v>
                </c:pt>
                <c:pt idx="724">
                  <c:v>0.29839077830260502</c:v>
                </c:pt>
                <c:pt idx="725">
                  <c:v>0.29860091781289999</c:v>
                </c:pt>
                <c:pt idx="726">
                  <c:v>0.29882878929155698</c:v>
                </c:pt>
                <c:pt idx="727">
                  <c:v>0.29905030872619298</c:v>
                </c:pt>
                <c:pt idx="728">
                  <c:v>0.299261486624886</c:v>
                </c:pt>
                <c:pt idx="729">
                  <c:v>0.29949238457258698</c:v>
                </c:pt>
                <c:pt idx="730">
                  <c:v>0.29975886671699797</c:v>
                </c:pt>
                <c:pt idx="731">
                  <c:v>0.29997322935120002</c:v>
                </c:pt>
                <c:pt idx="732">
                  <c:v>0.30024614308768299</c:v>
                </c:pt>
                <c:pt idx="733">
                  <c:v>0.30046653864592898</c:v>
                </c:pt>
                <c:pt idx="734">
                  <c:v>0.30069227747931798</c:v>
                </c:pt>
                <c:pt idx="735">
                  <c:v>0.30091490076925198</c:v>
                </c:pt>
                <c:pt idx="736">
                  <c:v>0.30112728226822599</c:v>
                </c:pt>
                <c:pt idx="737">
                  <c:v>0.30133866603312098</c:v>
                </c:pt>
                <c:pt idx="738">
                  <c:v>0.30155989991577797</c:v>
                </c:pt>
                <c:pt idx="739">
                  <c:v>0.30177237309537203</c:v>
                </c:pt>
                <c:pt idx="740">
                  <c:v>0.30196513603802699</c:v>
                </c:pt>
                <c:pt idx="741">
                  <c:v>0.30218840892579402</c:v>
                </c:pt>
                <c:pt idx="742">
                  <c:v>0.30239945025738602</c:v>
                </c:pt>
                <c:pt idx="743">
                  <c:v>0.30260562267801899</c:v>
                </c:pt>
                <c:pt idx="744">
                  <c:v>0.30281487847247002</c:v>
                </c:pt>
                <c:pt idx="745">
                  <c:v>0.30304208798502702</c:v>
                </c:pt>
                <c:pt idx="746">
                  <c:v>0.30324506164866499</c:v>
                </c:pt>
                <c:pt idx="747">
                  <c:v>0.30344487206412302</c:v>
                </c:pt>
                <c:pt idx="748">
                  <c:v>0.30363994397834398</c:v>
                </c:pt>
                <c:pt idx="749">
                  <c:v>0.30381208913850799</c:v>
                </c:pt>
                <c:pt idx="750">
                  <c:v>0.30397992710527599</c:v>
                </c:pt>
                <c:pt idx="751">
                  <c:v>0.30420967339766503</c:v>
                </c:pt>
                <c:pt idx="752">
                  <c:v>0.30438793891341698</c:v>
                </c:pt>
                <c:pt idx="753">
                  <c:v>0.30457007634375599</c:v>
                </c:pt>
                <c:pt idx="754">
                  <c:v>0.30474996093059697</c:v>
                </c:pt>
                <c:pt idx="755">
                  <c:v>0.304884821730801</c:v>
                </c:pt>
                <c:pt idx="756">
                  <c:v>0.30502201563986098</c:v>
                </c:pt>
                <c:pt idx="757">
                  <c:v>0.30514094545449399</c:v>
                </c:pt>
                <c:pt idx="758">
                  <c:v>0.30523824602563698</c:v>
                </c:pt>
                <c:pt idx="759">
                  <c:v>0.30533675263992399</c:v>
                </c:pt>
                <c:pt idx="760">
                  <c:v>0.30543438465289802</c:v>
                </c:pt>
                <c:pt idx="761">
                  <c:v>0.30553146163561701</c:v>
                </c:pt>
                <c:pt idx="762">
                  <c:v>0.30559723528954102</c:v>
                </c:pt>
                <c:pt idx="763">
                  <c:v>0.30566186413664898</c:v>
                </c:pt>
                <c:pt idx="764">
                  <c:v>0.30567097252342201</c:v>
                </c:pt>
                <c:pt idx="765">
                  <c:v>0.305770057725339</c:v>
                </c:pt>
                <c:pt idx="766">
                  <c:v>0.30589583710912799</c:v>
                </c:pt>
                <c:pt idx="767">
                  <c:v>0.30607810886002501</c:v>
                </c:pt>
                <c:pt idx="768">
                  <c:v>0.306410465398544</c:v>
                </c:pt>
                <c:pt idx="769">
                  <c:v>0.306766837400343</c:v>
                </c:pt>
                <c:pt idx="770">
                  <c:v>0.307228732135508</c:v>
                </c:pt>
                <c:pt idx="771">
                  <c:v>0.30770320563221498</c:v>
                </c:pt>
                <c:pt idx="772">
                  <c:v>0.308183880158789</c:v>
                </c:pt>
                <c:pt idx="773">
                  <c:v>0.30854462784196801</c:v>
                </c:pt>
                <c:pt idx="774">
                  <c:v>0.30896554825370198</c:v>
                </c:pt>
                <c:pt idx="775">
                  <c:v>0.30924202664107597</c:v>
                </c:pt>
                <c:pt idx="776">
                  <c:v>0.30957899215932799</c:v>
                </c:pt>
                <c:pt idx="777">
                  <c:v>0.30996119205429701</c:v>
                </c:pt>
                <c:pt idx="778">
                  <c:v>0.31018913509096702</c:v>
                </c:pt>
                <c:pt idx="779">
                  <c:v>0.31021516626743401</c:v>
                </c:pt>
                <c:pt idx="780">
                  <c:v>0.31041676048286498</c:v>
                </c:pt>
                <c:pt idx="781">
                  <c:v>0.310615305960596</c:v>
                </c:pt>
                <c:pt idx="782">
                  <c:v>0.31073046739224802</c:v>
                </c:pt>
                <c:pt idx="783">
                  <c:v>0.31085656131963701</c:v>
                </c:pt>
                <c:pt idx="784">
                  <c:v>0.31096000534011597</c:v>
                </c:pt>
                <c:pt idx="785">
                  <c:v>0.31093411074688299</c:v>
                </c:pt>
                <c:pt idx="786">
                  <c:v>0.310950295799792</c:v>
                </c:pt>
                <c:pt idx="787">
                  <c:v>0.31100293565225701</c:v>
                </c:pt>
                <c:pt idx="788">
                  <c:v>0.31113608467244003</c:v>
                </c:pt>
                <c:pt idx="789">
                  <c:v>0.31112715321817902</c:v>
                </c:pt>
                <c:pt idx="790">
                  <c:v>0.31115559720643998</c:v>
                </c:pt>
                <c:pt idx="791">
                  <c:v>0.31117927024272901</c:v>
                </c:pt>
                <c:pt idx="792">
                  <c:v>0.31117111379311102</c:v>
                </c:pt>
                <c:pt idx="793">
                  <c:v>0.31118489869136301</c:v>
                </c:pt>
                <c:pt idx="794">
                  <c:v>0.31122471553883502</c:v>
                </c:pt>
                <c:pt idx="795">
                  <c:v>0.31125485603428299</c:v>
                </c:pt>
                <c:pt idx="796">
                  <c:v>0.31124857247502002</c:v>
                </c:pt>
                <c:pt idx="797">
                  <c:v>0.31125333758363299</c:v>
                </c:pt>
                <c:pt idx="798">
                  <c:v>0.31122342998253499</c:v>
                </c:pt>
                <c:pt idx="799">
                  <c:v>0.31123486526971</c:v>
                </c:pt>
                <c:pt idx="800">
                  <c:v>0.31125055448865502</c:v>
                </c:pt>
                <c:pt idx="801">
                  <c:v>0.31129298884823597</c:v>
                </c:pt>
                <c:pt idx="802">
                  <c:v>0.31134385958211502</c:v>
                </c:pt>
                <c:pt idx="803">
                  <c:v>0.31143067056174301</c:v>
                </c:pt>
                <c:pt idx="804">
                  <c:v>0.31151105624200798</c:v>
                </c:pt>
                <c:pt idx="805">
                  <c:v>0.31159176191466298</c:v>
                </c:pt>
                <c:pt idx="806">
                  <c:v>0.31164452655498998</c:v>
                </c:pt>
                <c:pt idx="807">
                  <c:v>0.31176861910813403</c:v>
                </c:pt>
                <c:pt idx="808">
                  <c:v>0.311900457297065</c:v>
                </c:pt>
                <c:pt idx="809">
                  <c:v>0.31203074410193998</c:v>
                </c:pt>
                <c:pt idx="810">
                  <c:v>0.31216263825128499</c:v>
                </c:pt>
                <c:pt idx="811">
                  <c:v>0.312312776548826</c:v>
                </c:pt>
                <c:pt idx="812">
                  <c:v>0.31244942192987601</c:v>
                </c:pt>
                <c:pt idx="813">
                  <c:v>0.31257266677794499</c:v>
                </c:pt>
                <c:pt idx="814">
                  <c:v>0.31269885968516797</c:v>
                </c:pt>
                <c:pt idx="815">
                  <c:v>0.31283550262107901</c:v>
                </c:pt>
                <c:pt idx="816">
                  <c:v>0.31297547690931099</c:v>
                </c:pt>
                <c:pt idx="817">
                  <c:v>0.31311630442907001</c:v>
                </c:pt>
                <c:pt idx="818">
                  <c:v>0.31326537466279802</c:v>
                </c:pt>
                <c:pt idx="819">
                  <c:v>0.31343283854162401</c:v>
                </c:pt>
                <c:pt idx="820">
                  <c:v>0.31358055359887899</c:v>
                </c:pt>
                <c:pt idx="821">
                  <c:v>0.31374144842733998</c:v>
                </c:pt>
                <c:pt idx="822">
                  <c:v>0.31390177668380498</c:v>
                </c:pt>
                <c:pt idx="823">
                  <c:v>0.314035125503065</c:v>
                </c:pt>
                <c:pt idx="824">
                  <c:v>0.31416189477563999</c:v>
                </c:pt>
                <c:pt idx="825">
                  <c:v>0.31429279389631698</c:v>
                </c:pt>
                <c:pt idx="826">
                  <c:v>0.31440944406514798</c:v>
                </c:pt>
                <c:pt idx="827">
                  <c:v>0.31453042695834899</c:v>
                </c:pt>
                <c:pt idx="828">
                  <c:v>0.31468521579979802</c:v>
                </c:pt>
                <c:pt idx="829">
                  <c:v>0.31480710616299101</c:v>
                </c:pt>
                <c:pt idx="830">
                  <c:v>0.31490493341960601</c:v>
                </c:pt>
                <c:pt idx="831">
                  <c:v>0.31502706929688401</c:v>
                </c:pt>
                <c:pt idx="832">
                  <c:v>0.31514137830988198</c:v>
                </c:pt>
                <c:pt idx="833">
                  <c:v>0.31527256386334501</c:v>
                </c:pt>
                <c:pt idx="834">
                  <c:v>0.315421742624519</c:v>
                </c:pt>
                <c:pt idx="835">
                  <c:v>0.31556991811513702</c:v>
                </c:pt>
                <c:pt idx="836">
                  <c:v>0.31574448717145998</c:v>
                </c:pt>
                <c:pt idx="837">
                  <c:v>0.31588273414319001</c:v>
                </c:pt>
                <c:pt idx="838">
                  <c:v>0.31602529775802801</c:v>
                </c:pt>
                <c:pt idx="839">
                  <c:v>0.31617216253251701</c:v>
                </c:pt>
                <c:pt idx="840">
                  <c:v>0.31630183174780402</c:v>
                </c:pt>
                <c:pt idx="841">
                  <c:v>0.31642834992501001</c:v>
                </c:pt>
                <c:pt idx="842">
                  <c:v>0.31656400048688499</c:v>
                </c:pt>
                <c:pt idx="843">
                  <c:v>0.31670570105031698</c:v>
                </c:pt>
                <c:pt idx="844">
                  <c:v>0.31686078591125899</c:v>
                </c:pt>
                <c:pt idx="845">
                  <c:v>0.31699988267422602</c:v>
                </c:pt>
                <c:pt idx="846">
                  <c:v>0.31714952979576699</c:v>
                </c:pt>
                <c:pt idx="847">
                  <c:v>0.31730397772025498</c:v>
                </c:pt>
                <c:pt idx="848">
                  <c:v>0.31744506171390102</c:v>
                </c:pt>
                <c:pt idx="849">
                  <c:v>0.31757872484621502</c:v>
                </c:pt>
                <c:pt idx="850">
                  <c:v>0.31773850169111101</c:v>
                </c:pt>
                <c:pt idx="851">
                  <c:v>0.31790633232434201</c:v>
                </c:pt>
                <c:pt idx="852">
                  <c:v>0.31807237006116801</c:v>
                </c:pt>
                <c:pt idx="853">
                  <c:v>0.318242164207995</c:v>
                </c:pt>
                <c:pt idx="854">
                  <c:v>0.31841417434793201</c:v>
                </c:pt>
                <c:pt idx="855">
                  <c:v>0.31857384288082702</c:v>
                </c:pt>
                <c:pt idx="856">
                  <c:v>0.31874417179886799</c:v>
                </c:pt>
                <c:pt idx="857">
                  <c:v>0.31892012022612298</c:v>
                </c:pt>
                <c:pt idx="858">
                  <c:v>0.31910028123078199</c:v>
                </c:pt>
                <c:pt idx="859">
                  <c:v>0.31928168386686601</c:v>
                </c:pt>
                <c:pt idx="860">
                  <c:v>0.319481498373406</c:v>
                </c:pt>
                <c:pt idx="861">
                  <c:v>0.31966661850905298</c:v>
                </c:pt>
                <c:pt idx="862">
                  <c:v>0.31985908919197298</c:v>
                </c:pt>
                <c:pt idx="863">
                  <c:v>0.320047353944233</c:v>
                </c:pt>
                <c:pt idx="864">
                  <c:v>0.32023875627314902</c:v>
                </c:pt>
                <c:pt idx="865">
                  <c:v>0.32044160551279499</c:v>
                </c:pt>
                <c:pt idx="866">
                  <c:v>0.32065574682943099</c:v>
                </c:pt>
                <c:pt idx="867">
                  <c:v>0.32087326613318701</c:v>
                </c:pt>
                <c:pt idx="868">
                  <c:v>0.32109382621586702</c:v>
                </c:pt>
                <c:pt idx="869">
                  <c:v>0.32132051226469299</c:v>
                </c:pt>
                <c:pt idx="870">
                  <c:v>0.32156126968481202</c:v>
                </c:pt>
                <c:pt idx="871">
                  <c:v>0.32178437580944103</c:v>
                </c:pt>
                <c:pt idx="872">
                  <c:v>0.322013916472142</c:v>
                </c:pt>
                <c:pt idx="873">
                  <c:v>0.322247357645571</c:v>
                </c:pt>
                <c:pt idx="874">
                  <c:v>0.322468908892804</c:v>
                </c:pt>
                <c:pt idx="875">
                  <c:v>0.32269060715588799</c:v>
                </c:pt>
                <c:pt idx="876">
                  <c:v>0.32294885441828702</c:v>
                </c:pt>
                <c:pt idx="877">
                  <c:v>0.32319116055630498</c:v>
                </c:pt>
                <c:pt idx="878">
                  <c:v>0.32343069424710702</c:v>
                </c:pt>
                <c:pt idx="879">
                  <c:v>0.323681937548219</c:v>
                </c:pt>
                <c:pt idx="880">
                  <c:v>0.32391833710886703</c:v>
                </c:pt>
                <c:pt idx="881">
                  <c:v>0.32415370996347598</c:v>
                </c:pt>
                <c:pt idx="882">
                  <c:v>0.32439354271043502</c:v>
                </c:pt>
                <c:pt idx="883">
                  <c:v>0.32461767819706899</c:v>
                </c:pt>
                <c:pt idx="884">
                  <c:v>0.32483858258287002</c:v>
                </c:pt>
                <c:pt idx="885">
                  <c:v>0.32506521506367397</c:v>
                </c:pt>
                <c:pt idx="886">
                  <c:v>0.325290486044779</c:v>
                </c:pt>
                <c:pt idx="887">
                  <c:v>0.32549805848358798</c:v>
                </c:pt>
                <c:pt idx="888">
                  <c:v>0.32572233182649901</c:v>
                </c:pt>
                <c:pt idx="889">
                  <c:v>0.32594584041493502</c:v>
                </c:pt>
                <c:pt idx="890">
                  <c:v>0.32615451282062102</c:v>
                </c:pt>
                <c:pt idx="891">
                  <c:v>0.32635446851349897</c:v>
                </c:pt>
                <c:pt idx="892">
                  <c:v>0.32656825078123303</c:v>
                </c:pt>
                <c:pt idx="893">
                  <c:v>0.32679652181280999</c:v>
                </c:pt>
                <c:pt idx="894">
                  <c:v>0.32700673677129</c:v>
                </c:pt>
                <c:pt idx="895">
                  <c:v>0.32721829030704302</c:v>
                </c:pt>
                <c:pt idx="896">
                  <c:v>0.32743111014944498</c:v>
                </c:pt>
                <c:pt idx="897">
                  <c:v>0.32762371268495499</c:v>
                </c:pt>
                <c:pt idx="898">
                  <c:v>0.32781131338550101</c:v>
                </c:pt>
                <c:pt idx="899">
                  <c:v>0.32803015651095502</c:v>
                </c:pt>
                <c:pt idx="900">
                  <c:v>0.32823817133584798</c:v>
                </c:pt>
                <c:pt idx="901">
                  <c:v>0.328444609748265</c:v>
                </c:pt>
                <c:pt idx="902">
                  <c:v>0.32864388052044802</c:v>
                </c:pt>
                <c:pt idx="903">
                  <c:v>0.328820840933845</c:v>
                </c:pt>
                <c:pt idx="904">
                  <c:v>0.32900778323944202</c:v>
                </c:pt>
                <c:pt idx="905">
                  <c:v>0.329178054501711</c:v>
                </c:pt>
                <c:pt idx="906">
                  <c:v>0.32933512594781</c:v>
                </c:pt>
                <c:pt idx="907">
                  <c:v>0.32950083530255497</c:v>
                </c:pt>
                <c:pt idx="908">
                  <c:v>0.32967287278581903</c:v>
                </c:pt>
                <c:pt idx="909">
                  <c:v>0.32984970588009399</c:v>
                </c:pt>
                <c:pt idx="910">
                  <c:v>0.330019744299968</c:v>
                </c:pt>
                <c:pt idx="911">
                  <c:v>0.33019475676026599</c:v>
                </c:pt>
                <c:pt idx="912">
                  <c:v>0.33034704197694098</c:v>
                </c:pt>
                <c:pt idx="913">
                  <c:v>0.33052541272071101</c:v>
                </c:pt>
                <c:pt idx="914">
                  <c:v>0.330722635092905</c:v>
                </c:pt>
                <c:pt idx="915">
                  <c:v>0.33091181666325298</c:v>
                </c:pt>
                <c:pt idx="916">
                  <c:v>0.33112176025430401</c:v>
                </c:pt>
                <c:pt idx="917">
                  <c:v>0.331321304405437</c:v>
                </c:pt>
                <c:pt idx="918">
                  <c:v>0.33149837613758498</c:v>
                </c:pt>
                <c:pt idx="919">
                  <c:v>0.33167780840802102</c:v>
                </c:pt>
                <c:pt idx="920">
                  <c:v>0.331852614729089</c:v>
                </c:pt>
                <c:pt idx="921">
                  <c:v>0.33205563422158002</c:v>
                </c:pt>
                <c:pt idx="922">
                  <c:v>0.33224634005162601</c:v>
                </c:pt>
                <c:pt idx="923">
                  <c:v>0.33244528765166398</c:v>
                </c:pt>
                <c:pt idx="924">
                  <c:v>0.33260624909492498</c:v>
                </c:pt>
                <c:pt idx="925">
                  <c:v>0.33277730030115799</c:v>
                </c:pt>
                <c:pt idx="926">
                  <c:v>0.33295856506810001</c:v>
                </c:pt>
                <c:pt idx="927">
                  <c:v>0.33313363225172199</c:v>
                </c:pt>
                <c:pt idx="928">
                  <c:v>0.33329170962779697</c:v>
                </c:pt>
                <c:pt idx="929">
                  <c:v>0.33346296123610802</c:v>
                </c:pt>
                <c:pt idx="930">
                  <c:v>0.33362403886639502</c:v>
                </c:pt>
                <c:pt idx="931">
                  <c:v>0.33377522211354799</c:v>
                </c:pt>
                <c:pt idx="932">
                  <c:v>0.33395213815976199</c:v>
                </c:pt>
                <c:pt idx="933">
                  <c:v>0.33414604860848601</c:v>
                </c:pt>
                <c:pt idx="934">
                  <c:v>0.334310568283123</c:v>
                </c:pt>
                <c:pt idx="935">
                  <c:v>0.33447235328765401</c:v>
                </c:pt>
                <c:pt idx="936">
                  <c:v>0.33461096536600199</c:v>
                </c:pt>
                <c:pt idx="937">
                  <c:v>0.334764050953196</c:v>
                </c:pt>
                <c:pt idx="938">
                  <c:v>0.33490988356303802</c:v>
                </c:pt>
                <c:pt idx="939">
                  <c:v>0.33506705240454498</c:v>
                </c:pt>
                <c:pt idx="940">
                  <c:v>0.33521787383632301</c:v>
                </c:pt>
                <c:pt idx="941">
                  <c:v>0.33533186777895502</c:v>
                </c:pt>
                <c:pt idx="942">
                  <c:v>0.335462032839697</c:v>
                </c:pt>
                <c:pt idx="943">
                  <c:v>0.33560141348779599</c:v>
                </c:pt>
                <c:pt idx="944">
                  <c:v>0.33573946474741001</c:v>
                </c:pt>
                <c:pt idx="945">
                  <c:v>0.33585004615104302</c:v>
                </c:pt>
                <c:pt idx="946">
                  <c:v>0.33597111521463602</c:v>
                </c:pt>
                <c:pt idx="947">
                  <c:v>0.33608849960430698</c:v>
                </c:pt>
                <c:pt idx="948">
                  <c:v>0.33619211059195703</c:v>
                </c:pt>
                <c:pt idx="949">
                  <c:v>0.33632558026535297</c:v>
                </c:pt>
                <c:pt idx="950">
                  <c:v>0.33644240662556002</c:v>
                </c:pt>
                <c:pt idx="951">
                  <c:v>0.33653940211989603</c:v>
                </c:pt>
                <c:pt idx="952">
                  <c:v>0.33659813644931902</c:v>
                </c:pt>
                <c:pt idx="953">
                  <c:v>0.33667318948618102</c:v>
                </c:pt>
                <c:pt idx="954">
                  <c:v>0.336765511348531</c:v>
                </c:pt>
                <c:pt idx="955">
                  <c:v>0.33683027995929499</c:v>
                </c:pt>
                <c:pt idx="956">
                  <c:v>0.33690435338118602</c:v>
                </c:pt>
                <c:pt idx="957">
                  <c:v>0.336995174033898</c:v>
                </c:pt>
                <c:pt idx="958">
                  <c:v>0.33709536739311602</c:v>
                </c:pt>
                <c:pt idx="959">
                  <c:v>0.33716205475995598</c:v>
                </c:pt>
                <c:pt idx="960">
                  <c:v>0.33721840052403301</c:v>
                </c:pt>
                <c:pt idx="961">
                  <c:v>0.33729515175622599</c:v>
                </c:pt>
                <c:pt idx="962">
                  <c:v>0.33734525818944</c:v>
                </c:pt>
                <c:pt idx="963">
                  <c:v>0.33738977488320299</c:v>
                </c:pt>
                <c:pt idx="964">
                  <c:v>0.337439061893479</c:v>
                </c:pt>
                <c:pt idx="965">
                  <c:v>0.33750418125922999</c:v>
                </c:pt>
                <c:pt idx="966">
                  <c:v>0.33755153836426799</c:v>
                </c:pt>
                <c:pt idx="967">
                  <c:v>0.33758125712512899</c:v>
                </c:pt>
                <c:pt idx="968">
                  <c:v>0.33762695789610297</c:v>
                </c:pt>
                <c:pt idx="969">
                  <c:v>0.33765870679854298</c:v>
                </c:pt>
                <c:pt idx="970">
                  <c:v>0.33765444528458699</c:v>
                </c:pt>
                <c:pt idx="971">
                  <c:v>0.33765889372150099</c:v>
                </c:pt>
                <c:pt idx="972">
                  <c:v>0.337648270434113</c:v>
                </c:pt>
                <c:pt idx="973">
                  <c:v>0.33763369026670398</c:v>
                </c:pt>
                <c:pt idx="974">
                  <c:v>0.33758834112917502</c:v>
                </c:pt>
                <c:pt idx="975">
                  <c:v>0.33755593231662701</c:v>
                </c:pt>
                <c:pt idx="976">
                  <c:v>0.33751224061165602</c:v>
                </c:pt>
                <c:pt idx="977">
                  <c:v>0.33744002636527698</c:v>
                </c:pt>
                <c:pt idx="978">
                  <c:v>0.337369881205549</c:v>
                </c:pt>
                <c:pt idx="979">
                  <c:v>0.33726828120375801</c:v>
                </c:pt>
                <c:pt idx="980">
                  <c:v>0.33720177622022501</c:v>
                </c:pt>
                <c:pt idx="981">
                  <c:v>0.33714346988253202</c:v>
                </c:pt>
                <c:pt idx="982">
                  <c:v>0.337088284791417</c:v>
                </c:pt>
                <c:pt idx="983">
                  <c:v>0.33709136814861002</c:v>
                </c:pt>
                <c:pt idx="984">
                  <c:v>0.33704716518227701</c:v>
                </c:pt>
                <c:pt idx="985">
                  <c:v>0.33692241962180702</c:v>
                </c:pt>
                <c:pt idx="986">
                  <c:v>0.336797207161117</c:v>
                </c:pt>
                <c:pt idx="987">
                  <c:v>0.33668485025507999</c:v>
                </c:pt>
                <c:pt idx="988">
                  <c:v>0.33656199389351399</c:v>
                </c:pt>
                <c:pt idx="989">
                  <c:v>0.33646647052087297</c:v>
                </c:pt>
                <c:pt idx="990">
                  <c:v>0.33643857714869102</c:v>
                </c:pt>
                <c:pt idx="991">
                  <c:v>0.33631359559926199</c:v>
                </c:pt>
                <c:pt idx="992">
                  <c:v>0.336177617968206</c:v>
                </c:pt>
                <c:pt idx="993">
                  <c:v>0.33603536131565198</c:v>
                </c:pt>
                <c:pt idx="994">
                  <c:v>0.33581779884753998</c:v>
                </c:pt>
                <c:pt idx="995">
                  <c:v>0.33560426966040202</c:v>
                </c:pt>
                <c:pt idx="996">
                  <c:v>0.33533200923442302</c:v>
                </c:pt>
                <c:pt idx="997">
                  <c:v>0.33506965636845798</c:v>
                </c:pt>
                <c:pt idx="998">
                  <c:v>0.33488167530517798</c:v>
                </c:pt>
                <c:pt idx="999">
                  <c:v>0.33484234456064399</c:v>
                </c:pt>
                <c:pt idx="1070">
                  <c:v>0.28813667474554999</c:v>
                </c:pt>
                <c:pt idx="1071">
                  <c:v>0.287877781746187</c:v>
                </c:pt>
                <c:pt idx="1072">
                  <c:v>0.288490192438208</c:v>
                </c:pt>
                <c:pt idx="1073">
                  <c:v>0.28868145248078803</c:v>
                </c:pt>
                <c:pt idx="1074">
                  <c:v>0.28870013431526698</c:v>
                </c:pt>
                <c:pt idx="1075">
                  <c:v>0.28863295738990202</c:v>
                </c:pt>
                <c:pt idx="1076">
                  <c:v>0.28843958504255302</c:v>
                </c:pt>
                <c:pt idx="1077">
                  <c:v>0.28819949552790303</c:v>
                </c:pt>
                <c:pt idx="1078">
                  <c:v>0.28792189154806702</c:v>
                </c:pt>
                <c:pt idx="1079">
                  <c:v>0.287862408990188</c:v>
                </c:pt>
                <c:pt idx="1080">
                  <c:v>0.28805800940774301</c:v>
                </c:pt>
                <c:pt idx="1081">
                  <c:v>0.288324343517393</c:v>
                </c:pt>
                <c:pt idx="1082">
                  <c:v>0.28833234137040498</c:v>
                </c:pt>
                <c:pt idx="1083">
                  <c:v>0.28839242936059101</c:v>
                </c:pt>
                <c:pt idx="1084">
                  <c:v>0.28869778659758699</c:v>
                </c:pt>
                <c:pt idx="1085">
                  <c:v>0.28874335557933201</c:v>
                </c:pt>
                <c:pt idx="1086">
                  <c:v>0.28881648311297098</c:v>
                </c:pt>
                <c:pt idx="1087">
                  <c:v>0.28903947783568701</c:v>
                </c:pt>
                <c:pt idx="1088">
                  <c:v>0.28905578658228898</c:v>
                </c:pt>
                <c:pt idx="1089">
                  <c:v>0.28920383772816299</c:v>
                </c:pt>
                <c:pt idx="1090">
                  <c:v>0.28944509288658599</c:v>
                </c:pt>
                <c:pt idx="1091">
                  <c:v>0.28953842927059797</c:v>
                </c:pt>
                <c:pt idx="1092">
                  <c:v>0.28956909337054199</c:v>
                </c:pt>
                <c:pt idx="1093">
                  <c:v>0.28936873412837799</c:v>
                </c:pt>
                <c:pt idx="1094">
                  <c:v>0.28930029004248398</c:v>
                </c:pt>
                <c:pt idx="1095">
                  <c:v>0.28952924263529201</c:v>
                </c:pt>
                <c:pt idx="1096">
                  <c:v>0.28968718924103598</c:v>
                </c:pt>
                <c:pt idx="1097">
                  <c:v>0.28977914371303698</c:v>
                </c:pt>
                <c:pt idx="1098">
                  <c:v>0.2899460675894</c:v>
                </c:pt>
                <c:pt idx="1099">
                  <c:v>0.29004015456148402</c:v>
                </c:pt>
                <c:pt idx="1100">
                  <c:v>0.29016676925136897</c:v>
                </c:pt>
                <c:pt idx="1101">
                  <c:v>0.29037981095063597</c:v>
                </c:pt>
                <c:pt idx="1102">
                  <c:v>0.29045987904049497</c:v>
                </c:pt>
                <c:pt idx="1103">
                  <c:v>0.29045730635257599</c:v>
                </c:pt>
                <c:pt idx="1104">
                  <c:v>0.29050556667257199</c:v>
                </c:pt>
                <c:pt idx="1105">
                  <c:v>0.29053732460433601</c:v>
                </c:pt>
                <c:pt idx="1106">
                  <c:v>0.29055711039311899</c:v>
                </c:pt>
                <c:pt idx="1107">
                  <c:v>0.29060495205766101</c:v>
                </c:pt>
                <c:pt idx="1108">
                  <c:v>0.29063509835661899</c:v>
                </c:pt>
                <c:pt idx="1109">
                  <c:v>0.29058383389600401</c:v>
                </c:pt>
                <c:pt idx="1110">
                  <c:v>0.29056771677739901</c:v>
                </c:pt>
                <c:pt idx="1111">
                  <c:v>0.29060236608131201</c:v>
                </c:pt>
                <c:pt idx="1112">
                  <c:v>0.29063620252326899</c:v>
                </c:pt>
                <c:pt idx="1113">
                  <c:v>0.29068036584169399</c:v>
                </c:pt>
                <c:pt idx="1114">
                  <c:v>0.29081903032761802</c:v>
                </c:pt>
                <c:pt idx="1115">
                  <c:v>0.29098357675001402</c:v>
                </c:pt>
                <c:pt idx="1116">
                  <c:v>0.29117440582647702</c:v>
                </c:pt>
                <c:pt idx="1117">
                  <c:v>0.291379861277133</c:v>
                </c:pt>
                <c:pt idx="1118">
                  <c:v>0.29157730079581601</c:v>
                </c:pt>
                <c:pt idx="1119">
                  <c:v>0.29180950449027399</c:v>
                </c:pt>
                <c:pt idx="1120">
                  <c:v>0.29207134481883801</c:v>
                </c:pt>
                <c:pt idx="1121">
                  <c:v>0.29235389810330098</c:v>
                </c:pt>
                <c:pt idx="1122">
                  <c:v>0.29255243878533999</c:v>
                </c:pt>
                <c:pt idx="1123">
                  <c:v>0.29271605337603901</c:v>
                </c:pt>
                <c:pt idx="1124">
                  <c:v>0.29298587546188598</c:v>
                </c:pt>
                <c:pt idx="1125">
                  <c:v>0.29335087872934401</c:v>
                </c:pt>
                <c:pt idx="1126">
                  <c:v>0.29362158283822898</c:v>
                </c:pt>
                <c:pt idx="1127">
                  <c:v>0.29382584104936998</c:v>
                </c:pt>
                <c:pt idx="1128">
                  <c:v>0.294124009615508</c:v>
                </c:pt>
                <c:pt idx="1129">
                  <c:v>0.29443773514324501</c:v>
                </c:pt>
                <c:pt idx="1130">
                  <c:v>0.29478252979092401</c:v>
                </c:pt>
                <c:pt idx="1131">
                  <c:v>0.29514346372831002</c:v>
                </c:pt>
                <c:pt idx="1132">
                  <c:v>0.295468171848498</c:v>
                </c:pt>
                <c:pt idx="1133">
                  <c:v>0.29575729791899402</c:v>
                </c:pt>
                <c:pt idx="1134">
                  <c:v>0.29606860425521497</c:v>
                </c:pt>
                <c:pt idx="1135">
                  <c:v>0.29640480327694302</c:v>
                </c:pt>
                <c:pt idx="1136">
                  <c:v>0.29673955909566602</c:v>
                </c:pt>
                <c:pt idx="1137">
                  <c:v>0.29711575561932202</c:v>
                </c:pt>
                <c:pt idx="1138">
                  <c:v>0.29745486379253799</c:v>
                </c:pt>
                <c:pt idx="1139">
                  <c:v>0.297787817062522</c:v>
                </c:pt>
                <c:pt idx="1140">
                  <c:v>0.29811796008357999</c:v>
                </c:pt>
                <c:pt idx="1141">
                  <c:v>0.29839198503918601</c:v>
                </c:pt>
                <c:pt idx="1142">
                  <c:v>0.29867394726147301</c:v>
                </c:pt>
                <c:pt idx="1143">
                  <c:v>0.29899590969378298</c:v>
                </c:pt>
                <c:pt idx="1144">
                  <c:v>0.29929712934498198</c:v>
                </c:pt>
                <c:pt idx="1145">
                  <c:v>0.29957691876652098</c:v>
                </c:pt>
                <c:pt idx="1146">
                  <c:v>0.29986339892939001</c:v>
                </c:pt>
                <c:pt idx="1147">
                  <c:v>0.30015660351800699</c:v>
                </c:pt>
                <c:pt idx="1148">
                  <c:v>0.30042252906566302</c:v>
                </c:pt>
                <c:pt idx="1149">
                  <c:v>0.30071470575249498</c:v>
                </c:pt>
                <c:pt idx="1150">
                  <c:v>0.301025314036313</c:v>
                </c:pt>
                <c:pt idx="1151">
                  <c:v>0.30133917594402798</c:v>
                </c:pt>
                <c:pt idx="1152">
                  <c:v>0.301667594809858</c:v>
                </c:pt>
                <c:pt idx="1153">
                  <c:v>0.30201025791560798</c:v>
                </c:pt>
                <c:pt idx="1154">
                  <c:v>0.30234858896889799</c:v>
                </c:pt>
                <c:pt idx="1155">
                  <c:v>0.30268435584506098</c:v>
                </c:pt>
                <c:pt idx="1156">
                  <c:v>0.30301974800473502</c:v>
                </c:pt>
                <c:pt idx="1157">
                  <c:v>0.30334355759783899</c:v>
                </c:pt>
                <c:pt idx="1158">
                  <c:v>0.303691432470231</c:v>
                </c:pt>
                <c:pt idx="1159">
                  <c:v>0.304038083150247</c:v>
                </c:pt>
                <c:pt idx="1160">
                  <c:v>0.304361975671815</c:v>
                </c:pt>
                <c:pt idx="1161">
                  <c:v>0.304690593951217</c:v>
                </c:pt>
                <c:pt idx="1162">
                  <c:v>0.30498973517126599</c:v>
                </c:pt>
                <c:pt idx="1163">
                  <c:v>0.30530907290558201</c:v>
                </c:pt>
                <c:pt idx="1164">
                  <c:v>0.30563812412612701</c:v>
                </c:pt>
                <c:pt idx="1165">
                  <c:v>0.30596214926099902</c:v>
                </c:pt>
                <c:pt idx="1166">
                  <c:v>0.30629573029816798</c:v>
                </c:pt>
                <c:pt idx="1167">
                  <c:v>0.30661420892845598</c:v>
                </c:pt>
                <c:pt idx="1168">
                  <c:v>0.30691106793610301</c:v>
                </c:pt>
                <c:pt idx="1169">
                  <c:v>0.30722720440935197</c:v>
                </c:pt>
                <c:pt idx="1170">
                  <c:v>0.30754355286943602</c:v>
                </c:pt>
                <c:pt idx="1171">
                  <c:v>0.30784484550232</c:v>
                </c:pt>
                <c:pt idx="1172">
                  <c:v>0.30812655780826398</c:v>
                </c:pt>
                <c:pt idx="1173">
                  <c:v>0.30841125232994898</c:v>
                </c:pt>
                <c:pt idx="1174">
                  <c:v>0.30867662585391398</c:v>
                </c:pt>
                <c:pt idx="1175">
                  <c:v>0.30894175424567399</c:v>
                </c:pt>
                <c:pt idx="1176">
                  <c:v>0.30919868820766599</c:v>
                </c:pt>
                <c:pt idx="1177">
                  <c:v>0.30943861737712097</c:v>
                </c:pt>
                <c:pt idx="1178">
                  <c:v>0.30968397500909101</c:v>
                </c:pt>
                <c:pt idx="1179">
                  <c:v>0.309936253846888</c:v>
                </c:pt>
                <c:pt idx="1180">
                  <c:v>0.31018155904113898</c:v>
                </c:pt>
                <c:pt idx="1181">
                  <c:v>0.31042140446663902</c:v>
                </c:pt>
                <c:pt idx="1182">
                  <c:v>0.31064983471496099</c:v>
                </c:pt>
                <c:pt idx="1183">
                  <c:v>0.310869578079978</c:v>
                </c:pt>
                <c:pt idx="1184">
                  <c:v>0.31108484897432798</c:v>
                </c:pt>
                <c:pt idx="1185">
                  <c:v>0.311305062673504</c:v>
                </c:pt>
                <c:pt idx="1186">
                  <c:v>0.31152814094581199</c:v>
                </c:pt>
                <c:pt idx="1187">
                  <c:v>0.311764788484032</c:v>
                </c:pt>
                <c:pt idx="1188">
                  <c:v>0.31197803327094997</c:v>
                </c:pt>
                <c:pt idx="1189">
                  <c:v>0.31217482127524299</c:v>
                </c:pt>
                <c:pt idx="1190">
                  <c:v>0.31237788269661998</c:v>
                </c:pt>
                <c:pt idx="1191">
                  <c:v>0.31258835350337599</c:v>
                </c:pt>
                <c:pt idx="1192">
                  <c:v>0.31278286615952899</c:v>
                </c:pt>
                <c:pt idx="1193">
                  <c:v>0.312995268940157</c:v>
                </c:pt>
                <c:pt idx="1194">
                  <c:v>0.31321596787675199</c:v>
                </c:pt>
                <c:pt idx="1195">
                  <c:v>0.313419190602515</c:v>
                </c:pt>
                <c:pt idx="1196">
                  <c:v>0.313635679821063</c:v>
                </c:pt>
                <c:pt idx="1197">
                  <c:v>0.31383456288513401</c:v>
                </c:pt>
                <c:pt idx="1198">
                  <c:v>0.314039966043476</c:v>
                </c:pt>
                <c:pt idx="1199">
                  <c:v>0.314256329978916</c:v>
                </c:pt>
                <c:pt idx="1200">
                  <c:v>0.31446518508537702</c:v>
                </c:pt>
                <c:pt idx="1201">
                  <c:v>0.31466574260754698</c:v>
                </c:pt>
                <c:pt idx="1202">
                  <c:v>0.31486495074082399</c:v>
                </c:pt>
                <c:pt idx="1203">
                  <c:v>0.31506634314540599</c:v>
                </c:pt>
                <c:pt idx="1204">
                  <c:v>0.31528256610512201</c:v>
                </c:pt>
                <c:pt idx="1205">
                  <c:v>0.31549311860781598</c:v>
                </c:pt>
                <c:pt idx="1206">
                  <c:v>0.31568845792765199</c:v>
                </c:pt>
                <c:pt idx="1207">
                  <c:v>0.31587811349998002</c:v>
                </c:pt>
                <c:pt idx="1208">
                  <c:v>0.316063469736245</c:v>
                </c:pt>
                <c:pt idx="1209">
                  <c:v>0.31625194061388801</c:v>
                </c:pt>
                <c:pt idx="1210">
                  <c:v>0.31645791840003201</c:v>
                </c:pt>
                <c:pt idx="1211">
                  <c:v>0.31665905230775399</c:v>
                </c:pt>
                <c:pt idx="1212">
                  <c:v>0.316844154416349</c:v>
                </c:pt>
                <c:pt idx="1213">
                  <c:v>0.31703366325507398</c:v>
                </c:pt>
                <c:pt idx="1214">
                  <c:v>0.317210973625149</c:v>
                </c:pt>
                <c:pt idx="1215">
                  <c:v>0.31736642255485298</c:v>
                </c:pt>
                <c:pt idx="1216">
                  <c:v>0.31753095102408102</c:v>
                </c:pt>
                <c:pt idx="1217">
                  <c:v>0.31767660543864801</c:v>
                </c:pt>
                <c:pt idx="1218">
                  <c:v>0.31783938438085402</c:v>
                </c:pt>
                <c:pt idx="1219">
                  <c:v>0.317998924409094</c:v>
                </c:pt>
                <c:pt idx="1220">
                  <c:v>0.318161202598851</c:v>
                </c:pt>
                <c:pt idx="1221">
                  <c:v>0.31832152804050501</c:v>
                </c:pt>
                <c:pt idx="1222">
                  <c:v>0.31849822234153402</c:v>
                </c:pt>
                <c:pt idx="1223">
                  <c:v>0.31866644039695402</c:v>
                </c:pt>
                <c:pt idx="1224">
                  <c:v>0.31884782709230602</c:v>
                </c:pt>
                <c:pt idx="1225">
                  <c:v>0.31905605208214</c:v>
                </c:pt>
                <c:pt idx="1226">
                  <c:v>0.31925155662495902</c:v>
                </c:pt>
                <c:pt idx="1227">
                  <c:v>0.31945769478999497</c:v>
                </c:pt>
                <c:pt idx="1228">
                  <c:v>0.31964657869338098</c:v>
                </c:pt>
                <c:pt idx="1229">
                  <c:v>0.31983327172585202</c:v>
                </c:pt>
                <c:pt idx="1230">
                  <c:v>0.32002130790531802</c:v>
                </c:pt>
                <c:pt idx="1231">
                  <c:v>0.320217763598237</c:v>
                </c:pt>
                <c:pt idx="1232">
                  <c:v>0.320413411305499</c:v>
                </c:pt>
                <c:pt idx="1233">
                  <c:v>0.32060085506154701</c:v>
                </c:pt>
                <c:pt idx="1234">
                  <c:v>0.32080249955597301</c:v>
                </c:pt>
                <c:pt idx="1235">
                  <c:v>0.32101845172905302</c:v>
                </c:pt>
                <c:pt idx="1236">
                  <c:v>0.321255876195847</c:v>
                </c:pt>
                <c:pt idx="1237">
                  <c:v>0.321503203843503</c:v>
                </c:pt>
                <c:pt idx="1238">
                  <c:v>0.321744970587451</c:v>
                </c:pt>
                <c:pt idx="1239">
                  <c:v>0.32199467164391599</c:v>
                </c:pt>
                <c:pt idx="1240">
                  <c:v>0.32223598037772899</c:v>
                </c:pt>
                <c:pt idx="1241">
                  <c:v>0.32246456096704001</c:v>
                </c:pt>
                <c:pt idx="1242">
                  <c:v>0.32272458122612002</c:v>
                </c:pt>
                <c:pt idx="1243">
                  <c:v>0.323001206788332</c:v>
                </c:pt>
                <c:pt idx="1244">
                  <c:v>0.32327406865214497</c:v>
                </c:pt>
                <c:pt idx="1245">
                  <c:v>0.32356677609446599</c:v>
                </c:pt>
                <c:pt idx="1246">
                  <c:v>0.32384181753129199</c:v>
                </c:pt>
                <c:pt idx="1247">
                  <c:v>0.32409212708471002</c:v>
                </c:pt>
                <c:pt idx="1248">
                  <c:v>0.32436164773177001</c:v>
                </c:pt>
                <c:pt idx="1249">
                  <c:v>0.324634050651608</c:v>
                </c:pt>
                <c:pt idx="1250">
                  <c:v>0.32492191495672201</c:v>
                </c:pt>
                <c:pt idx="1251">
                  <c:v>0.32521911300446499</c:v>
                </c:pt>
                <c:pt idx="1252">
                  <c:v>0.32552330855019701</c:v>
                </c:pt>
                <c:pt idx="1253">
                  <c:v>0.32581526004075501</c:v>
                </c:pt>
                <c:pt idx="1254">
                  <c:v>0.32612167333569098</c:v>
                </c:pt>
                <c:pt idx="1255">
                  <c:v>0.326415818792132</c:v>
                </c:pt>
                <c:pt idx="1256">
                  <c:v>0.32671689835962697</c:v>
                </c:pt>
                <c:pt idx="1257">
                  <c:v>0.327040026100755</c:v>
                </c:pt>
                <c:pt idx="1258">
                  <c:v>0.32733987302477602</c:v>
                </c:pt>
                <c:pt idx="1259">
                  <c:v>0.327635703999271</c:v>
                </c:pt>
                <c:pt idx="1260">
                  <c:v>0.32794350588760202</c:v>
                </c:pt>
                <c:pt idx="1261">
                  <c:v>0.32823521926138299</c:v>
                </c:pt>
                <c:pt idx="1262">
                  <c:v>0.32852998239398201</c:v>
                </c:pt>
                <c:pt idx="1263">
                  <c:v>0.32882791897716401</c:v>
                </c:pt>
                <c:pt idx="1264">
                  <c:v>0.32912008745513599</c:v>
                </c:pt>
                <c:pt idx="1265">
                  <c:v>0.32942078551929199</c:v>
                </c:pt>
                <c:pt idx="1266">
                  <c:v>0.32970453356352097</c:v>
                </c:pt>
                <c:pt idx="1267">
                  <c:v>0.329988064705177</c:v>
                </c:pt>
                <c:pt idx="1268">
                  <c:v>0.33026202546488598</c:v>
                </c:pt>
                <c:pt idx="1269">
                  <c:v>0.33053560352009598</c:v>
                </c:pt>
                <c:pt idx="1270">
                  <c:v>0.33080631117800202</c:v>
                </c:pt>
                <c:pt idx="1271">
                  <c:v>0.331089335000054</c:v>
                </c:pt>
                <c:pt idx="1272">
                  <c:v>0.3313587527879</c:v>
                </c:pt>
                <c:pt idx="1273">
                  <c:v>0.33162455216230102</c:v>
                </c:pt>
                <c:pt idx="1274">
                  <c:v>0.33187358396518701</c:v>
                </c:pt>
                <c:pt idx="1275">
                  <c:v>0.33209644035219399</c:v>
                </c:pt>
                <c:pt idx="1276">
                  <c:v>0.33232351884468098</c:v>
                </c:pt>
                <c:pt idx="1277">
                  <c:v>0.332559104765907</c:v>
                </c:pt>
                <c:pt idx="1278">
                  <c:v>0.33279189777054502</c:v>
                </c:pt>
                <c:pt idx="1279">
                  <c:v>0.333040827648592</c:v>
                </c:pt>
                <c:pt idx="1280">
                  <c:v>0.333259656471042</c:v>
                </c:pt>
                <c:pt idx="1281">
                  <c:v>0.33343988856880702</c:v>
                </c:pt>
                <c:pt idx="1282">
                  <c:v>0.33364973967401701</c:v>
                </c:pt>
                <c:pt idx="1283">
                  <c:v>0.33385277936698698</c:v>
                </c:pt>
                <c:pt idx="1284">
                  <c:v>0.33406381627423798</c:v>
                </c:pt>
                <c:pt idx="1285">
                  <c:v>0.33427195774561402</c:v>
                </c:pt>
                <c:pt idx="1286">
                  <c:v>0.334458860593559</c:v>
                </c:pt>
                <c:pt idx="1287">
                  <c:v>0.33461589748098503</c:v>
                </c:pt>
                <c:pt idx="1288">
                  <c:v>0.33478805029714198</c:v>
                </c:pt>
                <c:pt idx="1289">
                  <c:v>0.334967385813909</c:v>
                </c:pt>
                <c:pt idx="1290">
                  <c:v>0.33512845091280102</c:v>
                </c:pt>
                <c:pt idx="1291">
                  <c:v>0.335284524149355</c:v>
                </c:pt>
                <c:pt idx="1292">
                  <c:v>0.335436492632598</c:v>
                </c:pt>
                <c:pt idx="1293">
                  <c:v>0.33558108448318902</c:v>
                </c:pt>
                <c:pt idx="1294">
                  <c:v>0.33571681606709602</c:v>
                </c:pt>
                <c:pt idx="1295">
                  <c:v>0.33582808087874499</c:v>
                </c:pt>
                <c:pt idx="1296">
                  <c:v>0.33594299924402998</c:v>
                </c:pt>
                <c:pt idx="1297">
                  <c:v>0.33603046294007999</c:v>
                </c:pt>
                <c:pt idx="1298">
                  <c:v>0.33611976662323201</c:v>
                </c:pt>
                <c:pt idx="1299">
                  <c:v>0.33622492441520302</c:v>
                </c:pt>
                <c:pt idx="1300">
                  <c:v>0.336308002109587</c:v>
                </c:pt>
                <c:pt idx="1301">
                  <c:v>0.336375431090914</c:v>
                </c:pt>
                <c:pt idx="1302">
                  <c:v>0.33645755407740302</c:v>
                </c:pt>
                <c:pt idx="1303">
                  <c:v>0.33650824504756799</c:v>
                </c:pt>
                <c:pt idx="1304">
                  <c:v>0.33655810769734301</c:v>
                </c:pt>
                <c:pt idx="1305">
                  <c:v>0.33660276248717302</c:v>
                </c:pt>
                <c:pt idx="1306">
                  <c:v>0.33662769404441101</c:v>
                </c:pt>
                <c:pt idx="1307">
                  <c:v>0.33667317793392199</c:v>
                </c:pt>
                <c:pt idx="1308">
                  <c:v>0.33669585918946598</c:v>
                </c:pt>
                <c:pt idx="1309">
                  <c:v>0.33668742297147097</c:v>
                </c:pt>
                <c:pt idx="1310">
                  <c:v>0.33670032754367801</c:v>
                </c:pt>
                <c:pt idx="1311">
                  <c:v>0.33668651737809802</c:v>
                </c:pt>
                <c:pt idx="1312">
                  <c:v>0.33667249944998801</c:v>
                </c:pt>
                <c:pt idx="1313">
                  <c:v>0.33671168982548899</c:v>
                </c:pt>
                <c:pt idx="1314">
                  <c:v>0.33673765505784198</c:v>
                </c:pt>
                <c:pt idx="1315">
                  <c:v>0.33672353935432597</c:v>
                </c:pt>
                <c:pt idx="1316">
                  <c:v>0.33671050258406798</c:v>
                </c:pt>
                <c:pt idx="1317">
                  <c:v>0.33667783975068499</c:v>
                </c:pt>
                <c:pt idx="1318">
                  <c:v>0.33665143988236301</c:v>
                </c:pt>
                <c:pt idx="1319">
                  <c:v>0.33665132932421199</c:v>
                </c:pt>
                <c:pt idx="1320">
                  <c:v>0.33661258542809502</c:v>
                </c:pt>
                <c:pt idx="1321">
                  <c:v>0.33660010956491698</c:v>
                </c:pt>
                <c:pt idx="1322">
                  <c:v>0.33656512303803998</c:v>
                </c:pt>
                <c:pt idx="1323">
                  <c:v>0.336511531752757</c:v>
                </c:pt>
                <c:pt idx="1324">
                  <c:v>0.33646957734036598</c:v>
                </c:pt>
                <c:pt idx="1325">
                  <c:v>0.33644023697462799</c:v>
                </c:pt>
                <c:pt idx="1326">
                  <c:v>0.33640483149292499</c:v>
                </c:pt>
                <c:pt idx="1327">
                  <c:v>0.33636638205370301</c:v>
                </c:pt>
                <c:pt idx="1328">
                  <c:v>0.33629053413454801</c:v>
                </c:pt>
                <c:pt idx="1329">
                  <c:v>0.33620433045034598</c:v>
                </c:pt>
                <c:pt idx="1330">
                  <c:v>0.336137158966826</c:v>
                </c:pt>
                <c:pt idx="1331">
                  <c:v>0.33603444557925399</c:v>
                </c:pt>
                <c:pt idx="1332">
                  <c:v>0.33594361642473403</c:v>
                </c:pt>
                <c:pt idx="1333">
                  <c:v>0.33586834637008101</c:v>
                </c:pt>
                <c:pt idx="1334">
                  <c:v>0.33578590410905901</c:v>
                </c:pt>
                <c:pt idx="1335">
                  <c:v>0.33573548014823701</c:v>
                </c:pt>
                <c:pt idx="1336">
                  <c:v>0.33564640508932703</c:v>
                </c:pt>
                <c:pt idx="1337">
                  <c:v>0.33553544310378902</c:v>
                </c:pt>
                <c:pt idx="1338">
                  <c:v>0.33544602259720702</c:v>
                </c:pt>
                <c:pt idx="1339">
                  <c:v>0.33535418357156699</c:v>
                </c:pt>
                <c:pt idx="1340">
                  <c:v>0.33526113891778098</c:v>
                </c:pt>
                <c:pt idx="1341">
                  <c:v>0.335209254824891</c:v>
                </c:pt>
                <c:pt idx="1342">
                  <c:v>0.33512495074394399</c:v>
                </c:pt>
                <c:pt idx="1343">
                  <c:v>0.33499710826804102</c:v>
                </c:pt>
                <c:pt idx="1344">
                  <c:v>0.33490853892671502</c:v>
                </c:pt>
                <c:pt idx="1345">
                  <c:v>0.334794588130162</c:v>
                </c:pt>
                <c:pt idx="1346">
                  <c:v>0.33470040580095101</c:v>
                </c:pt>
                <c:pt idx="1347">
                  <c:v>0.33459825399565102</c:v>
                </c:pt>
                <c:pt idx="1348">
                  <c:v>0.334511592968328</c:v>
                </c:pt>
                <c:pt idx="1349">
                  <c:v>0.33441690562878901</c:v>
                </c:pt>
                <c:pt idx="1350">
                  <c:v>0.33433419695395999</c:v>
                </c:pt>
                <c:pt idx="1351">
                  <c:v>0.33423869633476</c:v>
                </c:pt>
                <c:pt idx="1352">
                  <c:v>0.33414024349211802</c:v>
                </c:pt>
                <c:pt idx="1353">
                  <c:v>0.33403797774232302</c:v>
                </c:pt>
                <c:pt idx="1354">
                  <c:v>0.33393585377934099</c:v>
                </c:pt>
                <c:pt idx="1355">
                  <c:v>0.33384781474412401</c:v>
                </c:pt>
                <c:pt idx="1356">
                  <c:v>0.33375450597258299</c:v>
                </c:pt>
                <c:pt idx="1357">
                  <c:v>0.33364380294999602</c:v>
                </c:pt>
                <c:pt idx="1358">
                  <c:v>0.33350277527007399</c:v>
                </c:pt>
                <c:pt idx="1359">
                  <c:v>0.33335529780302298</c:v>
                </c:pt>
                <c:pt idx="1360">
                  <c:v>0.33319785944868602</c:v>
                </c:pt>
                <c:pt idx="1361">
                  <c:v>0.33306125672870501</c:v>
                </c:pt>
                <c:pt idx="1362">
                  <c:v>0.33293534825820797</c:v>
                </c:pt>
                <c:pt idx="1363">
                  <c:v>0.33279331930542899</c:v>
                </c:pt>
                <c:pt idx="1364">
                  <c:v>0.33264054022679701</c:v>
                </c:pt>
                <c:pt idx="1365">
                  <c:v>0.33249661067377401</c:v>
                </c:pt>
                <c:pt idx="1366">
                  <c:v>0.33233750723748701</c:v>
                </c:pt>
                <c:pt idx="1367">
                  <c:v>0.33216005382674002</c:v>
                </c:pt>
                <c:pt idx="1368">
                  <c:v>0.33200357672927699</c:v>
                </c:pt>
                <c:pt idx="1369">
                  <c:v>0.33183093060676999</c:v>
                </c:pt>
                <c:pt idx="1370">
                  <c:v>0.33169221166837998</c:v>
                </c:pt>
                <c:pt idx="1371">
                  <c:v>0.331567068411872</c:v>
                </c:pt>
                <c:pt idx="1372">
                  <c:v>0.33147333521182498</c:v>
                </c:pt>
                <c:pt idx="1373">
                  <c:v>0.33137801913867698</c:v>
                </c:pt>
                <c:pt idx="1374">
                  <c:v>0.33128641671375197</c:v>
                </c:pt>
                <c:pt idx="1375">
                  <c:v>0.33122359331145901</c:v>
                </c:pt>
                <c:pt idx="1376">
                  <c:v>0.33118332473752499</c:v>
                </c:pt>
                <c:pt idx="1377">
                  <c:v>0.33114618351446601</c:v>
                </c:pt>
                <c:pt idx="1378">
                  <c:v>0.33113625717698097</c:v>
                </c:pt>
                <c:pt idx="1379">
                  <c:v>0.33112306421506799</c:v>
                </c:pt>
                <c:pt idx="1380">
                  <c:v>0.33111812354669101</c:v>
                </c:pt>
                <c:pt idx="1381">
                  <c:v>0.33115961852354497</c:v>
                </c:pt>
                <c:pt idx="1382">
                  <c:v>0.331243858691806</c:v>
                </c:pt>
                <c:pt idx="1383">
                  <c:v>0.331316742076189</c:v>
                </c:pt>
                <c:pt idx="1384">
                  <c:v>0.33144932522051201</c:v>
                </c:pt>
                <c:pt idx="1385">
                  <c:v>0.33155480862852998</c:v>
                </c:pt>
                <c:pt idx="1386">
                  <c:v>0.33166502919567498</c:v>
                </c:pt>
                <c:pt idx="1387">
                  <c:v>0.33176054967977298</c:v>
                </c:pt>
                <c:pt idx="1388">
                  <c:v>0.33183643876468899</c:v>
                </c:pt>
                <c:pt idx="1389">
                  <c:v>0.33192576468465601</c:v>
                </c:pt>
                <c:pt idx="1390">
                  <c:v>0.33200740317866601</c:v>
                </c:pt>
                <c:pt idx="1391">
                  <c:v>0.33208932224065602</c:v>
                </c:pt>
                <c:pt idx="1392">
                  <c:v>0.33215193035533502</c:v>
                </c:pt>
                <c:pt idx="1393">
                  <c:v>0.33218417180283399</c:v>
                </c:pt>
                <c:pt idx="1394">
                  <c:v>0.33213809230282898</c:v>
                </c:pt>
                <c:pt idx="1395">
                  <c:v>0.33212711731817701</c:v>
                </c:pt>
                <c:pt idx="1396">
                  <c:v>0.33209332823427601</c:v>
                </c:pt>
                <c:pt idx="1397">
                  <c:v>0.33208136589167397</c:v>
                </c:pt>
                <c:pt idx="1398">
                  <c:v>0.33211697208435598</c:v>
                </c:pt>
                <c:pt idx="1399">
                  <c:v>0.33208529200861497</c:v>
                </c:pt>
                <c:pt idx="1400">
                  <c:v>0.33203465560060702</c:v>
                </c:pt>
                <c:pt idx="1401">
                  <c:v>0.33198688443816798</c:v>
                </c:pt>
                <c:pt idx="1402">
                  <c:v>0.33185768924032399</c:v>
                </c:pt>
                <c:pt idx="1403">
                  <c:v>0.33180336578623398</c:v>
                </c:pt>
                <c:pt idx="1404">
                  <c:v>0.331810440741174</c:v>
                </c:pt>
                <c:pt idx="1405">
                  <c:v>0.33173478781195098</c:v>
                </c:pt>
                <c:pt idx="1406">
                  <c:v>0.33167493450083202</c:v>
                </c:pt>
                <c:pt idx="1407">
                  <c:v>0.33160541992392001</c:v>
                </c:pt>
                <c:pt idx="1408">
                  <c:v>0.33143625035490398</c:v>
                </c:pt>
                <c:pt idx="1409">
                  <c:v>0.33138040363504301</c:v>
                </c:pt>
                <c:pt idx="1410">
                  <c:v>0.33133861118923202</c:v>
                </c:pt>
                <c:pt idx="1411">
                  <c:v>0.331293830314285</c:v>
                </c:pt>
                <c:pt idx="1412">
                  <c:v>0.33127620780717099</c:v>
                </c:pt>
                <c:pt idx="1413">
                  <c:v>0.33123377484349098</c:v>
                </c:pt>
                <c:pt idx="1414">
                  <c:v>0.33120489727457902</c:v>
                </c:pt>
                <c:pt idx="1415">
                  <c:v>0.33122410479771203</c:v>
                </c:pt>
                <c:pt idx="1416">
                  <c:v>0.331178865173269</c:v>
                </c:pt>
                <c:pt idx="1417">
                  <c:v>0.33113369533466902</c:v>
                </c:pt>
                <c:pt idx="1418">
                  <c:v>0.33115064976513098</c:v>
                </c:pt>
                <c:pt idx="1419">
                  <c:v>0.33113721253548201</c:v>
                </c:pt>
                <c:pt idx="1420">
                  <c:v>0.33114359761543799</c:v>
                </c:pt>
                <c:pt idx="1421">
                  <c:v>0.33122078098406899</c:v>
                </c:pt>
                <c:pt idx="1422">
                  <c:v>0.331263707139895</c:v>
                </c:pt>
                <c:pt idx="1423">
                  <c:v>0.33126187673902202</c:v>
                </c:pt>
                <c:pt idx="1424">
                  <c:v>0.33129926631891798</c:v>
                </c:pt>
                <c:pt idx="1425">
                  <c:v>0.33129194182424998</c:v>
                </c:pt>
                <c:pt idx="1426">
                  <c:v>0.331269437216615</c:v>
                </c:pt>
                <c:pt idx="1427">
                  <c:v>0.33132614246426201</c:v>
                </c:pt>
                <c:pt idx="1428">
                  <c:v>0.33136423875774401</c:v>
                </c:pt>
                <c:pt idx="1429">
                  <c:v>0.33142849493780402</c:v>
                </c:pt>
                <c:pt idx="1430">
                  <c:v>0.33145895437870299</c:v>
                </c:pt>
                <c:pt idx="1431">
                  <c:v>0.33140276996814799</c:v>
                </c:pt>
                <c:pt idx="1432">
                  <c:v>0.33144015976237301</c:v>
                </c:pt>
                <c:pt idx="1433">
                  <c:v>0.33152326619031802</c:v>
                </c:pt>
                <c:pt idx="1434">
                  <c:v>0.33154609517884198</c:v>
                </c:pt>
                <c:pt idx="1435">
                  <c:v>0.33169099751749198</c:v>
                </c:pt>
                <c:pt idx="1436">
                  <c:v>0.33174979795597298</c:v>
                </c:pt>
                <c:pt idx="1437">
                  <c:v>0.33170894743818102</c:v>
                </c:pt>
                <c:pt idx="1438">
                  <c:v>0.33172054897852299</c:v>
                </c:pt>
                <c:pt idx="1439">
                  <c:v>0.33172628409754901</c:v>
                </c:pt>
                <c:pt idx="1440">
                  <c:v>0.331780130179682</c:v>
                </c:pt>
                <c:pt idx="1441">
                  <c:v>0.33188011147850499</c:v>
                </c:pt>
                <c:pt idx="1442">
                  <c:v>0.33193399508666999</c:v>
                </c:pt>
                <c:pt idx="1443">
                  <c:v>0.33203212363519902</c:v>
                </c:pt>
                <c:pt idx="1444">
                  <c:v>0.33213632087231798</c:v>
                </c:pt>
                <c:pt idx="1445">
                  <c:v>0.33217842324943497</c:v>
                </c:pt>
                <c:pt idx="1446">
                  <c:v>0.33225970715319197</c:v>
                </c:pt>
                <c:pt idx="1447">
                  <c:v>0.332382203721937</c:v>
                </c:pt>
                <c:pt idx="1448">
                  <c:v>0.33244846339865097</c:v>
                </c:pt>
                <c:pt idx="1449">
                  <c:v>0.33256160224887099</c:v>
                </c:pt>
                <c:pt idx="1450">
                  <c:v>0.33275316520370801</c:v>
                </c:pt>
                <c:pt idx="1451">
                  <c:v>0.33300862384381702</c:v>
                </c:pt>
                <c:pt idx="1452">
                  <c:v>0.33314612729639798</c:v>
                </c:pt>
                <c:pt idx="1453">
                  <c:v>0.333258193245828</c:v>
                </c:pt>
                <c:pt idx="1454">
                  <c:v>0.33366376236277701</c:v>
                </c:pt>
                <c:pt idx="1455">
                  <c:v>0.33392582649990499</c:v>
                </c:pt>
                <c:pt idx="1456">
                  <c:v>0.33389241511051798</c:v>
                </c:pt>
                <c:pt idx="1457">
                  <c:v>0.33371006274382597</c:v>
                </c:pt>
                <c:pt idx="1458">
                  <c:v>0.333577654139802</c:v>
                </c:pt>
                <c:pt idx="1459">
                  <c:v>0.33319793740105802</c:v>
                </c:pt>
                <c:pt idx="1600">
                  <c:v>0.24413872903949799</c:v>
                </c:pt>
                <c:pt idx="1601">
                  <c:v>0.244630327991505</c:v>
                </c:pt>
                <c:pt idx="1602">
                  <c:v>0.24471611552945</c:v>
                </c:pt>
                <c:pt idx="1603">
                  <c:v>0.245310118886373</c:v>
                </c:pt>
                <c:pt idx="1604">
                  <c:v>0.24552919618371899</c:v>
                </c:pt>
                <c:pt idx="1605">
                  <c:v>0.24612832311753699</c:v>
                </c:pt>
                <c:pt idx="1606">
                  <c:v>0.24693180842328299</c:v>
                </c:pt>
                <c:pt idx="1607">
                  <c:v>0.24772252439331699</c:v>
                </c:pt>
                <c:pt idx="1608">
                  <c:v>0.24799773632223501</c:v>
                </c:pt>
                <c:pt idx="1609">
                  <c:v>0.24912926773420899</c:v>
                </c:pt>
                <c:pt idx="1610">
                  <c:v>0.25055342781906997</c:v>
                </c:pt>
                <c:pt idx="1611">
                  <c:v>0.251546886880672</c:v>
                </c:pt>
                <c:pt idx="1612">
                  <c:v>0.25254651793259603</c:v>
                </c:pt>
                <c:pt idx="1613">
                  <c:v>0.25330135250151598</c:v>
                </c:pt>
                <c:pt idx="1614">
                  <c:v>0.25363858965156</c:v>
                </c:pt>
                <c:pt idx="1615">
                  <c:v>0.253970617133707</c:v>
                </c:pt>
                <c:pt idx="1616">
                  <c:v>0.25452513111736103</c:v>
                </c:pt>
                <c:pt idx="1617">
                  <c:v>0.25524280764198298</c:v>
                </c:pt>
                <c:pt idx="1618">
                  <c:v>0.255939932227228</c:v>
                </c:pt>
                <c:pt idx="1619">
                  <c:v>0.25669804316720402</c:v>
                </c:pt>
                <c:pt idx="1620">
                  <c:v>0.257448563013218</c:v>
                </c:pt>
                <c:pt idx="1621">
                  <c:v>0.25819944708734599</c:v>
                </c:pt>
                <c:pt idx="1622">
                  <c:v>0.25895887486723501</c:v>
                </c:pt>
                <c:pt idx="1623">
                  <c:v>0.25970351900732502</c:v>
                </c:pt>
                <c:pt idx="1624">
                  <c:v>0.26056890695110302</c:v>
                </c:pt>
                <c:pt idx="1625">
                  <c:v>0.26132890729483799</c:v>
                </c:pt>
                <c:pt idx="1626">
                  <c:v>0.26201077111460502</c:v>
                </c:pt>
                <c:pt idx="1627">
                  <c:v>0.262759270655261</c:v>
                </c:pt>
                <c:pt idx="1628">
                  <c:v>0.26353669097469601</c:v>
                </c:pt>
                <c:pt idx="1629">
                  <c:v>0.26433753280946398</c:v>
                </c:pt>
                <c:pt idx="1630">
                  <c:v>0.26514860065948398</c:v>
                </c:pt>
                <c:pt idx="1631">
                  <c:v>0.26586944642633398</c:v>
                </c:pt>
                <c:pt idx="1632">
                  <c:v>0.266572489030176</c:v>
                </c:pt>
                <c:pt idx="1633">
                  <c:v>0.26726608558380599</c:v>
                </c:pt>
                <c:pt idx="1634">
                  <c:v>0.26789169091638199</c:v>
                </c:pt>
                <c:pt idx="1635">
                  <c:v>0.26858508573155798</c:v>
                </c:pt>
                <c:pt idx="1636">
                  <c:v>0.269378309934933</c:v>
                </c:pt>
                <c:pt idx="1637">
                  <c:v>0.27010657040798097</c:v>
                </c:pt>
                <c:pt idx="1638">
                  <c:v>0.27087914119280398</c:v>
                </c:pt>
                <c:pt idx="1639">
                  <c:v>0.27163326332522503</c:v>
                </c:pt>
                <c:pt idx="1640">
                  <c:v>0.27235790771992302</c:v>
                </c:pt>
                <c:pt idx="1641">
                  <c:v>0.27308779793819499</c:v>
                </c:pt>
                <c:pt idx="1642">
                  <c:v>0.273736977552617</c:v>
                </c:pt>
                <c:pt idx="1643">
                  <c:v>0.274424460568016</c:v>
                </c:pt>
                <c:pt idx="1644">
                  <c:v>0.27500140528585298</c:v>
                </c:pt>
                <c:pt idx="1645">
                  <c:v>0.27549626395918703</c:v>
                </c:pt>
                <c:pt idx="1646">
                  <c:v>0.27598035175368502</c:v>
                </c:pt>
                <c:pt idx="1647">
                  <c:v>0.27634419530759102</c:v>
                </c:pt>
                <c:pt idx="1648">
                  <c:v>0.27679835817688597</c:v>
                </c:pt>
                <c:pt idx="1649">
                  <c:v>0.27721969286301401</c:v>
                </c:pt>
                <c:pt idx="1650">
                  <c:v>0.277885944752292</c:v>
                </c:pt>
                <c:pt idx="1651">
                  <c:v>0.27876406004216198</c:v>
                </c:pt>
                <c:pt idx="1652">
                  <c:v>0.27964758186079902</c:v>
                </c:pt>
                <c:pt idx="1653">
                  <c:v>0.28088111948253802</c:v>
                </c:pt>
                <c:pt idx="1654">
                  <c:v>0.28216448651224102</c:v>
                </c:pt>
                <c:pt idx="1655">
                  <c:v>0.28333418889114598</c:v>
                </c:pt>
                <c:pt idx="1656">
                  <c:v>0.28418127738270299</c:v>
                </c:pt>
                <c:pt idx="1657">
                  <c:v>0.28523763589357698</c:v>
                </c:pt>
                <c:pt idx="1658">
                  <c:v>0.28598844896682302</c:v>
                </c:pt>
                <c:pt idx="1659">
                  <c:v>0.28674716751559998</c:v>
                </c:pt>
                <c:pt idx="1660">
                  <c:v>0.28726374532510801</c:v>
                </c:pt>
                <c:pt idx="1661">
                  <c:v>0.28791388529136103</c:v>
                </c:pt>
                <c:pt idx="1662">
                  <c:v>0.28854400864468299</c:v>
                </c:pt>
                <c:pt idx="1663">
                  <c:v>0.28902488535682302</c:v>
                </c:pt>
                <c:pt idx="1664">
                  <c:v>0.28942450960264599</c:v>
                </c:pt>
                <c:pt idx="1665">
                  <c:v>0.29003868514262299</c:v>
                </c:pt>
                <c:pt idx="1666">
                  <c:v>0.29035882729110801</c:v>
                </c:pt>
                <c:pt idx="1667">
                  <c:v>0.29055000275455201</c:v>
                </c:pt>
                <c:pt idx="1668">
                  <c:v>0.29092616060559601</c:v>
                </c:pt>
                <c:pt idx="1669">
                  <c:v>0.291331668807844</c:v>
                </c:pt>
                <c:pt idx="1670">
                  <c:v>0.29177447523801803</c:v>
                </c:pt>
                <c:pt idx="1671">
                  <c:v>0.29234303946690499</c:v>
                </c:pt>
                <c:pt idx="1672">
                  <c:v>0.29269016400200198</c:v>
                </c:pt>
                <c:pt idx="1673">
                  <c:v>0.29304139712274202</c:v>
                </c:pt>
                <c:pt idx="1674">
                  <c:v>0.293263929828043</c:v>
                </c:pt>
                <c:pt idx="1675">
                  <c:v>0.293339592357381</c:v>
                </c:pt>
                <c:pt idx="1676">
                  <c:v>0.29348004658086801</c:v>
                </c:pt>
                <c:pt idx="1677">
                  <c:v>0.29368334991999401</c:v>
                </c:pt>
                <c:pt idx="1678">
                  <c:v>0.29376394246829401</c:v>
                </c:pt>
                <c:pt idx="1679">
                  <c:v>0.29385555859330498</c:v>
                </c:pt>
                <c:pt idx="1680">
                  <c:v>0.29394474165776802</c:v>
                </c:pt>
                <c:pt idx="1681">
                  <c:v>0.29400134160835201</c:v>
                </c:pt>
                <c:pt idx="1682">
                  <c:v>0.29400608775958298</c:v>
                </c:pt>
                <c:pt idx="1683">
                  <c:v>0.29398966676433902</c:v>
                </c:pt>
                <c:pt idx="1684">
                  <c:v>0.294003992794238</c:v>
                </c:pt>
                <c:pt idx="1685">
                  <c:v>0.29398273533649899</c:v>
                </c:pt>
                <c:pt idx="1686">
                  <c:v>0.29389108765137301</c:v>
                </c:pt>
                <c:pt idx="1687">
                  <c:v>0.29383922419916497</c:v>
                </c:pt>
                <c:pt idx="1688">
                  <c:v>0.29378254884302901</c:v>
                </c:pt>
                <c:pt idx="1689">
                  <c:v>0.29369383608938199</c:v>
                </c:pt>
                <c:pt idx="1690">
                  <c:v>0.29363180182208898</c:v>
                </c:pt>
                <c:pt idx="1691">
                  <c:v>0.29358549674211698</c:v>
                </c:pt>
                <c:pt idx="1692">
                  <c:v>0.29353677308211401</c:v>
                </c:pt>
                <c:pt idx="1693">
                  <c:v>0.29347850096592598</c:v>
                </c:pt>
                <c:pt idx="1694">
                  <c:v>0.29339026263929902</c:v>
                </c:pt>
                <c:pt idx="1695">
                  <c:v>0.29324399056074701</c:v>
                </c:pt>
                <c:pt idx="1696">
                  <c:v>0.293102579100188</c:v>
                </c:pt>
                <c:pt idx="1697">
                  <c:v>0.292895707010914</c:v>
                </c:pt>
                <c:pt idx="1698">
                  <c:v>0.292732053683806</c:v>
                </c:pt>
                <c:pt idx="1699">
                  <c:v>0.292638388568079</c:v>
                </c:pt>
                <c:pt idx="1700">
                  <c:v>0.29243541345192903</c:v>
                </c:pt>
                <c:pt idx="1701">
                  <c:v>0.292179916656295</c:v>
                </c:pt>
                <c:pt idx="1702">
                  <c:v>0.29195835341293502</c:v>
                </c:pt>
                <c:pt idx="1703">
                  <c:v>0.29170120782337899</c:v>
                </c:pt>
                <c:pt idx="1704">
                  <c:v>0.29136584867756499</c:v>
                </c:pt>
                <c:pt idx="1705">
                  <c:v>0.29120504919277601</c:v>
                </c:pt>
                <c:pt idx="1706">
                  <c:v>0.291156191066619</c:v>
                </c:pt>
                <c:pt idx="1707">
                  <c:v>0.29098939489351899</c:v>
                </c:pt>
                <c:pt idx="1708">
                  <c:v>0.29088226796716898</c:v>
                </c:pt>
                <c:pt idx="1709">
                  <c:v>0.29068883429626502</c:v>
                </c:pt>
                <c:pt idx="1710">
                  <c:v>0.29032640249680203</c:v>
                </c:pt>
                <c:pt idx="1711">
                  <c:v>0.29018239552446101</c:v>
                </c:pt>
                <c:pt idx="1712">
                  <c:v>0.29013945418821702</c:v>
                </c:pt>
                <c:pt idx="1713">
                  <c:v>0.29007099248597101</c:v>
                </c:pt>
                <c:pt idx="1714">
                  <c:v>0.290171875417856</c:v>
                </c:pt>
                <c:pt idx="1715">
                  <c:v>0.29010729143824399</c:v>
                </c:pt>
                <c:pt idx="1716">
                  <c:v>0.28989136639528201</c:v>
                </c:pt>
                <c:pt idx="1717">
                  <c:v>0.289768682611177</c:v>
                </c:pt>
                <c:pt idx="1718">
                  <c:v>0.28966777164898</c:v>
                </c:pt>
                <c:pt idx="1719">
                  <c:v>0.28951281040827298</c:v>
                </c:pt>
                <c:pt idx="1720">
                  <c:v>0.28936737678652003</c:v>
                </c:pt>
                <c:pt idx="1721">
                  <c:v>0.28931098428129698</c:v>
                </c:pt>
                <c:pt idx="1722">
                  <c:v>0.289215011824977</c:v>
                </c:pt>
                <c:pt idx="1723">
                  <c:v>0.28911097486323301</c:v>
                </c:pt>
                <c:pt idx="1724">
                  <c:v>0.289078198076064</c:v>
                </c:pt>
                <c:pt idx="1725">
                  <c:v>0.28907437236802203</c:v>
                </c:pt>
                <c:pt idx="1726">
                  <c:v>0.28902404571461199</c:v>
                </c:pt>
                <c:pt idx="1727">
                  <c:v>0.288934057379436</c:v>
                </c:pt>
                <c:pt idx="1728">
                  <c:v>0.28887928678454899</c:v>
                </c:pt>
                <c:pt idx="1729">
                  <c:v>0.288810832181991</c:v>
                </c:pt>
                <c:pt idx="1730">
                  <c:v>0.28884013914022499</c:v>
                </c:pt>
                <c:pt idx="1731">
                  <c:v>0.28895991653251801</c:v>
                </c:pt>
                <c:pt idx="1732">
                  <c:v>0.288990353145678</c:v>
                </c:pt>
                <c:pt idx="1733">
                  <c:v>0.28896282226579301</c:v>
                </c:pt>
                <c:pt idx="1734">
                  <c:v>0.28902616431954897</c:v>
                </c:pt>
                <c:pt idx="1735">
                  <c:v>0.28903889389314602</c:v>
                </c:pt>
                <c:pt idx="1736">
                  <c:v>0.28901358136073801</c:v>
                </c:pt>
                <c:pt idx="1737">
                  <c:v>0.28902656747315297</c:v>
                </c:pt>
                <c:pt idx="1738">
                  <c:v>0.289037240608293</c:v>
                </c:pt>
                <c:pt idx="1739">
                  <c:v>0.28908654487493302</c:v>
                </c:pt>
                <c:pt idx="1740">
                  <c:v>0.28910554631723701</c:v>
                </c:pt>
                <c:pt idx="1741">
                  <c:v>0.28914154496720101</c:v>
                </c:pt>
                <c:pt idx="1742">
                  <c:v>0.28925431088230102</c:v>
                </c:pt>
                <c:pt idx="1743">
                  <c:v>0.28933395706319598</c:v>
                </c:pt>
                <c:pt idx="1744">
                  <c:v>0.28936331476281202</c:v>
                </c:pt>
                <c:pt idx="1745">
                  <c:v>0.28944293799172299</c:v>
                </c:pt>
                <c:pt idx="1746">
                  <c:v>0.289517356208428</c:v>
                </c:pt>
                <c:pt idx="1747">
                  <c:v>0.28960649900507202</c:v>
                </c:pt>
                <c:pt idx="1748">
                  <c:v>0.28973716592191701</c:v>
                </c:pt>
                <c:pt idx="1749">
                  <c:v>0.28985780760457902</c:v>
                </c:pt>
                <c:pt idx="1750">
                  <c:v>0.28999917234557099</c:v>
                </c:pt>
                <c:pt idx="1751">
                  <c:v>0.29013589448376198</c:v>
                </c:pt>
                <c:pt idx="1752">
                  <c:v>0.29030264840063502</c:v>
                </c:pt>
                <c:pt idx="1753">
                  <c:v>0.29046580713325498</c:v>
                </c:pt>
                <c:pt idx="1754">
                  <c:v>0.29064772963982999</c:v>
                </c:pt>
                <c:pt idx="1755">
                  <c:v>0.29087225844068698</c:v>
                </c:pt>
                <c:pt idx="1756">
                  <c:v>0.29107029893241199</c:v>
                </c:pt>
                <c:pt idx="1757">
                  <c:v>0.291279957250413</c:v>
                </c:pt>
                <c:pt idx="1758">
                  <c:v>0.29148990164926603</c:v>
                </c:pt>
                <c:pt idx="1759">
                  <c:v>0.29167794763791899</c:v>
                </c:pt>
                <c:pt idx="1760">
                  <c:v>0.29189893103104497</c:v>
                </c:pt>
                <c:pt idx="1761">
                  <c:v>0.29214116690742697</c:v>
                </c:pt>
                <c:pt idx="1762">
                  <c:v>0.29239889661302498</c:v>
                </c:pt>
                <c:pt idx="1763">
                  <c:v>0.29268004420962002</c:v>
                </c:pt>
                <c:pt idx="1764">
                  <c:v>0.29297890045337899</c:v>
                </c:pt>
                <c:pt idx="1765">
                  <c:v>0.293315251218568</c:v>
                </c:pt>
                <c:pt idx="1766">
                  <c:v>0.29362341190278701</c:v>
                </c:pt>
                <c:pt idx="1767">
                  <c:v>0.29394023404771802</c:v>
                </c:pt>
                <c:pt idx="1768">
                  <c:v>0.29415849741566902</c:v>
                </c:pt>
                <c:pt idx="1769">
                  <c:v>0.29436461902956901</c:v>
                </c:pt>
                <c:pt idx="1770">
                  <c:v>0.29465382238607202</c:v>
                </c:pt>
                <c:pt idx="1771">
                  <c:v>0.29495291174080401</c:v>
                </c:pt>
                <c:pt idx="1772">
                  <c:v>0.29531751148089902</c:v>
                </c:pt>
                <c:pt idx="1773">
                  <c:v>0.29566123056656801</c:v>
                </c:pt>
                <c:pt idx="1774">
                  <c:v>0.29602630021759802</c:v>
                </c:pt>
                <c:pt idx="1775">
                  <c:v>0.29635430078147101</c:v>
                </c:pt>
                <c:pt idx="1776">
                  <c:v>0.29662329212597399</c:v>
                </c:pt>
                <c:pt idx="1777">
                  <c:v>0.29690589859662703</c:v>
                </c:pt>
                <c:pt idx="1778">
                  <c:v>0.29719680925891701</c:v>
                </c:pt>
                <c:pt idx="1779">
                  <c:v>0.29745363723281198</c:v>
                </c:pt>
                <c:pt idx="1780">
                  <c:v>0.29769568032471699</c:v>
                </c:pt>
                <c:pt idx="1781">
                  <c:v>0.29792904497677702</c:v>
                </c:pt>
                <c:pt idx="1782">
                  <c:v>0.29815093250361502</c:v>
                </c:pt>
                <c:pt idx="1783">
                  <c:v>0.29832584435456999</c:v>
                </c:pt>
                <c:pt idx="1784">
                  <c:v>0.29848127219967302</c:v>
                </c:pt>
                <c:pt idx="1785">
                  <c:v>0.29862163997669799</c:v>
                </c:pt>
                <c:pt idx="1786">
                  <c:v>0.29876700626831298</c:v>
                </c:pt>
                <c:pt idx="1787">
                  <c:v>0.29892535259856701</c:v>
                </c:pt>
                <c:pt idx="1788">
                  <c:v>0.29907971151197699</c:v>
                </c:pt>
                <c:pt idx="1789">
                  <c:v>0.29922021064908599</c:v>
                </c:pt>
                <c:pt idx="1790">
                  <c:v>0.299300595790502</c:v>
                </c:pt>
                <c:pt idx="1791">
                  <c:v>0.29935453196702899</c:v>
                </c:pt>
                <c:pt idx="1792">
                  <c:v>0.299400674655874</c:v>
                </c:pt>
                <c:pt idx="1793">
                  <c:v>0.29942096617875102</c:v>
                </c:pt>
                <c:pt idx="1794">
                  <c:v>0.29945185635810301</c:v>
                </c:pt>
                <c:pt idx="1795">
                  <c:v>0.29948005900867303</c:v>
                </c:pt>
                <c:pt idx="1796">
                  <c:v>0.29948813041293398</c:v>
                </c:pt>
                <c:pt idx="1797">
                  <c:v>0.29952136433225202</c:v>
                </c:pt>
                <c:pt idx="1798">
                  <c:v>0.29950550379230301</c:v>
                </c:pt>
                <c:pt idx="1799">
                  <c:v>0.29952822920838001</c:v>
                </c:pt>
                <c:pt idx="1800">
                  <c:v>0.29943306897041699</c:v>
                </c:pt>
                <c:pt idx="1801">
                  <c:v>0.29926233038216199</c:v>
                </c:pt>
                <c:pt idx="1802">
                  <c:v>0.29901772297899598</c:v>
                </c:pt>
                <c:pt idx="1803">
                  <c:v>0.29869496471750401</c:v>
                </c:pt>
                <c:pt idx="1804">
                  <c:v>0.29839389345254702</c:v>
                </c:pt>
                <c:pt idx="1805">
                  <c:v>0.29816898974654299</c:v>
                </c:pt>
                <c:pt idx="1806">
                  <c:v>0.2979507570728</c:v>
                </c:pt>
                <c:pt idx="1807">
                  <c:v>0.29774049859901502</c:v>
                </c:pt>
                <c:pt idx="1808">
                  <c:v>0.297576640501935</c:v>
                </c:pt>
                <c:pt idx="1809">
                  <c:v>0.297270571784713</c:v>
                </c:pt>
                <c:pt idx="1810">
                  <c:v>0.29689826297060901</c:v>
                </c:pt>
                <c:pt idx="1811">
                  <c:v>0.29653549679074598</c:v>
                </c:pt>
                <c:pt idx="1812">
                  <c:v>0.29608742539671101</c:v>
                </c:pt>
                <c:pt idx="1813">
                  <c:v>0.29575508495053898</c:v>
                </c:pt>
                <c:pt idx="1814">
                  <c:v>0.29552985348328198</c:v>
                </c:pt>
                <c:pt idx="1815">
                  <c:v>0.29521985069823398</c:v>
                </c:pt>
                <c:pt idx="1816">
                  <c:v>0.29495296800156301</c:v>
                </c:pt>
                <c:pt idx="1817">
                  <c:v>0.29461697653643598</c:v>
                </c:pt>
                <c:pt idx="1818">
                  <c:v>0.29414035376368802</c:v>
                </c:pt>
                <c:pt idx="1819">
                  <c:v>0.293758159951585</c:v>
                </c:pt>
                <c:pt idx="1820">
                  <c:v>0.29343392321506401</c:v>
                </c:pt>
                <c:pt idx="1821">
                  <c:v>0.29305251704032298</c:v>
                </c:pt>
                <c:pt idx="1822">
                  <c:v>0.29269184658741598</c:v>
                </c:pt>
                <c:pt idx="1823">
                  <c:v>0.292292294061684</c:v>
                </c:pt>
                <c:pt idx="1824">
                  <c:v>0.29184163965008503</c:v>
                </c:pt>
                <c:pt idx="1825">
                  <c:v>0.29143657558303498</c:v>
                </c:pt>
                <c:pt idx="1826">
                  <c:v>0.29106325219788498</c:v>
                </c:pt>
                <c:pt idx="1827">
                  <c:v>0.290656458930664</c:v>
                </c:pt>
                <c:pt idx="1828">
                  <c:v>0.29020025619465101</c:v>
                </c:pt>
                <c:pt idx="1829">
                  <c:v>0.28968606013874498</c:v>
                </c:pt>
                <c:pt idx="1830">
                  <c:v>0.289189770581328</c:v>
                </c:pt>
                <c:pt idx="1831">
                  <c:v>0.28866740611705499</c:v>
                </c:pt>
                <c:pt idx="1832">
                  <c:v>0.28817984639482702</c:v>
                </c:pt>
                <c:pt idx="1833">
                  <c:v>0.287736912281292</c:v>
                </c:pt>
                <c:pt idx="1834">
                  <c:v>0.28721402797540102</c:v>
                </c:pt>
                <c:pt idx="1835">
                  <c:v>0.286574732276422</c:v>
                </c:pt>
                <c:pt idx="1836">
                  <c:v>0.286042276604275</c:v>
                </c:pt>
                <c:pt idx="1837">
                  <c:v>0.28557691835073801</c:v>
                </c:pt>
                <c:pt idx="1838">
                  <c:v>0.28506022705303002</c:v>
                </c:pt>
                <c:pt idx="1839">
                  <c:v>0.28457447602827501</c:v>
                </c:pt>
                <c:pt idx="1840">
                  <c:v>0.28409160212222501</c:v>
                </c:pt>
                <c:pt idx="1841">
                  <c:v>0.28358827067194298</c:v>
                </c:pt>
                <c:pt idx="1842">
                  <c:v>0.28307344222783198</c:v>
                </c:pt>
                <c:pt idx="1843">
                  <c:v>0.28254747949363801</c:v>
                </c:pt>
                <c:pt idx="1844">
                  <c:v>0.28204994827393298</c:v>
                </c:pt>
                <c:pt idx="1845">
                  <c:v>0.281440151071984</c:v>
                </c:pt>
                <c:pt idx="1846">
                  <c:v>0.28084440033622798</c:v>
                </c:pt>
                <c:pt idx="1847">
                  <c:v>0.28034891894248698</c:v>
                </c:pt>
                <c:pt idx="1848">
                  <c:v>0.27980305575030201</c:v>
                </c:pt>
                <c:pt idx="1849">
                  <c:v>0.27929877473385001</c:v>
                </c:pt>
                <c:pt idx="1850">
                  <c:v>0.278779132778534</c:v>
                </c:pt>
                <c:pt idx="1851">
                  <c:v>0.278263603645446</c:v>
                </c:pt>
                <c:pt idx="1852">
                  <c:v>0.27776647601241899</c:v>
                </c:pt>
                <c:pt idx="1853">
                  <c:v>0.27727368717553702</c:v>
                </c:pt>
                <c:pt idx="1854">
                  <c:v>0.27670195036483503</c:v>
                </c:pt>
                <c:pt idx="1855">
                  <c:v>0.276382602841658</c:v>
                </c:pt>
                <c:pt idx="1856">
                  <c:v>0.27613096552859201</c:v>
                </c:pt>
                <c:pt idx="1857">
                  <c:v>0.27589653713731399</c:v>
                </c:pt>
                <c:pt idx="1858">
                  <c:v>0.275818818228452</c:v>
                </c:pt>
                <c:pt idx="1859">
                  <c:v>0.27582537592925599</c:v>
                </c:pt>
                <c:pt idx="1860">
                  <c:v>0.27582019789443502</c:v>
                </c:pt>
                <c:pt idx="1861">
                  <c:v>0.27592296212872602</c:v>
                </c:pt>
                <c:pt idx="1862">
                  <c:v>0.27625444914688402</c:v>
                </c:pt>
                <c:pt idx="1863">
                  <c:v>0.27650569568358202</c:v>
                </c:pt>
                <c:pt idx="1864">
                  <c:v>0.27674842664293098</c:v>
                </c:pt>
                <c:pt idx="1865">
                  <c:v>0.27704796525463898</c:v>
                </c:pt>
                <c:pt idx="1866">
                  <c:v>0.27742130401977499</c:v>
                </c:pt>
                <c:pt idx="1867">
                  <c:v>0.27778631704213602</c:v>
                </c:pt>
                <c:pt idx="1868">
                  <c:v>0.27819824742753002</c:v>
                </c:pt>
                <c:pt idx="1869">
                  <c:v>0.27863914534228101</c:v>
                </c:pt>
                <c:pt idx="1870">
                  <c:v>0.27888211346397401</c:v>
                </c:pt>
                <c:pt idx="1871">
                  <c:v>0.27911528608144398</c:v>
                </c:pt>
                <c:pt idx="1872">
                  <c:v>0.27932077662682298</c:v>
                </c:pt>
                <c:pt idx="1873">
                  <c:v>0.27944888277514202</c:v>
                </c:pt>
                <c:pt idx="1874">
                  <c:v>0.27968838158009601</c:v>
                </c:pt>
                <c:pt idx="1875">
                  <c:v>0.27980247756892002</c:v>
                </c:pt>
                <c:pt idx="1876">
                  <c:v>0.27978703860967802</c:v>
                </c:pt>
                <c:pt idx="1877">
                  <c:v>0.27956465622048199</c:v>
                </c:pt>
                <c:pt idx="1878">
                  <c:v>0.27938736738699099</c:v>
                </c:pt>
                <c:pt idx="1879">
                  <c:v>0.27909101558146499</c:v>
                </c:pt>
                <c:pt idx="1880">
                  <c:v>0.278882339259243</c:v>
                </c:pt>
                <c:pt idx="1881">
                  <c:v>0.27870269001456099</c:v>
                </c:pt>
                <c:pt idx="1882">
                  <c:v>0.27852492169640197</c:v>
                </c:pt>
                <c:pt idx="1883">
                  <c:v>0.278436950141706</c:v>
                </c:pt>
                <c:pt idx="1884">
                  <c:v>0.27815836139489902</c:v>
                </c:pt>
                <c:pt idx="1885">
                  <c:v>0.27771228954949201</c:v>
                </c:pt>
                <c:pt idx="1886">
                  <c:v>0.27735574458830098</c:v>
                </c:pt>
                <c:pt idx="1887">
                  <c:v>0.27682688310341003</c:v>
                </c:pt>
                <c:pt idx="1888">
                  <c:v>0.27642661408170799</c:v>
                </c:pt>
                <c:pt idx="1889">
                  <c:v>0.27621352194754401</c:v>
                </c:pt>
                <c:pt idx="1890">
                  <c:v>0.27585109629163701</c:v>
                </c:pt>
                <c:pt idx="1891">
                  <c:v>0.27542796186608798</c:v>
                </c:pt>
                <c:pt idx="1892">
                  <c:v>0.27500877527812201</c:v>
                </c:pt>
                <c:pt idx="1893">
                  <c:v>0.27452193436322397</c:v>
                </c:pt>
                <c:pt idx="1894">
                  <c:v>0.27400674609230602</c:v>
                </c:pt>
                <c:pt idx="1895">
                  <c:v>0.27357540585745799</c:v>
                </c:pt>
                <c:pt idx="1896">
                  <c:v>0.27320701477939602</c:v>
                </c:pt>
                <c:pt idx="1897">
                  <c:v>0.27279851153561402</c:v>
                </c:pt>
                <c:pt idx="1898">
                  <c:v>0.27245699859172401</c:v>
                </c:pt>
                <c:pt idx="1899">
                  <c:v>0.27220794564936301</c:v>
                </c:pt>
                <c:pt idx="1900">
                  <c:v>0.27185849713368399</c:v>
                </c:pt>
                <c:pt idx="1901">
                  <c:v>0.27142446723931501</c:v>
                </c:pt>
                <c:pt idx="1902">
                  <c:v>0.271055832062295</c:v>
                </c:pt>
                <c:pt idx="1903">
                  <c:v>0.27067268210017398</c:v>
                </c:pt>
                <c:pt idx="1904">
                  <c:v>0.27030823537731002</c:v>
                </c:pt>
                <c:pt idx="1905">
                  <c:v>0.27005461032490202</c:v>
                </c:pt>
                <c:pt idx="1906">
                  <c:v>0.26998058337900499</c:v>
                </c:pt>
                <c:pt idx="1907">
                  <c:v>0.26971534313663997</c:v>
                </c:pt>
                <c:pt idx="1908">
                  <c:v>0.26938865902429399</c:v>
                </c:pt>
                <c:pt idx="1909">
                  <c:v>0.26910153380330198</c:v>
                </c:pt>
                <c:pt idx="1910">
                  <c:v>0.26875593987746599</c:v>
                </c:pt>
                <c:pt idx="1911">
                  <c:v>0.26848001761227003</c:v>
                </c:pt>
                <c:pt idx="1912">
                  <c:v>0.26822664157924703</c:v>
                </c:pt>
                <c:pt idx="1913">
                  <c:v>0.26794966568689199</c:v>
                </c:pt>
                <c:pt idx="1914">
                  <c:v>0.26769198729300597</c:v>
                </c:pt>
                <c:pt idx="1915">
                  <c:v>0.26750416186998999</c:v>
                </c:pt>
                <c:pt idx="1916">
                  <c:v>0.267464221577631</c:v>
                </c:pt>
                <c:pt idx="1917">
                  <c:v>0.26729519669563301</c:v>
                </c:pt>
                <c:pt idx="1918">
                  <c:v>0.26714721927975699</c:v>
                </c:pt>
                <c:pt idx="1919">
                  <c:v>0.26688778264388002</c:v>
                </c:pt>
                <c:pt idx="1920">
                  <c:v>0.26639548156064802</c:v>
                </c:pt>
                <c:pt idx="1921">
                  <c:v>0.266118393818849</c:v>
                </c:pt>
                <c:pt idx="1922">
                  <c:v>0.26590237473618</c:v>
                </c:pt>
                <c:pt idx="1923">
                  <c:v>0.26571521313955998</c:v>
                </c:pt>
                <c:pt idx="1924">
                  <c:v>0.26567505113394402</c:v>
                </c:pt>
                <c:pt idx="1925">
                  <c:v>0.26560395560266498</c:v>
                </c:pt>
                <c:pt idx="1926">
                  <c:v>0.26552133578741499</c:v>
                </c:pt>
                <c:pt idx="1927">
                  <c:v>0.26540376844177999</c:v>
                </c:pt>
                <c:pt idx="1928">
                  <c:v>0.26528320604156003</c:v>
                </c:pt>
                <c:pt idx="1929">
                  <c:v>0.26512044025288101</c:v>
                </c:pt>
                <c:pt idx="1930">
                  <c:v>0.26504523702301502</c:v>
                </c:pt>
                <c:pt idx="1931">
                  <c:v>0.26497432980459201</c:v>
                </c:pt>
                <c:pt idx="1932">
                  <c:v>0.26491424661771301</c:v>
                </c:pt>
                <c:pt idx="1933">
                  <c:v>0.265017058809426</c:v>
                </c:pt>
                <c:pt idx="1934">
                  <c:v>0.26509817107517802</c:v>
                </c:pt>
                <c:pt idx="1935">
                  <c:v>0.26501951851000799</c:v>
                </c:pt>
                <c:pt idx="1936">
                  <c:v>0.26490812099140998</c:v>
                </c:pt>
                <c:pt idx="1937">
                  <c:v>0.264781178504015</c:v>
                </c:pt>
                <c:pt idx="1938">
                  <c:v>0.26457815706016402</c:v>
                </c:pt>
                <c:pt idx="1939">
                  <c:v>0.26443742064511899</c:v>
                </c:pt>
                <c:pt idx="1940">
                  <c:v>0.26447275529484299</c:v>
                </c:pt>
                <c:pt idx="1941">
                  <c:v>0.26452059217270402</c:v>
                </c:pt>
                <c:pt idx="1942">
                  <c:v>0.26445423465930801</c:v>
                </c:pt>
                <c:pt idx="1943">
                  <c:v>0.26444036598468001</c:v>
                </c:pt>
                <c:pt idx="1944">
                  <c:v>0.264248722330788</c:v>
                </c:pt>
                <c:pt idx="1945">
                  <c:v>0.26388723859729402</c:v>
                </c:pt>
                <c:pt idx="1946">
                  <c:v>0.263638589632742</c:v>
                </c:pt>
                <c:pt idx="1947">
                  <c:v>0.26328215045484898</c:v>
                </c:pt>
                <c:pt idx="1948">
                  <c:v>0.26305504568549098</c:v>
                </c:pt>
                <c:pt idx="1949">
                  <c:v>0.26291584974510201</c:v>
                </c:pt>
                <c:pt idx="1950">
                  <c:v>0.262632089627993</c:v>
                </c:pt>
                <c:pt idx="1951">
                  <c:v>0.26238070388638501</c:v>
                </c:pt>
                <c:pt idx="1952">
                  <c:v>0.261961935705183</c:v>
                </c:pt>
                <c:pt idx="1953">
                  <c:v>0.26141880446600702</c:v>
                </c:pt>
                <c:pt idx="1954">
                  <c:v>0.26095497942461998</c:v>
                </c:pt>
                <c:pt idx="1955">
                  <c:v>0.26035718642895</c:v>
                </c:pt>
                <c:pt idx="1956">
                  <c:v>0.25990088179519399</c:v>
                </c:pt>
                <c:pt idx="1957">
                  <c:v>0.25953165459586702</c:v>
                </c:pt>
                <c:pt idx="1958">
                  <c:v>0.25915891183146</c:v>
                </c:pt>
                <c:pt idx="1959">
                  <c:v>0.25882119833179101</c:v>
                </c:pt>
                <c:pt idx="1960">
                  <c:v>0.258530109440052</c:v>
                </c:pt>
                <c:pt idx="1961">
                  <c:v>0.25831559790874198</c:v>
                </c:pt>
                <c:pt idx="1962">
                  <c:v>0.25795560607365797</c:v>
                </c:pt>
                <c:pt idx="1963">
                  <c:v>0.25745008824958598</c:v>
                </c:pt>
                <c:pt idx="1964">
                  <c:v>0.25707838856065601</c:v>
                </c:pt>
                <c:pt idx="1965">
                  <c:v>0.25665319042686502</c:v>
                </c:pt>
                <c:pt idx="1966">
                  <c:v>0.25626587070014401</c:v>
                </c:pt>
                <c:pt idx="1967">
                  <c:v>0.25620061593861698</c:v>
                </c:pt>
                <c:pt idx="1968">
                  <c:v>0.25614852040833602</c:v>
                </c:pt>
                <c:pt idx="1969">
                  <c:v>0.255834028603727</c:v>
                </c:pt>
                <c:pt idx="1970">
                  <c:v>0.25560340254132102</c:v>
                </c:pt>
                <c:pt idx="1971">
                  <c:v>0.25540590656233603</c:v>
                </c:pt>
                <c:pt idx="1972">
                  <c:v>0.255176425234522</c:v>
                </c:pt>
                <c:pt idx="1973">
                  <c:v>0.25506756047103102</c:v>
                </c:pt>
                <c:pt idx="1974">
                  <c:v>0.25484139884478002</c:v>
                </c:pt>
                <c:pt idx="1975">
                  <c:v>0.25435488067355599</c:v>
                </c:pt>
                <c:pt idx="1976">
                  <c:v>0.254002996349046</c:v>
                </c:pt>
                <c:pt idx="1977">
                  <c:v>0.25378273990241201</c:v>
                </c:pt>
                <c:pt idx="1978">
                  <c:v>0.25347987557760199</c:v>
                </c:pt>
                <c:pt idx="1979">
                  <c:v>0.25327474694627</c:v>
                </c:pt>
                <c:pt idx="1980">
                  <c:v>0.25297243572405298</c:v>
                </c:pt>
                <c:pt idx="1981">
                  <c:v>0.25257413315820199</c:v>
                </c:pt>
                <c:pt idx="1982">
                  <c:v>0.25246416133806299</c:v>
                </c:pt>
                <c:pt idx="1983">
                  <c:v>0.252369729061448</c:v>
                </c:pt>
                <c:pt idx="1984">
                  <c:v>0.252070117060337</c:v>
                </c:pt>
                <c:pt idx="1985">
                  <c:v>0.251648642145611</c:v>
                </c:pt>
                <c:pt idx="1986">
                  <c:v>0.25120035363777699</c:v>
                </c:pt>
                <c:pt idx="1987">
                  <c:v>0.25088183138350101</c:v>
                </c:pt>
                <c:pt idx="1988">
                  <c:v>0.25075393915616301</c:v>
                </c:pt>
                <c:pt idx="1989">
                  <c:v>0.25079868599155403</c:v>
                </c:pt>
                <c:pt idx="1990">
                  <c:v>0.25063392423837</c:v>
                </c:pt>
                <c:pt idx="1991">
                  <c:v>0.25002590747353998</c:v>
                </c:pt>
                <c:pt idx="1992">
                  <c:v>0.24936252984980001</c:v>
                </c:pt>
                <c:pt idx="1993">
                  <c:v>0.24876441060926799</c:v>
                </c:pt>
                <c:pt idx="1994">
                  <c:v>0.24822588143354199</c:v>
                </c:pt>
                <c:pt idx="1995">
                  <c:v>0.24805195574872499</c:v>
                </c:pt>
                <c:pt idx="1996">
                  <c:v>0.24784774695029299</c:v>
                </c:pt>
                <c:pt idx="1997">
                  <c:v>0.247663499319111</c:v>
                </c:pt>
                <c:pt idx="1998">
                  <c:v>0.24756511644096599</c:v>
                </c:pt>
                <c:pt idx="1999">
                  <c:v>0.247412396776966</c:v>
                </c:pt>
                <c:pt idx="2000">
                  <c:v>0.24727425991018201</c:v>
                </c:pt>
                <c:pt idx="2001">
                  <c:v>0.24712949372124901</c:v>
                </c:pt>
                <c:pt idx="2002">
                  <c:v>0.24697888826880901</c:v>
                </c:pt>
                <c:pt idx="2003">
                  <c:v>0.246912921526139</c:v>
                </c:pt>
                <c:pt idx="2004">
                  <c:v>0.24693908871817499</c:v>
                </c:pt>
                <c:pt idx="2005">
                  <c:v>0.24683081235638399</c:v>
                </c:pt>
                <c:pt idx="2006">
                  <c:v>0.246513574107668</c:v>
                </c:pt>
                <c:pt idx="2007">
                  <c:v>0.24634207800216501</c:v>
                </c:pt>
                <c:pt idx="2008">
                  <c:v>0.246271089834813</c:v>
                </c:pt>
                <c:pt idx="2009">
                  <c:v>0.24612276102042299</c:v>
                </c:pt>
                <c:pt idx="2010">
                  <c:v>0.24615105673239501</c:v>
                </c:pt>
                <c:pt idx="2011">
                  <c:v>0.24608967273742399</c:v>
                </c:pt>
                <c:pt idx="2012">
                  <c:v>0.245717182537836</c:v>
                </c:pt>
                <c:pt idx="2013">
                  <c:v>0.245604616526266</c:v>
                </c:pt>
                <c:pt idx="2014">
                  <c:v>0.24565176963871199</c:v>
                </c:pt>
                <c:pt idx="2015">
                  <c:v>0.245505193550039</c:v>
                </c:pt>
                <c:pt idx="2016">
                  <c:v>0.24546263373497201</c:v>
                </c:pt>
                <c:pt idx="2017">
                  <c:v>0.24511677888491801</c:v>
                </c:pt>
                <c:pt idx="2018">
                  <c:v>0.24433713777548599</c:v>
                </c:pt>
                <c:pt idx="2019">
                  <c:v>0.24396658182393399</c:v>
                </c:pt>
                <c:pt idx="2020">
                  <c:v>0.24359396138519099</c:v>
                </c:pt>
                <c:pt idx="2021">
                  <c:v>0.243350016388832</c:v>
                </c:pt>
                <c:pt idx="2022">
                  <c:v>0.243356222879236</c:v>
                </c:pt>
                <c:pt idx="2023">
                  <c:v>0.24315216690635699</c:v>
                </c:pt>
                <c:pt idx="2024">
                  <c:v>0.24313930687138099</c:v>
                </c:pt>
                <c:pt idx="2025">
                  <c:v>0.24284162721689101</c:v>
                </c:pt>
                <c:pt idx="2026">
                  <c:v>0.24232292033636699</c:v>
                </c:pt>
                <c:pt idx="2027">
                  <c:v>0.24205620241659301</c:v>
                </c:pt>
                <c:pt idx="2028">
                  <c:v>0.241476528273638</c:v>
                </c:pt>
                <c:pt idx="2029">
                  <c:v>0.24104058391365701</c:v>
                </c:pt>
                <c:pt idx="2030">
                  <c:v>0.241027867089601</c:v>
                </c:pt>
                <c:pt idx="2031">
                  <c:v>0.240731389956331</c:v>
                </c:pt>
                <c:pt idx="2032">
                  <c:v>0.240368498839935</c:v>
                </c:pt>
                <c:pt idx="2033">
                  <c:v>0.24008103123087501</c:v>
                </c:pt>
                <c:pt idx="2034">
                  <c:v>0.239644454744528</c:v>
                </c:pt>
                <c:pt idx="2035">
                  <c:v>0.23931493461568401</c:v>
                </c:pt>
                <c:pt idx="2036">
                  <c:v>0.238789701803686</c:v>
                </c:pt>
                <c:pt idx="2037">
                  <c:v>0.238670599223751</c:v>
                </c:pt>
                <c:pt idx="2038">
                  <c:v>0.23886815566832401</c:v>
                </c:pt>
                <c:pt idx="2039">
                  <c:v>0.23885591220666799</c:v>
                </c:pt>
                <c:pt idx="2040">
                  <c:v>0.239154954413655</c:v>
                </c:pt>
                <c:pt idx="2041">
                  <c:v>0.23908275325158501</c:v>
                </c:pt>
                <c:pt idx="2042">
                  <c:v>0.23859917884927301</c:v>
                </c:pt>
                <c:pt idx="2043">
                  <c:v>0.23857648617143501</c:v>
                </c:pt>
                <c:pt idx="2044">
                  <c:v>0.23839015313342701</c:v>
                </c:pt>
                <c:pt idx="2045">
                  <c:v>0.237982562275287</c:v>
                </c:pt>
                <c:pt idx="2046">
                  <c:v>0.238091136340845</c:v>
                </c:pt>
                <c:pt idx="2047">
                  <c:v>0.23789007709201401</c:v>
                </c:pt>
                <c:pt idx="2048">
                  <c:v>0.23712749456929</c:v>
                </c:pt>
                <c:pt idx="2049">
                  <c:v>0.23654396349867099</c:v>
                </c:pt>
                <c:pt idx="2050">
                  <c:v>0.23617119657490901</c:v>
                </c:pt>
                <c:pt idx="2051">
                  <c:v>0.23560192573886701</c:v>
                </c:pt>
                <c:pt idx="2052">
                  <c:v>0.235165615097435</c:v>
                </c:pt>
                <c:pt idx="2053">
                  <c:v>0.23549542029457199</c:v>
                </c:pt>
                <c:pt idx="2054">
                  <c:v>0.23565631095676001</c:v>
                </c:pt>
                <c:pt idx="2055">
                  <c:v>0.23502349281659399</c:v>
                </c:pt>
                <c:pt idx="2056">
                  <c:v>0.23426235531162201</c:v>
                </c:pt>
                <c:pt idx="2057">
                  <c:v>0.23336754702117199</c:v>
                </c:pt>
                <c:pt idx="2058">
                  <c:v>0.23247893871269501</c:v>
                </c:pt>
                <c:pt idx="2059">
                  <c:v>0.231927041443618</c:v>
                </c:pt>
                <c:pt idx="2060">
                  <c:v>0.232174920205443</c:v>
                </c:pt>
                <c:pt idx="2061">
                  <c:v>0.232276915191311</c:v>
                </c:pt>
                <c:pt idx="2062">
                  <c:v>0.23153872783945201</c:v>
                </c:pt>
                <c:pt idx="2063">
                  <c:v>0.23066752535731999</c:v>
                </c:pt>
                <c:pt idx="2064">
                  <c:v>0.22916593013165601</c:v>
                </c:pt>
                <c:pt idx="2065">
                  <c:v>0.22883045175810801</c:v>
                </c:pt>
                <c:pt idx="2066">
                  <c:v>0.22864520362964499</c:v>
                </c:pt>
                <c:pt idx="2067">
                  <c:v>0.227195900896908</c:v>
                </c:pt>
                <c:pt idx="2068">
                  <c:v>0.226711534260743</c:v>
                </c:pt>
                <c:pt idx="2069">
                  <c:v>0.22523583454132901</c:v>
                </c:pt>
                <c:pt idx="2070">
                  <c:v>0.22402208786432401</c:v>
                </c:pt>
                <c:pt idx="2071">
                  <c:v>0.22458783031603599</c:v>
                </c:pt>
                <c:pt idx="2072">
                  <c:v>0.22409224185367799</c:v>
                </c:pt>
                <c:pt idx="2073">
                  <c:v>0.22339310279340799</c:v>
                </c:pt>
                <c:pt idx="2074">
                  <c:v>0.223134296174575</c:v>
                </c:pt>
                <c:pt idx="2075">
                  <c:v>0.22233171720139</c:v>
                </c:pt>
                <c:pt idx="2076">
                  <c:v>0.22175639130880601</c:v>
                </c:pt>
                <c:pt idx="2077">
                  <c:v>0.221779067354828</c:v>
                </c:pt>
                <c:pt idx="2078">
                  <c:v>0.22218047697794699</c:v>
                </c:pt>
                <c:pt idx="2079">
                  <c:v>0.221786468517431</c:v>
                </c:pt>
                <c:pt idx="2080">
                  <c:v>0.220725448125483</c:v>
                </c:pt>
                <c:pt idx="2081">
                  <c:v>0.21970824853496099</c:v>
                </c:pt>
                <c:pt idx="2082">
                  <c:v>0.21814231354579799</c:v>
                </c:pt>
                <c:pt idx="2083">
                  <c:v>0.21687002385048601</c:v>
                </c:pt>
                <c:pt idx="2084">
                  <c:v>0.215894258537287</c:v>
                </c:pt>
                <c:pt idx="2085">
                  <c:v>0.214525988967741</c:v>
                </c:pt>
                <c:pt idx="2086">
                  <c:v>0.21438477485851401</c:v>
                </c:pt>
                <c:pt idx="2087">
                  <c:v>0.21350764355080501</c:v>
                </c:pt>
                <c:pt idx="2088">
                  <c:v>0.21285522756400399</c:v>
                </c:pt>
                <c:pt idx="2089">
                  <c:v>0.21367628113474599</c:v>
                </c:pt>
                <c:pt idx="2090">
                  <c:v>0.21183912193332</c:v>
                </c:pt>
                <c:pt idx="2091">
                  <c:v>0.21069958316854701</c:v>
                </c:pt>
                <c:pt idx="2092">
                  <c:v>0.20930111400033299</c:v>
                </c:pt>
                <c:pt idx="2093">
                  <c:v>0.207709264738449</c:v>
                </c:pt>
                <c:pt idx="2094">
                  <c:v>0.20649017722229701</c:v>
                </c:pt>
                <c:pt idx="2095">
                  <c:v>0.205114012368867</c:v>
                </c:pt>
                <c:pt idx="2096">
                  <c:v>0.203326019424623</c:v>
                </c:pt>
                <c:pt idx="2097">
                  <c:v>0.202698161364497</c:v>
                </c:pt>
                <c:pt idx="2098">
                  <c:v>0.200892693768324</c:v>
                </c:pt>
                <c:pt idx="2099">
                  <c:v>0.19860964505596501</c:v>
                </c:pt>
              </c:numCache>
            </c:numRef>
          </c:yVal>
          <c:smooth val="1"/>
          <c:extLst>
            <c:ext xmlns:c16="http://schemas.microsoft.com/office/drawing/2014/chart" uri="{C3380CC4-5D6E-409C-BE32-E72D297353CC}">
              <c16:uniqueId val="{00000005-0B7D-0741-AC4D-857EB043BEB4}"/>
            </c:ext>
          </c:extLst>
        </c:ser>
        <c:ser>
          <c:idx val="6"/>
          <c:order val="6"/>
          <c:tx>
            <c:strRef>
              <c:f>DEA_All_Sites_Ref!$A$33</c:f>
              <c:strCache>
                <c:ptCount val="1"/>
                <c:pt idx="0">
                  <c:v>20180623_MDN</c:v>
                </c:pt>
              </c:strCache>
            </c:strRef>
          </c:tx>
          <c:spPr>
            <a:ln w="19050" cap="rnd">
              <a:solidFill>
                <a:schemeClr val="accent6">
                  <a:lumMod val="60000"/>
                  <a:lumOff val="40000"/>
                </a:schemeClr>
              </a:solidFill>
              <a:round/>
            </a:ln>
            <a:effectLst/>
          </c:spPr>
          <c:marker>
            <c:symbol val="none"/>
          </c:marker>
          <c:dPt>
            <c:idx val="1448"/>
            <c:marker>
              <c:symbol val="none"/>
            </c:marker>
            <c:bubble3D val="0"/>
            <c:spPr>
              <a:ln w="19050" cap="rnd">
                <a:solidFill>
                  <a:schemeClr val="accent6">
                    <a:lumMod val="40000"/>
                    <a:lumOff val="60000"/>
                  </a:schemeClr>
                </a:solidFill>
                <a:round/>
              </a:ln>
              <a:effectLst/>
            </c:spPr>
            <c:extLst>
              <c:ext xmlns:c16="http://schemas.microsoft.com/office/drawing/2014/chart" uri="{C3380CC4-5D6E-409C-BE32-E72D297353CC}">
                <c16:uniqueId val="{00000007-0B7D-0741-AC4D-857EB043BEB4}"/>
              </c:ext>
            </c:extLst>
          </c:dPt>
          <c:xVal>
            <c:numRef>
              <c:f>DEA_All_Sites_Ref!$B$32:$CDT$32</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DEA_All_Sites_Ref!$B$33:$CDT$33</c:f>
              <c:numCache>
                <c:formatCode>0.00E+00</c:formatCode>
                <c:ptCount val="2151"/>
                <c:pt idx="0">
                  <c:v>3.5687744645095498E-2</c:v>
                </c:pt>
                <c:pt idx="1">
                  <c:v>3.5436725922942197E-2</c:v>
                </c:pt>
                <c:pt idx="2">
                  <c:v>3.5969855665346197E-2</c:v>
                </c:pt>
                <c:pt idx="3">
                  <c:v>3.6329204531006999E-2</c:v>
                </c:pt>
                <c:pt idx="4">
                  <c:v>3.5794042266412703E-2</c:v>
                </c:pt>
                <c:pt idx="5">
                  <c:v>3.59298091153211E-2</c:v>
                </c:pt>
                <c:pt idx="6">
                  <c:v>3.6053657038419597E-2</c:v>
                </c:pt>
                <c:pt idx="7">
                  <c:v>3.6178919583344502E-2</c:v>
                </c:pt>
                <c:pt idx="8">
                  <c:v>3.6616197697812103E-2</c:v>
                </c:pt>
                <c:pt idx="9">
                  <c:v>3.6770913500394402E-2</c:v>
                </c:pt>
                <c:pt idx="10">
                  <c:v>3.6732788443402699E-2</c:v>
                </c:pt>
                <c:pt idx="11">
                  <c:v>3.6682842167971498E-2</c:v>
                </c:pt>
                <c:pt idx="12">
                  <c:v>3.6475711561991198E-2</c:v>
                </c:pt>
                <c:pt idx="13">
                  <c:v>3.6719226714311798E-2</c:v>
                </c:pt>
                <c:pt idx="14">
                  <c:v>3.6756537013083797E-2</c:v>
                </c:pt>
                <c:pt idx="15">
                  <c:v>3.6751420638039801E-2</c:v>
                </c:pt>
                <c:pt idx="16">
                  <c:v>3.68998908523284E-2</c:v>
                </c:pt>
                <c:pt idx="17">
                  <c:v>3.7003722322911298E-2</c:v>
                </c:pt>
                <c:pt idx="18">
                  <c:v>3.7099440380180301E-2</c:v>
                </c:pt>
                <c:pt idx="19">
                  <c:v>3.7367507202662999E-2</c:v>
                </c:pt>
                <c:pt idx="20">
                  <c:v>3.7510385805424797E-2</c:v>
                </c:pt>
                <c:pt idx="21">
                  <c:v>3.7635038059996101E-2</c:v>
                </c:pt>
                <c:pt idx="22">
                  <c:v>3.7858081231645802E-2</c:v>
                </c:pt>
                <c:pt idx="23">
                  <c:v>3.81036963191696E-2</c:v>
                </c:pt>
                <c:pt idx="24">
                  <c:v>3.8223337008544599E-2</c:v>
                </c:pt>
                <c:pt idx="25">
                  <c:v>3.8360338285736803E-2</c:v>
                </c:pt>
                <c:pt idx="26">
                  <c:v>3.8556579867902403E-2</c:v>
                </c:pt>
                <c:pt idx="27">
                  <c:v>3.8828435107854602E-2</c:v>
                </c:pt>
                <c:pt idx="28">
                  <c:v>3.9137762896007101E-2</c:v>
                </c:pt>
                <c:pt idx="29">
                  <c:v>3.9389182858273503E-2</c:v>
                </c:pt>
                <c:pt idx="30">
                  <c:v>3.9736968683391702E-2</c:v>
                </c:pt>
                <c:pt idx="31">
                  <c:v>4.0074160816360803E-2</c:v>
                </c:pt>
                <c:pt idx="32">
                  <c:v>4.0300615384398303E-2</c:v>
                </c:pt>
                <c:pt idx="33">
                  <c:v>4.0618514707456803E-2</c:v>
                </c:pt>
                <c:pt idx="34">
                  <c:v>4.1032939128816899E-2</c:v>
                </c:pt>
                <c:pt idx="35">
                  <c:v>4.1477166166278598E-2</c:v>
                </c:pt>
                <c:pt idx="36">
                  <c:v>4.1853294366093398E-2</c:v>
                </c:pt>
                <c:pt idx="37">
                  <c:v>4.2156872833242098E-2</c:v>
                </c:pt>
                <c:pt idx="38">
                  <c:v>4.2509182236924799E-2</c:v>
                </c:pt>
                <c:pt idx="39">
                  <c:v>4.2769666644770499E-2</c:v>
                </c:pt>
                <c:pt idx="40">
                  <c:v>4.3215075226320898E-2</c:v>
                </c:pt>
                <c:pt idx="41">
                  <c:v>4.3689106166412903E-2</c:v>
                </c:pt>
                <c:pt idx="42">
                  <c:v>4.3942823086793197E-2</c:v>
                </c:pt>
                <c:pt idx="43">
                  <c:v>4.4420060623685302E-2</c:v>
                </c:pt>
                <c:pt idx="44">
                  <c:v>4.4882991889656998E-2</c:v>
                </c:pt>
                <c:pt idx="45">
                  <c:v>4.5257403040764303E-2</c:v>
                </c:pt>
                <c:pt idx="46">
                  <c:v>4.5553572468337397E-2</c:v>
                </c:pt>
                <c:pt idx="47">
                  <c:v>4.5964818105617103E-2</c:v>
                </c:pt>
                <c:pt idx="48">
                  <c:v>4.6358774549238597E-2</c:v>
                </c:pt>
                <c:pt idx="49">
                  <c:v>4.67161200776968E-2</c:v>
                </c:pt>
                <c:pt idx="50">
                  <c:v>4.7094947326328303E-2</c:v>
                </c:pt>
                <c:pt idx="51">
                  <c:v>4.7396089539981603E-2</c:v>
                </c:pt>
                <c:pt idx="52">
                  <c:v>4.7728384228511701E-2</c:v>
                </c:pt>
                <c:pt idx="53">
                  <c:v>4.8169570546472702E-2</c:v>
                </c:pt>
                <c:pt idx="54">
                  <c:v>4.8468483810289099E-2</c:v>
                </c:pt>
                <c:pt idx="55">
                  <c:v>4.8779967180433599E-2</c:v>
                </c:pt>
                <c:pt idx="56">
                  <c:v>4.9163024427972497E-2</c:v>
                </c:pt>
                <c:pt idx="57">
                  <c:v>4.9652221165023797E-2</c:v>
                </c:pt>
                <c:pt idx="58">
                  <c:v>5.0144965238929001E-2</c:v>
                </c:pt>
                <c:pt idx="59">
                  <c:v>5.0600956963583597E-2</c:v>
                </c:pt>
                <c:pt idx="60">
                  <c:v>5.1077855424926502E-2</c:v>
                </c:pt>
                <c:pt idx="61">
                  <c:v>5.1572680295033202E-2</c:v>
                </c:pt>
                <c:pt idx="62">
                  <c:v>5.2053160589760603E-2</c:v>
                </c:pt>
                <c:pt idx="63">
                  <c:v>5.25009682768494E-2</c:v>
                </c:pt>
                <c:pt idx="64">
                  <c:v>5.2881029300582798E-2</c:v>
                </c:pt>
                <c:pt idx="65">
                  <c:v>5.3369904140812302E-2</c:v>
                </c:pt>
                <c:pt idx="66">
                  <c:v>5.3886228043025397E-2</c:v>
                </c:pt>
                <c:pt idx="67">
                  <c:v>5.4401610832051403E-2</c:v>
                </c:pt>
                <c:pt idx="68">
                  <c:v>5.4909128270180199E-2</c:v>
                </c:pt>
                <c:pt idx="69">
                  <c:v>5.53906555601546E-2</c:v>
                </c:pt>
                <c:pt idx="70">
                  <c:v>5.5959822906985597E-2</c:v>
                </c:pt>
                <c:pt idx="71">
                  <c:v>5.6518019659186097E-2</c:v>
                </c:pt>
                <c:pt idx="72">
                  <c:v>5.7019239965035599E-2</c:v>
                </c:pt>
                <c:pt idx="73">
                  <c:v>5.7622986740387898E-2</c:v>
                </c:pt>
                <c:pt idx="74">
                  <c:v>5.8193572549421001E-2</c:v>
                </c:pt>
                <c:pt idx="75">
                  <c:v>5.8697783259993502E-2</c:v>
                </c:pt>
                <c:pt idx="76">
                  <c:v>5.9243042549980002E-2</c:v>
                </c:pt>
                <c:pt idx="77">
                  <c:v>5.9836216778925103E-2</c:v>
                </c:pt>
                <c:pt idx="78">
                  <c:v>6.0456304364201997E-2</c:v>
                </c:pt>
                <c:pt idx="79">
                  <c:v>6.1103102615028299E-2</c:v>
                </c:pt>
                <c:pt idx="80">
                  <c:v>6.1719456821276997E-2</c:v>
                </c:pt>
                <c:pt idx="81">
                  <c:v>6.2363132007680198E-2</c:v>
                </c:pt>
                <c:pt idx="82">
                  <c:v>6.3007787618247699E-2</c:v>
                </c:pt>
                <c:pt idx="83">
                  <c:v>6.3591827025304998E-2</c:v>
                </c:pt>
                <c:pt idx="84">
                  <c:v>6.4211906563290996E-2</c:v>
                </c:pt>
                <c:pt idx="85">
                  <c:v>6.4809553931287206E-2</c:v>
                </c:pt>
                <c:pt idx="86">
                  <c:v>6.5362425337491606E-2</c:v>
                </c:pt>
                <c:pt idx="87">
                  <c:v>6.5924957697398895E-2</c:v>
                </c:pt>
                <c:pt idx="88">
                  <c:v>6.6532428730552096E-2</c:v>
                </c:pt>
                <c:pt idx="89">
                  <c:v>6.7124693368636107E-2</c:v>
                </c:pt>
                <c:pt idx="90">
                  <c:v>6.7720023019582395E-2</c:v>
                </c:pt>
                <c:pt idx="91">
                  <c:v>6.8264278357446806E-2</c:v>
                </c:pt>
                <c:pt idx="92">
                  <c:v>6.8805862786220098E-2</c:v>
                </c:pt>
                <c:pt idx="93">
                  <c:v>6.9357957822303501E-2</c:v>
                </c:pt>
                <c:pt idx="94">
                  <c:v>6.9902128484117199E-2</c:v>
                </c:pt>
                <c:pt idx="95">
                  <c:v>7.0447651843064396E-2</c:v>
                </c:pt>
                <c:pt idx="96">
                  <c:v>7.1000590532556404E-2</c:v>
                </c:pt>
                <c:pt idx="97">
                  <c:v>7.1504854694537698E-2</c:v>
                </c:pt>
                <c:pt idx="98">
                  <c:v>7.1985413351705399E-2</c:v>
                </c:pt>
                <c:pt idx="99">
                  <c:v>7.2469598530173401E-2</c:v>
                </c:pt>
                <c:pt idx="100">
                  <c:v>7.2928493768612698E-2</c:v>
                </c:pt>
                <c:pt idx="101">
                  <c:v>7.3400763722229104E-2</c:v>
                </c:pt>
                <c:pt idx="102">
                  <c:v>7.3882624292818305E-2</c:v>
                </c:pt>
                <c:pt idx="103">
                  <c:v>7.43433992009878E-2</c:v>
                </c:pt>
                <c:pt idx="104">
                  <c:v>7.4796828293782494E-2</c:v>
                </c:pt>
                <c:pt idx="105">
                  <c:v>7.52225823857232E-2</c:v>
                </c:pt>
                <c:pt idx="106">
                  <c:v>7.5628841352227499E-2</c:v>
                </c:pt>
                <c:pt idx="107">
                  <c:v>7.6050870673610299E-2</c:v>
                </c:pt>
                <c:pt idx="108">
                  <c:v>7.6453999891859095E-2</c:v>
                </c:pt>
                <c:pt idx="109">
                  <c:v>7.6789483053175997E-2</c:v>
                </c:pt>
                <c:pt idx="110">
                  <c:v>7.7137180031108296E-2</c:v>
                </c:pt>
                <c:pt idx="111">
                  <c:v>7.7512201656020102E-2</c:v>
                </c:pt>
                <c:pt idx="112">
                  <c:v>7.7852204163648103E-2</c:v>
                </c:pt>
                <c:pt idx="113">
                  <c:v>7.8187580659259806E-2</c:v>
                </c:pt>
                <c:pt idx="114">
                  <c:v>7.8521719506717505E-2</c:v>
                </c:pt>
                <c:pt idx="115">
                  <c:v>7.8831072117164003E-2</c:v>
                </c:pt>
                <c:pt idx="116">
                  <c:v>7.9157901994416094E-2</c:v>
                </c:pt>
                <c:pt idx="117">
                  <c:v>7.9472084413869201E-2</c:v>
                </c:pt>
                <c:pt idx="118">
                  <c:v>7.9785149491550494E-2</c:v>
                </c:pt>
                <c:pt idx="119">
                  <c:v>8.0109364630607305E-2</c:v>
                </c:pt>
                <c:pt idx="120">
                  <c:v>8.0436538344321101E-2</c:v>
                </c:pt>
                <c:pt idx="121">
                  <c:v>8.0745671506175301E-2</c:v>
                </c:pt>
                <c:pt idx="122">
                  <c:v>8.1041791932891002E-2</c:v>
                </c:pt>
                <c:pt idx="123">
                  <c:v>8.1370992076265206E-2</c:v>
                </c:pt>
                <c:pt idx="124">
                  <c:v>8.1715628646696403E-2</c:v>
                </c:pt>
                <c:pt idx="125">
                  <c:v>8.2038402972775495E-2</c:v>
                </c:pt>
                <c:pt idx="126">
                  <c:v>8.2358636388067993E-2</c:v>
                </c:pt>
                <c:pt idx="127">
                  <c:v>8.2717688630349798E-2</c:v>
                </c:pt>
                <c:pt idx="128">
                  <c:v>8.3055978596073499E-2</c:v>
                </c:pt>
                <c:pt idx="129">
                  <c:v>8.3391341950925693E-2</c:v>
                </c:pt>
                <c:pt idx="130">
                  <c:v>8.3753242394292299E-2</c:v>
                </c:pt>
                <c:pt idx="131">
                  <c:v>8.4145381408959094E-2</c:v>
                </c:pt>
                <c:pt idx="132">
                  <c:v>8.4534791186923502E-2</c:v>
                </c:pt>
                <c:pt idx="133">
                  <c:v>8.4895822855221098E-2</c:v>
                </c:pt>
                <c:pt idx="134">
                  <c:v>8.5298986101575894E-2</c:v>
                </c:pt>
                <c:pt idx="135">
                  <c:v>8.57776730337904E-2</c:v>
                </c:pt>
                <c:pt idx="136">
                  <c:v>8.6277196961737093E-2</c:v>
                </c:pt>
                <c:pt idx="137">
                  <c:v>8.6763410984657799E-2</c:v>
                </c:pt>
                <c:pt idx="138">
                  <c:v>8.7178467938951607E-2</c:v>
                </c:pt>
                <c:pt idx="139">
                  <c:v>8.7622196165579397E-2</c:v>
                </c:pt>
                <c:pt idx="140">
                  <c:v>8.8077730560952999E-2</c:v>
                </c:pt>
                <c:pt idx="141">
                  <c:v>8.8537300994292106E-2</c:v>
                </c:pt>
                <c:pt idx="142">
                  <c:v>8.90114770470887E-2</c:v>
                </c:pt>
                <c:pt idx="143">
                  <c:v>8.9508474824064793E-2</c:v>
                </c:pt>
                <c:pt idx="144">
                  <c:v>9.0026932344648605E-2</c:v>
                </c:pt>
                <c:pt idx="145">
                  <c:v>9.05410558140054E-2</c:v>
                </c:pt>
                <c:pt idx="146">
                  <c:v>9.1008627132587602E-2</c:v>
                </c:pt>
                <c:pt idx="147">
                  <c:v>9.1498405739194003E-2</c:v>
                </c:pt>
                <c:pt idx="148">
                  <c:v>9.2041175707223505E-2</c:v>
                </c:pt>
                <c:pt idx="149">
                  <c:v>9.2594085791001896E-2</c:v>
                </c:pt>
                <c:pt idx="150">
                  <c:v>9.3152187406488104E-2</c:v>
                </c:pt>
                <c:pt idx="151">
                  <c:v>9.3697127327958998E-2</c:v>
                </c:pt>
                <c:pt idx="152">
                  <c:v>9.4223265691783006E-2</c:v>
                </c:pt>
                <c:pt idx="153">
                  <c:v>9.4798814653858393E-2</c:v>
                </c:pt>
                <c:pt idx="154">
                  <c:v>9.5370697314916403E-2</c:v>
                </c:pt>
                <c:pt idx="155">
                  <c:v>9.5879092908198904E-2</c:v>
                </c:pt>
                <c:pt idx="156">
                  <c:v>9.6401046426765905E-2</c:v>
                </c:pt>
                <c:pt idx="157">
                  <c:v>9.6963785513610998E-2</c:v>
                </c:pt>
                <c:pt idx="158">
                  <c:v>9.75025660096141E-2</c:v>
                </c:pt>
                <c:pt idx="159">
                  <c:v>9.8065242888043996E-2</c:v>
                </c:pt>
                <c:pt idx="160">
                  <c:v>9.8599698828296597E-2</c:v>
                </c:pt>
                <c:pt idx="161">
                  <c:v>9.9160438305117907E-2</c:v>
                </c:pt>
                <c:pt idx="162">
                  <c:v>9.9717207487651394E-2</c:v>
                </c:pt>
                <c:pt idx="163">
                  <c:v>0.10026651097283901</c:v>
                </c:pt>
                <c:pt idx="164">
                  <c:v>0.10085221656875901</c:v>
                </c:pt>
                <c:pt idx="165">
                  <c:v>0.101443520242626</c:v>
                </c:pt>
                <c:pt idx="166">
                  <c:v>0.102041297022782</c:v>
                </c:pt>
                <c:pt idx="167">
                  <c:v>0.102619215743163</c:v>
                </c:pt>
                <c:pt idx="168">
                  <c:v>0.103211729587528</c:v>
                </c:pt>
                <c:pt idx="169">
                  <c:v>0.103808178867646</c:v>
                </c:pt>
                <c:pt idx="170">
                  <c:v>0.104344372891561</c:v>
                </c:pt>
                <c:pt idx="171">
                  <c:v>0.104876507258251</c:v>
                </c:pt>
                <c:pt idx="172">
                  <c:v>0.10546202678321499</c:v>
                </c:pt>
                <c:pt idx="173">
                  <c:v>0.106045646708514</c:v>
                </c:pt>
                <c:pt idx="174">
                  <c:v>0.10658011025084101</c:v>
                </c:pt>
                <c:pt idx="175">
                  <c:v>0.107150956769356</c:v>
                </c:pt>
                <c:pt idx="176">
                  <c:v>0.107767373991565</c:v>
                </c:pt>
                <c:pt idx="177">
                  <c:v>0.10839736252278701</c:v>
                </c:pt>
                <c:pt idx="178">
                  <c:v>0.109033609414322</c:v>
                </c:pt>
                <c:pt idx="179">
                  <c:v>0.10960775777453401</c:v>
                </c:pt>
                <c:pt idx="180">
                  <c:v>0.11018168757902</c:v>
                </c:pt>
                <c:pt idx="181">
                  <c:v>0.110794319111904</c:v>
                </c:pt>
                <c:pt idx="182">
                  <c:v>0.111386875309747</c:v>
                </c:pt>
                <c:pt idx="183">
                  <c:v>0.112002016047843</c:v>
                </c:pt>
                <c:pt idx="184">
                  <c:v>0.11262088465943899</c:v>
                </c:pt>
                <c:pt idx="185">
                  <c:v>0.11325024564969501</c:v>
                </c:pt>
                <c:pt idx="186">
                  <c:v>0.113874079131059</c:v>
                </c:pt>
                <c:pt idx="187">
                  <c:v>0.114511217013506</c:v>
                </c:pt>
                <c:pt idx="188">
                  <c:v>0.115164199646724</c:v>
                </c:pt>
                <c:pt idx="189">
                  <c:v>0.115797054575509</c:v>
                </c:pt>
                <c:pt idx="190">
                  <c:v>0.11645590592556999</c:v>
                </c:pt>
                <c:pt idx="191">
                  <c:v>0.117129711623052</c:v>
                </c:pt>
                <c:pt idx="192">
                  <c:v>0.11778454441109799</c:v>
                </c:pt>
                <c:pt idx="193">
                  <c:v>0.11842827906763</c:v>
                </c:pt>
                <c:pt idx="194">
                  <c:v>0.11907053547827499</c:v>
                </c:pt>
                <c:pt idx="195">
                  <c:v>0.119720504793262</c:v>
                </c:pt>
                <c:pt idx="196">
                  <c:v>0.120337582389604</c:v>
                </c:pt>
                <c:pt idx="197">
                  <c:v>0.12100876208013001</c:v>
                </c:pt>
                <c:pt idx="198">
                  <c:v>0.12168755145820399</c:v>
                </c:pt>
                <c:pt idx="199">
                  <c:v>0.122331275982341</c:v>
                </c:pt>
                <c:pt idx="200">
                  <c:v>0.12299395333705</c:v>
                </c:pt>
                <c:pt idx="201">
                  <c:v>0.123661506652397</c:v>
                </c:pt>
                <c:pt idx="202">
                  <c:v>0.12434194318750499</c:v>
                </c:pt>
                <c:pt idx="203">
                  <c:v>0.12503624787279199</c:v>
                </c:pt>
                <c:pt idx="204">
                  <c:v>0.12569261660279099</c:v>
                </c:pt>
                <c:pt idx="205">
                  <c:v>0.126337698007079</c:v>
                </c:pt>
                <c:pt idx="206">
                  <c:v>0.12701206101147799</c:v>
                </c:pt>
                <c:pt idx="207">
                  <c:v>0.12772179948491499</c:v>
                </c:pt>
                <c:pt idx="208">
                  <c:v>0.12842689933450799</c:v>
                </c:pt>
                <c:pt idx="209">
                  <c:v>0.12911116792272201</c:v>
                </c:pt>
                <c:pt idx="210">
                  <c:v>0.12978217637362699</c:v>
                </c:pt>
                <c:pt idx="211">
                  <c:v>0.13044076034489199</c:v>
                </c:pt>
                <c:pt idx="212">
                  <c:v>0.13107761781723701</c:v>
                </c:pt>
                <c:pt idx="213">
                  <c:v>0.13170010783498801</c:v>
                </c:pt>
                <c:pt idx="214">
                  <c:v>0.13234561968688399</c:v>
                </c:pt>
                <c:pt idx="215">
                  <c:v>0.13298341974663799</c:v>
                </c:pt>
                <c:pt idx="216">
                  <c:v>0.133610511652659</c:v>
                </c:pt>
                <c:pt idx="217">
                  <c:v>0.134238118735242</c:v>
                </c:pt>
                <c:pt idx="218">
                  <c:v>0.13486615318627701</c:v>
                </c:pt>
                <c:pt idx="219">
                  <c:v>0.13550073401622301</c:v>
                </c:pt>
                <c:pt idx="220">
                  <c:v>0.13612241925124299</c:v>
                </c:pt>
                <c:pt idx="221">
                  <c:v>0.136710198666706</c:v>
                </c:pt>
                <c:pt idx="222">
                  <c:v>0.13728221498719101</c:v>
                </c:pt>
                <c:pt idx="223">
                  <c:v>0.13782053297510499</c:v>
                </c:pt>
                <c:pt idx="224">
                  <c:v>0.13834198870624401</c:v>
                </c:pt>
                <c:pt idx="225">
                  <c:v>0.13886161032184299</c:v>
                </c:pt>
                <c:pt idx="226">
                  <c:v>0.13933777593782101</c:v>
                </c:pt>
                <c:pt idx="227">
                  <c:v>0.139813647692105</c:v>
                </c:pt>
                <c:pt idx="228">
                  <c:v>0.14033313225063801</c:v>
                </c:pt>
                <c:pt idx="229">
                  <c:v>0.140814753227164</c:v>
                </c:pt>
                <c:pt idx="230">
                  <c:v>0.141301283966284</c:v>
                </c:pt>
                <c:pt idx="231">
                  <c:v>0.14179235631694201</c:v>
                </c:pt>
                <c:pt idx="232">
                  <c:v>0.142290722396365</c:v>
                </c:pt>
                <c:pt idx="233">
                  <c:v>0.142782877849635</c:v>
                </c:pt>
                <c:pt idx="234">
                  <c:v>0.143254743839514</c:v>
                </c:pt>
                <c:pt idx="235">
                  <c:v>0.14371890163731199</c:v>
                </c:pt>
                <c:pt idx="236">
                  <c:v>0.14417501557816301</c:v>
                </c:pt>
                <c:pt idx="237">
                  <c:v>0.14465197954716699</c:v>
                </c:pt>
                <c:pt idx="238">
                  <c:v>0.145136938494556</c:v>
                </c:pt>
                <c:pt idx="239">
                  <c:v>0.145631691572043</c:v>
                </c:pt>
                <c:pt idx="240">
                  <c:v>0.14614625960181599</c:v>
                </c:pt>
                <c:pt idx="241">
                  <c:v>0.14659962635834101</c:v>
                </c:pt>
                <c:pt idx="242">
                  <c:v>0.147002782209085</c:v>
                </c:pt>
                <c:pt idx="243">
                  <c:v>0.14743833822470601</c:v>
                </c:pt>
                <c:pt idx="244">
                  <c:v>0.14792040308881299</c:v>
                </c:pt>
                <c:pt idx="245">
                  <c:v>0.148396671838045</c:v>
                </c:pt>
                <c:pt idx="246">
                  <c:v>0.14884358439374201</c:v>
                </c:pt>
                <c:pt idx="247">
                  <c:v>0.14931148671358499</c:v>
                </c:pt>
                <c:pt idx="248">
                  <c:v>0.149751544763463</c:v>
                </c:pt>
                <c:pt idx="249">
                  <c:v>0.150183067645039</c:v>
                </c:pt>
                <c:pt idx="250">
                  <c:v>0.150617964105146</c:v>
                </c:pt>
                <c:pt idx="251">
                  <c:v>0.15104518271763101</c:v>
                </c:pt>
                <c:pt idx="252">
                  <c:v>0.15146543668589599</c:v>
                </c:pt>
                <c:pt idx="253">
                  <c:v>0.15188383694980501</c:v>
                </c:pt>
                <c:pt idx="254">
                  <c:v>0.15228615122005401</c:v>
                </c:pt>
                <c:pt idx="255">
                  <c:v>0.152697113602767</c:v>
                </c:pt>
                <c:pt idx="256">
                  <c:v>0.15312581022729099</c:v>
                </c:pt>
                <c:pt idx="257">
                  <c:v>0.15356861832573099</c:v>
                </c:pt>
                <c:pt idx="258">
                  <c:v>0.154009891299351</c:v>
                </c:pt>
                <c:pt idx="259">
                  <c:v>0.154442333275121</c:v>
                </c:pt>
                <c:pt idx="260">
                  <c:v>0.15487490659991901</c:v>
                </c:pt>
                <c:pt idx="261">
                  <c:v>0.15534085386135599</c:v>
                </c:pt>
                <c:pt idx="262">
                  <c:v>0.155775673865792</c:v>
                </c:pt>
                <c:pt idx="263">
                  <c:v>0.15619030943051401</c:v>
                </c:pt>
                <c:pt idx="264">
                  <c:v>0.15661112036743</c:v>
                </c:pt>
                <c:pt idx="265">
                  <c:v>0.15702735482660299</c:v>
                </c:pt>
                <c:pt idx="266">
                  <c:v>0.157428248975122</c:v>
                </c:pt>
                <c:pt idx="267">
                  <c:v>0.15782833970090501</c:v>
                </c:pt>
                <c:pt idx="268">
                  <c:v>0.15823655750951901</c:v>
                </c:pt>
                <c:pt idx="269">
                  <c:v>0.15859231464298101</c:v>
                </c:pt>
                <c:pt idx="270">
                  <c:v>0.15894517535976299</c:v>
                </c:pt>
                <c:pt idx="271">
                  <c:v>0.159313991582408</c:v>
                </c:pt>
                <c:pt idx="272">
                  <c:v>0.15967417524180499</c:v>
                </c:pt>
                <c:pt idx="273">
                  <c:v>0.160054897538147</c:v>
                </c:pt>
                <c:pt idx="274">
                  <c:v>0.16044470316172399</c:v>
                </c:pt>
                <c:pt idx="275">
                  <c:v>0.16082022948931601</c:v>
                </c:pt>
                <c:pt idx="276">
                  <c:v>0.161178949918763</c:v>
                </c:pt>
                <c:pt idx="277">
                  <c:v>0.161534058406266</c:v>
                </c:pt>
                <c:pt idx="278">
                  <c:v>0.16190163148081199</c:v>
                </c:pt>
                <c:pt idx="279">
                  <c:v>0.16226699856608301</c:v>
                </c:pt>
                <c:pt idx="280">
                  <c:v>0.16261901653515901</c:v>
                </c:pt>
                <c:pt idx="281">
                  <c:v>0.16298175342649099</c:v>
                </c:pt>
                <c:pt idx="282">
                  <c:v>0.16335502920438999</c:v>
                </c:pt>
                <c:pt idx="283">
                  <c:v>0.163703835493372</c:v>
                </c:pt>
                <c:pt idx="284">
                  <c:v>0.16406031740216001</c:v>
                </c:pt>
                <c:pt idx="285">
                  <c:v>0.16443052627224</c:v>
                </c:pt>
                <c:pt idx="286">
                  <c:v>0.164802085044531</c:v>
                </c:pt>
                <c:pt idx="287">
                  <c:v>0.165137367053902</c:v>
                </c:pt>
                <c:pt idx="288">
                  <c:v>0.165470001412023</c:v>
                </c:pt>
                <c:pt idx="289">
                  <c:v>0.165820364148104</c:v>
                </c:pt>
                <c:pt idx="290">
                  <c:v>0.16618677746746899</c:v>
                </c:pt>
                <c:pt idx="291">
                  <c:v>0.166541082114775</c:v>
                </c:pt>
                <c:pt idx="292">
                  <c:v>0.16689053775860899</c:v>
                </c:pt>
                <c:pt idx="293">
                  <c:v>0.16722880404642201</c:v>
                </c:pt>
                <c:pt idx="294">
                  <c:v>0.16755892776378301</c:v>
                </c:pt>
                <c:pt idx="295">
                  <c:v>0.167884963120183</c:v>
                </c:pt>
                <c:pt idx="296">
                  <c:v>0.16822701626872</c:v>
                </c:pt>
                <c:pt idx="297">
                  <c:v>0.16859867226904399</c:v>
                </c:pt>
                <c:pt idx="298">
                  <c:v>0.168933794886727</c:v>
                </c:pt>
                <c:pt idx="299">
                  <c:v>0.169262538514514</c:v>
                </c:pt>
                <c:pt idx="300">
                  <c:v>0.169593063454714</c:v>
                </c:pt>
                <c:pt idx="301">
                  <c:v>0.169939926031794</c:v>
                </c:pt>
                <c:pt idx="302">
                  <c:v>0.17028296925938799</c:v>
                </c:pt>
                <c:pt idx="303">
                  <c:v>0.170624556864235</c:v>
                </c:pt>
                <c:pt idx="304">
                  <c:v>0.170965352464094</c:v>
                </c:pt>
                <c:pt idx="305">
                  <c:v>0.17131298206472001</c:v>
                </c:pt>
                <c:pt idx="306">
                  <c:v>0.17172664647195199</c:v>
                </c:pt>
                <c:pt idx="307">
                  <c:v>0.172114197483551</c:v>
                </c:pt>
                <c:pt idx="308">
                  <c:v>0.172399809092213</c:v>
                </c:pt>
                <c:pt idx="309">
                  <c:v>0.17266751385420501</c:v>
                </c:pt>
                <c:pt idx="310">
                  <c:v>0.17297471136344</c:v>
                </c:pt>
                <c:pt idx="311">
                  <c:v>0.17330815609290001</c:v>
                </c:pt>
                <c:pt idx="312">
                  <c:v>0.17363128722012799</c:v>
                </c:pt>
                <c:pt idx="313">
                  <c:v>0.17396175468258199</c:v>
                </c:pt>
                <c:pt idx="314">
                  <c:v>0.17429986839329001</c:v>
                </c:pt>
                <c:pt idx="315">
                  <c:v>0.174636331947533</c:v>
                </c:pt>
                <c:pt idx="316">
                  <c:v>0.17497079233603499</c:v>
                </c:pt>
                <c:pt idx="317">
                  <c:v>0.17531593159405501</c:v>
                </c:pt>
                <c:pt idx="318">
                  <c:v>0.17565859351445101</c:v>
                </c:pt>
                <c:pt idx="319">
                  <c:v>0.175984798184039</c:v>
                </c:pt>
                <c:pt idx="320">
                  <c:v>0.176317627553774</c:v>
                </c:pt>
                <c:pt idx="321">
                  <c:v>0.176656353341028</c:v>
                </c:pt>
                <c:pt idx="322">
                  <c:v>0.17701222800548899</c:v>
                </c:pt>
                <c:pt idx="323">
                  <c:v>0.17733672130348899</c:v>
                </c:pt>
                <c:pt idx="324">
                  <c:v>0.17770481444207001</c:v>
                </c:pt>
                <c:pt idx="325">
                  <c:v>0.17807000043568</c:v>
                </c:pt>
                <c:pt idx="326">
                  <c:v>0.17840814836983199</c:v>
                </c:pt>
                <c:pt idx="327">
                  <c:v>0.17877931030272201</c:v>
                </c:pt>
                <c:pt idx="328">
                  <c:v>0.17912480144943599</c:v>
                </c:pt>
                <c:pt idx="329">
                  <c:v>0.179468561296378</c:v>
                </c:pt>
                <c:pt idx="330">
                  <c:v>0.179824584310151</c:v>
                </c:pt>
                <c:pt idx="331">
                  <c:v>0.180231331163521</c:v>
                </c:pt>
                <c:pt idx="332">
                  <c:v>0.180640709664283</c:v>
                </c:pt>
                <c:pt idx="333">
                  <c:v>0.18103470329736401</c:v>
                </c:pt>
                <c:pt idx="334">
                  <c:v>0.18141592009514801</c:v>
                </c:pt>
                <c:pt idx="335">
                  <c:v>0.181818515226604</c:v>
                </c:pt>
                <c:pt idx="336">
                  <c:v>0.18226143824683</c:v>
                </c:pt>
                <c:pt idx="337">
                  <c:v>0.182757537698957</c:v>
                </c:pt>
                <c:pt idx="338">
                  <c:v>0.18326150194232599</c:v>
                </c:pt>
                <c:pt idx="339">
                  <c:v>0.18370680220281599</c:v>
                </c:pt>
                <c:pt idx="340">
                  <c:v>0.184136541239169</c:v>
                </c:pt>
                <c:pt idx="341">
                  <c:v>0.18457039405880299</c:v>
                </c:pt>
                <c:pt idx="342">
                  <c:v>0.18500345739075399</c:v>
                </c:pt>
                <c:pt idx="343">
                  <c:v>0.18547110024138599</c:v>
                </c:pt>
                <c:pt idx="344">
                  <c:v>0.18596983633994599</c:v>
                </c:pt>
                <c:pt idx="345">
                  <c:v>0.18646851542724399</c:v>
                </c:pt>
                <c:pt idx="346">
                  <c:v>0.18697618853192499</c:v>
                </c:pt>
                <c:pt idx="347">
                  <c:v>0.18743871646449001</c:v>
                </c:pt>
                <c:pt idx="348">
                  <c:v>0.187862423336075</c:v>
                </c:pt>
                <c:pt idx="349">
                  <c:v>0.18836023918206499</c:v>
                </c:pt>
                <c:pt idx="350">
                  <c:v>0.18889868238316701</c:v>
                </c:pt>
                <c:pt idx="351">
                  <c:v>0.18943941731368799</c:v>
                </c:pt>
                <c:pt idx="352">
                  <c:v>0.189934683259255</c:v>
                </c:pt>
                <c:pt idx="353">
                  <c:v>0.190440827347057</c:v>
                </c:pt>
                <c:pt idx="354">
                  <c:v>0.19094101222587601</c:v>
                </c:pt>
                <c:pt idx="355">
                  <c:v>0.19141296065874999</c:v>
                </c:pt>
                <c:pt idx="356">
                  <c:v>0.19187735330988101</c:v>
                </c:pt>
                <c:pt idx="357">
                  <c:v>0.19235163633084801</c:v>
                </c:pt>
                <c:pt idx="358">
                  <c:v>0.192828413359107</c:v>
                </c:pt>
                <c:pt idx="359">
                  <c:v>0.193290203758576</c:v>
                </c:pt>
                <c:pt idx="360">
                  <c:v>0.193734161956162</c:v>
                </c:pt>
                <c:pt idx="361">
                  <c:v>0.19419159325406199</c:v>
                </c:pt>
                <c:pt idx="362">
                  <c:v>0.19465503003604701</c:v>
                </c:pt>
                <c:pt idx="363">
                  <c:v>0.195111735274036</c:v>
                </c:pt>
                <c:pt idx="364">
                  <c:v>0.195553487895924</c:v>
                </c:pt>
                <c:pt idx="365">
                  <c:v>0.19598604193510699</c:v>
                </c:pt>
                <c:pt idx="366">
                  <c:v>0.19642265600897499</c:v>
                </c:pt>
                <c:pt idx="367">
                  <c:v>0.196891580132595</c:v>
                </c:pt>
                <c:pt idx="368">
                  <c:v>0.19741187850220199</c:v>
                </c:pt>
                <c:pt idx="369">
                  <c:v>0.197946367858303</c:v>
                </c:pt>
                <c:pt idx="370">
                  <c:v>0.19841656653116399</c:v>
                </c:pt>
                <c:pt idx="371">
                  <c:v>0.19889397538384601</c:v>
                </c:pt>
                <c:pt idx="372">
                  <c:v>0.19926237557714899</c:v>
                </c:pt>
                <c:pt idx="373">
                  <c:v>0.199620397058935</c:v>
                </c:pt>
                <c:pt idx="374">
                  <c:v>0.200060396740531</c:v>
                </c:pt>
                <c:pt idx="375">
                  <c:v>0.200511698602448</c:v>
                </c:pt>
                <c:pt idx="376">
                  <c:v>0.20093393293548201</c:v>
                </c:pt>
                <c:pt idx="377">
                  <c:v>0.20134703716577701</c:v>
                </c:pt>
                <c:pt idx="378">
                  <c:v>0.20176538116154599</c:v>
                </c:pt>
                <c:pt idx="379">
                  <c:v>0.20219071864077101</c:v>
                </c:pt>
                <c:pt idx="380">
                  <c:v>0.202609217311262</c:v>
                </c:pt>
                <c:pt idx="381">
                  <c:v>0.20299656109730399</c:v>
                </c:pt>
                <c:pt idx="382">
                  <c:v>0.20338024463121901</c:v>
                </c:pt>
                <c:pt idx="383">
                  <c:v>0.20374511637243101</c:v>
                </c:pt>
                <c:pt idx="384">
                  <c:v>0.204109415031971</c:v>
                </c:pt>
                <c:pt idx="385">
                  <c:v>0.20448131605609299</c:v>
                </c:pt>
                <c:pt idx="386">
                  <c:v>0.204879991522184</c:v>
                </c:pt>
                <c:pt idx="387">
                  <c:v>0.20526629223517601</c:v>
                </c:pt>
                <c:pt idx="388">
                  <c:v>0.205630750694512</c:v>
                </c:pt>
                <c:pt idx="389">
                  <c:v>0.20599894374700001</c:v>
                </c:pt>
                <c:pt idx="390">
                  <c:v>0.20636180308822799</c:v>
                </c:pt>
                <c:pt idx="391">
                  <c:v>0.20672898149327501</c:v>
                </c:pt>
                <c:pt idx="392">
                  <c:v>0.207105173732477</c:v>
                </c:pt>
                <c:pt idx="393">
                  <c:v>0.20750021821949499</c:v>
                </c:pt>
                <c:pt idx="394">
                  <c:v>0.20783302774068199</c:v>
                </c:pt>
                <c:pt idx="395">
                  <c:v>0.20816437288737599</c:v>
                </c:pt>
                <c:pt idx="396">
                  <c:v>0.20855407735415701</c:v>
                </c:pt>
                <c:pt idx="397">
                  <c:v>0.20891402532907699</c:v>
                </c:pt>
                <c:pt idx="398">
                  <c:v>0.20927864987688599</c:v>
                </c:pt>
                <c:pt idx="399">
                  <c:v>0.20962565222166801</c:v>
                </c:pt>
                <c:pt idx="400">
                  <c:v>0.209917435610527</c:v>
                </c:pt>
                <c:pt idx="401">
                  <c:v>0.21025557207890899</c:v>
                </c:pt>
                <c:pt idx="402">
                  <c:v>0.21062228831926799</c:v>
                </c:pt>
                <c:pt idx="403">
                  <c:v>0.210973481779202</c:v>
                </c:pt>
                <c:pt idx="404">
                  <c:v>0.21129427275538701</c:v>
                </c:pt>
                <c:pt idx="405">
                  <c:v>0.211622824392035</c:v>
                </c:pt>
                <c:pt idx="406">
                  <c:v>0.21197356462908201</c:v>
                </c:pt>
                <c:pt idx="407">
                  <c:v>0.21233352841617201</c:v>
                </c:pt>
                <c:pt idx="408">
                  <c:v>0.212634486397665</c:v>
                </c:pt>
                <c:pt idx="409">
                  <c:v>0.213000051563912</c:v>
                </c:pt>
                <c:pt idx="410">
                  <c:v>0.21363211464523599</c:v>
                </c:pt>
                <c:pt idx="411">
                  <c:v>0.214268579000639</c:v>
                </c:pt>
                <c:pt idx="412">
                  <c:v>0.21462577420843401</c:v>
                </c:pt>
                <c:pt idx="413">
                  <c:v>0.21482357070692701</c:v>
                </c:pt>
                <c:pt idx="414">
                  <c:v>0.21501540663131899</c:v>
                </c:pt>
                <c:pt idx="415">
                  <c:v>0.21522799384989499</c:v>
                </c:pt>
                <c:pt idx="416">
                  <c:v>0.21545767968920901</c:v>
                </c:pt>
                <c:pt idx="417">
                  <c:v>0.21567942078955199</c:v>
                </c:pt>
                <c:pt idx="418">
                  <c:v>0.21590257337347099</c:v>
                </c:pt>
                <c:pt idx="419">
                  <c:v>0.21617825666385501</c:v>
                </c:pt>
                <c:pt idx="420">
                  <c:v>0.21646449747031299</c:v>
                </c:pt>
                <c:pt idx="421">
                  <c:v>0.216747251855548</c:v>
                </c:pt>
                <c:pt idx="422">
                  <c:v>0.217028136392073</c:v>
                </c:pt>
                <c:pt idx="423">
                  <c:v>0.217319098238381</c:v>
                </c:pt>
                <c:pt idx="424">
                  <c:v>0.217624750234473</c:v>
                </c:pt>
                <c:pt idx="425">
                  <c:v>0.21793615419258999</c:v>
                </c:pt>
                <c:pt idx="426">
                  <c:v>0.21821923234282101</c:v>
                </c:pt>
                <c:pt idx="427">
                  <c:v>0.21851600340077801</c:v>
                </c:pt>
                <c:pt idx="428">
                  <c:v>0.21879764348502301</c:v>
                </c:pt>
                <c:pt idx="429">
                  <c:v>0.219061985107151</c:v>
                </c:pt>
                <c:pt idx="430">
                  <c:v>0.21933109075412199</c:v>
                </c:pt>
                <c:pt idx="431">
                  <c:v>0.219630667997917</c:v>
                </c:pt>
                <c:pt idx="432">
                  <c:v>0.219921953858884</c:v>
                </c:pt>
                <c:pt idx="433">
                  <c:v>0.22017456347838299</c:v>
                </c:pt>
                <c:pt idx="434">
                  <c:v>0.220429886896232</c:v>
                </c:pt>
                <c:pt idx="435">
                  <c:v>0.22069802906566699</c:v>
                </c:pt>
                <c:pt idx="436">
                  <c:v>0.22095631545338201</c:v>
                </c:pt>
                <c:pt idx="437">
                  <c:v>0.22120152022620301</c:v>
                </c:pt>
                <c:pt idx="438">
                  <c:v>0.22147541313003699</c:v>
                </c:pt>
                <c:pt idx="439">
                  <c:v>0.22175384097043399</c:v>
                </c:pt>
                <c:pt idx="440">
                  <c:v>0.22203160403835001</c:v>
                </c:pt>
                <c:pt idx="441">
                  <c:v>0.22229495481957801</c:v>
                </c:pt>
                <c:pt idx="442">
                  <c:v>0.22254763411232001</c:v>
                </c:pt>
                <c:pt idx="443">
                  <c:v>0.22281003956989301</c:v>
                </c:pt>
                <c:pt idx="444">
                  <c:v>0.22307318283997801</c:v>
                </c:pt>
                <c:pt idx="445">
                  <c:v>0.22330807782231499</c:v>
                </c:pt>
                <c:pt idx="446">
                  <c:v>0.223549092732445</c:v>
                </c:pt>
                <c:pt idx="447">
                  <c:v>0.22378857774688299</c:v>
                </c:pt>
                <c:pt idx="448">
                  <c:v>0.22402890101016601</c:v>
                </c:pt>
                <c:pt idx="449">
                  <c:v>0.22424889202749199</c:v>
                </c:pt>
                <c:pt idx="450">
                  <c:v>0.22450260865041199</c:v>
                </c:pt>
                <c:pt idx="451">
                  <c:v>0.224747370421255</c:v>
                </c:pt>
                <c:pt idx="452">
                  <c:v>0.224945989990254</c:v>
                </c:pt>
                <c:pt idx="453">
                  <c:v>0.22512985372034799</c:v>
                </c:pt>
                <c:pt idx="454">
                  <c:v>0.22534862840261</c:v>
                </c:pt>
                <c:pt idx="455">
                  <c:v>0.22560303260128001</c:v>
                </c:pt>
                <c:pt idx="456">
                  <c:v>0.225863927953072</c:v>
                </c:pt>
                <c:pt idx="457">
                  <c:v>0.22608432738868101</c:v>
                </c:pt>
                <c:pt idx="458">
                  <c:v>0.22629147954411699</c:v>
                </c:pt>
                <c:pt idx="459">
                  <c:v>0.22649618754032999</c:v>
                </c:pt>
                <c:pt idx="460">
                  <c:v>0.226679794143575</c:v>
                </c:pt>
                <c:pt idx="461">
                  <c:v>0.22687877165940401</c:v>
                </c:pt>
                <c:pt idx="462">
                  <c:v>0.22708088624032899</c:v>
                </c:pt>
                <c:pt idx="463">
                  <c:v>0.227293015486142</c:v>
                </c:pt>
                <c:pt idx="464">
                  <c:v>0.22754793278081101</c:v>
                </c:pt>
                <c:pt idx="465">
                  <c:v>0.22779820838657899</c:v>
                </c:pt>
                <c:pt idx="466">
                  <c:v>0.228037980777057</c:v>
                </c:pt>
                <c:pt idx="467">
                  <c:v>0.228257939177019</c:v>
                </c:pt>
                <c:pt idx="468">
                  <c:v>0.22847043198438999</c:v>
                </c:pt>
                <c:pt idx="469">
                  <c:v>0.22868021331428301</c:v>
                </c:pt>
                <c:pt idx="470">
                  <c:v>0.22887538240653199</c:v>
                </c:pt>
                <c:pt idx="471">
                  <c:v>0.22907923494773499</c:v>
                </c:pt>
                <c:pt idx="472">
                  <c:v>0.229223956631569</c:v>
                </c:pt>
                <c:pt idx="473">
                  <c:v>0.22944492880756401</c:v>
                </c:pt>
                <c:pt idx="474">
                  <c:v>0.229694136059791</c:v>
                </c:pt>
                <c:pt idx="475">
                  <c:v>0.22989246629902699</c:v>
                </c:pt>
                <c:pt idx="476">
                  <c:v>0.22997315516474501</c:v>
                </c:pt>
                <c:pt idx="477">
                  <c:v>0.23013151633064199</c:v>
                </c:pt>
                <c:pt idx="478">
                  <c:v>0.23035217915815401</c:v>
                </c:pt>
                <c:pt idx="479">
                  <c:v>0.23050439407294401</c:v>
                </c:pt>
                <c:pt idx="480">
                  <c:v>0.230759801840518</c:v>
                </c:pt>
                <c:pt idx="481">
                  <c:v>0.23098768109550799</c:v>
                </c:pt>
                <c:pt idx="482">
                  <c:v>0.23115929603466001</c:v>
                </c:pt>
                <c:pt idx="483">
                  <c:v>0.231349819216531</c:v>
                </c:pt>
                <c:pt idx="484">
                  <c:v>0.23149986625846</c:v>
                </c:pt>
                <c:pt idx="485">
                  <c:v>0.23166001528750499</c:v>
                </c:pt>
                <c:pt idx="486">
                  <c:v>0.23185862566082699</c:v>
                </c:pt>
                <c:pt idx="487">
                  <c:v>0.23202997296988001</c:v>
                </c:pt>
                <c:pt idx="488">
                  <c:v>0.23221183965771899</c:v>
                </c:pt>
                <c:pt idx="489">
                  <c:v>0.23240314549291999</c:v>
                </c:pt>
                <c:pt idx="490">
                  <c:v>0.23258570810724399</c:v>
                </c:pt>
                <c:pt idx="491">
                  <c:v>0.232802081757221</c:v>
                </c:pt>
                <c:pt idx="492">
                  <c:v>0.23298738058400401</c:v>
                </c:pt>
                <c:pt idx="493">
                  <c:v>0.23315294968206701</c:v>
                </c:pt>
                <c:pt idx="494">
                  <c:v>0.23334749611328201</c:v>
                </c:pt>
                <c:pt idx="495">
                  <c:v>0.233503776725804</c:v>
                </c:pt>
                <c:pt idx="496">
                  <c:v>0.233682043552392</c:v>
                </c:pt>
                <c:pt idx="497">
                  <c:v>0.23390408579813499</c:v>
                </c:pt>
                <c:pt idx="498">
                  <c:v>0.23415486006424599</c:v>
                </c:pt>
                <c:pt idx="499">
                  <c:v>0.23434858545467799</c:v>
                </c:pt>
                <c:pt idx="500">
                  <c:v>0.234491631496653</c:v>
                </c:pt>
                <c:pt idx="501">
                  <c:v>0.234651223288459</c:v>
                </c:pt>
                <c:pt idx="502">
                  <c:v>0.23492447912605499</c:v>
                </c:pt>
                <c:pt idx="503">
                  <c:v>0.23511351327452201</c:v>
                </c:pt>
                <c:pt idx="504">
                  <c:v>0.23527294538777799</c:v>
                </c:pt>
                <c:pt idx="505">
                  <c:v>0.23547559833187201</c:v>
                </c:pt>
                <c:pt idx="506">
                  <c:v>0.235736325425938</c:v>
                </c:pt>
                <c:pt idx="507">
                  <c:v>0.23585089851776</c:v>
                </c:pt>
                <c:pt idx="508">
                  <c:v>0.236000597484363</c:v>
                </c:pt>
                <c:pt idx="509">
                  <c:v>0.23625587530024</c:v>
                </c:pt>
                <c:pt idx="510">
                  <c:v>0.23646554694602501</c:v>
                </c:pt>
                <c:pt idx="511">
                  <c:v>0.23666450097362199</c:v>
                </c:pt>
                <c:pt idx="512">
                  <c:v>0.23683364141049201</c:v>
                </c:pt>
                <c:pt idx="513">
                  <c:v>0.23698458170446199</c:v>
                </c:pt>
                <c:pt idx="514">
                  <c:v>0.23719514735879901</c:v>
                </c:pt>
                <c:pt idx="515">
                  <c:v>0.23739347909368899</c:v>
                </c:pt>
                <c:pt idx="516">
                  <c:v>0.237591605617301</c:v>
                </c:pt>
                <c:pt idx="517">
                  <c:v>0.23780582026372399</c:v>
                </c:pt>
                <c:pt idx="518">
                  <c:v>0.23806918178085701</c:v>
                </c:pt>
                <c:pt idx="519">
                  <c:v>0.23821636315785299</c:v>
                </c:pt>
                <c:pt idx="520">
                  <c:v>0.238367075675014</c:v>
                </c:pt>
                <c:pt idx="521">
                  <c:v>0.23860080069370099</c:v>
                </c:pt>
                <c:pt idx="522">
                  <c:v>0.23872430334236899</c:v>
                </c:pt>
                <c:pt idx="523">
                  <c:v>0.238901292526873</c:v>
                </c:pt>
                <c:pt idx="524">
                  <c:v>0.239117956435865</c:v>
                </c:pt>
                <c:pt idx="525">
                  <c:v>0.23933591741919699</c:v>
                </c:pt>
                <c:pt idx="526">
                  <c:v>0.23956543845756101</c:v>
                </c:pt>
                <c:pt idx="527">
                  <c:v>0.23979259548128101</c:v>
                </c:pt>
                <c:pt idx="528">
                  <c:v>0.24000314736938699</c:v>
                </c:pt>
                <c:pt idx="529">
                  <c:v>0.24019749786208699</c:v>
                </c:pt>
                <c:pt idx="530">
                  <c:v>0.24033904177988599</c:v>
                </c:pt>
                <c:pt idx="531">
                  <c:v>0.24051976064347899</c:v>
                </c:pt>
                <c:pt idx="532">
                  <c:v>0.24075110937354199</c:v>
                </c:pt>
                <c:pt idx="533">
                  <c:v>0.24096001802987299</c:v>
                </c:pt>
                <c:pt idx="534">
                  <c:v>0.24112287774436</c:v>
                </c:pt>
                <c:pt idx="535">
                  <c:v>0.241315331572314</c:v>
                </c:pt>
                <c:pt idx="536">
                  <c:v>0.241526868960803</c:v>
                </c:pt>
                <c:pt idx="537">
                  <c:v>0.24172187488102301</c:v>
                </c:pt>
                <c:pt idx="538">
                  <c:v>0.24188789219875301</c:v>
                </c:pt>
                <c:pt idx="539">
                  <c:v>0.24209086571330499</c:v>
                </c:pt>
                <c:pt idx="540">
                  <c:v>0.242314287966199</c:v>
                </c:pt>
                <c:pt idx="541">
                  <c:v>0.242467883224462</c:v>
                </c:pt>
                <c:pt idx="542">
                  <c:v>0.24267188815376101</c:v>
                </c:pt>
                <c:pt idx="543">
                  <c:v>0.242809063689297</c:v>
                </c:pt>
                <c:pt idx="544">
                  <c:v>0.24287603981566899</c:v>
                </c:pt>
                <c:pt idx="545">
                  <c:v>0.243070749373971</c:v>
                </c:pt>
                <c:pt idx="546">
                  <c:v>0.24327365874644299</c:v>
                </c:pt>
                <c:pt idx="547">
                  <c:v>0.243528708740754</c:v>
                </c:pt>
                <c:pt idx="548">
                  <c:v>0.24382877329029901</c:v>
                </c:pt>
                <c:pt idx="549">
                  <c:v>0.24406819643077499</c:v>
                </c:pt>
                <c:pt idx="550">
                  <c:v>0.244115608660712</c:v>
                </c:pt>
                <c:pt idx="551">
                  <c:v>0.24433479298493899</c:v>
                </c:pt>
                <c:pt idx="552">
                  <c:v>0.24470827962622599</c:v>
                </c:pt>
                <c:pt idx="553">
                  <c:v>0.244918499266984</c:v>
                </c:pt>
                <c:pt idx="554">
                  <c:v>0.245025183634973</c:v>
                </c:pt>
                <c:pt idx="555">
                  <c:v>0.24511582139646801</c:v>
                </c:pt>
                <c:pt idx="556">
                  <c:v>0.24523393461829801</c:v>
                </c:pt>
                <c:pt idx="557">
                  <c:v>0.24544354992869399</c:v>
                </c:pt>
                <c:pt idx="558">
                  <c:v>0.24570647586278499</c:v>
                </c:pt>
                <c:pt idx="559">
                  <c:v>0.245944396366364</c:v>
                </c:pt>
                <c:pt idx="560">
                  <c:v>0.246156383123984</c:v>
                </c:pt>
                <c:pt idx="561">
                  <c:v>0.24638613906634299</c:v>
                </c:pt>
                <c:pt idx="562">
                  <c:v>0.24659553996486999</c:v>
                </c:pt>
                <c:pt idx="563">
                  <c:v>0.24681208761619799</c:v>
                </c:pt>
                <c:pt idx="564">
                  <c:v>0.24698778561104101</c:v>
                </c:pt>
                <c:pt idx="565">
                  <c:v>0.24708769704698699</c:v>
                </c:pt>
                <c:pt idx="566">
                  <c:v>0.247346272234343</c:v>
                </c:pt>
                <c:pt idx="567">
                  <c:v>0.247579209853766</c:v>
                </c:pt>
                <c:pt idx="568">
                  <c:v>0.24774316616629399</c:v>
                </c:pt>
                <c:pt idx="569">
                  <c:v>0.2478760274241</c:v>
                </c:pt>
                <c:pt idx="570">
                  <c:v>0.24797110074575701</c:v>
                </c:pt>
                <c:pt idx="571">
                  <c:v>0.24808236848168999</c:v>
                </c:pt>
                <c:pt idx="572">
                  <c:v>0.24821116443852301</c:v>
                </c:pt>
                <c:pt idx="573">
                  <c:v>0.248383485832538</c:v>
                </c:pt>
                <c:pt idx="574">
                  <c:v>0.24871407956184299</c:v>
                </c:pt>
                <c:pt idx="575">
                  <c:v>0.248960762953474</c:v>
                </c:pt>
                <c:pt idx="576">
                  <c:v>0.24912921702850099</c:v>
                </c:pt>
                <c:pt idx="577">
                  <c:v>0.249403754364215</c:v>
                </c:pt>
                <c:pt idx="578">
                  <c:v>0.249690508700249</c:v>
                </c:pt>
                <c:pt idx="579">
                  <c:v>0.24996414428965999</c:v>
                </c:pt>
                <c:pt idx="580">
                  <c:v>0.25005897121307602</c:v>
                </c:pt>
                <c:pt idx="581">
                  <c:v>0.249816964902596</c:v>
                </c:pt>
                <c:pt idx="582">
                  <c:v>0.25044856784563602</c:v>
                </c:pt>
                <c:pt idx="583">
                  <c:v>0.250879218027307</c:v>
                </c:pt>
                <c:pt idx="584">
                  <c:v>0.250833026200244</c:v>
                </c:pt>
                <c:pt idx="585">
                  <c:v>0.25118141208982298</c:v>
                </c:pt>
                <c:pt idx="586">
                  <c:v>0.25151858867371002</c:v>
                </c:pt>
                <c:pt idx="587">
                  <c:v>0.25131047385722499</c:v>
                </c:pt>
                <c:pt idx="588">
                  <c:v>0.25129656563639002</c:v>
                </c:pt>
                <c:pt idx="589">
                  <c:v>0.25215074199076998</c:v>
                </c:pt>
                <c:pt idx="590">
                  <c:v>0.25158630567089002</c:v>
                </c:pt>
                <c:pt idx="591">
                  <c:v>0.25188350964803402</c:v>
                </c:pt>
                <c:pt idx="592">
                  <c:v>0.25268137972744398</c:v>
                </c:pt>
                <c:pt idx="593">
                  <c:v>0.25250130901908402</c:v>
                </c:pt>
                <c:pt idx="594">
                  <c:v>0.252419022389339</c:v>
                </c:pt>
                <c:pt idx="595">
                  <c:v>0.252694813409783</c:v>
                </c:pt>
                <c:pt idx="596">
                  <c:v>0.25303992865514102</c:v>
                </c:pt>
                <c:pt idx="597">
                  <c:v>0.25308507530347302</c:v>
                </c:pt>
                <c:pt idx="598">
                  <c:v>0.25338972792650299</c:v>
                </c:pt>
                <c:pt idx="599">
                  <c:v>0.25340042750881397</c:v>
                </c:pt>
                <c:pt idx="600">
                  <c:v>0.25341120915987198</c:v>
                </c:pt>
                <c:pt idx="601">
                  <c:v>0.25376022686949801</c:v>
                </c:pt>
                <c:pt idx="602">
                  <c:v>0.25397427811193801</c:v>
                </c:pt>
                <c:pt idx="603">
                  <c:v>0.25443759084714901</c:v>
                </c:pt>
                <c:pt idx="604">
                  <c:v>0.25482091693880599</c:v>
                </c:pt>
                <c:pt idx="605">
                  <c:v>0.25479516934541402</c:v>
                </c:pt>
                <c:pt idx="606">
                  <c:v>0.25454151354072502</c:v>
                </c:pt>
                <c:pt idx="607">
                  <c:v>0.254922075457305</c:v>
                </c:pt>
                <c:pt idx="608">
                  <c:v>0.25535487719273198</c:v>
                </c:pt>
                <c:pt idx="609">
                  <c:v>0.25535121920074599</c:v>
                </c:pt>
                <c:pt idx="610">
                  <c:v>0.255335054072312</c:v>
                </c:pt>
                <c:pt idx="611">
                  <c:v>0.25599978220866498</c:v>
                </c:pt>
                <c:pt idx="612">
                  <c:v>0.25676171982766299</c:v>
                </c:pt>
                <c:pt idx="613">
                  <c:v>0.25704710933472902</c:v>
                </c:pt>
                <c:pt idx="614">
                  <c:v>0.25678375474839898</c:v>
                </c:pt>
                <c:pt idx="615">
                  <c:v>0.25665312435538501</c:v>
                </c:pt>
                <c:pt idx="616">
                  <c:v>0.25658571003966302</c:v>
                </c:pt>
                <c:pt idx="617">
                  <c:v>0.25684765005590598</c:v>
                </c:pt>
                <c:pt idx="618">
                  <c:v>0.25790891199878502</c:v>
                </c:pt>
                <c:pt idx="619">
                  <c:v>0.25769358177503598</c:v>
                </c:pt>
                <c:pt idx="620">
                  <c:v>0.25744692856217999</c:v>
                </c:pt>
                <c:pt idx="621">
                  <c:v>0.257638660611412</c:v>
                </c:pt>
                <c:pt idx="622">
                  <c:v>0.25785767526724601</c:v>
                </c:pt>
                <c:pt idx="623">
                  <c:v>0.25804952200390002</c:v>
                </c:pt>
                <c:pt idx="624">
                  <c:v>0.25815376251004502</c:v>
                </c:pt>
                <c:pt idx="625">
                  <c:v>0.25813829731477</c:v>
                </c:pt>
                <c:pt idx="626">
                  <c:v>0.258231723227833</c:v>
                </c:pt>
                <c:pt idx="627">
                  <c:v>0.25891607621226798</c:v>
                </c:pt>
                <c:pt idx="628">
                  <c:v>0.25930114989063202</c:v>
                </c:pt>
                <c:pt idx="629">
                  <c:v>0.25953682615367102</c:v>
                </c:pt>
                <c:pt idx="630">
                  <c:v>0.25985273298527001</c:v>
                </c:pt>
                <c:pt idx="631">
                  <c:v>0.25991169472025399</c:v>
                </c:pt>
                <c:pt idx="632">
                  <c:v>0.26015178756769403</c:v>
                </c:pt>
                <c:pt idx="633">
                  <c:v>0.26042231354519202</c:v>
                </c:pt>
                <c:pt idx="634">
                  <c:v>0.26055301205702203</c:v>
                </c:pt>
                <c:pt idx="635">
                  <c:v>0.261150975610077</c:v>
                </c:pt>
                <c:pt idx="636">
                  <c:v>0.26110828814051701</c:v>
                </c:pt>
                <c:pt idx="637">
                  <c:v>0.26120294307146702</c:v>
                </c:pt>
                <c:pt idx="638">
                  <c:v>0.26162354720509001</c:v>
                </c:pt>
                <c:pt idx="639">
                  <c:v>0.26160796908257999</c:v>
                </c:pt>
                <c:pt idx="640">
                  <c:v>0.26209793465922798</c:v>
                </c:pt>
                <c:pt idx="641">
                  <c:v>0.26250335479883902</c:v>
                </c:pt>
                <c:pt idx="642">
                  <c:v>0.262568520616349</c:v>
                </c:pt>
                <c:pt idx="643">
                  <c:v>0.26228335114456702</c:v>
                </c:pt>
                <c:pt idx="644">
                  <c:v>0.26258982965692101</c:v>
                </c:pt>
                <c:pt idx="645">
                  <c:v>0.26296599724431202</c:v>
                </c:pt>
                <c:pt idx="646">
                  <c:v>0.26322278988429598</c:v>
                </c:pt>
                <c:pt idx="647">
                  <c:v>0.26329683077682903</c:v>
                </c:pt>
                <c:pt idx="648">
                  <c:v>0.26335904973329699</c:v>
                </c:pt>
                <c:pt idx="649">
                  <c:v>0.26353458932148299</c:v>
                </c:pt>
                <c:pt idx="650">
                  <c:v>0.26236017572685899</c:v>
                </c:pt>
                <c:pt idx="651">
                  <c:v>0.263929059873871</c:v>
                </c:pt>
                <c:pt idx="652">
                  <c:v>0.26418027795888999</c:v>
                </c:pt>
                <c:pt idx="653">
                  <c:v>0.26437679167326</c:v>
                </c:pt>
                <c:pt idx="654">
                  <c:v>0.26458596565889703</c:v>
                </c:pt>
                <c:pt idx="655">
                  <c:v>0.26481832739630601</c:v>
                </c:pt>
                <c:pt idx="656">
                  <c:v>0.26504311484139498</c:v>
                </c:pt>
                <c:pt idx="657">
                  <c:v>0.26527108102548203</c:v>
                </c:pt>
                <c:pt idx="658">
                  <c:v>0.265488399079507</c:v>
                </c:pt>
                <c:pt idx="659">
                  <c:v>0.26572873552065801</c:v>
                </c:pt>
                <c:pt idx="660">
                  <c:v>0.26594632049512701</c:v>
                </c:pt>
                <c:pt idx="661">
                  <c:v>0.26617341039384101</c:v>
                </c:pt>
                <c:pt idx="662">
                  <c:v>0.26638914454686602</c:v>
                </c:pt>
                <c:pt idx="663">
                  <c:v>0.26664331300893401</c:v>
                </c:pt>
                <c:pt idx="664">
                  <c:v>0.26686524217541802</c:v>
                </c:pt>
                <c:pt idx="665">
                  <c:v>0.26708874427788798</c:v>
                </c:pt>
                <c:pt idx="666">
                  <c:v>0.26729576928731302</c:v>
                </c:pt>
                <c:pt idx="667">
                  <c:v>0.26748427818172199</c:v>
                </c:pt>
                <c:pt idx="668">
                  <c:v>0.26769588281592499</c:v>
                </c:pt>
                <c:pt idx="669">
                  <c:v>0.26791308580170697</c:v>
                </c:pt>
                <c:pt idx="670">
                  <c:v>0.268160235107611</c:v>
                </c:pt>
                <c:pt idx="671">
                  <c:v>0.26838899111766901</c:v>
                </c:pt>
                <c:pt idx="672">
                  <c:v>0.26862727262032399</c:v>
                </c:pt>
                <c:pt idx="673">
                  <c:v>0.26884309249958399</c:v>
                </c:pt>
                <c:pt idx="674">
                  <c:v>0.269045933188586</c:v>
                </c:pt>
                <c:pt idx="675">
                  <c:v>0.269269036092604</c:v>
                </c:pt>
                <c:pt idx="676">
                  <c:v>0.269470449387538</c:v>
                </c:pt>
                <c:pt idx="677">
                  <c:v>0.26968298243266697</c:v>
                </c:pt>
                <c:pt idx="678">
                  <c:v>0.26990205361778402</c:v>
                </c:pt>
                <c:pt idx="679">
                  <c:v>0.27013267892353898</c:v>
                </c:pt>
                <c:pt idx="680">
                  <c:v>0.27037968849458799</c:v>
                </c:pt>
                <c:pt idx="681">
                  <c:v>0.270586998631829</c:v>
                </c:pt>
                <c:pt idx="682">
                  <c:v>0.270800161845208</c:v>
                </c:pt>
                <c:pt idx="683">
                  <c:v>0.27104002718342401</c:v>
                </c:pt>
                <c:pt idx="684">
                  <c:v>0.27125117333613402</c:v>
                </c:pt>
                <c:pt idx="685">
                  <c:v>0.27147676106396201</c:v>
                </c:pt>
                <c:pt idx="686">
                  <c:v>0.27167007831541201</c:v>
                </c:pt>
                <c:pt idx="687">
                  <c:v>0.27185627696160802</c:v>
                </c:pt>
                <c:pt idx="688">
                  <c:v>0.272068460172047</c:v>
                </c:pt>
                <c:pt idx="689">
                  <c:v>0.27229382068379798</c:v>
                </c:pt>
                <c:pt idx="690">
                  <c:v>0.27250718858356299</c:v>
                </c:pt>
                <c:pt idx="691">
                  <c:v>0.27272802347320102</c:v>
                </c:pt>
                <c:pt idx="692">
                  <c:v>0.27294845847194898</c:v>
                </c:pt>
                <c:pt idx="693">
                  <c:v>0.27313805223492799</c:v>
                </c:pt>
                <c:pt idx="694">
                  <c:v>0.27336537620463502</c:v>
                </c:pt>
                <c:pt idx="695">
                  <c:v>0.27356439612321798</c:v>
                </c:pt>
                <c:pt idx="696">
                  <c:v>0.273784011816054</c:v>
                </c:pt>
                <c:pt idx="697">
                  <c:v>0.27402493762873698</c:v>
                </c:pt>
                <c:pt idx="698">
                  <c:v>0.27426526421466102</c:v>
                </c:pt>
                <c:pt idx="699">
                  <c:v>0.274474643828929</c:v>
                </c:pt>
                <c:pt idx="700">
                  <c:v>0.27468060609817402</c:v>
                </c:pt>
                <c:pt idx="701">
                  <c:v>0.27488437110306402</c:v>
                </c:pt>
                <c:pt idx="702">
                  <c:v>0.275052737915014</c:v>
                </c:pt>
                <c:pt idx="703">
                  <c:v>0.27527175995784198</c:v>
                </c:pt>
                <c:pt idx="704">
                  <c:v>0.27548389239287002</c:v>
                </c:pt>
                <c:pt idx="705">
                  <c:v>0.27570031761063202</c:v>
                </c:pt>
                <c:pt idx="706">
                  <c:v>0.27593632665859602</c:v>
                </c:pt>
                <c:pt idx="707">
                  <c:v>0.27614666816591998</c:v>
                </c:pt>
                <c:pt idx="708">
                  <c:v>0.276336433267518</c:v>
                </c:pt>
                <c:pt idx="709">
                  <c:v>0.27654361683693401</c:v>
                </c:pt>
                <c:pt idx="710">
                  <c:v>0.276782365835126</c:v>
                </c:pt>
                <c:pt idx="711">
                  <c:v>0.27701144197502803</c:v>
                </c:pt>
                <c:pt idx="712">
                  <c:v>0.27722757350097099</c:v>
                </c:pt>
                <c:pt idx="713">
                  <c:v>0.27745571375964201</c:v>
                </c:pt>
                <c:pt idx="714">
                  <c:v>0.27766454177184802</c:v>
                </c:pt>
                <c:pt idx="715">
                  <c:v>0.27788434988491201</c:v>
                </c:pt>
                <c:pt idx="716">
                  <c:v>0.27809648129904502</c:v>
                </c:pt>
                <c:pt idx="717">
                  <c:v>0.27835680844317201</c:v>
                </c:pt>
                <c:pt idx="718">
                  <c:v>0.27856968502555501</c:v>
                </c:pt>
                <c:pt idx="719">
                  <c:v>0.27878801068201797</c:v>
                </c:pt>
                <c:pt idx="720">
                  <c:v>0.27903054655631299</c:v>
                </c:pt>
                <c:pt idx="721">
                  <c:v>0.27925835041977698</c:v>
                </c:pt>
                <c:pt idx="722">
                  <c:v>0.27949012155212699</c:v>
                </c:pt>
                <c:pt idx="723">
                  <c:v>0.279694696424933</c:v>
                </c:pt>
                <c:pt idx="724">
                  <c:v>0.27993017674393</c:v>
                </c:pt>
                <c:pt idx="725">
                  <c:v>0.28013579777221698</c:v>
                </c:pt>
                <c:pt idx="726">
                  <c:v>0.28036863905369103</c:v>
                </c:pt>
                <c:pt idx="727">
                  <c:v>0.28060028535154602</c:v>
                </c:pt>
                <c:pt idx="728">
                  <c:v>0.28085483664848099</c:v>
                </c:pt>
                <c:pt idx="729">
                  <c:v>0.28109555008055498</c:v>
                </c:pt>
                <c:pt idx="730">
                  <c:v>0.281353658663686</c:v>
                </c:pt>
                <c:pt idx="731">
                  <c:v>0.28156596838647202</c:v>
                </c:pt>
                <c:pt idx="732">
                  <c:v>0.28182457345558798</c:v>
                </c:pt>
                <c:pt idx="733">
                  <c:v>0.28204241208215203</c:v>
                </c:pt>
                <c:pt idx="734">
                  <c:v>0.28225647660077002</c:v>
                </c:pt>
                <c:pt idx="735">
                  <c:v>0.28248659807813897</c:v>
                </c:pt>
                <c:pt idx="736">
                  <c:v>0.28272675931003899</c:v>
                </c:pt>
                <c:pt idx="737">
                  <c:v>0.28295661533558802</c:v>
                </c:pt>
                <c:pt idx="738">
                  <c:v>0.283203810262391</c:v>
                </c:pt>
                <c:pt idx="739">
                  <c:v>0.28343946098206202</c:v>
                </c:pt>
                <c:pt idx="740">
                  <c:v>0.28364804703864999</c:v>
                </c:pt>
                <c:pt idx="741">
                  <c:v>0.28389070906505298</c:v>
                </c:pt>
                <c:pt idx="742">
                  <c:v>0.28412507075742499</c:v>
                </c:pt>
                <c:pt idx="743">
                  <c:v>0.28436986410876802</c:v>
                </c:pt>
                <c:pt idx="744">
                  <c:v>0.28458922864554698</c:v>
                </c:pt>
                <c:pt idx="745">
                  <c:v>0.28480624795210402</c:v>
                </c:pt>
                <c:pt idx="746">
                  <c:v>0.28502428274439101</c:v>
                </c:pt>
                <c:pt idx="747">
                  <c:v>0.28522755647202602</c:v>
                </c:pt>
                <c:pt idx="748">
                  <c:v>0.28544575582660098</c:v>
                </c:pt>
                <c:pt idx="749">
                  <c:v>0.28568247491917997</c:v>
                </c:pt>
                <c:pt idx="750">
                  <c:v>0.28588742634536701</c:v>
                </c:pt>
                <c:pt idx="751">
                  <c:v>0.28613510555952898</c:v>
                </c:pt>
                <c:pt idx="752">
                  <c:v>0.28634442243046998</c:v>
                </c:pt>
                <c:pt idx="753">
                  <c:v>0.28653993222924701</c:v>
                </c:pt>
                <c:pt idx="754">
                  <c:v>0.28676072176489398</c:v>
                </c:pt>
                <c:pt idx="755">
                  <c:v>0.28696010207171402</c:v>
                </c:pt>
                <c:pt idx="756">
                  <c:v>0.28717157537423099</c:v>
                </c:pt>
                <c:pt idx="757">
                  <c:v>0.28738339249637401</c:v>
                </c:pt>
                <c:pt idx="758">
                  <c:v>0.28763059403581598</c:v>
                </c:pt>
                <c:pt idx="759">
                  <c:v>0.28780459907834499</c:v>
                </c:pt>
                <c:pt idx="760">
                  <c:v>0.28796352844196899</c:v>
                </c:pt>
                <c:pt idx="761">
                  <c:v>0.28811013639869898</c:v>
                </c:pt>
                <c:pt idx="762">
                  <c:v>0.288151835071982</c:v>
                </c:pt>
                <c:pt idx="763">
                  <c:v>0.28824869362952799</c:v>
                </c:pt>
                <c:pt idx="764">
                  <c:v>0.28835741525684899</c:v>
                </c:pt>
                <c:pt idx="765">
                  <c:v>0.28847577420743098</c:v>
                </c:pt>
                <c:pt idx="766">
                  <c:v>0.28857704892785002</c:v>
                </c:pt>
                <c:pt idx="767">
                  <c:v>0.28872106555473798</c:v>
                </c:pt>
                <c:pt idx="768">
                  <c:v>0.28890401285179501</c:v>
                </c:pt>
                <c:pt idx="769">
                  <c:v>0.28910699854536898</c:v>
                </c:pt>
                <c:pt idx="770">
                  <c:v>0.28934955143546998</c:v>
                </c:pt>
                <c:pt idx="771">
                  <c:v>0.28965829059572701</c:v>
                </c:pt>
                <c:pt idx="772">
                  <c:v>0.28999945853553299</c:v>
                </c:pt>
                <c:pt idx="773">
                  <c:v>0.29027250176185299</c:v>
                </c:pt>
                <c:pt idx="774">
                  <c:v>0.290517194510306</c:v>
                </c:pt>
                <c:pt idx="775">
                  <c:v>0.29068785939397201</c:v>
                </c:pt>
                <c:pt idx="776">
                  <c:v>0.29087411564356602</c:v>
                </c:pt>
                <c:pt idx="777">
                  <c:v>0.29094509583565897</c:v>
                </c:pt>
                <c:pt idx="778">
                  <c:v>0.29109042451445799</c:v>
                </c:pt>
                <c:pt idx="779">
                  <c:v>0.291226864441887</c:v>
                </c:pt>
                <c:pt idx="780">
                  <c:v>0.29140592600618298</c:v>
                </c:pt>
                <c:pt idx="781">
                  <c:v>0.29155307119771701</c:v>
                </c:pt>
                <c:pt idx="782">
                  <c:v>0.29169362127258702</c:v>
                </c:pt>
                <c:pt idx="783">
                  <c:v>0.29183688849411599</c:v>
                </c:pt>
                <c:pt idx="784">
                  <c:v>0.29198156013975302</c:v>
                </c:pt>
                <c:pt idx="785">
                  <c:v>0.29208244845012599</c:v>
                </c:pt>
                <c:pt idx="786">
                  <c:v>0.29217588622754298</c:v>
                </c:pt>
                <c:pt idx="787">
                  <c:v>0.29225874210034503</c:v>
                </c:pt>
                <c:pt idx="788">
                  <c:v>0.29245586283275399</c:v>
                </c:pt>
                <c:pt idx="789">
                  <c:v>0.29255513409046602</c:v>
                </c:pt>
                <c:pt idx="790">
                  <c:v>0.292627007310648</c:v>
                </c:pt>
                <c:pt idx="791">
                  <c:v>0.29268271979034299</c:v>
                </c:pt>
                <c:pt idx="792">
                  <c:v>0.29270306035375299</c:v>
                </c:pt>
                <c:pt idx="793">
                  <c:v>0.29273763596163099</c:v>
                </c:pt>
                <c:pt idx="794">
                  <c:v>0.292770957627915</c:v>
                </c:pt>
                <c:pt idx="795">
                  <c:v>0.29278989945670703</c:v>
                </c:pt>
                <c:pt idx="796">
                  <c:v>0.29276697761072501</c:v>
                </c:pt>
                <c:pt idx="797">
                  <c:v>0.29276400258149898</c:v>
                </c:pt>
                <c:pt idx="798">
                  <c:v>0.29271725212780297</c:v>
                </c:pt>
                <c:pt idx="799">
                  <c:v>0.29270668806476402</c:v>
                </c:pt>
                <c:pt idx="800">
                  <c:v>0.29268003225293199</c:v>
                </c:pt>
                <c:pt idx="801">
                  <c:v>0.29273554024411802</c:v>
                </c:pt>
                <c:pt idx="802">
                  <c:v>0.29280305419237801</c:v>
                </c:pt>
                <c:pt idx="803">
                  <c:v>0.29292279252912401</c:v>
                </c:pt>
                <c:pt idx="804">
                  <c:v>0.293058159430443</c:v>
                </c:pt>
                <c:pt idx="805">
                  <c:v>0.293218043979666</c:v>
                </c:pt>
                <c:pt idx="806">
                  <c:v>0.29334285548349298</c:v>
                </c:pt>
                <c:pt idx="807">
                  <c:v>0.29347657241367903</c:v>
                </c:pt>
                <c:pt idx="808">
                  <c:v>0.29362066417688598</c:v>
                </c:pt>
                <c:pt idx="809">
                  <c:v>0.29375918114173</c:v>
                </c:pt>
                <c:pt idx="810">
                  <c:v>0.29389484013519201</c:v>
                </c:pt>
                <c:pt idx="811">
                  <c:v>0.29402286471598599</c:v>
                </c:pt>
                <c:pt idx="812">
                  <c:v>0.294170709985142</c:v>
                </c:pt>
                <c:pt idx="813">
                  <c:v>0.29433343152772101</c:v>
                </c:pt>
                <c:pt idx="814">
                  <c:v>0.29446184794482699</c:v>
                </c:pt>
                <c:pt idx="815">
                  <c:v>0.29459815549370699</c:v>
                </c:pt>
                <c:pt idx="816">
                  <c:v>0.29473035409281501</c:v>
                </c:pt>
                <c:pt idx="817">
                  <c:v>0.29483863276102701</c:v>
                </c:pt>
                <c:pt idx="818">
                  <c:v>0.29496557431952602</c:v>
                </c:pt>
                <c:pt idx="819">
                  <c:v>0.29511292300053499</c:v>
                </c:pt>
                <c:pt idx="820">
                  <c:v>0.29524559758971203</c:v>
                </c:pt>
                <c:pt idx="821">
                  <c:v>0.29537912674905098</c:v>
                </c:pt>
                <c:pt idx="822">
                  <c:v>0.29553613646693699</c:v>
                </c:pt>
                <c:pt idx="823">
                  <c:v>0.29569072848973399</c:v>
                </c:pt>
                <c:pt idx="824">
                  <c:v>0.29582406812880802</c:v>
                </c:pt>
                <c:pt idx="825">
                  <c:v>0.29595959006073302</c:v>
                </c:pt>
                <c:pt idx="826">
                  <c:v>0.296069605365882</c:v>
                </c:pt>
                <c:pt idx="827">
                  <c:v>0.29618106903806102</c:v>
                </c:pt>
                <c:pt idx="828">
                  <c:v>0.296301995649978</c:v>
                </c:pt>
                <c:pt idx="829">
                  <c:v>0.29641703759860899</c:v>
                </c:pt>
                <c:pt idx="830">
                  <c:v>0.29652071551063502</c:v>
                </c:pt>
                <c:pt idx="831">
                  <c:v>0.29664352126460303</c:v>
                </c:pt>
                <c:pt idx="832">
                  <c:v>0.296767489122578</c:v>
                </c:pt>
                <c:pt idx="833">
                  <c:v>0.29689998281525398</c:v>
                </c:pt>
                <c:pt idx="834">
                  <c:v>0.29705639254781802</c:v>
                </c:pt>
                <c:pt idx="835">
                  <c:v>0.29718983905603202</c:v>
                </c:pt>
                <c:pt idx="836">
                  <c:v>0.297322725729531</c:v>
                </c:pt>
                <c:pt idx="837">
                  <c:v>0.29744368012762301</c:v>
                </c:pt>
                <c:pt idx="838">
                  <c:v>0.29755815595058499</c:v>
                </c:pt>
                <c:pt idx="839">
                  <c:v>0.29769360490176699</c:v>
                </c:pt>
                <c:pt idx="840">
                  <c:v>0.29784303995623401</c:v>
                </c:pt>
                <c:pt idx="841">
                  <c:v>0.29797652560204602</c:v>
                </c:pt>
                <c:pt idx="842">
                  <c:v>0.29810891420659902</c:v>
                </c:pt>
                <c:pt idx="843">
                  <c:v>0.29825047655623599</c:v>
                </c:pt>
                <c:pt idx="844">
                  <c:v>0.298387121459669</c:v>
                </c:pt>
                <c:pt idx="845">
                  <c:v>0.298500925762055</c:v>
                </c:pt>
                <c:pt idx="846">
                  <c:v>0.29864244531807699</c:v>
                </c:pt>
                <c:pt idx="847">
                  <c:v>0.29878827955293302</c:v>
                </c:pt>
                <c:pt idx="848">
                  <c:v>0.29893185168501901</c:v>
                </c:pt>
                <c:pt idx="849">
                  <c:v>0.29909683067267001</c:v>
                </c:pt>
                <c:pt idx="850">
                  <c:v>0.29926164963332402</c:v>
                </c:pt>
                <c:pt idx="851">
                  <c:v>0.29941826746158101</c:v>
                </c:pt>
                <c:pt idx="852">
                  <c:v>0.29958798513065898</c:v>
                </c:pt>
                <c:pt idx="853">
                  <c:v>0.29975893902164102</c:v>
                </c:pt>
                <c:pt idx="854">
                  <c:v>0.299930806593873</c:v>
                </c:pt>
                <c:pt idx="855">
                  <c:v>0.30010163709235899</c:v>
                </c:pt>
                <c:pt idx="856">
                  <c:v>0.30027940478000997</c:v>
                </c:pt>
                <c:pt idx="857">
                  <c:v>0.30044581188566399</c:v>
                </c:pt>
                <c:pt idx="858">
                  <c:v>0.30064223417404301</c:v>
                </c:pt>
                <c:pt idx="859">
                  <c:v>0.300844023456597</c:v>
                </c:pt>
                <c:pt idx="860">
                  <c:v>0.30103608708668</c:v>
                </c:pt>
                <c:pt idx="861">
                  <c:v>0.30122321031090799</c:v>
                </c:pt>
                <c:pt idx="862">
                  <c:v>0.301409657889253</c:v>
                </c:pt>
                <c:pt idx="863">
                  <c:v>0.30159354766167901</c:v>
                </c:pt>
                <c:pt idx="864">
                  <c:v>0.30180142060841603</c:v>
                </c:pt>
                <c:pt idx="865">
                  <c:v>0.30200624966119699</c:v>
                </c:pt>
                <c:pt idx="866">
                  <c:v>0.302221569294786</c:v>
                </c:pt>
                <c:pt idx="867">
                  <c:v>0.30243587764132701</c:v>
                </c:pt>
                <c:pt idx="868">
                  <c:v>0.30264732858572602</c:v>
                </c:pt>
                <c:pt idx="869">
                  <c:v>0.30286252740112302</c:v>
                </c:pt>
                <c:pt idx="870">
                  <c:v>0.30308542022145801</c:v>
                </c:pt>
                <c:pt idx="871">
                  <c:v>0.30330587253237401</c:v>
                </c:pt>
                <c:pt idx="872">
                  <c:v>0.30353869051523302</c:v>
                </c:pt>
                <c:pt idx="873">
                  <c:v>0.303765960896414</c:v>
                </c:pt>
                <c:pt idx="874">
                  <c:v>0.30398844770384098</c:v>
                </c:pt>
                <c:pt idx="875">
                  <c:v>0.30420555719971898</c:v>
                </c:pt>
                <c:pt idx="876">
                  <c:v>0.30444519580519003</c:v>
                </c:pt>
                <c:pt idx="877">
                  <c:v>0.30467112613890901</c:v>
                </c:pt>
                <c:pt idx="878">
                  <c:v>0.30490507456865401</c:v>
                </c:pt>
                <c:pt idx="879">
                  <c:v>0.30514910393308198</c:v>
                </c:pt>
                <c:pt idx="880">
                  <c:v>0.30536963380975202</c:v>
                </c:pt>
                <c:pt idx="881">
                  <c:v>0.305598734673654</c:v>
                </c:pt>
                <c:pt idx="882">
                  <c:v>0.305827077132862</c:v>
                </c:pt>
                <c:pt idx="883">
                  <c:v>0.30603942579612597</c:v>
                </c:pt>
                <c:pt idx="884">
                  <c:v>0.30625577250965402</c:v>
                </c:pt>
                <c:pt idx="885">
                  <c:v>0.30648614337153401</c:v>
                </c:pt>
                <c:pt idx="886">
                  <c:v>0.30669555703419099</c:v>
                </c:pt>
                <c:pt idx="887">
                  <c:v>0.306879705776678</c:v>
                </c:pt>
                <c:pt idx="888">
                  <c:v>0.30709424062605201</c:v>
                </c:pt>
                <c:pt idx="889">
                  <c:v>0.307300211984391</c:v>
                </c:pt>
                <c:pt idx="890">
                  <c:v>0.30750548747124401</c:v>
                </c:pt>
                <c:pt idx="891">
                  <c:v>0.30773112587928297</c:v>
                </c:pt>
                <c:pt idx="892">
                  <c:v>0.30794092363374698</c:v>
                </c:pt>
                <c:pt idx="893">
                  <c:v>0.30814427228661101</c:v>
                </c:pt>
                <c:pt idx="894">
                  <c:v>0.30834481165618499</c:v>
                </c:pt>
                <c:pt idx="895">
                  <c:v>0.30854004699015303</c:v>
                </c:pt>
                <c:pt idx="896">
                  <c:v>0.30874572409988099</c:v>
                </c:pt>
                <c:pt idx="897">
                  <c:v>0.30895156895773701</c:v>
                </c:pt>
                <c:pt idx="898">
                  <c:v>0.30914699045052402</c:v>
                </c:pt>
                <c:pt idx="899">
                  <c:v>0.309350703012227</c:v>
                </c:pt>
                <c:pt idx="900">
                  <c:v>0.30954013079384501</c:v>
                </c:pt>
                <c:pt idx="901">
                  <c:v>0.309727246200941</c:v>
                </c:pt>
                <c:pt idx="902">
                  <c:v>0.30990824589646498</c:v>
                </c:pt>
                <c:pt idx="903">
                  <c:v>0.31007286358087899</c:v>
                </c:pt>
                <c:pt idx="904">
                  <c:v>0.31024517230210302</c:v>
                </c:pt>
                <c:pt idx="905">
                  <c:v>0.31041204768238501</c:v>
                </c:pt>
                <c:pt idx="906">
                  <c:v>0.31057532089433898</c:v>
                </c:pt>
                <c:pt idx="907">
                  <c:v>0.31073489233713703</c:v>
                </c:pt>
                <c:pt idx="908">
                  <c:v>0.31090253428694398</c:v>
                </c:pt>
                <c:pt idx="909">
                  <c:v>0.31108151409649498</c:v>
                </c:pt>
                <c:pt idx="910">
                  <c:v>0.31123840546717502</c:v>
                </c:pt>
                <c:pt idx="911">
                  <c:v>0.31141698605364598</c:v>
                </c:pt>
                <c:pt idx="912">
                  <c:v>0.31161354602725599</c:v>
                </c:pt>
                <c:pt idx="913">
                  <c:v>0.31179214896473401</c:v>
                </c:pt>
                <c:pt idx="914">
                  <c:v>0.31196433773573601</c:v>
                </c:pt>
                <c:pt idx="915">
                  <c:v>0.31214283549039601</c:v>
                </c:pt>
                <c:pt idx="916">
                  <c:v>0.31233270971830301</c:v>
                </c:pt>
                <c:pt idx="917">
                  <c:v>0.31251462394938501</c:v>
                </c:pt>
                <c:pt idx="918">
                  <c:v>0.31271246242297401</c:v>
                </c:pt>
                <c:pt idx="919">
                  <c:v>0.31291683703444401</c:v>
                </c:pt>
                <c:pt idx="920">
                  <c:v>0.313089478719416</c:v>
                </c:pt>
                <c:pt idx="921">
                  <c:v>0.313292026629237</c:v>
                </c:pt>
                <c:pt idx="922">
                  <c:v>0.31347714966652801</c:v>
                </c:pt>
                <c:pt idx="923">
                  <c:v>0.31366331160303301</c:v>
                </c:pt>
                <c:pt idx="924">
                  <c:v>0.31383928347201001</c:v>
                </c:pt>
                <c:pt idx="925">
                  <c:v>0.31403064590990898</c:v>
                </c:pt>
                <c:pt idx="926">
                  <c:v>0.31422287114247099</c:v>
                </c:pt>
                <c:pt idx="927">
                  <c:v>0.31439575385506702</c:v>
                </c:pt>
                <c:pt idx="928">
                  <c:v>0.31455876455028697</c:v>
                </c:pt>
                <c:pt idx="929">
                  <c:v>0.31472581341952099</c:v>
                </c:pt>
                <c:pt idx="930">
                  <c:v>0.31488459622282799</c:v>
                </c:pt>
                <c:pt idx="931">
                  <c:v>0.31504645608818499</c:v>
                </c:pt>
                <c:pt idx="932">
                  <c:v>0.31522557659557898</c:v>
                </c:pt>
                <c:pt idx="933">
                  <c:v>0.315398545063518</c:v>
                </c:pt>
                <c:pt idx="934">
                  <c:v>0.31556367603202501</c:v>
                </c:pt>
                <c:pt idx="935">
                  <c:v>0.31574557070782899</c:v>
                </c:pt>
                <c:pt idx="936">
                  <c:v>0.31588744314165301</c:v>
                </c:pt>
                <c:pt idx="937">
                  <c:v>0.31601638406403998</c:v>
                </c:pt>
                <c:pt idx="938">
                  <c:v>0.316163601587999</c:v>
                </c:pt>
                <c:pt idx="939">
                  <c:v>0.31632042630864998</c:v>
                </c:pt>
                <c:pt idx="940">
                  <c:v>0.31648231272737798</c:v>
                </c:pt>
                <c:pt idx="941">
                  <c:v>0.31666114606436002</c:v>
                </c:pt>
                <c:pt idx="942">
                  <c:v>0.31682522823130299</c:v>
                </c:pt>
                <c:pt idx="943">
                  <c:v>0.31695124565987398</c:v>
                </c:pt>
                <c:pt idx="944">
                  <c:v>0.317087516730018</c:v>
                </c:pt>
                <c:pt idx="945">
                  <c:v>0.31720781066496601</c:v>
                </c:pt>
                <c:pt idx="946">
                  <c:v>0.31734642079547698</c:v>
                </c:pt>
                <c:pt idx="947">
                  <c:v>0.317508773018091</c:v>
                </c:pt>
                <c:pt idx="948">
                  <c:v>0.31765835572774198</c:v>
                </c:pt>
                <c:pt idx="949">
                  <c:v>0.31779831619933802</c:v>
                </c:pt>
                <c:pt idx="950">
                  <c:v>0.31793142198121799</c:v>
                </c:pt>
                <c:pt idx="951">
                  <c:v>0.31806136863964701</c:v>
                </c:pt>
                <c:pt idx="952">
                  <c:v>0.31817178984413402</c:v>
                </c:pt>
                <c:pt idx="953">
                  <c:v>0.31827312849471701</c:v>
                </c:pt>
                <c:pt idx="954">
                  <c:v>0.31839432358700698</c:v>
                </c:pt>
                <c:pt idx="955">
                  <c:v>0.318496805668679</c:v>
                </c:pt>
                <c:pt idx="956">
                  <c:v>0.31859366445840298</c:v>
                </c:pt>
                <c:pt idx="957">
                  <c:v>0.31871397619228697</c:v>
                </c:pt>
                <c:pt idx="958">
                  <c:v>0.31886184910530602</c:v>
                </c:pt>
                <c:pt idx="959">
                  <c:v>0.31896581468980401</c:v>
                </c:pt>
                <c:pt idx="960">
                  <c:v>0.31905510018449301</c:v>
                </c:pt>
                <c:pt idx="961">
                  <c:v>0.31915603653427699</c:v>
                </c:pt>
                <c:pt idx="962">
                  <c:v>0.31922353499620598</c:v>
                </c:pt>
                <c:pt idx="963">
                  <c:v>0.31930600166284701</c:v>
                </c:pt>
                <c:pt idx="964">
                  <c:v>0.31939626346997502</c:v>
                </c:pt>
                <c:pt idx="965">
                  <c:v>0.31948392432253703</c:v>
                </c:pt>
                <c:pt idx="966">
                  <c:v>0.31958812539373799</c:v>
                </c:pt>
                <c:pt idx="967">
                  <c:v>0.319669698521652</c:v>
                </c:pt>
                <c:pt idx="968">
                  <c:v>0.31970547842833003</c:v>
                </c:pt>
                <c:pt idx="969">
                  <c:v>0.319757962766265</c:v>
                </c:pt>
                <c:pt idx="970">
                  <c:v>0.31981365418200602</c:v>
                </c:pt>
                <c:pt idx="971">
                  <c:v>0.31985514812965798</c:v>
                </c:pt>
                <c:pt idx="972">
                  <c:v>0.319878300355175</c:v>
                </c:pt>
                <c:pt idx="973">
                  <c:v>0.31990908412848201</c:v>
                </c:pt>
                <c:pt idx="974">
                  <c:v>0.31992879030017002</c:v>
                </c:pt>
                <c:pt idx="975">
                  <c:v>0.319927290064138</c:v>
                </c:pt>
                <c:pt idx="976">
                  <c:v>0.31989843570091198</c:v>
                </c:pt>
                <c:pt idx="977">
                  <c:v>0.31983677976550201</c:v>
                </c:pt>
                <c:pt idx="978">
                  <c:v>0.31980712124514499</c:v>
                </c:pt>
                <c:pt idx="979">
                  <c:v>0.31971457975165501</c:v>
                </c:pt>
                <c:pt idx="980">
                  <c:v>0.31964975275810997</c:v>
                </c:pt>
                <c:pt idx="981">
                  <c:v>0.31965723285715297</c:v>
                </c:pt>
                <c:pt idx="982">
                  <c:v>0.31962136143129999</c:v>
                </c:pt>
                <c:pt idx="983">
                  <c:v>0.31955343531679398</c:v>
                </c:pt>
                <c:pt idx="984">
                  <c:v>0.31950293870789898</c:v>
                </c:pt>
                <c:pt idx="985">
                  <c:v>0.31947975699491299</c:v>
                </c:pt>
                <c:pt idx="986">
                  <c:v>0.319396682510385</c:v>
                </c:pt>
                <c:pt idx="987">
                  <c:v>0.319336017666216</c:v>
                </c:pt>
                <c:pt idx="988">
                  <c:v>0.31928476479868201</c:v>
                </c:pt>
                <c:pt idx="989">
                  <c:v>0.31919408314840098</c:v>
                </c:pt>
                <c:pt idx="990">
                  <c:v>0.31912539895479702</c:v>
                </c:pt>
                <c:pt idx="991">
                  <c:v>0.318957348655168</c:v>
                </c:pt>
                <c:pt idx="992">
                  <c:v>0.31884336701121102</c:v>
                </c:pt>
                <c:pt idx="993">
                  <c:v>0.31876648037708799</c:v>
                </c:pt>
                <c:pt idx="994">
                  <c:v>0.31852753594005101</c:v>
                </c:pt>
                <c:pt idx="995">
                  <c:v>0.31830215527810202</c:v>
                </c:pt>
                <c:pt idx="996">
                  <c:v>0.31805834083739598</c:v>
                </c:pt>
                <c:pt idx="997">
                  <c:v>0.31768543829810802</c:v>
                </c:pt>
                <c:pt idx="998">
                  <c:v>0.317458213744373</c:v>
                </c:pt>
                <c:pt idx="999">
                  <c:v>0.31751985870727201</c:v>
                </c:pt>
                <c:pt idx="1070">
                  <c:v>0.27401444971418298</c:v>
                </c:pt>
                <c:pt idx="1071">
                  <c:v>0.27409814213589101</c:v>
                </c:pt>
                <c:pt idx="1072">
                  <c:v>0.27400210396263902</c:v>
                </c:pt>
                <c:pt idx="1073">
                  <c:v>0.27442353935163899</c:v>
                </c:pt>
                <c:pt idx="1074">
                  <c:v>0.27431288656012598</c:v>
                </c:pt>
                <c:pt idx="1075">
                  <c:v>0.27392354164066401</c:v>
                </c:pt>
                <c:pt idx="1076">
                  <c:v>0.27371354664292002</c:v>
                </c:pt>
                <c:pt idx="1077">
                  <c:v>0.27344078333716298</c:v>
                </c:pt>
                <c:pt idx="1078">
                  <c:v>0.27333719035659199</c:v>
                </c:pt>
                <c:pt idx="1079">
                  <c:v>0.27365476013589701</c:v>
                </c:pt>
                <c:pt idx="1080">
                  <c:v>0.273867392202579</c:v>
                </c:pt>
                <c:pt idx="1081">
                  <c:v>0.27391189619663597</c:v>
                </c:pt>
                <c:pt idx="1082">
                  <c:v>0.27412292112728798</c:v>
                </c:pt>
                <c:pt idx="1083">
                  <c:v>0.274387312125215</c:v>
                </c:pt>
                <c:pt idx="1084">
                  <c:v>0.27437704328921803</c:v>
                </c:pt>
                <c:pt idx="1085">
                  <c:v>0.27400610301165901</c:v>
                </c:pt>
                <c:pt idx="1086">
                  <c:v>0.273912437731886</c:v>
                </c:pt>
                <c:pt idx="1087">
                  <c:v>0.27413544632569298</c:v>
                </c:pt>
                <c:pt idx="1088">
                  <c:v>0.27420284854819499</c:v>
                </c:pt>
                <c:pt idx="1089">
                  <c:v>0.274376974536642</c:v>
                </c:pt>
                <c:pt idx="1090">
                  <c:v>0.274653920076536</c:v>
                </c:pt>
                <c:pt idx="1091">
                  <c:v>0.27483545022602401</c:v>
                </c:pt>
                <c:pt idx="1092">
                  <c:v>0.27493067322397502</c:v>
                </c:pt>
                <c:pt idx="1093">
                  <c:v>0.27477315939001601</c:v>
                </c:pt>
                <c:pt idx="1094">
                  <c:v>0.27463102542537898</c:v>
                </c:pt>
                <c:pt idx="1095">
                  <c:v>0.274610433536777</c:v>
                </c:pt>
                <c:pt idx="1096">
                  <c:v>0.274638121893307</c:v>
                </c:pt>
                <c:pt idx="1097">
                  <c:v>0.27484773470893198</c:v>
                </c:pt>
                <c:pt idx="1098">
                  <c:v>0.27513788444616499</c:v>
                </c:pt>
                <c:pt idx="1099">
                  <c:v>0.27523589254916098</c:v>
                </c:pt>
                <c:pt idx="1100">
                  <c:v>0.27539716557484001</c:v>
                </c:pt>
                <c:pt idx="1101">
                  <c:v>0.27563123733500899</c:v>
                </c:pt>
                <c:pt idx="1102">
                  <c:v>0.27571939188744199</c:v>
                </c:pt>
                <c:pt idx="1103">
                  <c:v>0.275730212350421</c:v>
                </c:pt>
                <c:pt idx="1104">
                  <c:v>0.27579582570605299</c:v>
                </c:pt>
                <c:pt idx="1105">
                  <c:v>0.27584718163960198</c:v>
                </c:pt>
                <c:pt idx="1106">
                  <c:v>0.27585722550653802</c:v>
                </c:pt>
                <c:pt idx="1107">
                  <c:v>0.27586935597415102</c:v>
                </c:pt>
                <c:pt idx="1108">
                  <c:v>0.27593914799296898</c:v>
                </c:pt>
                <c:pt idx="1109">
                  <c:v>0.27596034354055998</c:v>
                </c:pt>
                <c:pt idx="1110">
                  <c:v>0.27591266661563002</c:v>
                </c:pt>
                <c:pt idx="1111">
                  <c:v>0.27596290007270302</c:v>
                </c:pt>
                <c:pt idx="1112">
                  <c:v>0.27607497999259001</c:v>
                </c:pt>
                <c:pt idx="1113">
                  <c:v>0.27611138683595898</c:v>
                </c:pt>
                <c:pt idx="1114">
                  <c:v>0.27626551393521098</c:v>
                </c:pt>
                <c:pt idx="1115">
                  <c:v>0.27645055775729599</c:v>
                </c:pt>
                <c:pt idx="1116">
                  <c:v>0.27653084231111902</c:v>
                </c:pt>
                <c:pt idx="1117">
                  <c:v>0.27668495653250302</c:v>
                </c:pt>
                <c:pt idx="1118">
                  <c:v>0.27688472720844098</c:v>
                </c:pt>
                <c:pt idx="1119">
                  <c:v>0.27702523308252203</c:v>
                </c:pt>
                <c:pt idx="1120">
                  <c:v>0.27721274995978201</c:v>
                </c:pt>
                <c:pt idx="1121">
                  <c:v>0.27753000289230201</c:v>
                </c:pt>
                <c:pt idx="1122">
                  <c:v>0.27779786668069301</c:v>
                </c:pt>
                <c:pt idx="1123">
                  <c:v>0.27806714869924298</c:v>
                </c:pt>
                <c:pt idx="1124">
                  <c:v>0.27841077990227497</c:v>
                </c:pt>
                <c:pt idx="1125">
                  <c:v>0.27865277187696602</c:v>
                </c:pt>
                <c:pt idx="1126">
                  <c:v>0.27883547238897</c:v>
                </c:pt>
                <c:pt idx="1127">
                  <c:v>0.27911865617569398</c:v>
                </c:pt>
                <c:pt idx="1128">
                  <c:v>0.279431424305012</c:v>
                </c:pt>
                <c:pt idx="1129">
                  <c:v>0.279712324478326</c:v>
                </c:pt>
                <c:pt idx="1130">
                  <c:v>0.28008717015502399</c:v>
                </c:pt>
                <c:pt idx="1131">
                  <c:v>0.280445162896581</c:v>
                </c:pt>
                <c:pt idx="1132">
                  <c:v>0.28070126929553701</c:v>
                </c:pt>
                <c:pt idx="1133">
                  <c:v>0.28098759635672999</c:v>
                </c:pt>
                <c:pt idx="1134">
                  <c:v>0.28130448242398198</c:v>
                </c:pt>
                <c:pt idx="1135">
                  <c:v>0.28160536965400901</c:v>
                </c:pt>
                <c:pt idx="1136">
                  <c:v>0.28195077575000499</c:v>
                </c:pt>
                <c:pt idx="1137">
                  <c:v>0.28233419042804497</c:v>
                </c:pt>
                <c:pt idx="1138">
                  <c:v>0.28267194914043903</c:v>
                </c:pt>
                <c:pt idx="1139">
                  <c:v>0.283001120543388</c:v>
                </c:pt>
                <c:pt idx="1140">
                  <c:v>0.28332588084050597</c:v>
                </c:pt>
                <c:pt idx="1141">
                  <c:v>0.28364168121817401</c:v>
                </c:pt>
                <c:pt idx="1142">
                  <c:v>0.28393195856630299</c:v>
                </c:pt>
                <c:pt idx="1143">
                  <c:v>0.28421590713050698</c:v>
                </c:pt>
                <c:pt idx="1144">
                  <c:v>0.28453046347595301</c:v>
                </c:pt>
                <c:pt idx="1145">
                  <c:v>0.28482216017919199</c:v>
                </c:pt>
                <c:pt idx="1146">
                  <c:v>0.28512598039161102</c:v>
                </c:pt>
                <c:pt idx="1147">
                  <c:v>0.28542420129678597</c:v>
                </c:pt>
                <c:pt idx="1148">
                  <c:v>0.28569710515485902</c:v>
                </c:pt>
                <c:pt idx="1149">
                  <c:v>0.285989308238497</c:v>
                </c:pt>
                <c:pt idx="1150">
                  <c:v>0.28630593954912298</c:v>
                </c:pt>
                <c:pt idx="1151">
                  <c:v>0.28660638921769399</c:v>
                </c:pt>
                <c:pt idx="1152">
                  <c:v>0.28691475403626798</c:v>
                </c:pt>
                <c:pt idx="1153">
                  <c:v>0.28723269929739997</c:v>
                </c:pt>
                <c:pt idx="1154">
                  <c:v>0.28755373544347501</c:v>
                </c:pt>
                <c:pt idx="1155">
                  <c:v>0.28786437927765601</c:v>
                </c:pt>
                <c:pt idx="1156">
                  <c:v>0.28820019398514601</c:v>
                </c:pt>
                <c:pt idx="1157">
                  <c:v>0.28852522405986603</c:v>
                </c:pt>
                <c:pt idx="1158">
                  <c:v>0.28884273034219898</c:v>
                </c:pt>
                <c:pt idx="1159">
                  <c:v>0.289163828532641</c:v>
                </c:pt>
                <c:pt idx="1160">
                  <c:v>0.289451173995808</c:v>
                </c:pt>
                <c:pt idx="1161">
                  <c:v>0.28975830151359899</c:v>
                </c:pt>
                <c:pt idx="1162">
                  <c:v>0.29006852543592898</c:v>
                </c:pt>
                <c:pt idx="1163">
                  <c:v>0.29037261371894202</c:v>
                </c:pt>
                <c:pt idx="1164">
                  <c:v>0.29068831341158702</c:v>
                </c:pt>
                <c:pt idx="1165">
                  <c:v>0.29102152274339599</c:v>
                </c:pt>
                <c:pt idx="1166">
                  <c:v>0.29134522878910901</c:v>
                </c:pt>
                <c:pt idx="1167">
                  <c:v>0.29163465636137997</c:v>
                </c:pt>
                <c:pt idx="1168">
                  <c:v>0.29191607722170998</c:v>
                </c:pt>
                <c:pt idx="1169">
                  <c:v>0.292219052281187</c:v>
                </c:pt>
                <c:pt idx="1170">
                  <c:v>0.29251233385396602</c:v>
                </c:pt>
                <c:pt idx="1171">
                  <c:v>0.29280968845201799</c:v>
                </c:pt>
                <c:pt idx="1172">
                  <c:v>0.29309758370990702</c:v>
                </c:pt>
                <c:pt idx="1173">
                  <c:v>0.29336577866783897</c:v>
                </c:pt>
                <c:pt idx="1174">
                  <c:v>0.29361399762280799</c:v>
                </c:pt>
                <c:pt idx="1175">
                  <c:v>0.29387007957662897</c:v>
                </c:pt>
                <c:pt idx="1176">
                  <c:v>0.29411980144472</c:v>
                </c:pt>
                <c:pt idx="1177">
                  <c:v>0.29436466481927298</c:v>
                </c:pt>
                <c:pt idx="1178">
                  <c:v>0.294606961724517</c:v>
                </c:pt>
                <c:pt idx="1179">
                  <c:v>0.29483676612603199</c:v>
                </c:pt>
                <c:pt idx="1180">
                  <c:v>0.29505837668734203</c:v>
                </c:pt>
                <c:pt idx="1181">
                  <c:v>0.29528334690951402</c:v>
                </c:pt>
                <c:pt idx="1182">
                  <c:v>0.295503243897979</c:v>
                </c:pt>
                <c:pt idx="1183">
                  <c:v>0.295720596139114</c:v>
                </c:pt>
                <c:pt idx="1184">
                  <c:v>0.29593509373995902</c:v>
                </c:pt>
                <c:pt idx="1185">
                  <c:v>0.29614228262013798</c:v>
                </c:pt>
                <c:pt idx="1186">
                  <c:v>0.29634389054622701</c:v>
                </c:pt>
                <c:pt idx="1187">
                  <c:v>0.29657241054419498</c:v>
                </c:pt>
                <c:pt idx="1188">
                  <c:v>0.29679589877212798</c:v>
                </c:pt>
                <c:pt idx="1189">
                  <c:v>0.29700499661173901</c:v>
                </c:pt>
                <c:pt idx="1190">
                  <c:v>0.29721284616524701</c:v>
                </c:pt>
                <c:pt idx="1191">
                  <c:v>0.29742982956764802</c:v>
                </c:pt>
                <c:pt idx="1192">
                  <c:v>0.297625237787005</c:v>
                </c:pt>
                <c:pt idx="1193">
                  <c:v>0.29782017669098498</c:v>
                </c:pt>
                <c:pt idx="1194">
                  <c:v>0.29805135862260101</c:v>
                </c:pt>
                <c:pt idx="1195">
                  <c:v>0.298277337520025</c:v>
                </c:pt>
                <c:pt idx="1196">
                  <c:v>0.29849481227271202</c:v>
                </c:pt>
                <c:pt idx="1197">
                  <c:v>0.29871258666176698</c:v>
                </c:pt>
                <c:pt idx="1198">
                  <c:v>0.29892548477039099</c:v>
                </c:pt>
                <c:pt idx="1199">
                  <c:v>0.299121914480799</c:v>
                </c:pt>
                <c:pt idx="1200">
                  <c:v>0.299320783802694</c:v>
                </c:pt>
                <c:pt idx="1201">
                  <c:v>0.299518303079227</c:v>
                </c:pt>
                <c:pt idx="1202">
                  <c:v>0.29971641316925401</c:v>
                </c:pt>
                <c:pt idx="1203">
                  <c:v>0.29991430105925199</c:v>
                </c:pt>
                <c:pt idx="1204">
                  <c:v>0.300120696500562</c:v>
                </c:pt>
                <c:pt idx="1205">
                  <c:v>0.30032251844693902</c:v>
                </c:pt>
                <c:pt idx="1206">
                  <c:v>0.300499707908358</c:v>
                </c:pt>
                <c:pt idx="1207">
                  <c:v>0.30067862430325198</c:v>
                </c:pt>
                <c:pt idx="1208">
                  <c:v>0.30087023689387898</c:v>
                </c:pt>
                <c:pt idx="1209">
                  <c:v>0.301050134581614</c:v>
                </c:pt>
                <c:pt idx="1210">
                  <c:v>0.301239019400177</c:v>
                </c:pt>
                <c:pt idx="1211">
                  <c:v>0.301438071152764</c:v>
                </c:pt>
                <c:pt idx="1212">
                  <c:v>0.30161584077395798</c:v>
                </c:pt>
                <c:pt idx="1213">
                  <c:v>0.30178201471486898</c:v>
                </c:pt>
                <c:pt idx="1214">
                  <c:v>0.30195166475894603</c:v>
                </c:pt>
                <c:pt idx="1215">
                  <c:v>0.30212134327769802</c:v>
                </c:pt>
                <c:pt idx="1216">
                  <c:v>0.30228101406783803</c:v>
                </c:pt>
                <c:pt idx="1217">
                  <c:v>0.30241808064623399</c:v>
                </c:pt>
                <c:pt idx="1218">
                  <c:v>0.30257509158760998</c:v>
                </c:pt>
                <c:pt idx="1219">
                  <c:v>0.30271496753592497</c:v>
                </c:pt>
                <c:pt idx="1220">
                  <c:v>0.30286120840609698</c:v>
                </c:pt>
                <c:pt idx="1221">
                  <c:v>0.303016447082399</c:v>
                </c:pt>
                <c:pt idx="1222">
                  <c:v>0.30318563405120602</c:v>
                </c:pt>
                <c:pt idx="1223">
                  <c:v>0.30334453889447599</c:v>
                </c:pt>
                <c:pt idx="1224">
                  <c:v>0.303514609179237</c:v>
                </c:pt>
                <c:pt idx="1225">
                  <c:v>0.303708471165548</c:v>
                </c:pt>
                <c:pt idx="1226">
                  <c:v>0.30389283376658699</c:v>
                </c:pt>
                <c:pt idx="1227">
                  <c:v>0.30407960791482203</c:v>
                </c:pt>
                <c:pt idx="1228">
                  <c:v>0.30426200483666599</c:v>
                </c:pt>
                <c:pt idx="1229">
                  <c:v>0.30445948154397601</c:v>
                </c:pt>
                <c:pt idx="1230">
                  <c:v>0.30464427873956001</c:v>
                </c:pt>
                <c:pt idx="1231">
                  <c:v>0.30483308106909801</c:v>
                </c:pt>
                <c:pt idx="1232">
                  <c:v>0.30502952284159501</c:v>
                </c:pt>
                <c:pt idx="1233">
                  <c:v>0.30521228482339802</c:v>
                </c:pt>
                <c:pt idx="1234">
                  <c:v>0.30540790539909701</c:v>
                </c:pt>
                <c:pt idx="1235">
                  <c:v>0.305633517678014</c:v>
                </c:pt>
                <c:pt idx="1236">
                  <c:v>0.30586136177242501</c:v>
                </c:pt>
                <c:pt idx="1237">
                  <c:v>0.306082273303311</c:v>
                </c:pt>
                <c:pt idx="1238">
                  <c:v>0.30630979140716003</c:v>
                </c:pt>
                <c:pt idx="1239">
                  <c:v>0.306536735188641</c:v>
                </c:pt>
                <c:pt idx="1240">
                  <c:v>0.30676079638473402</c:v>
                </c:pt>
                <c:pt idx="1241">
                  <c:v>0.30699794568460798</c:v>
                </c:pt>
                <c:pt idx="1242">
                  <c:v>0.307236389535187</c:v>
                </c:pt>
                <c:pt idx="1243">
                  <c:v>0.307465079323684</c:v>
                </c:pt>
                <c:pt idx="1244">
                  <c:v>0.30771215331693602</c:v>
                </c:pt>
                <c:pt idx="1245">
                  <c:v>0.30796547111099498</c:v>
                </c:pt>
                <c:pt idx="1246">
                  <c:v>0.30821251788239701</c:v>
                </c:pt>
                <c:pt idx="1247">
                  <c:v>0.30846681274028198</c:v>
                </c:pt>
                <c:pt idx="1248">
                  <c:v>0.30872845163239399</c:v>
                </c:pt>
                <c:pt idx="1249">
                  <c:v>0.30898134031888602</c:v>
                </c:pt>
                <c:pt idx="1250">
                  <c:v>0.30925710350939301</c:v>
                </c:pt>
                <c:pt idx="1251">
                  <c:v>0.309539828995954</c:v>
                </c:pt>
                <c:pt idx="1252">
                  <c:v>0.30983061686632501</c:v>
                </c:pt>
                <c:pt idx="1253">
                  <c:v>0.31012679115847003</c:v>
                </c:pt>
                <c:pt idx="1254">
                  <c:v>0.310432673629147</c:v>
                </c:pt>
                <c:pt idx="1255">
                  <c:v>0.31071866157281403</c:v>
                </c:pt>
                <c:pt idx="1256">
                  <c:v>0.31101763615809902</c:v>
                </c:pt>
                <c:pt idx="1257">
                  <c:v>0.31134068940949999</c:v>
                </c:pt>
                <c:pt idx="1258">
                  <c:v>0.31162799100688698</c:v>
                </c:pt>
                <c:pt idx="1259">
                  <c:v>0.31191250794056702</c:v>
                </c:pt>
                <c:pt idx="1260">
                  <c:v>0.31222075460030602</c:v>
                </c:pt>
                <c:pt idx="1261">
                  <c:v>0.31250503123093698</c:v>
                </c:pt>
                <c:pt idx="1262">
                  <c:v>0.31279311130488302</c:v>
                </c:pt>
                <c:pt idx="1263">
                  <c:v>0.31309385381266502</c:v>
                </c:pt>
                <c:pt idx="1264">
                  <c:v>0.31337982128337499</c:v>
                </c:pt>
                <c:pt idx="1265">
                  <c:v>0.31366968691387598</c:v>
                </c:pt>
                <c:pt idx="1266">
                  <c:v>0.31394946449875899</c:v>
                </c:pt>
                <c:pt idx="1267">
                  <c:v>0.31422777102315902</c:v>
                </c:pt>
                <c:pt idx="1268">
                  <c:v>0.314497803546476</c:v>
                </c:pt>
                <c:pt idx="1269">
                  <c:v>0.31476940457762198</c:v>
                </c:pt>
                <c:pt idx="1270">
                  <c:v>0.31502993515084898</c:v>
                </c:pt>
                <c:pt idx="1271">
                  <c:v>0.31530488370431897</c:v>
                </c:pt>
                <c:pt idx="1272">
                  <c:v>0.31556375296983402</c:v>
                </c:pt>
                <c:pt idx="1273">
                  <c:v>0.31580384178261001</c:v>
                </c:pt>
                <c:pt idx="1274">
                  <c:v>0.31604578581911902</c:v>
                </c:pt>
                <c:pt idx="1275">
                  <c:v>0.31627775223946802</c:v>
                </c:pt>
                <c:pt idx="1276">
                  <c:v>0.31649948212310902</c:v>
                </c:pt>
                <c:pt idx="1277">
                  <c:v>0.31672876495812502</c:v>
                </c:pt>
                <c:pt idx="1278">
                  <c:v>0.31695687127995398</c:v>
                </c:pt>
                <c:pt idx="1279">
                  <c:v>0.31718904272939202</c:v>
                </c:pt>
                <c:pt idx="1280">
                  <c:v>0.31740498273249801</c:v>
                </c:pt>
                <c:pt idx="1281">
                  <c:v>0.31760195021832099</c:v>
                </c:pt>
                <c:pt idx="1282">
                  <c:v>0.31780665165974997</c:v>
                </c:pt>
                <c:pt idx="1283">
                  <c:v>0.31799027705987698</c:v>
                </c:pt>
                <c:pt idx="1284">
                  <c:v>0.31819491651924797</c:v>
                </c:pt>
                <c:pt idx="1285">
                  <c:v>0.31839750682364698</c:v>
                </c:pt>
                <c:pt idx="1286">
                  <c:v>0.31858251481458599</c:v>
                </c:pt>
                <c:pt idx="1287">
                  <c:v>0.31874828087168999</c:v>
                </c:pt>
                <c:pt idx="1288">
                  <c:v>0.31892175620146601</c:v>
                </c:pt>
                <c:pt idx="1289">
                  <c:v>0.31909759991609099</c:v>
                </c:pt>
                <c:pt idx="1290">
                  <c:v>0.31925630630762403</c:v>
                </c:pt>
                <c:pt idx="1291">
                  <c:v>0.31941193861192702</c:v>
                </c:pt>
                <c:pt idx="1292">
                  <c:v>0.319565639056757</c:v>
                </c:pt>
                <c:pt idx="1293">
                  <c:v>0.31969820634681601</c:v>
                </c:pt>
                <c:pt idx="1294">
                  <c:v>0.31984292517657398</c:v>
                </c:pt>
                <c:pt idx="1295">
                  <c:v>0.319992207254504</c:v>
                </c:pt>
                <c:pt idx="1296">
                  <c:v>0.32011845051380999</c:v>
                </c:pt>
                <c:pt idx="1297">
                  <c:v>0.32021424195506998</c:v>
                </c:pt>
                <c:pt idx="1298">
                  <c:v>0.32031522707676102</c:v>
                </c:pt>
                <c:pt idx="1299">
                  <c:v>0.32040593358386998</c:v>
                </c:pt>
                <c:pt idx="1300">
                  <c:v>0.32049613156005902</c:v>
                </c:pt>
                <c:pt idx="1301">
                  <c:v>0.32060093807404599</c:v>
                </c:pt>
                <c:pt idx="1302">
                  <c:v>0.320698669466496</c:v>
                </c:pt>
                <c:pt idx="1303">
                  <c:v>0.32076060716881999</c:v>
                </c:pt>
                <c:pt idx="1304">
                  <c:v>0.32082239124666001</c:v>
                </c:pt>
                <c:pt idx="1305">
                  <c:v>0.32088183082446597</c:v>
                </c:pt>
                <c:pt idx="1306">
                  <c:v>0.32089858525443299</c:v>
                </c:pt>
                <c:pt idx="1307">
                  <c:v>0.32089417315266899</c:v>
                </c:pt>
                <c:pt idx="1308">
                  <c:v>0.32092691971834097</c:v>
                </c:pt>
                <c:pt idx="1309">
                  <c:v>0.32095962984934201</c:v>
                </c:pt>
                <c:pt idx="1310">
                  <c:v>0.320976289510158</c:v>
                </c:pt>
                <c:pt idx="1311">
                  <c:v>0.32101064156027498</c:v>
                </c:pt>
                <c:pt idx="1312">
                  <c:v>0.32100174419178501</c:v>
                </c:pt>
                <c:pt idx="1313">
                  <c:v>0.32096136320603202</c:v>
                </c:pt>
                <c:pt idx="1314">
                  <c:v>0.32095964886788803</c:v>
                </c:pt>
                <c:pt idx="1315">
                  <c:v>0.32093882367849402</c:v>
                </c:pt>
                <c:pt idx="1316">
                  <c:v>0.32091687741052499</c:v>
                </c:pt>
                <c:pt idx="1317">
                  <c:v>0.32089525120620499</c:v>
                </c:pt>
                <c:pt idx="1318">
                  <c:v>0.32086978618029999</c:v>
                </c:pt>
                <c:pt idx="1319">
                  <c:v>0.32086925174166703</c:v>
                </c:pt>
                <c:pt idx="1320">
                  <c:v>0.320823309880999</c:v>
                </c:pt>
                <c:pt idx="1321">
                  <c:v>0.32078165790287999</c:v>
                </c:pt>
                <c:pt idx="1322">
                  <c:v>0.32074658867872702</c:v>
                </c:pt>
                <c:pt idx="1323">
                  <c:v>0.32071386068899199</c:v>
                </c:pt>
                <c:pt idx="1324">
                  <c:v>0.32067455444746701</c:v>
                </c:pt>
                <c:pt idx="1325">
                  <c:v>0.32065251372144199</c:v>
                </c:pt>
                <c:pt idx="1326">
                  <c:v>0.32062124450749402</c:v>
                </c:pt>
                <c:pt idx="1327">
                  <c:v>0.32056644216556202</c:v>
                </c:pt>
                <c:pt idx="1328">
                  <c:v>0.32049988446689398</c:v>
                </c:pt>
                <c:pt idx="1329">
                  <c:v>0.32044981652673299</c:v>
                </c:pt>
                <c:pt idx="1330">
                  <c:v>0.32039577052609802</c:v>
                </c:pt>
                <c:pt idx="1331">
                  <c:v>0.32030187368348201</c:v>
                </c:pt>
                <c:pt idx="1332">
                  <c:v>0.320215410405431</c:v>
                </c:pt>
                <c:pt idx="1333">
                  <c:v>0.32013811050195401</c:v>
                </c:pt>
                <c:pt idx="1334">
                  <c:v>0.32004590479971501</c:v>
                </c:pt>
                <c:pt idx="1335">
                  <c:v>0.31996967986914698</c:v>
                </c:pt>
                <c:pt idx="1336">
                  <c:v>0.31988098924246999</c:v>
                </c:pt>
                <c:pt idx="1337">
                  <c:v>0.31978278458765702</c:v>
                </c:pt>
                <c:pt idx="1338">
                  <c:v>0.31967461236978501</c:v>
                </c:pt>
                <c:pt idx="1339">
                  <c:v>0.31957092171218898</c:v>
                </c:pt>
                <c:pt idx="1340">
                  <c:v>0.31946325109055301</c:v>
                </c:pt>
                <c:pt idx="1341">
                  <c:v>0.31935702690397899</c:v>
                </c:pt>
                <c:pt idx="1342">
                  <c:v>0.31924746658721997</c:v>
                </c:pt>
                <c:pt idx="1343">
                  <c:v>0.31911881375335699</c:v>
                </c:pt>
                <c:pt idx="1344">
                  <c:v>0.31902024119771799</c:v>
                </c:pt>
                <c:pt idx="1345">
                  <c:v>0.318893452764413</c:v>
                </c:pt>
                <c:pt idx="1346">
                  <c:v>0.318794341195413</c:v>
                </c:pt>
                <c:pt idx="1347">
                  <c:v>0.31870483912076403</c:v>
                </c:pt>
                <c:pt idx="1348">
                  <c:v>0.318614713379891</c:v>
                </c:pt>
                <c:pt idx="1349">
                  <c:v>0.31851058998495801</c:v>
                </c:pt>
                <c:pt idx="1350">
                  <c:v>0.31841935852548098</c:v>
                </c:pt>
                <c:pt idx="1351">
                  <c:v>0.31831695404353999</c:v>
                </c:pt>
                <c:pt idx="1352">
                  <c:v>0.318187009702811</c:v>
                </c:pt>
                <c:pt idx="1353">
                  <c:v>0.31804048573017801</c:v>
                </c:pt>
                <c:pt idx="1354">
                  <c:v>0.31790307289450398</c:v>
                </c:pt>
                <c:pt idx="1355">
                  <c:v>0.317756550095662</c:v>
                </c:pt>
                <c:pt idx="1356">
                  <c:v>0.317672608442439</c:v>
                </c:pt>
                <c:pt idx="1357">
                  <c:v>0.31754929165468498</c:v>
                </c:pt>
                <c:pt idx="1358">
                  <c:v>0.317374560048865</c:v>
                </c:pt>
                <c:pt idx="1359">
                  <c:v>0.31722310254248198</c:v>
                </c:pt>
                <c:pt idx="1360">
                  <c:v>0.31706519406018302</c:v>
                </c:pt>
                <c:pt idx="1361">
                  <c:v>0.31692202460253599</c:v>
                </c:pt>
                <c:pt idx="1362">
                  <c:v>0.31680796740213502</c:v>
                </c:pt>
                <c:pt idx="1363">
                  <c:v>0.31667391744588103</c:v>
                </c:pt>
                <c:pt idx="1364">
                  <c:v>0.31652032579214701</c:v>
                </c:pt>
                <c:pt idx="1365">
                  <c:v>0.31636693416787698</c:v>
                </c:pt>
                <c:pt idx="1366">
                  <c:v>0.31622371242881298</c:v>
                </c:pt>
                <c:pt idx="1367">
                  <c:v>0.31609433432456702</c:v>
                </c:pt>
                <c:pt idx="1368">
                  <c:v>0.315960004081765</c:v>
                </c:pt>
                <c:pt idx="1369">
                  <c:v>0.31582304163792102</c:v>
                </c:pt>
                <c:pt idx="1370">
                  <c:v>0.31568801594454698</c:v>
                </c:pt>
                <c:pt idx="1371">
                  <c:v>0.31556719840728098</c:v>
                </c:pt>
                <c:pt idx="1372">
                  <c:v>0.31546425266702899</c:v>
                </c:pt>
                <c:pt idx="1373">
                  <c:v>0.31537522064222001</c:v>
                </c:pt>
                <c:pt idx="1374">
                  <c:v>0.31530649104009001</c:v>
                </c:pt>
                <c:pt idx="1375">
                  <c:v>0.315258623834827</c:v>
                </c:pt>
                <c:pt idx="1376">
                  <c:v>0.315236219301124</c:v>
                </c:pt>
                <c:pt idx="1377">
                  <c:v>0.31521571822417099</c:v>
                </c:pt>
                <c:pt idx="1378">
                  <c:v>0.315218407978482</c:v>
                </c:pt>
                <c:pt idx="1379">
                  <c:v>0.315212758119851</c:v>
                </c:pt>
                <c:pt idx="1380">
                  <c:v>0.31521703068971801</c:v>
                </c:pt>
                <c:pt idx="1381">
                  <c:v>0.31526009273094202</c:v>
                </c:pt>
                <c:pt idx="1382">
                  <c:v>0.31534573027843599</c:v>
                </c:pt>
                <c:pt idx="1383">
                  <c:v>0.315397782853933</c:v>
                </c:pt>
                <c:pt idx="1384">
                  <c:v>0.31547558286489102</c:v>
                </c:pt>
                <c:pt idx="1385">
                  <c:v>0.315556763968322</c:v>
                </c:pt>
                <c:pt idx="1386">
                  <c:v>0.31563964948614098</c:v>
                </c:pt>
                <c:pt idx="1387">
                  <c:v>0.31571209231609798</c:v>
                </c:pt>
                <c:pt idx="1388">
                  <c:v>0.31579688243751802</c:v>
                </c:pt>
                <c:pt idx="1389">
                  <c:v>0.315877647293408</c:v>
                </c:pt>
                <c:pt idx="1390">
                  <c:v>0.31592723337680301</c:v>
                </c:pt>
                <c:pt idx="1391">
                  <c:v>0.31599501176779199</c:v>
                </c:pt>
                <c:pt idx="1392">
                  <c:v>0.31605780710203801</c:v>
                </c:pt>
                <c:pt idx="1393">
                  <c:v>0.31608441141139099</c:v>
                </c:pt>
                <c:pt idx="1394">
                  <c:v>0.31604078984823097</c:v>
                </c:pt>
                <c:pt idx="1395">
                  <c:v>0.31602459649477999</c:v>
                </c:pt>
                <c:pt idx="1396">
                  <c:v>0.31598896463467901</c:v>
                </c:pt>
                <c:pt idx="1397">
                  <c:v>0.31595517592495098</c:v>
                </c:pt>
                <c:pt idx="1398">
                  <c:v>0.315940826019738</c:v>
                </c:pt>
                <c:pt idx="1399">
                  <c:v>0.31589625557124501</c:v>
                </c:pt>
                <c:pt idx="1400">
                  <c:v>0.31582527152332801</c:v>
                </c:pt>
                <c:pt idx="1401">
                  <c:v>0.31578946737969499</c:v>
                </c:pt>
                <c:pt idx="1402">
                  <c:v>0.31574224206497498</c:v>
                </c:pt>
                <c:pt idx="1403">
                  <c:v>0.31568618825658401</c:v>
                </c:pt>
                <c:pt idx="1404">
                  <c:v>0.31565197612539198</c:v>
                </c:pt>
                <c:pt idx="1405">
                  <c:v>0.31556904064654201</c:v>
                </c:pt>
                <c:pt idx="1406">
                  <c:v>0.31545973410567102</c:v>
                </c:pt>
                <c:pt idx="1407">
                  <c:v>0.31539757445968303</c:v>
                </c:pt>
                <c:pt idx="1408">
                  <c:v>0.31530593804678803</c:v>
                </c:pt>
                <c:pt idx="1409">
                  <c:v>0.31527050533966</c:v>
                </c:pt>
                <c:pt idx="1410">
                  <c:v>0.31524328749450498</c:v>
                </c:pt>
                <c:pt idx="1411">
                  <c:v>0.31519629778594399</c:v>
                </c:pt>
                <c:pt idx="1412">
                  <c:v>0.31514847495402998</c:v>
                </c:pt>
                <c:pt idx="1413">
                  <c:v>0.31509513950830698</c:v>
                </c:pt>
                <c:pt idx="1414">
                  <c:v>0.31505182369775703</c:v>
                </c:pt>
                <c:pt idx="1415">
                  <c:v>0.31503578544160699</c:v>
                </c:pt>
                <c:pt idx="1416">
                  <c:v>0.31500232368718301</c:v>
                </c:pt>
                <c:pt idx="1417">
                  <c:v>0.31497021769717298</c:v>
                </c:pt>
                <c:pt idx="1418">
                  <c:v>0.31498377603132099</c:v>
                </c:pt>
                <c:pt idx="1419">
                  <c:v>0.31501898844362702</c:v>
                </c:pt>
                <c:pt idx="1420">
                  <c:v>0.31503533912006398</c:v>
                </c:pt>
                <c:pt idx="1421">
                  <c:v>0.31506850031292499</c:v>
                </c:pt>
                <c:pt idx="1422">
                  <c:v>0.31511211377144999</c:v>
                </c:pt>
                <c:pt idx="1423">
                  <c:v>0.31514023310449202</c:v>
                </c:pt>
                <c:pt idx="1424">
                  <c:v>0.31517212736373301</c:v>
                </c:pt>
                <c:pt idx="1425">
                  <c:v>0.31516387980202698</c:v>
                </c:pt>
                <c:pt idx="1426">
                  <c:v>0.31515705020712398</c:v>
                </c:pt>
                <c:pt idx="1427">
                  <c:v>0.31518874884046499</c:v>
                </c:pt>
                <c:pt idx="1428">
                  <c:v>0.31521604687492399</c:v>
                </c:pt>
                <c:pt idx="1429">
                  <c:v>0.31529395144853001</c:v>
                </c:pt>
                <c:pt idx="1430">
                  <c:v>0.31536225057897399</c:v>
                </c:pt>
                <c:pt idx="1431">
                  <c:v>0.31540948930741303</c:v>
                </c:pt>
                <c:pt idx="1432">
                  <c:v>0.31545137868306</c:v>
                </c:pt>
                <c:pt idx="1433">
                  <c:v>0.31547127974900602</c:v>
                </c:pt>
                <c:pt idx="1434">
                  <c:v>0.315495519610136</c:v>
                </c:pt>
                <c:pt idx="1435">
                  <c:v>0.31557602436886001</c:v>
                </c:pt>
                <c:pt idx="1436">
                  <c:v>0.315613364978374</c:v>
                </c:pt>
                <c:pt idx="1437">
                  <c:v>0.31570560485101001</c:v>
                </c:pt>
                <c:pt idx="1438">
                  <c:v>0.31573409907561001</c:v>
                </c:pt>
                <c:pt idx="1439">
                  <c:v>0.31564984807713697</c:v>
                </c:pt>
                <c:pt idx="1440">
                  <c:v>0.315628202165118</c:v>
                </c:pt>
                <c:pt idx="1441">
                  <c:v>0.31555881895548799</c:v>
                </c:pt>
                <c:pt idx="1442">
                  <c:v>0.315599120470057</c:v>
                </c:pt>
                <c:pt idx="1443">
                  <c:v>0.315776325219013</c:v>
                </c:pt>
                <c:pt idx="1444">
                  <c:v>0.31592566863010701</c:v>
                </c:pt>
                <c:pt idx="1445">
                  <c:v>0.31622760400744898</c:v>
                </c:pt>
                <c:pt idx="1446">
                  <c:v>0.31620047272513802</c:v>
                </c:pt>
                <c:pt idx="1447">
                  <c:v>0.316229580448532</c:v>
                </c:pt>
                <c:pt idx="1448">
                  <c:v>0.31630004937042999</c:v>
                </c:pt>
                <c:pt idx="1449">
                  <c:v>0.31613020272027598</c:v>
                </c:pt>
                <c:pt idx="1450">
                  <c:v>0.31642883802435301</c:v>
                </c:pt>
                <c:pt idx="1451">
                  <c:v>0.31667277166466201</c:v>
                </c:pt>
                <c:pt idx="1452">
                  <c:v>0.31678988834477601</c:v>
                </c:pt>
                <c:pt idx="1453">
                  <c:v>0.31715473329583599</c:v>
                </c:pt>
                <c:pt idx="1454">
                  <c:v>0.31722108685740003</c:v>
                </c:pt>
                <c:pt idx="1455">
                  <c:v>0.31728820527054002</c:v>
                </c:pt>
                <c:pt idx="1456">
                  <c:v>0.31732304939209399</c:v>
                </c:pt>
                <c:pt idx="1457">
                  <c:v>0.31767716784066902</c:v>
                </c:pt>
                <c:pt idx="1458">
                  <c:v>0.31770738457648401</c:v>
                </c:pt>
                <c:pt idx="1459">
                  <c:v>0.31800448099341899</c:v>
                </c:pt>
                <c:pt idx="1600">
                  <c:v>0.22383318709290201</c:v>
                </c:pt>
                <c:pt idx="1601">
                  <c:v>0.224744918509445</c:v>
                </c:pt>
                <c:pt idx="1602">
                  <c:v>0.22594501623701299</c:v>
                </c:pt>
                <c:pt idx="1603">
                  <c:v>0.22647683901069299</c:v>
                </c:pt>
                <c:pt idx="1604">
                  <c:v>0.22778582372808401</c:v>
                </c:pt>
                <c:pt idx="1605">
                  <c:v>0.22936894823899401</c:v>
                </c:pt>
                <c:pt idx="1606">
                  <c:v>0.23046743699917699</c:v>
                </c:pt>
                <c:pt idx="1607">
                  <c:v>0.23163249719906001</c:v>
                </c:pt>
                <c:pt idx="1608">
                  <c:v>0.23251431279176399</c:v>
                </c:pt>
                <c:pt idx="1609">
                  <c:v>0.233563391370114</c:v>
                </c:pt>
                <c:pt idx="1610">
                  <c:v>0.23415549052273801</c:v>
                </c:pt>
                <c:pt idx="1611">
                  <c:v>0.23502916238869501</c:v>
                </c:pt>
                <c:pt idx="1612">
                  <c:v>0.23590052280899501</c:v>
                </c:pt>
                <c:pt idx="1613">
                  <c:v>0.23674428980340001</c:v>
                </c:pt>
                <c:pt idx="1614">
                  <c:v>0.23723653386754501</c:v>
                </c:pt>
                <c:pt idx="1615">
                  <c:v>0.238289046074318</c:v>
                </c:pt>
                <c:pt idx="1616">
                  <c:v>0.239272268067591</c:v>
                </c:pt>
                <c:pt idx="1617">
                  <c:v>0.23993162736034801</c:v>
                </c:pt>
                <c:pt idx="1618">
                  <c:v>0.24072365011612001</c:v>
                </c:pt>
                <c:pt idx="1619">
                  <c:v>0.241587280840834</c:v>
                </c:pt>
                <c:pt idx="1620">
                  <c:v>0.24233699313746601</c:v>
                </c:pt>
                <c:pt idx="1621">
                  <c:v>0.24305052469607799</c:v>
                </c:pt>
                <c:pt idx="1622">
                  <c:v>0.24380081449229801</c:v>
                </c:pt>
                <c:pt idx="1623">
                  <c:v>0.244478432870158</c:v>
                </c:pt>
                <c:pt idx="1624">
                  <c:v>0.24530560680133001</c:v>
                </c:pt>
                <c:pt idx="1625">
                  <c:v>0.24607273297989599</c:v>
                </c:pt>
                <c:pt idx="1626">
                  <c:v>0.24677384858006199</c:v>
                </c:pt>
                <c:pt idx="1627">
                  <c:v>0.24762818605497799</c:v>
                </c:pt>
                <c:pt idx="1628">
                  <c:v>0.24841066344114099</c:v>
                </c:pt>
                <c:pt idx="1629">
                  <c:v>0.24908539544897501</c:v>
                </c:pt>
                <c:pt idx="1630">
                  <c:v>0.24982046725638701</c:v>
                </c:pt>
                <c:pt idx="1631">
                  <c:v>0.25055730878370303</c:v>
                </c:pt>
                <c:pt idx="1632">
                  <c:v>0.25125734427705199</c:v>
                </c:pt>
                <c:pt idx="1633">
                  <c:v>0.25196528067373403</c:v>
                </c:pt>
                <c:pt idx="1634">
                  <c:v>0.25280297729777002</c:v>
                </c:pt>
                <c:pt idx="1635">
                  <c:v>0.25354698964885403</c:v>
                </c:pt>
                <c:pt idx="1636">
                  <c:v>0.254277612501841</c:v>
                </c:pt>
                <c:pt idx="1637">
                  <c:v>0.25494845875732802</c:v>
                </c:pt>
                <c:pt idx="1638">
                  <c:v>0.25571913893911902</c:v>
                </c:pt>
                <c:pt idx="1639">
                  <c:v>0.25642562176415901</c:v>
                </c:pt>
                <c:pt idx="1640">
                  <c:v>0.25701000016334902</c:v>
                </c:pt>
                <c:pt idx="1641">
                  <c:v>0.25764784906678601</c:v>
                </c:pt>
                <c:pt idx="1642">
                  <c:v>0.25823029444169898</c:v>
                </c:pt>
                <c:pt idx="1643">
                  <c:v>0.25876261938622003</c:v>
                </c:pt>
                <c:pt idx="1644">
                  <c:v>0.25929476642146998</c:v>
                </c:pt>
                <c:pt idx="1645">
                  <c:v>0.25995765719401898</c:v>
                </c:pt>
                <c:pt idx="1646">
                  <c:v>0.26045214758454599</c:v>
                </c:pt>
                <c:pt idx="1647">
                  <c:v>0.26077485635189201</c:v>
                </c:pt>
                <c:pt idx="1648">
                  <c:v>0.26119887791637902</c:v>
                </c:pt>
                <c:pt idx="1649">
                  <c:v>0.26151981986755002</c:v>
                </c:pt>
                <c:pt idx="1650">
                  <c:v>0.26200357429283999</c:v>
                </c:pt>
                <c:pt idx="1651">
                  <c:v>0.26262875037453598</c:v>
                </c:pt>
                <c:pt idx="1652">
                  <c:v>0.263469029555365</c:v>
                </c:pt>
                <c:pt idx="1653">
                  <c:v>0.26453910943692399</c:v>
                </c:pt>
                <c:pt idx="1654">
                  <c:v>0.26575566935489098</c:v>
                </c:pt>
                <c:pt idx="1655">
                  <c:v>0.26707512446251802</c:v>
                </c:pt>
                <c:pt idx="1656">
                  <c:v>0.268579538371852</c:v>
                </c:pt>
                <c:pt idx="1657">
                  <c:v>0.26969694035071301</c:v>
                </c:pt>
                <c:pt idx="1658">
                  <c:v>0.27018304251345798</c:v>
                </c:pt>
                <c:pt idx="1659">
                  <c:v>0.27094801502127502</c:v>
                </c:pt>
                <c:pt idx="1660">
                  <c:v>0.27136197422407399</c:v>
                </c:pt>
                <c:pt idx="1661">
                  <c:v>0.27190127824152399</c:v>
                </c:pt>
                <c:pt idx="1662">
                  <c:v>0.272447458272017</c:v>
                </c:pt>
                <c:pt idx="1663">
                  <c:v>0.27304010226682301</c:v>
                </c:pt>
                <c:pt idx="1664">
                  <c:v>0.27367616798838101</c:v>
                </c:pt>
                <c:pt idx="1665">
                  <c:v>0.274387576797685</c:v>
                </c:pt>
                <c:pt idx="1666">
                  <c:v>0.274998281558408</c:v>
                </c:pt>
                <c:pt idx="1667">
                  <c:v>0.27565866774362902</c:v>
                </c:pt>
                <c:pt idx="1668">
                  <c:v>0.276204474504468</c:v>
                </c:pt>
                <c:pt idx="1669">
                  <c:v>0.27662495984308899</c:v>
                </c:pt>
                <c:pt idx="1670">
                  <c:v>0.27698016562858602</c:v>
                </c:pt>
                <c:pt idx="1671">
                  <c:v>0.27727365551223998</c:v>
                </c:pt>
                <c:pt idx="1672">
                  <c:v>0.27761565163228402</c:v>
                </c:pt>
                <c:pt idx="1673">
                  <c:v>0.27798712972904199</c:v>
                </c:pt>
                <c:pt idx="1674">
                  <c:v>0.27824917147925199</c:v>
                </c:pt>
                <c:pt idx="1675">
                  <c:v>0.27852385189560502</c:v>
                </c:pt>
                <c:pt idx="1676">
                  <c:v>0.27875158494177199</c:v>
                </c:pt>
                <c:pt idx="1677">
                  <c:v>0.27890287759450999</c:v>
                </c:pt>
                <c:pt idx="1678">
                  <c:v>0.27896250917464199</c:v>
                </c:pt>
                <c:pt idx="1679">
                  <c:v>0.27909058558778499</c:v>
                </c:pt>
                <c:pt idx="1680">
                  <c:v>0.27928234666678498</c:v>
                </c:pt>
                <c:pt idx="1681">
                  <c:v>0.27937870136760101</c:v>
                </c:pt>
                <c:pt idx="1682">
                  <c:v>0.27943654412108998</c:v>
                </c:pt>
                <c:pt idx="1683">
                  <c:v>0.27945447934541001</c:v>
                </c:pt>
                <c:pt idx="1684">
                  <c:v>0.27943903080632798</c:v>
                </c:pt>
                <c:pt idx="1685">
                  <c:v>0.27945053532897401</c:v>
                </c:pt>
                <c:pt idx="1686">
                  <c:v>0.27944862986480501</c:v>
                </c:pt>
                <c:pt idx="1687">
                  <c:v>0.27946627180415401</c:v>
                </c:pt>
                <c:pt idx="1688">
                  <c:v>0.27952420737386002</c:v>
                </c:pt>
                <c:pt idx="1689">
                  <c:v>0.27947706737698302</c:v>
                </c:pt>
                <c:pt idx="1690">
                  <c:v>0.27940751235061501</c:v>
                </c:pt>
                <c:pt idx="1691">
                  <c:v>0.27940230247986497</c:v>
                </c:pt>
                <c:pt idx="1692">
                  <c:v>0.279290802428388</c:v>
                </c:pt>
                <c:pt idx="1693">
                  <c:v>0.27915924415972299</c:v>
                </c:pt>
                <c:pt idx="1694">
                  <c:v>0.27902339118036201</c:v>
                </c:pt>
                <c:pt idx="1695">
                  <c:v>0.27877517399223201</c:v>
                </c:pt>
                <c:pt idx="1696">
                  <c:v>0.27863354114412803</c:v>
                </c:pt>
                <c:pt idx="1697">
                  <c:v>0.27855887306514399</c:v>
                </c:pt>
                <c:pt idx="1698">
                  <c:v>0.27841384529797403</c:v>
                </c:pt>
                <c:pt idx="1699">
                  <c:v>0.27830801900001101</c:v>
                </c:pt>
                <c:pt idx="1700">
                  <c:v>0.27814953242453899</c:v>
                </c:pt>
                <c:pt idx="1701">
                  <c:v>0.27787567565444199</c:v>
                </c:pt>
                <c:pt idx="1702">
                  <c:v>0.27768343835598502</c:v>
                </c:pt>
                <c:pt idx="1703">
                  <c:v>0.27753721295674</c:v>
                </c:pt>
                <c:pt idx="1704">
                  <c:v>0.27741101339215202</c:v>
                </c:pt>
                <c:pt idx="1705">
                  <c:v>0.27727508398421602</c:v>
                </c:pt>
                <c:pt idx="1706">
                  <c:v>0.27710898436829201</c:v>
                </c:pt>
                <c:pt idx="1707">
                  <c:v>0.27699860257391401</c:v>
                </c:pt>
                <c:pt idx="1708">
                  <c:v>0.27693756203366998</c:v>
                </c:pt>
                <c:pt idx="1709">
                  <c:v>0.27686485165365599</c:v>
                </c:pt>
                <c:pt idx="1710">
                  <c:v>0.27683705862318803</c:v>
                </c:pt>
                <c:pt idx="1711">
                  <c:v>0.27677453859573398</c:v>
                </c:pt>
                <c:pt idx="1712">
                  <c:v>0.27667041411798798</c:v>
                </c:pt>
                <c:pt idx="1713">
                  <c:v>0.27662851761942903</c:v>
                </c:pt>
                <c:pt idx="1714">
                  <c:v>0.27667593900822302</c:v>
                </c:pt>
                <c:pt idx="1715">
                  <c:v>0.27661228635733098</c:v>
                </c:pt>
                <c:pt idx="1716">
                  <c:v>0.27648740375041803</c:v>
                </c:pt>
                <c:pt idx="1717">
                  <c:v>0.27640808129871502</c:v>
                </c:pt>
                <c:pt idx="1718">
                  <c:v>0.27626357325721401</c:v>
                </c:pt>
                <c:pt idx="1719">
                  <c:v>0.27617067422821001</c:v>
                </c:pt>
                <c:pt idx="1720">
                  <c:v>0.276163193998268</c:v>
                </c:pt>
                <c:pt idx="1721">
                  <c:v>0.27615105860189698</c:v>
                </c:pt>
                <c:pt idx="1722">
                  <c:v>0.27614200634728497</c:v>
                </c:pt>
                <c:pt idx="1723">
                  <c:v>0.27617578674697002</c:v>
                </c:pt>
                <c:pt idx="1724">
                  <c:v>0.27621876592077999</c:v>
                </c:pt>
                <c:pt idx="1725">
                  <c:v>0.276252157300719</c:v>
                </c:pt>
                <c:pt idx="1726">
                  <c:v>0.27626211906249998</c:v>
                </c:pt>
                <c:pt idx="1727">
                  <c:v>0.27624884672085098</c:v>
                </c:pt>
                <c:pt idx="1728">
                  <c:v>0.276211053628518</c:v>
                </c:pt>
                <c:pt idx="1729">
                  <c:v>0.27614845402243898</c:v>
                </c:pt>
                <c:pt idx="1730">
                  <c:v>0.276161192509495</c:v>
                </c:pt>
                <c:pt idx="1731">
                  <c:v>0.27619186771281401</c:v>
                </c:pt>
                <c:pt idx="1732">
                  <c:v>0.27618954796947898</c:v>
                </c:pt>
                <c:pt idx="1733">
                  <c:v>0.276154043153644</c:v>
                </c:pt>
                <c:pt idx="1734">
                  <c:v>0.27616966199806797</c:v>
                </c:pt>
                <c:pt idx="1735">
                  <c:v>0.27624519267518999</c:v>
                </c:pt>
                <c:pt idx="1736">
                  <c:v>0.27631094956096602</c:v>
                </c:pt>
                <c:pt idx="1737">
                  <c:v>0.27637213390620402</c:v>
                </c:pt>
                <c:pt idx="1738">
                  <c:v>0.27646585542535501</c:v>
                </c:pt>
                <c:pt idx="1739">
                  <c:v>0.27655400770199601</c:v>
                </c:pt>
                <c:pt idx="1740">
                  <c:v>0.276551018715254</c:v>
                </c:pt>
                <c:pt idx="1741">
                  <c:v>0.27660680465612703</c:v>
                </c:pt>
                <c:pt idx="1742">
                  <c:v>0.27677193926861299</c:v>
                </c:pt>
                <c:pt idx="1743">
                  <c:v>0.276856274516948</c:v>
                </c:pt>
                <c:pt idx="1744">
                  <c:v>0.27686234633053303</c:v>
                </c:pt>
                <c:pt idx="1745">
                  <c:v>0.27692794807007698</c:v>
                </c:pt>
                <c:pt idx="1746">
                  <c:v>0.27694402916011901</c:v>
                </c:pt>
                <c:pt idx="1747">
                  <c:v>0.27703118239315</c:v>
                </c:pt>
                <c:pt idx="1748">
                  <c:v>0.27722094169316602</c:v>
                </c:pt>
                <c:pt idx="1749">
                  <c:v>0.27737334107939199</c:v>
                </c:pt>
                <c:pt idx="1750">
                  <c:v>0.27747686180422398</c:v>
                </c:pt>
                <c:pt idx="1751">
                  <c:v>0.27761395391493299</c:v>
                </c:pt>
                <c:pt idx="1752">
                  <c:v>0.27775353322846502</c:v>
                </c:pt>
                <c:pt idx="1753">
                  <c:v>0.27791108981550999</c:v>
                </c:pt>
                <c:pt idx="1754">
                  <c:v>0.27808240426157699</c:v>
                </c:pt>
                <c:pt idx="1755">
                  <c:v>0.27833198245923002</c:v>
                </c:pt>
                <c:pt idx="1756">
                  <c:v>0.27852498425452699</c:v>
                </c:pt>
                <c:pt idx="1757">
                  <c:v>0.278671194274828</c:v>
                </c:pt>
                <c:pt idx="1758">
                  <c:v>0.27889473250079899</c:v>
                </c:pt>
                <c:pt idx="1759">
                  <c:v>0.27916172301450098</c:v>
                </c:pt>
                <c:pt idx="1760">
                  <c:v>0.279419950196791</c:v>
                </c:pt>
                <c:pt idx="1761">
                  <c:v>0.27976054053236299</c:v>
                </c:pt>
                <c:pt idx="1762">
                  <c:v>0.28001545495144298</c:v>
                </c:pt>
                <c:pt idx="1763">
                  <c:v>0.28016644286244402</c:v>
                </c:pt>
                <c:pt idx="1764">
                  <c:v>0.28043359056528899</c:v>
                </c:pt>
                <c:pt idx="1765">
                  <c:v>0.28073733255254602</c:v>
                </c:pt>
                <c:pt idx="1766">
                  <c:v>0.28100131110653398</c:v>
                </c:pt>
                <c:pt idx="1767">
                  <c:v>0.28135004858624502</c:v>
                </c:pt>
                <c:pt idx="1768">
                  <c:v>0.28173306479260302</c:v>
                </c:pt>
                <c:pt idx="1769">
                  <c:v>0.28202276086378902</c:v>
                </c:pt>
                <c:pt idx="1770">
                  <c:v>0.282246263383229</c:v>
                </c:pt>
                <c:pt idx="1771">
                  <c:v>0.28249633656100098</c:v>
                </c:pt>
                <c:pt idx="1772">
                  <c:v>0.28271173064280097</c:v>
                </c:pt>
                <c:pt idx="1773">
                  <c:v>0.28301740364518102</c:v>
                </c:pt>
                <c:pt idx="1774">
                  <c:v>0.28339142953080099</c:v>
                </c:pt>
                <c:pt idx="1775">
                  <c:v>0.283698624700785</c:v>
                </c:pt>
                <c:pt idx="1776">
                  <c:v>0.28398287373897801</c:v>
                </c:pt>
                <c:pt idx="1777">
                  <c:v>0.28426011165086901</c:v>
                </c:pt>
                <c:pt idx="1778">
                  <c:v>0.28447667985154701</c:v>
                </c:pt>
                <c:pt idx="1779">
                  <c:v>0.284725629688589</c:v>
                </c:pt>
                <c:pt idx="1780">
                  <c:v>0.285019048041179</c:v>
                </c:pt>
                <c:pt idx="1781">
                  <c:v>0.28529375422858899</c:v>
                </c:pt>
                <c:pt idx="1782">
                  <c:v>0.28560963171447301</c:v>
                </c:pt>
                <c:pt idx="1783">
                  <c:v>0.28579730420043098</c:v>
                </c:pt>
                <c:pt idx="1784">
                  <c:v>0.28589639534538902</c:v>
                </c:pt>
                <c:pt idx="1785">
                  <c:v>0.28603999425158799</c:v>
                </c:pt>
                <c:pt idx="1786">
                  <c:v>0.286130532098614</c:v>
                </c:pt>
                <c:pt idx="1787">
                  <c:v>0.28625781264231298</c:v>
                </c:pt>
                <c:pt idx="1788">
                  <c:v>0.28643650669184101</c:v>
                </c:pt>
                <c:pt idx="1789">
                  <c:v>0.28668852752986701</c:v>
                </c:pt>
                <c:pt idx="1790">
                  <c:v>0.28681565526023201</c:v>
                </c:pt>
                <c:pt idx="1791">
                  <c:v>0.286929734663949</c:v>
                </c:pt>
                <c:pt idx="1792">
                  <c:v>0.28699548177365602</c:v>
                </c:pt>
                <c:pt idx="1793">
                  <c:v>0.28701217607621599</c:v>
                </c:pt>
                <c:pt idx="1794">
                  <c:v>0.28701440894085101</c:v>
                </c:pt>
                <c:pt idx="1795">
                  <c:v>0.28696950327548099</c:v>
                </c:pt>
                <c:pt idx="1796">
                  <c:v>0.28693139999353601</c:v>
                </c:pt>
                <c:pt idx="1797">
                  <c:v>0.28687088650821702</c:v>
                </c:pt>
                <c:pt idx="1798">
                  <c:v>0.28682879666669298</c:v>
                </c:pt>
                <c:pt idx="1799">
                  <c:v>0.28685819716306499</c:v>
                </c:pt>
                <c:pt idx="1800">
                  <c:v>0.28679498549457599</c:v>
                </c:pt>
                <c:pt idx="1801">
                  <c:v>0.286712834935829</c:v>
                </c:pt>
                <c:pt idx="1802">
                  <c:v>0.28656952084861298</c:v>
                </c:pt>
                <c:pt idx="1803">
                  <c:v>0.28631366986782197</c:v>
                </c:pt>
                <c:pt idx="1804">
                  <c:v>0.28607871045276501</c:v>
                </c:pt>
                <c:pt idx="1805">
                  <c:v>0.28584190895322298</c:v>
                </c:pt>
                <c:pt idx="1806">
                  <c:v>0.28553553017108302</c:v>
                </c:pt>
                <c:pt idx="1807">
                  <c:v>0.28528755373749198</c:v>
                </c:pt>
                <c:pt idx="1808">
                  <c:v>0.285002899172138</c:v>
                </c:pt>
                <c:pt idx="1809">
                  <c:v>0.28474679753423499</c:v>
                </c:pt>
                <c:pt idx="1810">
                  <c:v>0.28456853663307402</c:v>
                </c:pt>
                <c:pt idx="1811">
                  <c:v>0.28429097722340901</c:v>
                </c:pt>
                <c:pt idx="1812">
                  <c:v>0.28401021925967301</c:v>
                </c:pt>
                <c:pt idx="1813">
                  <c:v>0.28370910612678901</c:v>
                </c:pt>
                <c:pt idx="1814">
                  <c:v>0.28331611135547202</c:v>
                </c:pt>
                <c:pt idx="1815">
                  <c:v>0.28301264145952398</c:v>
                </c:pt>
                <c:pt idx="1816">
                  <c:v>0.28282006832176598</c:v>
                </c:pt>
                <c:pt idx="1817">
                  <c:v>0.28251931654446999</c:v>
                </c:pt>
                <c:pt idx="1818">
                  <c:v>0.28221576812520999</c:v>
                </c:pt>
                <c:pt idx="1819">
                  <c:v>0.28183867782133099</c:v>
                </c:pt>
                <c:pt idx="1820">
                  <c:v>0.28124270674492202</c:v>
                </c:pt>
                <c:pt idx="1821">
                  <c:v>0.28083394014830498</c:v>
                </c:pt>
                <c:pt idx="1822">
                  <c:v>0.28049890208239903</c:v>
                </c:pt>
                <c:pt idx="1823">
                  <c:v>0.28019080175019401</c:v>
                </c:pt>
                <c:pt idx="1824">
                  <c:v>0.27993049509044698</c:v>
                </c:pt>
                <c:pt idx="1825">
                  <c:v>0.279669339749682</c:v>
                </c:pt>
                <c:pt idx="1826">
                  <c:v>0.279257342864004</c:v>
                </c:pt>
                <c:pt idx="1827">
                  <c:v>0.27879295586720698</c:v>
                </c:pt>
                <c:pt idx="1828">
                  <c:v>0.27838043373274002</c:v>
                </c:pt>
                <c:pt idx="1829">
                  <c:v>0.27797129227552497</c:v>
                </c:pt>
                <c:pt idx="1830">
                  <c:v>0.27750629339592803</c:v>
                </c:pt>
                <c:pt idx="1831">
                  <c:v>0.27705389930105301</c:v>
                </c:pt>
                <c:pt idx="1832">
                  <c:v>0.276586501701436</c:v>
                </c:pt>
                <c:pt idx="1833">
                  <c:v>0.27603768507288401</c:v>
                </c:pt>
                <c:pt idx="1834">
                  <c:v>0.27552922813693598</c:v>
                </c:pt>
                <c:pt idx="1835">
                  <c:v>0.27503281539954499</c:v>
                </c:pt>
                <c:pt idx="1836">
                  <c:v>0.27450969029411398</c:v>
                </c:pt>
                <c:pt idx="1837">
                  <c:v>0.27399177157493498</c:v>
                </c:pt>
                <c:pt idx="1838">
                  <c:v>0.27347415495489102</c:v>
                </c:pt>
                <c:pt idx="1839">
                  <c:v>0.27290310874169998</c:v>
                </c:pt>
                <c:pt idx="1840">
                  <c:v>0.272426448282797</c:v>
                </c:pt>
                <c:pt idx="1841">
                  <c:v>0.27204279027530398</c:v>
                </c:pt>
                <c:pt idx="1842">
                  <c:v>0.27159877872793903</c:v>
                </c:pt>
                <c:pt idx="1843">
                  <c:v>0.271120967729788</c:v>
                </c:pt>
                <c:pt idx="1844">
                  <c:v>0.27074431837605201</c:v>
                </c:pt>
                <c:pt idx="1845">
                  <c:v>0.270262933533014</c:v>
                </c:pt>
                <c:pt idx="1846">
                  <c:v>0.26968894629143603</c:v>
                </c:pt>
                <c:pt idx="1847">
                  <c:v>0.26923382404389501</c:v>
                </c:pt>
                <c:pt idx="1848">
                  <c:v>0.26873925254379599</c:v>
                </c:pt>
                <c:pt idx="1849">
                  <c:v>0.268176390032907</c:v>
                </c:pt>
                <c:pt idx="1850">
                  <c:v>0.26773397098373197</c:v>
                </c:pt>
                <c:pt idx="1851">
                  <c:v>0.26725591336190802</c:v>
                </c:pt>
                <c:pt idx="1852">
                  <c:v>0.26678011856901002</c:v>
                </c:pt>
                <c:pt idx="1853">
                  <c:v>0.26635315294081502</c:v>
                </c:pt>
                <c:pt idx="1854">
                  <c:v>0.26595482788334301</c:v>
                </c:pt>
                <c:pt idx="1855">
                  <c:v>0.265629750038822</c:v>
                </c:pt>
                <c:pt idx="1856">
                  <c:v>0.265268184533344</c:v>
                </c:pt>
                <c:pt idx="1857">
                  <c:v>0.26504166930534001</c:v>
                </c:pt>
                <c:pt idx="1858">
                  <c:v>0.26495493230511602</c:v>
                </c:pt>
                <c:pt idx="1859">
                  <c:v>0.26488137060968803</c:v>
                </c:pt>
                <c:pt idx="1860">
                  <c:v>0.26478847125878302</c:v>
                </c:pt>
                <c:pt idx="1861">
                  <c:v>0.264919178483909</c:v>
                </c:pt>
                <c:pt idx="1862">
                  <c:v>0.265229069939172</c:v>
                </c:pt>
                <c:pt idx="1863">
                  <c:v>0.26550016664816301</c:v>
                </c:pt>
                <c:pt idx="1864">
                  <c:v>0.26600407356192102</c:v>
                </c:pt>
                <c:pt idx="1865">
                  <c:v>0.26639193820877299</c:v>
                </c:pt>
                <c:pt idx="1866">
                  <c:v>0.26669656378116002</c:v>
                </c:pt>
                <c:pt idx="1867">
                  <c:v>0.26703006424131998</c:v>
                </c:pt>
                <c:pt idx="1868">
                  <c:v>0.26738996439803198</c:v>
                </c:pt>
                <c:pt idx="1869">
                  <c:v>0.26775075124556302</c:v>
                </c:pt>
                <c:pt idx="1870">
                  <c:v>0.26802243317735402</c:v>
                </c:pt>
                <c:pt idx="1871">
                  <c:v>0.268244392108685</c:v>
                </c:pt>
                <c:pt idx="1872">
                  <c:v>0.268367851622902</c:v>
                </c:pt>
                <c:pt idx="1873">
                  <c:v>0.26840435252447598</c:v>
                </c:pt>
                <c:pt idx="1874">
                  <c:v>0.268449665666254</c:v>
                </c:pt>
                <c:pt idx="1875">
                  <c:v>0.26847410698643698</c:v>
                </c:pt>
                <c:pt idx="1876">
                  <c:v>0.26849626925166198</c:v>
                </c:pt>
                <c:pt idx="1877">
                  <c:v>0.26849046095214602</c:v>
                </c:pt>
                <c:pt idx="1878">
                  <c:v>0.26840764079929602</c:v>
                </c:pt>
                <c:pt idx="1879">
                  <c:v>0.26826420692980801</c:v>
                </c:pt>
                <c:pt idx="1880">
                  <c:v>0.268114329276678</c:v>
                </c:pt>
                <c:pt idx="1881">
                  <c:v>0.26795457092603597</c:v>
                </c:pt>
                <c:pt idx="1882">
                  <c:v>0.26774414539354502</c:v>
                </c:pt>
                <c:pt idx="1883">
                  <c:v>0.26749441129422302</c:v>
                </c:pt>
                <c:pt idx="1884">
                  <c:v>0.267213679476837</c:v>
                </c:pt>
                <c:pt idx="1885">
                  <c:v>0.26678351367473502</c:v>
                </c:pt>
                <c:pt idx="1886">
                  <c:v>0.26643672476979102</c:v>
                </c:pt>
                <c:pt idx="1887">
                  <c:v>0.26613617623416302</c:v>
                </c:pt>
                <c:pt idx="1888">
                  <c:v>0.26575459680312802</c:v>
                </c:pt>
                <c:pt idx="1889">
                  <c:v>0.26531246012106602</c:v>
                </c:pt>
                <c:pt idx="1890">
                  <c:v>0.264867505430189</c:v>
                </c:pt>
                <c:pt idx="1891">
                  <c:v>0.26433863034055</c:v>
                </c:pt>
                <c:pt idx="1892">
                  <c:v>0.26388281763147298</c:v>
                </c:pt>
                <c:pt idx="1893">
                  <c:v>0.26338956433225802</c:v>
                </c:pt>
                <c:pt idx="1894">
                  <c:v>0.26306697947462399</c:v>
                </c:pt>
                <c:pt idx="1895">
                  <c:v>0.26281147919335901</c:v>
                </c:pt>
                <c:pt idx="1896">
                  <c:v>0.26242514203959599</c:v>
                </c:pt>
                <c:pt idx="1897">
                  <c:v>0.262128951401215</c:v>
                </c:pt>
                <c:pt idx="1898">
                  <c:v>0.26184237807315702</c:v>
                </c:pt>
                <c:pt idx="1899">
                  <c:v>0.26152583976183802</c:v>
                </c:pt>
                <c:pt idx="1900">
                  <c:v>0.261133708848724</c:v>
                </c:pt>
                <c:pt idx="1901">
                  <c:v>0.26074330007629498</c:v>
                </c:pt>
                <c:pt idx="1902">
                  <c:v>0.26041714464580201</c:v>
                </c:pt>
                <c:pt idx="1903">
                  <c:v>0.26006041209216102</c:v>
                </c:pt>
                <c:pt idx="1904">
                  <c:v>0.25976974698793598</c:v>
                </c:pt>
                <c:pt idx="1905">
                  <c:v>0.25943985579696599</c:v>
                </c:pt>
                <c:pt idx="1906">
                  <c:v>0.25909719948647902</c:v>
                </c:pt>
                <c:pt idx="1907">
                  <c:v>0.25876892301566701</c:v>
                </c:pt>
                <c:pt idx="1908">
                  <c:v>0.258349063141879</c:v>
                </c:pt>
                <c:pt idx="1909">
                  <c:v>0.25808131842313198</c:v>
                </c:pt>
                <c:pt idx="1910">
                  <c:v>0.25795748481661501</c:v>
                </c:pt>
                <c:pt idx="1911">
                  <c:v>0.25773760246523297</c:v>
                </c:pt>
                <c:pt idx="1912">
                  <c:v>0.25753409284713502</c:v>
                </c:pt>
                <c:pt idx="1913">
                  <c:v>0.25726020208330402</c:v>
                </c:pt>
                <c:pt idx="1914">
                  <c:v>0.25697752935150198</c:v>
                </c:pt>
                <c:pt idx="1915">
                  <c:v>0.256669509374297</c:v>
                </c:pt>
                <c:pt idx="1916">
                  <c:v>0.25629739732441498</c:v>
                </c:pt>
                <c:pt idx="1917">
                  <c:v>0.25607297123790501</c:v>
                </c:pt>
                <c:pt idx="1918">
                  <c:v>0.25592356928867699</c:v>
                </c:pt>
                <c:pt idx="1919">
                  <c:v>0.25569596342963802</c:v>
                </c:pt>
                <c:pt idx="1920">
                  <c:v>0.25560088122776697</c:v>
                </c:pt>
                <c:pt idx="1921">
                  <c:v>0.25539432963771802</c:v>
                </c:pt>
                <c:pt idx="1922">
                  <c:v>0.25496380584376299</c:v>
                </c:pt>
                <c:pt idx="1923">
                  <c:v>0.25471551554689698</c:v>
                </c:pt>
                <c:pt idx="1924">
                  <c:v>0.25454066445422702</c:v>
                </c:pt>
                <c:pt idx="1925">
                  <c:v>0.25431510019352599</c:v>
                </c:pt>
                <c:pt idx="1926">
                  <c:v>0.25409323973714598</c:v>
                </c:pt>
                <c:pt idx="1927">
                  <c:v>0.25398216177842298</c:v>
                </c:pt>
                <c:pt idx="1928">
                  <c:v>0.25368251551079501</c:v>
                </c:pt>
                <c:pt idx="1929">
                  <c:v>0.253577053966967</c:v>
                </c:pt>
                <c:pt idx="1930">
                  <c:v>0.253721899674755</c:v>
                </c:pt>
                <c:pt idx="1931">
                  <c:v>0.25379846636236297</c:v>
                </c:pt>
                <c:pt idx="1932">
                  <c:v>0.25386042178839502</c:v>
                </c:pt>
                <c:pt idx="1933">
                  <c:v>0.25385336593553298</c:v>
                </c:pt>
                <c:pt idx="1934">
                  <c:v>0.25365144356638503</c:v>
                </c:pt>
                <c:pt idx="1935">
                  <c:v>0.25353097075723802</c:v>
                </c:pt>
                <c:pt idx="1936">
                  <c:v>0.25357930196792899</c:v>
                </c:pt>
                <c:pt idx="1937">
                  <c:v>0.25364088572027199</c:v>
                </c:pt>
                <c:pt idx="1938">
                  <c:v>0.25359276393951402</c:v>
                </c:pt>
                <c:pt idx="1939">
                  <c:v>0.25341662635729501</c:v>
                </c:pt>
                <c:pt idx="1940">
                  <c:v>0.25326001866146802</c:v>
                </c:pt>
                <c:pt idx="1941">
                  <c:v>0.25316585234927702</c:v>
                </c:pt>
                <c:pt idx="1942">
                  <c:v>0.25296451801859599</c:v>
                </c:pt>
                <c:pt idx="1943">
                  <c:v>0.25284532522509301</c:v>
                </c:pt>
                <c:pt idx="1944">
                  <c:v>0.25258714000834998</c:v>
                </c:pt>
                <c:pt idx="1945">
                  <c:v>0.25210743977735001</c:v>
                </c:pt>
                <c:pt idx="1946">
                  <c:v>0.251842791351511</c:v>
                </c:pt>
                <c:pt idx="1947">
                  <c:v>0.25173575616898503</c:v>
                </c:pt>
                <c:pt idx="1948">
                  <c:v>0.25152458521372001</c:v>
                </c:pt>
                <c:pt idx="1949">
                  <c:v>0.25126912091172099</c:v>
                </c:pt>
                <c:pt idx="1950">
                  <c:v>0.25096239803534298</c:v>
                </c:pt>
                <c:pt idx="1951">
                  <c:v>0.250494766542603</c:v>
                </c:pt>
                <c:pt idx="1952">
                  <c:v>0.25009979138112198</c:v>
                </c:pt>
                <c:pt idx="1953">
                  <c:v>0.24984263489302699</c:v>
                </c:pt>
                <c:pt idx="1954">
                  <c:v>0.24951606807860699</c:v>
                </c:pt>
                <c:pt idx="1955">
                  <c:v>0.249178276795332</c:v>
                </c:pt>
                <c:pt idx="1956">
                  <c:v>0.248825435824228</c:v>
                </c:pt>
                <c:pt idx="1957">
                  <c:v>0.24838806305505201</c:v>
                </c:pt>
                <c:pt idx="1958">
                  <c:v>0.24799630299727199</c:v>
                </c:pt>
                <c:pt idx="1959">
                  <c:v>0.24757933030741999</c:v>
                </c:pt>
                <c:pt idx="1960">
                  <c:v>0.24723553509197699</c:v>
                </c:pt>
                <c:pt idx="1961">
                  <c:v>0.246946116805106</c:v>
                </c:pt>
                <c:pt idx="1962">
                  <c:v>0.246594895089563</c:v>
                </c:pt>
                <c:pt idx="1963">
                  <c:v>0.24619141704223901</c:v>
                </c:pt>
                <c:pt idx="1964">
                  <c:v>0.24582244244332299</c:v>
                </c:pt>
                <c:pt idx="1965">
                  <c:v>0.24542213671740201</c:v>
                </c:pt>
                <c:pt idx="1966">
                  <c:v>0.24499646391545099</c:v>
                </c:pt>
                <c:pt idx="1967">
                  <c:v>0.244792865930542</c:v>
                </c:pt>
                <c:pt idx="1968">
                  <c:v>0.244804461153695</c:v>
                </c:pt>
                <c:pt idx="1969">
                  <c:v>0.244880170996188</c:v>
                </c:pt>
                <c:pt idx="1970">
                  <c:v>0.24497110293524299</c:v>
                </c:pt>
                <c:pt idx="1971">
                  <c:v>0.24465541801302801</c:v>
                </c:pt>
                <c:pt idx="1972">
                  <c:v>0.24431516828327299</c:v>
                </c:pt>
                <c:pt idx="1973">
                  <c:v>0.24410974833997201</c:v>
                </c:pt>
                <c:pt idx="1974">
                  <c:v>0.24363943925295201</c:v>
                </c:pt>
                <c:pt idx="1975">
                  <c:v>0.24324055323070901</c:v>
                </c:pt>
                <c:pt idx="1976">
                  <c:v>0.24310937803808899</c:v>
                </c:pt>
                <c:pt idx="1977">
                  <c:v>0.24286421802441299</c:v>
                </c:pt>
                <c:pt idx="1978">
                  <c:v>0.24263777854990401</c:v>
                </c:pt>
                <c:pt idx="1979">
                  <c:v>0.242576230716366</c:v>
                </c:pt>
                <c:pt idx="1980">
                  <c:v>0.242257090700534</c:v>
                </c:pt>
                <c:pt idx="1981">
                  <c:v>0.24179280608095699</c:v>
                </c:pt>
                <c:pt idx="1982">
                  <c:v>0.24150998476974</c:v>
                </c:pt>
                <c:pt idx="1983">
                  <c:v>0.241259035854162</c:v>
                </c:pt>
                <c:pt idx="1984">
                  <c:v>0.24104402504776401</c:v>
                </c:pt>
                <c:pt idx="1985">
                  <c:v>0.24083220444695699</c:v>
                </c:pt>
                <c:pt idx="1986">
                  <c:v>0.24048273840054099</c:v>
                </c:pt>
                <c:pt idx="1987">
                  <c:v>0.240176761102252</c:v>
                </c:pt>
                <c:pt idx="1988">
                  <c:v>0.23982726313802399</c:v>
                </c:pt>
                <c:pt idx="1989">
                  <c:v>0.239316149024519</c:v>
                </c:pt>
                <c:pt idx="1990">
                  <c:v>0.238812141235897</c:v>
                </c:pt>
                <c:pt idx="1991">
                  <c:v>0.23849281493878399</c:v>
                </c:pt>
                <c:pt idx="1992">
                  <c:v>0.23823568786579999</c:v>
                </c:pt>
                <c:pt idx="1993">
                  <c:v>0.23801405572081799</c:v>
                </c:pt>
                <c:pt idx="1994">
                  <c:v>0.23800176602158901</c:v>
                </c:pt>
                <c:pt idx="1995">
                  <c:v>0.237749973240758</c:v>
                </c:pt>
                <c:pt idx="1996">
                  <c:v>0.23724453078645499</c:v>
                </c:pt>
                <c:pt idx="1997">
                  <c:v>0.23695159731229301</c:v>
                </c:pt>
                <c:pt idx="1998">
                  <c:v>0.23648083670946099</c:v>
                </c:pt>
                <c:pt idx="1999">
                  <c:v>0.23594373348146599</c:v>
                </c:pt>
                <c:pt idx="2000">
                  <c:v>0.23578780459568999</c:v>
                </c:pt>
                <c:pt idx="2001">
                  <c:v>0.23553051164065</c:v>
                </c:pt>
                <c:pt idx="2002">
                  <c:v>0.23526136017090801</c:v>
                </c:pt>
                <c:pt idx="2003">
                  <c:v>0.23510346360621601</c:v>
                </c:pt>
                <c:pt idx="2004">
                  <c:v>0.235002853929386</c:v>
                </c:pt>
                <c:pt idx="2005">
                  <c:v>0.23491487870446701</c:v>
                </c:pt>
                <c:pt idx="2006">
                  <c:v>0.23493313398344601</c:v>
                </c:pt>
                <c:pt idx="2007">
                  <c:v>0.23498164891840601</c:v>
                </c:pt>
                <c:pt idx="2008">
                  <c:v>0.23508119298555999</c:v>
                </c:pt>
                <c:pt idx="2009">
                  <c:v>0.235008512048518</c:v>
                </c:pt>
                <c:pt idx="2010">
                  <c:v>0.234964918233346</c:v>
                </c:pt>
                <c:pt idx="2011">
                  <c:v>0.23484127507366501</c:v>
                </c:pt>
                <c:pt idx="2012">
                  <c:v>0.23446296535292599</c:v>
                </c:pt>
                <c:pt idx="2013">
                  <c:v>0.23440702453544801</c:v>
                </c:pt>
                <c:pt idx="2014">
                  <c:v>0.234532021905726</c:v>
                </c:pt>
                <c:pt idx="2015">
                  <c:v>0.23448705379923901</c:v>
                </c:pt>
                <c:pt idx="2016">
                  <c:v>0.23451210055006499</c:v>
                </c:pt>
                <c:pt idx="2017">
                  <c:v>0.234316376659262</c:v>
                </c:pt>
                <c:pt idx="2018">
                  <c:v>0.233820469285863</c:v>
                </c:pt>
                <c:pt idx="2019">
                  <c:v>0.23343563675005299</c:v>
                </c:pt>
                <c:pt idx="2020">
                  <c:v>0.23298143378113401</c:v>
                </c:pt>
                <c:pt idx="2021">
                  <c:v>0.232630225673924</c:v>
                </c:pt>
                <c:pt idx="2022">
                  <c:v>0.23237670483091899</c:v>
                </c:pt>
                <c:pt idx="2023">
                  <c:v>0.23210055625024201</c:v>
                </c:pt>
                <c:pt idx="2024">
                  <c:v>0.23176415634279399</c:v>
                </c:pt>
                <c:pt idx="2025">
                  <c:v>0.23165299120157401</c:v>
                </c:pt>
                <c:pt idx="2026">
                  <c:v>0.23191404111463601</c:v>
                </c:pt>
                <c:pt idx="2027">
                  <c:v>0.23172592551730001</c:v>
                </c:pt>
                <c:pt idx="2028">
                  <c:v>0.231494777922645</c:v>
                </c:pt>
                <c:pt idx="2029">
                  <c:v>0.231177261823754</c:v>
                </c:pt>
                <c:pt idx="2030">
                  <c:v>0.23022232057620401</c:v>
                </c:pt>
                <c:pt idx="2031">
                  <c:v>0.22976928331295299</c:v>
                </c:pt>
                <c:pt idx="2032">
                  <c:v>0.22973302832745601</c:v>
                </c:pt>
                <c:pt idx="2033">
                  <c:v>0.229483884371535</c:v>
                </c:pt>
                <c:pt idx="2034">
                  <c:v>0.22926743928266299</c:v>
                </c:pt>
                <c:pt idx="2035">
                  <c:v>0.22904590179512499</c:v>
                </c:pt>
                <c:pt idx="2036">
                  <c:v>0.22853360029202499</c:v>
                </c:pt>
                <c:pt idx="2037">
                  <c:v>0.22842676820979099</c:v>
                </c:pt>
                <c:pt idx="2038">
                  <c:v>0.228835809583321</c:v>
                </c:pt>
                <c:pt idx="2039">
                  <c:v>0.22880244103148001</c:v>
                </c:pt>
                <c:pt idx="2040">
                  <c:v>0.22883730213777001</c:v>
                </c:pt>
                <c:pt idx="2041">
                  <c:v>0.22843788355615</c:v>
                </c:pt>
                <c:pt idx="2042">
                  <c:v>0.227427507708304</c:v>
                </c:pt>
                <c:pt idx="2043">
                  <c:v>0.226943899609067</c:v>
                </c:pt>
                <c:pt idx="2044">
                  <c:v>0.226493548441458</c:v>
                </c:pt>
                <c:pt idx="2045">
                  <c:v>0.22639674368874599</c:v>
                </c:pt>
                <c:pt idx="2046">
                  <c:v>0.22663446878989699</c:v>
                </c:pt>
                <c:pt idx="2047">
                  <c:v>0.22619926451647299</c:v>
                </c:pt>
                <c:pt idx="2048">
                  <c:v>0.225999911285483</c:v>
                </c:pt>
                <c:pt idx="2049">
                  <c:v>0.22594883241549199</c:v>
                </c:pt>
                <c:pt idx="2050">
                  <c:v>0.225898416117537</c:v>
                </c:pt>
                <c:pt idx="2051">
                  <c:v>0.22615246039359899</c:v>
                </c:pt>
                <c:pt idx="2052">
                  <c:v>0.22616453964323299</c:v>
                </c:pt>
                <c:pt idx="2053">
                  <c:v>0.225687573778319</c:v>
                </c:pt>
                <c:pt idx="2054">
                  <c:v>0.22507179246395101</c:v>
                </c:pt>
                <c:pt idx="2055">
                  <c:v>0.22410666193798801</c:v>
                </c:pt>
                <c:pt idx="2056">
                  <c:v>0.222808734862388</c:v>
                </c:pt>
                <c:pt idx="2057">
                  <c:v>0.22208350915608199</c:v>
                </c:pt>
                <c:pt idx="2058">
                  <c:v>0.22160316597611099</c:v>
                </c:pt>
                <c:pt idx="2059">
                  <c:v>0.22165900707656699</c:v>
                </c:pt>
                <c:pt idx="2060">
                  <c:v>0.22241906529785599</c:v>
                </c:pt>
                <c:pt idx="2061">
                  <c:v>0.222068412298492</c:v>
                </c:pt>
                <c:pt idx="2062">
                  <c:v>0.221485786628008</c:v>
                </c:pt>
                <c:pt idx="2063">
                  <c:v>0.22046345616989099</c:v>
                </c:pt>
                <c:pt idx="2064">
                  <c:v>0.21769252098731301</c:v>
                </c:pt>
                <c:pt idx="2065">
                  <c:v>0.21594861252696701</c:v>
                </c:pt>
                <c:pt idx="2066">
                  <c:v>0.214674138580528</c:v>
                </c:pt>
                <c:pt idx="2067">
                  <c:v>0.213210449173277</c:v>
                </c:pt>
                <c:pt idx="2068">
                  <c:v>0.21313447605911101</c:v>
                </c:pt>
                <c:pt idx="2069">
                  <c:v>0.212976347079436</c:v>
                </c:pt>
                <c:pt idx="2070">
                  <c:v>0.21294860858085499</c:v>
                </c:pt>
                <c:pt idx="2071">
                  <c:v>0.21326225813632799</c:v>
                </c:pt>
                <c:pt idx="2072">
                  <c:v>0.213036011922664</c:v>
                </c:pt>
                <c:pt idx="2073">
                  <c:v>0.21290204163106399</c:v>
                </c:pt>
                <c:pt idx="2074">
                  <c:v>0.212492462162472</c:v>
                </c:pt>
                <c:pt idx="2075">
                  <c:v>0.21164881025197799</c:v>
                </c:pt>
                <c:pt idx="2076">
                  <c:v>0.211440104393431</c:v>
                </c:pt>
                <c:pt idx="2077">
                  <c:v>0.210895492349464</c:v>
                </c:pt>
                <c:pt idx="2078">
                  <c:v>0.21006180102399899</c:v>
                </c:pt>
                <c:pt idx="2079">
                  <c:v>0.209656186233459</c:v>
                </c:pt>
                <c:pt idx="2080">
                  <c:v>0.20939902642723299</c:v>
                </c:pt>
                <c:pt idx="2081">
                  <c:v>0.20927232266122101</c:v>
                </c:pt>
                <c:pt idx="2082">
                  <c:v>0.20859181309729199</c:v>
                </c:pt>
                <c:pt idx="2083">
                  <c:v>0.20745617463199501</c:v>
                </c:pt>
                <c:pt idx="2084">
                  <c:v>0.20636178445448899</c:v>
                </c:pt>
                <c:pt idx="2085">
                  <c:v>0.205449142608258</c:v>
                </c:pt>
                <c:pt idx="2086">
                  <c:v>0.205534651931153</c:v>
                </c:pt>
                <c:pt idx="2087">
                  <c:v>0.205100588319716</c:v>
                </c:pt>
                <c:pt idx="2088">
                  <c:v>0.20251623463974999</c:v>
                </c:pt>
                <c:pt idx="2089">
                  <c:v>0.20040877996248299</c:v>
                </c:pt>
                <c:pt idx="2090">
                  <c:v>0.19986407240835699</c:v>
                </c:pt>
                <c:pt idx="2091">
                  <c:v>0.19842380447734201</c:v>
                </c:pt>
                <c:pt idx="2092">
                  <c:v>0.19745014767178401</c:v>
                </c:pt>
                <c:pt idx="2093">
                  <c:v>0.19689128687780499</c:v>
                </c:pt>
                <c:pt idx="2094">
                  <c:v>0.19559299882889</c:v>
                </c:pt>
                <c:pt idx="2095">
                  <c:v>0.19452998468386301</c:v>
                </c:pt>
                <c:pt idx="2096">
                  <c:v>0.19541934062284799</c:v>
                </c:pt>
                <c:pt idx="2097">
                  <c:v>0.19517417173044499</c:v>
                </c:pt>
                <c:pt idx="2098">
                  <c:v>0.192726816749174</c:v>
                </c:pt>
                <c:pt idx="2099">
                  <c:v>0.191457564985306</c:v>
                </c:pt>
              </c:numCache>
            </c:numRef>
          </c:yVal>
          <c:smooth val="1"/>
          <c:extLst>
            <c:ext xmlns:c16="http://schemas.microsoft.com/office/drawing/2014/chart" uri="{C3380CC4-5D6E-409C-BE32-E72D297353CC}">
              <c16:uniqueId val="{00000008-0B7D-0741-AC4D-857EB043BEB4}"/>
            </c:ext>
          </c:extLst>
        </c:ser>
        <c:ser>
          <c:idx val="7"/>
          <c:order val="7"/>
          <c:tx>
            <c:strRef>
              <c:f>DEA_All_Sites_Ref!$A$38</c:f>
              <c:strCache>
                <c:ptCount val="1"/>
                <c:pt idx="0">
                  <c:v>20180422_BLA</c:v>
                </c:pt>
              </c:strCache>
            </c:strRef>
          </c:tx>
          <c:spPr>
            <a:ln w="19050" cap="rnd">
              <a:solidFill>
                <a:schemeClr val="accent2">
                  <a:lumMod val="60000"/>
                </a:schemeClr>
              </a:solidFill>
              <a:prstDash val="lgDashDotDot"/>
              <a:round/>
            </a:ln>
            <a:effectLst/>
          </c:spPr>
          <c:marker>
            <c:symbol val="none"/>
          </c:marker>
          <c:xVal>
            <c:numRef>
              <c:f>DEA_All_Sites_Ref!$B$37:$CDT$37</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DEA_All_Sites_Ref!$B$38:$CDT$38</c:f>
              <c:numCache>
                <c:formatCode>0.00E+00</c:formatCode>
                <c:ptCount val="2151"/>
                <c:pt idx="0">
                  <c:v>4.2761690341818898E-2</c:v>
                </c:pt>
                <c:pt idx="1">
                  <c:v>4.2955262691682698E-2</c:v>
                </c:pt>
                <c:pt idx="2">
                  <c:v>4.3111454281346898E-2</c:v>
                </c:pt>
                <c:pt idx="3">
                  <c:v>4.37361208782013E-2</c:v>
                </c:pt>
                <c:pt idx="4">
                  <c:v>4.33403717957353E-2</c:v>
                </c:pt>
                <c:pt idx="5">
                  <c:v>4.33393559976804E-2</c:v>
                </c:pt>
                <c:pt idx="6">
                  <c:v>4.34948811326583E-2</c:v>
                </c:pt>
                <c:pt idx="7">
                  <c:v>4.3672863250110203E-2</c:v>
                </c:pt>
                <c:pt idx="8">
                  <c:v>4.3934123766525703E-2</c:v>
                </c:pt>
                <c:pt idx="9">
                  <c:v>4.4068694961391201E-2</c:v>
                </c:pt>
                <c:pt idx="10">
                  <c:v>4.3982235967486398E-2</c:v>
                </c:pt>
                <c:pt idx="11">
                  <c:v>4.4104814850012303E-2</c:v>
                </c:pt>
                <c:pt idx="12">
                  <c:v>4.4184611282225401E-2</c:v>
                </c:pt>
                <c:pt idx="13">
                  <c:v>4.4361790424019498E-2</c:v>
                </c:pt>
                <c:pt idx="14">
                  <c:v>4.4402179102797E-2</c:v>
                </c:pt>
                <c:pt idx="15">
                  <c:v>4.4507516461921297E-2</c:v>
                </c:pt>
                <c:pt idx="16">
                  <c:v>4.4638199223297398E-2</c:v>
                </c:pt>
                <c:pt idx="17">
                  <c:v>4.4668972448802198E-2</c:v>
                </c:pt>
                <c:pt idx="18">
                  <c:v>4.47459851142449E-2</c:v>
                </c:pt>
                <c:pt idx="19">
                  <c:v>4.4795241369414797E-2</c:v>
                </c:pt>
                <c:pt idx="20">
                  <c:v>4.5044174055162499E-2</c:v>
                </c:pt>
                <c:pt idx="21">
                  <c:v>4.5396085100510498E-2</c:v>
                </c:pt>
                <c:pt idx="22">
                  <c:v>4.55674122728369E-2</c:v>
                </c:pt>
                <c:pt idx="23">
                  <c:v>4.5707247730480502E-2</c:v>
                </c:pt>
                <c:pt idx="24">
                  <c:v>4.5752548899346997E-2</c:v>
                </c:pt>
                <c:pt idx="25">
                  <c:v>4.57389875160433E-2</c:v>
                </c:pt>
                <c:pt idx="26">
                  <c:v>4.5923902967733798E-2</c:v>
                </c:pt>
                <c:pt idx="27">
                  <c:v>4.6044024804109802E-2</c:v>
                </c:pt>
                <c:pt idx="28">
                  <c:v>4.64432089381333E-2</c:v>
                </c:pt>
                <c:pt idx="29">
                  <c:v>4.6460047104944703E-2</c:v>
                </c:pt>
                <c:pt idx="30">
                  <c:v>4.6569501540101803E-2</c:v>
                </c:pt>
                <c:pt idx="31">
                  <c:v>4.70640951827411E-2</c:v>
                </c:pt>
                <c:pt idx="32">
                  <c:v>4.7244161483835902E-2</c:v>
                </c:pt>
                <c:pt idx="33">
                  <c:v>4.7364099730270802E-2</c:v>
                </c:pt>
                <c:pt idx="34">
                  <c:v>4.7614004836363903E-2</c:v>
                </c:pt>
                <c:pt idx="35">
                  <c:v>4.7975556390988702E-2</c:v>
                </c:pt>
                <c:pt idx="36">
                  <c:v>4.82275891565861E-2</c:v>
                </c:pt>
                <c:pt idx="37">
                  <c:v>4.8263106345174701E-2</c:v>
                </c:pt>
                <c:pt idx="38">
                  <c:v>4.8427515560793201E-2</c:v>
                </c:pt>
                <c:pt idx="39">
                  <c:v>4.8624160548066002E-2</c:v>
                </c:pt>
                <c:pt idx="40">
                  <c:v>4.8747380823560803E-2</c:v>
                </c:pt>
                <c:pt idx="41">
                  <c:v>4.9007630081279903E-2</c:v>
                </c:pt>
                <c:pt idx="42">
                  <c:v>4.9342259866982797E-2</c:v>
                </c:pt>
                <c:pt idx="43">
                  <c:v>4.95175153769686E-2</c:v>
                </c:pt>
                <c:pt idx="44">
                  <c:v>4.96452053107415E-2</c:v>
                </c:pt>
                <c:pt idx="45">
                  <c:v>4.9746114549028199E-2</c:v>
                </c:pt>
                <c:pt idx="46">
                  <c:v>4.9881644865222598E-2</c:v>
                </c:pt>
                <c:pt idx="47">
                  <c:v>5.0122603997621397E-2</c:v>
                </c:pt>
                <c:pt idx="48">
                  <c:v>5.0282095909957102E-2</c:v>
                </c:pt>
                <c:pt idx="49">
                  <c:v>5.0434303582894899E-2</c:v>
                </c:pt>
                <c:pt idx="50">
                  <c:v>5.05969664219506E-2</c:v>
                </c:pt>
                <c:pt idx="51">
                  <c:v>5.0761283379219702E-2</c:v>
                </c:pt>
                <c:pt idx="52">
                  <c:v>5.0920163825539398E-2</c:v>
                </c:pt>
                <c:pt idx="53">
                  <c:v>5.1138475561154598E-2</c:v>
                </c:pt>
                <c:pt idx="54">
                  <c:v>5.1283230232704098E-2</c:v>
                </c:pt>
                <c:pt idx="55">
                  <c:v>5.1499111982047298E-2</c:v>
                </c:pt>
                <c:pt idx="56">
                  <c:v>5.1731524395716703E-2</c:v>
                </c:pt>
                <c:pt idx="57">
                  <c:v>5.1947309353276398E-2</c:v>
                </c:pt>
                <c:pt idx="58">
                  <c:v>5.2108148154190299E-2</c:v>
                </c:pt>
                <c:pt idx="59">
                  <c:v>5.2275550262554003E-2</c:v>
                </c:pt>
                <c:pt idx="60">
                  <c:v>5.2490401219163901E-2</c:v>
                </c:pt>
                <c:pt idx="61">
                  <c:v>5.2755373830087299E-2</c:v>
                </c:pt>
                <c:pt idx="62">
                  <c:v>5.3007753861731101E-2</c:v>
                </c:pt>
                <c:pt idx="63">
                  <c:v>5.3204582078706597E-2</c:v>
                </c:pt>
                <c:pt idx="64">
                  <c:v>5.3346633855770202E-2</c:v>
                </c:pt>
                <c:pt idx="65">
                  <c:v>5.3624350766394803E-2</c:v>
                </c:pt>
                <c:pt idx="66">
                  <c:v>5.3898492673610403E-2</c:v>
                </c:pt>
                <c:pt idx="67">
                  <c:v>5.4117576620553401E-2</c:v>
                </c:pt>
                <c:pt idx="68">
                  <c:v>5.4300269130295599E-2</c:v>
                </c:pt>
                <c:pt idx="69">
                  <c:v>5.4539023145768799E-2</c:v>
                </c:pt>
                <c:pt idx="70">
                  <c:v>5.4795613301144103E-2</c:v>
                </c:pt>
                <c:pt idx="71">
                  <c:v>5.5023457534602201E-2</c:v>
                </c:pt>
                <c:pt idx="72">
                  <c:v>5.5267891417384203E-2</c:v>
                </c:pt>
                <c:pt idx="73">
                  <c:v>5.5545452668231798E-2</c:v>
                </c:pt>
                <c:pt idx="74">
                  <c:v>5.5824607081653398E-2</c:v>
                </c:pt>
                <c:pt idx="75">
                  <c:v>5.6116141076006598E-2</c:v>
                </c:pt>
                <c:pt idx="76">
                  <c:v>5.6424134883413697E-2</c:v>
                </c:pt>
                <c:pt idx="77">
                  <c:v>5.67267156073121E-2</c:v>
                </c:pt>
                <c:pt idx="78">
                  <c:v>5.70008282812344E-2</c:v>
                </c:pt>
                <c:pt idx="79">
                  <c:v>5.7264545619673299E-2</c:v>
                </c:pt>
                <c:pt idx="80">
                  <c:v>5.7607322494115397E-2</c:v>
                </c:pt>
                <c:pt idx="81">
                  <c:v>5.7950264803151297E-2</c:v>
                </c:pt>
                <c:pt idx="82">
                  <c:v>5.8234060511766501E-2</c:v>
                </c:pt>
                <c:pt idx="83">
                  <c:v>5.8508540464411403E-2</c:v>
                </c:pt>
                <c:pt idx="84">
                  <c:v>5.8837766845658598E-2</c:v>
                </c:pt>
                <c:pt idx="85">
                  <c:v>5.9152045114237502E-2</c:v>
                </c:pt>
                <c:pt idx="86">
                  <c:v>5.9418738396237701E-2</c:v>
                </c:pt>
                <c:pt idx="87">
                  <c:v>5.9704272229282297E-2</c:v>
                </c:pt>
                <c:pt idx="88">
                  <c:v>6.0054079410087703E-2</c:v>
                </c:pt>
                <c:pt idx="89">
                  <c:v>6.0387391196918702E-2</c:v>
                </c:pt>
                <c:pt idx="90">
                  <c:v>6.0676889028337601E-2</c:v>
                </c:pt>
                <c:pt idx="91">
                  <c:v>6.1012435705245102E-2</c:v>
                </c:pt>
                <c:pt idx="92">
                  <c:v>6.1371046080797902E-2</c:v>
                </c:pt>
                <c:pt idx="93">
                  <c:v>6.1690953152263098E-2</c:v>
                </c:pt>
                <c:pt idx="94">
                  <c:v>6.2012448809972101E-2</c:v>
                </c:pt>
                <c:pt idx="95">
                  <c:v>6.2321742660662101E-2</c:v>
                </c:pt>
                <c:pt idx="96">
                  <c:v>6.2642216416279303E-2</c:v>
                </c:pt>
                <c:pt idx="97">
                  <c:v>6.2994131101460099E-2</c:v>
                </c:pt>
                <c:pt idx="98">
                  <c:v>6.3276046340165898E-2</c:v>
                </c:pt>
                <c:pt idx="99">
                  <c:v>6.3578928741713905E-2</c:v>
                </c:pt>
                <c:pt idx="100">
                  <c:v>6.3906306463104898E-2</c:v>
                </c:pt>
                <c:pt idx="101">
                  <c:v>6.4253155725271793E-2</c:v>
                </c:pt>
                <c:pt idx="102">
                  <c:v>6.4576982523845999E-2</c:v>
                </c:pt>
                <c:pt idx="103">
                  <c:v>6.4874693992402505E-2</c:v>
                </c:pt>
                <c:pt idx="104">
                  <c:v>6.5188345411539103E-2</c:v>
                </c:pt>
                <c:pt idx="105">
                  <c:v>6.5518427406129204E-2</c:v>
                </c:pt>
                <c:pt idx="106">
                  <c:v>6.5830369077910997E-2</c:v>
                </c:pt>
                <c:pt idx="107">
                  <c:v>6.61245894876097E-2</c:v>
                </c:pt>
                <c:pt idx="108">
                  <c:v>6.6413100149482901E-2</c:v>
                </c:pt>
                <c:pt idx="109">
                  <c:v>6.6741133243248998E-2</c:v>
                </c:pt>
                <c:pt idx="110">
                  <c:v>6.70371734350384E-2</c:v>
                </c:pt>
                <c:pt idx="111">
                  <c:v>6.7303232992309794E-2</c:v>
                </c:pt>
                <c:pt idx="112">
                  <c:v>6.75798929954321E-2</c:v>
                </c:pt>
                <c:pt idx="113">
                  <c:v>6.7879181177207995E-2</c:v>
                </c:pt>
                <c:pt idx="114">
                  <c:v>6.8179991589872702E-2</c:v>
                </c:pt>
                <c:pt idx="115">
                  <c:v>6.8410797177356902E-2</c:v>
                </c:pt>
                <c:pt idx="116">
                  <c:v>6.8679797037850293E-2</c:v>
                </c:pt>
                <c:pt idx="117">
                  <c:v>6.8989999187660495E-2</c:v>
                </c:pt>
                <c:pt idx="118">
                  <c:v>6.9312682510213094E-2</c:v>
                </c:pt>
                <c:pt idx="119">
                  <c:v>6.9544142480050503E-2</c:v>
                </c:pt>
                <c:pt idx="120">
                  <c:v>6.9810843168176706E-2</c:v>
                </c:pt>
                <c:pt idx="121">
                  <c:v>7.0088556821884099E-2</c:v>
                </c:pt>
                <c:pt idx="122">
                  <c:v>7.0330382080337497E-2</c:v>
                </c:pt>
                <c:pt idx="123">
                  <c:v>7.0576392781143499E-2</c:v>
                </c:pt>
                <c:pt idx="124">
                  <c:v>7.0842141850349302E-2</c:v>
                </c:pt>
                <c:pt idx="125">
                  <c:v>7.1120160434101604E-2</c:v>
                </c:pt>
                <c:pt idx="126">
                  <c:v>7.1388827185560999E-2</c:v>
                </c:pt>
                <c:pt idx="127">
                  <c:v>7.1662762625025606E-2</c:v>
                </c:pt>
                <c:pt idx="128">
                  <c:v>7.1921307282702199E-2</c:v>
                </c:pt>
                <c:pt idx="129">
                  <c:v>7.21667142875215E-2</c:v>
                </c:pt>
                <c:pt idx="130">
                  <c:v>7.2436207594561805E-2</c:v>
                </c:pt>
                <c:pt idx="131">
                  <c:v>7.2729662281557098E-2</c:v>
                </c:pt>
                <c:pt idx="132">
                  <c:v>7.3031174687745296E-2</c:v>
                </c:pt>
                <c:pt idx="133">
                  <c:v>7.3300379805511906E-2</c:v>
                </c:pt>
                <c:pt idx="134">
                  <c:v>7.3622393984725296E-2</c:v>
                </c:pt>
                <c:pt idx="135">
                  <c:v>7.3970935178354097E-2</c:v>
                </c:pt>
                <c:pt idx="136">
                  <c:v>7.4283572012966606E-2</c:v>
                </c:pt>
                <c:pt idx="137">
                  <c:v>7.4616836720260302E-2</c:v>
                </c:pt>
                <c:pt idx="138">
                  <c:v>7.4959722589833605E-2</c:v>
                </c:pt>
                <c:pt idx="139">
                  <c:v>7.5284984303040495E-2</c:v>
                </c:pt>
                <c:pt idx="140">
                  <c:v>7.5569582511863104E-2</c:v>
                </c:pt>
                <c:pt idx="141">
                  <c:v>7.5892296395908596E-2</c:v>
                </c:pt>
                <c:pt idx="142">
                  <c:v>7.6234694963975502E-2</c:v>
                </c:pt>
                <c:pt idx="143">
                  <c:v>7.6583088820716294E-2</c:v>
                </c:pt>
                <c:pt idx="144">
                  <c:v>7.6927937997821397E-2</c:v>
                </c:pt>
                <c:pt idx="145">
                  <c:v>7.7269516472028496E-2</c:v>
                </c:pt>
                <c:pt idx="146">
                  <c:v>7.7603650275217304E-2</c:v>
                </c:pt>
                <c:pt idx="147">
                  <c:v>7.7937334555426396E-2</c:v>
                </c:pt>
                <c:pt idx="148">
                  <c:v>7.8281613980191803E-2</c:v>
                </c:pt>
                <c:pt idx="149">
                  <c:v>7.8652570163304694E-2</c:v>
                </c:pt>
                <c:pt idx="150">
                  <c:v>7.9030545987138698E-2</c:v>
                </c:pt>
                <c:pt idx="151">
                  <c:v>7.93775000917087E-2</c:v>
                </c:pt>
                <c:pt idx="152">
                  <c:v>7.9739136676692093E-2</c:v>
                </c:pt>
                <c:pt idx="153">
                  <c:v>8.0095934982637507E-2</c:v>
                </c:pt>
                <c:pt idx="154">
                  <c:v>8.0457261404727906E-2</c:v>
                </c:pt>
                <c:pt idx="155">
                  <c:v>8.0824007897564498E-2</c:v>
                </c:pt>
                <c:pt idx="156">
                  <c:v>8.1173211974907303E-2</c:v>
                </c:pt>
                <c:pt idx="157">
                  <c:v>8.1533353319691304E-2</c:v>
                </c:pt>
                <c:pt idx="158">
                  <c:v>8.1879707379756694E-2</c:v>
                </c:pt>
                <c:pt idx="159">
                  <c:v>8.2269500015750799E-2</c:v>
                </c:pt>
                <c:pt idx="160">
                  <c:v>8.2638089609588405E-2</c:v>
                </c:pt>
                <c:pt idx="161">
                  <c:v>8.2970050598138001E-2</c:v>
                </c:pt>
                <c:pt idx="162">
                  <c:v>8.3363664117063294E-2</c:v>
                </c:pt>
                <c:pt idx="163">
                  <c:v>8.3759522151427596E-2</c:v>
                </c:pt>
                <c:pt idx="164">
                  <c:v>8.4153663121292493E-2</c:v>
                </c:pt>
                <c:pt idx="165">
                  <c:v>8.4530384112718099E-2</c:v>
                </c:pt>
                <c:pt idx="166">
                  <c:v>8.4960688495987605E-2</c:v>
                </c:pt>
                <c:pt idx="167">
                  <c:v>8.5368414616948801E-2</c:v>
                </c:pt>
                <c:pt idx="168">
                  <c:v>8.5747943708980007E-2</c:v>
                </c:pt>
                <c:pt idx="169">
                  <c:v>8.6196874338844903E-2</c:v>
                </c:pt>
                <c:pt idx="170">
                  <c:v>8.6574557403095706E-2</c:v>
                </c:pt>
                <c:pt idx="171">
                  <c:v>8.6941786899195295E-2</c:v>
                </c:pt>
                <c:pt idx="172">
                  <c:v>8.7361888825732703E-2</c:v>
                </c:pt>
                <c:pt idx="173">
                  <c:v>8.7767899023539098E-2</c:v>
                </c:pt>
                <c:pt idx="174">
                  <c:v>8.8216395969706901E-2</c:v>
                </c:pt>
                <c:pt idx="175">
                  <c:v>8.8679807590764603E-2</c:v>
                </c:pt>
                <c:pt idx="176">
                  <c:v>8.9088441088822398E-2</c:v>
                </c:pt>
                <c:pt idx="177">
                  <c:v>8.9538232548009203E-2</c:v>
                </c:pt>
                <c:pt idx="178">
                  <c:v>9.0020204273943499E-2</c:v>
                </c:pt>
                <c:pt idx="179">
                  <c:v>9.0482512184166794E-2</c:v>
                </c:pt>
                <c:pt idx="180">
                  <c:v>9.0910587426314901E-2</c:v>
                </c:pt>
                <c:pt idx="181">
                  <c:v>9.1384416930366696E-2</c:v>
                </c:pt>
                <c:pt idx="182">
                  <c:v>9.1883056233544994E-2</c:v>
                </c:pt>
                <c:pt idx="183">
                  <c:v>9.2380111817486302E-2</c:v>
                </c:pt>
                <c:pt idx="184">
                  <c:v>9.2920033925513401E-2</c:v>
                </c:pt>
                <c:pt idx="185">
                  <c:v>9.3430004651471596E-2</c:v>
                </c:pt>
                <c:pt idx="186">
                  <c:v>9.3912369762633494E-2</c:v>
                </c:pt>
                <c:pt idx="187">
                  <c:v>9.44579988601017E-2</c:v>
                </c:pt>
                <c:pt idx="188">
                  <c:v>9.5028116315640898E-2</c:v>
                </c:pt>
                <c:pt idx="189">
                  <c:v>9.5602181092196301E-2</c:v>
                </c:pt>
                <c:pt idx="190">
                  <c:v>9.6190971392691005E-2</c:v>
                </c:pt>
                <c:pt idx="191">
                  <c:v>9.6784736431955398E-2</c:v>
                </c:pt>
                <c:pt idx="192">
                  <c:v>9.7376391177997998E-2</c:v>
                </c:pt>
                <c:pt idx="193">
                  <c:v>9.7962972952236604E-2</c:v>
                </c:pt>
                <c:pt idx="194">
                  <c:v>9.8558382300507702E-2</c:v>
                </c:pt>
                <c:pt idx="195">
                  <c:v>9.9175489889595597E-2</c:v>
                </c:pt>
                <c:pt idx="196">
                  <c:v>9.9813935326274306E-2</c:v>
                </c:pt>
                <c:pt idx="197">
                  <c:v>0.100482045063223</c:v>
                </c:pt>
                <c:pt idx="198">
                  <c:v>0.10116201900338199</c:v>
                </c:pt>
                <c:pt idx="199">
                  <c:v>0.101822776437708</c:v>
                </c:pt>
                <c:pt idx="200">
                  <c:v>0.102491465502336</c:v>
                </c:pt>
                <c:pt idx="201">
                  <c:v>0.103215555489934</c:v>
                </c:pt>
                <c:pt idx="202">
                  <c:v>0.10394339394857401</c:v>
                </c:pt>
                <c:pt idx="203">
                  <c:v>0.104668666177539</c:v>
                </c:pt>
                <c:pt idx="204">
                  <c:v>0.10540130744604199</c:v>
                </c:pt>
                <c:pt idx="205">
                  <c:v>0.106140968422423</c:v>
                </c:pt>
                <c:pt idx="206">
                  <c:v>0.106889918710548</c:v>
                </c:pt>
                <c:pt idx="207">
                  <c:v>0.107668282184473</c:v>
                </c:pt>
                <c:pt idx="208">
                  <c:v>0.10848050351522399</c:v>
                </c:pt>
                <c:pt idx="209">
                  <c:v>0.109256334816475</c:v>
                </c:pt>
                <c:pt idx="210">
                  <c:v>0.110056399932038</c:v>
                </c:pt>
                <c:pt idx="211">
                  <c:v>0.11086274083134499</c:v>
                </c:pt>
                <c:pt idx="212">
                  <c:v>0.111610952228011</c:v>
                </c:pt>
                <c:pt idx="213">
                  <c:v>0.11237796543107099</c:v>
                </c:pt>
                <c:pt idx="214">
                  <c:v>0.11316401871941301</c:v>
                </c:pt>
                <c:pt idx="215">
                  <c:v>0.113970835839423</c:v>
                </c:pt>
                <c:pt idx="216">
                  <c:v>0.114771695446901</c:v>
                </c:pt>
                <c:pt idx="217">
                  <c:v>0.11554100783890001</c:v>
                </c:pt>
                <c:pt idx="218">
                  <c:v>0.116308147507866</c:v>
                </c:pt>
                <c:pt idx="219">
                  <c:v>0.117102650646545</c:v>
                </c:pt>
                <c:pt idx="220">
                  <c:v>0.117895673465892</c:v>
                </c:pt>
                <c:pt idx="221">
                  <c:v>0.118693222830828</c:v>
                </c:pt>
                <c:pt idx="222">
                  <c:v>0.11948766654850999</c:v>
                </c:pt>
                <c:pt idx="223">
                  <c:v>0.120266772499125</c:v>
                </c:pt>
                <c:pt idx="224">
                  <c:v>0.12104661022791099</c:v>
                </c:pt>
                <c:pt idx="225">
                  <c:v>0.12182025386246401</c:v>
                </c:pt>
                <c:pt idx="226">
                  <c:v>0.12258469337769599</c:v>
                </c:pt>
                <c:pt idx="227">
                  <c:v>0.123322369663311</c:v>
                </c:pt>
                <c:pt idx="228">
                  <c:v>0.12407821646690601</c:v>
                </c:pt>
                <c:pt idx="229">
                  <c:v>0.124845785816212</c:v>
                </c:pt>
                <c:pt idx="230">
                  <c:v>0.12555440025374101</c:v>
                </c:pt>
                <c:pt idx="231">
                  <c:v>0.12625362923716699</c:v>
                </c:pt>
                <c:pt idx="232">
                  <c:v>0.12694466502989901</c:v>
                </c:pt>
                <c:pt idx="233">
                  <c:v>0.12762508016785101</c:v>
                </c:pt>
                <c:pt idx="234">
                  <c:v>0.12829585632648999</c:v>
                </c:pt>
                <c:pt idx="235">
                  <c:v>0.12898391694507</c:v>
                </c:pt>
                <c:pt idx="236">
                  <c:v>0.12968550553955599</c:v>
                </c:pt>
                <c:pt idx="237">
                  <c:v>0.13038824663431201</c:v>
                </c:pt>
                <c:pt idx="238">
                  <c:v>0.13104845677671401</c:v>
                </c:pt>
                <c:pt idx="239">
                  <c:v>0.13173267716439299</c:v>
                </c:pt>
                <c:pt idx="240">
                  <c:v>0.13242587515871901</c:v>
                </c:pt>
                <c:pt idx="241">
                  <c:v>0.133048919118327</c:v>
                </c:pt>
                <c:pt idx="242">
                  <c:v>0.13366220745596699</c:v>
                </c:pt>
                <c:pt idx="243">
                  <c:v>0.13426426605931299</c:v>
                </c:pt>
                <c:pt idx="244">
                  <c:v>0.134865840051303</c:v>
                </c:pt>
                <c:pt idx="245">
                  <c:v>0.13548001517372299</c:v>
                </c:pt>
                <c:pt idx="246">
                  <c:v>0.13604814592789799</c:v>
                </c:pt>
                <c:pt idx="247">
                  <c:v>0.13658201149751301</c:v>
                </c:pt>
                <c:pt idx="248">
                  <c:v>0.13713270808199601</c:v>
                </c:pt>
                <c:pt idx="249">
                  <c:v>0.13768604150434099</c:v>
                </c:pt>
                <c:pt idx="250">
                  <c:v>0.13821467282518399</c:v>
                </c:pt>
                <c:pt idx="251">
                  <c:v>0.138734759541709</c:v>
                </c:pt>
                <c:pt idx="252">
                  <c:v>0.139269921990781</c:v>
                </c:pt>
                <c:pt idx="253">
                  <c:v>0.139797156388069</c:v>
                </c:pt>
                <c:pt idx="254">
                  <c:v>0.14031129345211099</c:v>
                </c:pt>
                <c:pt idx="255">
                  <c:v>0.14083648286294601</c:v>
                </c:pt>
                <c:pt idx="256">
                  <c:v>0.14130927115897701</c:v>
                </c:pt>
                <c:pt idx="257">
                  <c:v>0.141772754549602</c:v>
                </c:pt>
                <c:pt idx="258">
                  <c:v>0.142242661219456</c:v>
                </c:pt>
                <c:pt idx="259">
                  <c:v>0.14269189916122599</c:v>
                </c:pt>
                <c:pt idx="260">
                  <c:v>0.14313048041339099</c:v>
                </c:pt>
                <c:pt idx="261">
                  <c:v>0.14356935662755299</c:v>
                </c:pt>
                <c:pt idx="262">
                  <c:v>0.144011888476795</c:v>
                </c:pt>
                <c:pt idx="263">
                  <c:v>0.14441927080306</c:v>
                </c:pt>
                <c:pt idx="264">
                  <c:v>0.14484268122656199</c:v>
                </c:pt>
                <c:pt idx="265">
                  <c:v>0.14528649111827099</c:v>
                </c:pt>
                <c:pt idx="266">
                  <c:v>0.14568663076803101</c:v>
                </c:pt>
                <c:pt idx="267">
                  <c:v>0.14605588586507301</c:v>
                </c:pt>
                <c:pt idx="268">
                  <c:v>0.14642655994045201</c:v>
                </c:pt>
                <c:pt idx="269">
                  <c:v>0.146821470662852</c:v>
                </c:pt>
                <c:pt idx="270">
                  <c:v>0.14721542280528699</c:v>
                </c:pt>
                <c:pt idx="271">
                  <c:v>0.147596966900922</c:v>
                </c:pt>
                <c:pt idx="272">
                  <c:v>0.14797411768500601</c:v>
                </c:pt>
                <c:pt idx="273">
                  <c:v>0.14835202446705101</c:v>
                </c:pt>
                <c:pt idx="274">
                  <c:v>0.14872189165694499</c:v>
                </c:pt>
                <c:pt idx="275">
                  <c:v>0.14910949170142701</c:v>
                </c:pt>
                <c:pt idx="276">
                  <c:v>0.14950311668472199</c:v>
                </c:pt>
                <c:pt idx="277">
                  <c:v>0.149838517868636</c:v>
                </c:pt>
                <c:pt idx="278">
                  <c:v>0.15020133795118901</c:v>
                </c:pt>
                <c:pt idx="279">
                  <c:v>0.15059715716184399</c:v>
                </c:pt>
                <c:pt idx="280">
                  <c:v>0.150979859529418</c:v>
                </c:pt>
                <c:pt idx="281">
                  <c:v>0.15135133100016401</c:v>
                </c:pt>
                <c:pt idx="282">
                  <c:v>0.151698875804992</c:v>
                </c:pt>
                <c:pt idx="283">
                  <c:v>0.152038960345874</c:v>
                </c:pt>
                <c:pt idx="284">
                  <c:v>0.152408820222483</c:v>
                </c:pt>
                <c:pt idx="285">
                  <c:v>0.15276647040313299</c:v>
                </c:pt>
                <c:pt idx="286">
                  <c:v>0.15311111872203101</c:v>
                </c:pt>
                <c:pt idx="287">
                  <c:v>0.15344383789605801</c:v>
                </c:pt>
                <c:pt idx="288">
                  <c:v>0.153764904075881</c:v>
                </c:pt>
                <c:pt idx="289">
                  <c:v>0.15408072284848701</c:v>
                </c:pt>
                <c:pt idx="290">
                  <c:v>0.15439471485096801</c:v>
                </c:pt>
                <c:pt idx="291">
                  <c:v>0.154704697631208</c:v>
                </c:pt>
                <c:pt idx="292">
                  <c:v>0.154999178782639</c:v>
                </c:pt>
                <c:pt idx="293">
                  <c:v>0.15530301246726999</c:v>
                </c:pt>
                <c:pt idx="294">
                  <c:v>0.15561088872488099</c:v>
                </c:pt>
                <c:pt idx="295">
                  <c:v>0.155874471875907</c:v>
                </c:pt>
                <c:pt idx="296">
                  <c:v>0.156152702680178</c:v>
                </c:pt>
                <c:pt idx="297">
                  <c:v>0.15647348771590799</c:v>
                </c:pt>
                <c:pt idx="298">
                  <c:v>0.156828597856286</c:v>
                </c:pt>
                <c:pt idx="299">
                  <c:v>0.15709210899201601</c:v>
                </c:pt>
                <c:pt idx="300">
                  <c:v>0.157372615638736</c:v>
                </c:pt>
                <c:pt idx="301">
                  <c:v>0.15770577591860299</c:v>
                </c:pt>
                <c:pt idx="302">
                  <c:v>0.158057419861035</c:v>
                </c:pt>
                <c:pt idx="303">
                  <c:v>0.15837233029271899</c:v>
                </c:pt>
                <c:pt idx="304">
                  <c:v>0.15868393341783399</c:v>
                </c:pt>
                <c:pt idx="305">
                  <c:v>0.15902824740939001</c:v>
                </c:pt>
                <c:pt idx="306">
                  <c:v>0.159339653181507</c:v>
                </c:pt>
                <c:pt idx="307">
                  <c:v>0.15963811948259099</c:v>
                </c:pt>
                <c:pt idx="308">
                  <c:v>0.15990193955328399</c:v>
                </c:pt>
                <c:pt idx="309">
                  <c:v>0.16014000857196001</c:v>
                </c:pt>
                <c:pt idx="310">
                  <c:v>0.160420955511616</c:v>
                </c:pt>
                <c:pt idx="311">
                  <c:v>0.160670322007299</c:v>
                </c:pt>
                <c:pt idx="312">
                  <c:v>0.160889597038609</c:v>
                </c:pt>
                <c:pt idx="313">
                  <c:v>0.16116725847257099</c:v>
                </c:pt>
                <c:pt idx="314">
                  <c:v>0.16141687625336901</c:v>
                </c:pt>
                <c:pt idx="315">
                  <c:v>0.161666863030583</c:v>
                </c:pt>
                <c:pt idx="316">
                  <c:v>0.16193769611037001</c:v>
                </c:pt>
                <c:pt idx="317">
                  <c:v>0.16216260684106201</c:v>
                </c:pt>
                <c:pt idx="318">
                  <c:v>0.16239845861853999</c:v>
                </c:pt>
                <c:pt idx="319">
                  <c:v>0.16267756119579099</c:v>
                </c:pt>
                <c:pt idx="320">
                  <c:v>0.16300531825174999</c:v>
                </c:pt>
                <c:pt idx="321">
                  <c:v>0.16327889618027999</c:v>
                </c:pt>
                <c:pt idx="322">
                  <c:v>0.16357495222851401</c:v>
                </c:pt>
                <c:pt idx="323">
                  <c:v>0.16390505673563599</c:v>
                </c:pt>
                <c:pt idx="324">
                  <c:v>0.164204969198296</c:v>
                </c:pt>
                <c:pt idx="325">
                  <c:v>0.164506026501996</c:v>
                </c:pt>
                <c:pt idx="326">
                  <c:v>0.16481940033905701</c:v>
                </c:pt>
                <c:pt idx="327">
                  <c:v>0.16515216628939899</c:v>
                </c:pt>
                <c:pt idx="328">
                  <c:v>0.16550225826936801</c:v>
                </c:pt>
                <c:pt idx="329">
                  <c:v>0.165871810482427</c:v>
                </c:pt>
                <c:pt idx="330">
                  <c:v>0.166244223767435</c:v>
                </c:pt>
                <c:pt idx="331">
                  <c:v>0.16661696021285699</c:v>
                </c:pt>
                <c:pt idx="332">
                  <c:v>0.167011956692384</c:v>
                </c:pt>
                <c:pt idx="333">
                  <c:v>0.16744787959992399</c:v>
                </c:pt>
                <c:pt idx="334">
                  <c:v>0.16792932408080399</c:v>
                </c:pt>
                <c:pt idx="335">
                  <c:v>0.168422380964106</c:v>
                </c:pt>
                <c:pt idx="336">
                  <c:v>0.16898672705530399</c:v>
                </c:pt>
                <c:pt idx="337">
                  <c:v>0.16963204528902401</c:v>
                </c:pt>
                <c:pt idx="338">
                  <c:v>0.170210504968689</c:v>
                </c:pt>
                <c:pt idx="339">
                  <c:v>0.170804236681321</c:v>
                </c:pt>
                <c:pt idx="340">
                  <c:v>0.17140085608942299</c:v>
                </c:pt>
                <c:pt idx="341">
                  <c:v>0.17201486185521001</c:v>
                </c:pt>
                <c:pt idx="342">
                  <c:v>0.17267697195927401</c:v>
                </c:pt>
                <c:pt idx="343">
                  <c:v>0.17332597727384599</c:v>
                </c:pt>
                <c:pt idx="344">
                  <c:v>0.17403190714804301</c:v>
                </c:pt>
                <c:pt idx="345">
                  <c:v>0.17480479506216501</c:v>
                </c:pt>
                <c:pt idx="346">
                  <c:v>0.17553936780801699</c:v>
                </c:pt>
                <c:pt idx="347">
                  <c:v>0.176235054583571</c:v>
                </c:pt>
                <c:pt idx="348">
                  <c:v>0.17695270123551199</c:v>
                </c:pt>
                <c:pt idx="349">
                  <c:v>0.17771365234758699</c:v>
                </c:pt>
                <c:pt idx="350">
                  <c:v>0.17844165967265799</c:v>
                </c:pt>
                <c:pt idx="351">
                  <c:v>0.17916547648268799</c:v>
                </c:pt>
                <c:pt idx="352">
                  <c:v>0.17988914181677401</c:v>
                </c:pt>
                <c:pt idx="353">
                  <c:v>0.180596573743637</c:v>
                </c:pt>
                <c:pt idx="354">
                  <c:v>0.18128229445226399</c:v>
                </c:pt>
                <c:pt idx="355">
                  <c:v>0.18195981074951101</c:v>
                </c:pt>
                <c:pt idx="356">
                  <c:v>0.18264076755324599</c:v>
                </c:pt>
                <c:pt idx="357">
                  <c:v>0.183305671313059</c:v>
                </c:pt>
                <c:pt idx="358">
                  <c:v>0.18395002904910701</c:v>
                </c:pt>
                <c:pt idx="359">
                  <c:v>0.184578488314875</c:v>
                </c:pt>
                <c:pt idx="360">
                  <c:v>0.18519482800356399</c:v>
                </c:pt>
                <c:pt idx="361">
                  <c:v>0.185866980693597</c:v>
                </c:pt>
                <c:pt idx="362">
                  <c:v>0.18651980498981699</c:v>
                </c:pt>
                <c:pt idx="363">
                  <c:v>0.18712976494980599</c:v>
                </c:pt>
                <c:pt idx="364">
                  <c:v>0.18774767555354099</c:v>
                </c:pt>
                <c:pt idx="365">
                  <c:v>0.18833654141019701</c:v>
                </c:pt>
                <c:pt idx="366">
                  <c:v>0.18891372540159801</c:v>
                </c:pt>
                <c:pt idx="367">
                  <c:v>0.18952642694684099</c:v>
                </c:pt>
                <c:pt idx="368">
                  <c:v>0.190096126780437</c:v>
                </c:pt>
                <c:pt idx="369">
                  <c:v>0.19070938292292799</c:v>
                </c:pt>
                <c:pt idx="370">
                  <c:v>0.19133108553245101</c:v>
                </c:pt>
                <c:pt idx="371">
                  <c:v>0.191906020022444</c:v>
                </c:pt>
                <c:pt idx="372">
                  <c:v>0.19240358976736899</c:v>
                </c:pt>
                <c:pt idx="373">
                  <c:v>0.19290999365779599</c:v>
                </c:pt>
                <c:pt idx="374">
                  <c:v>0.19346100733209201</c:v>
                </c:pt>
                <c:pt idx="375">
                  <c:v>0.193999063945582</c:v>
                </c:pt>
                <c:pt idx="376">
                  <c:v>0.194506353839875</c:v>
                </c:pt>
                <c:pt idx="377">
                  <c:v>0.19501404884271001</c:v>
                </c:pt>
                <c:pt idx="378">
                  <c:v>0.195536366306691</c:v>
                </c:pt>
                <c:pt idx="379">
                  <c:v>0.196054209068316</c:v>
                </c:pt>
                <c:pt idx="380">
                  <c:v>0.196528415550942</c:v>
                </c:pt>
                <c:pt idx="381">
                  <c:v>0.19699515768600601</c:v>
                </c:pt>
                <c:pt idx="382">
                  <c:v>0.197498015244575</c:v>
                </c:pt>
                <c:pt idx="383">
                  <c:v>0.19796839162714999</c:v>
                </c:pt>
                <c:pt idx="384">
                  <c:v>0.19842641586756299</c:v>
                </c:pt>
                <c:pt idx="385">
                  <c:v>0.19887358030189201</c:v>
                </c:pt>
                <c:pt idx="386">
                  <c:v>0.19930432494116901</c:v>
                </c:pt>
                <c:pt idx="387">
                  <c:v>0.199782340562487</c:v>
                </c:pt>
                <c:pt idx="388">
                  <c:v>0.200239282182335</c:v>
                </c:pt>
                <c:pt idx="389">
                  <c:v>0.20064138782695901</c:v>
                </c:pt>
                <c:pt idx="390">
                  <c:v>0.20107890112702101</c:v>
                </c:pt>
                <c:pt idx="391">
                  <c:v>0.201513148557521</c:v>
                </c:pt>
                <c:pt idx="392">
                  <c:v>0.201927687055282</c:v>
                </c:pt>
                <c:pt idx="393">
                  <c:v>0.20232993113539499</c:v>
                </c:pt>
                <c:pt idx="394">
                  <c:v>0.202725220684638</c:v>
                </c:pt>
                <c:pt idx="395">
                  <c:v>0.203122232840593</c:v>
                </c:pt>
                <c:pt idx="396">
                  <c:v>0.203526115724218</c:v>
                </c:pt>
                <c:pt idx="397">
                  <c:v>0.20393804419789499</c:v>
                </c:pt>
                <c:pt idx="398">
                  <c:v>0.20431623933007001</c:v>
                </c:pt>
                <c:pt idx="399">
                  <c:v>0.20469012284309199</c:v>
                </c:pt>
                <c:pt idx="400">
                  <c:v>0.20507606053031399</c:v>
                </c:pt>
                <c:pt idx="401">
                  <c:v>0.20542852767054701</c:v>
                </c:pt>
                <c:pt idx="402">
                  <c:v>0.20582331862175601</c:v>
                </c:pt>
                <c:pt idx="403">
                  <c:v>0.20622680983641001</c:v>
                </c:pt>
                <c:pt idx="404">
                  <c:v>0.20658491348977101</c:v>
                </c:pt>
                <c:pt idx="405">
                  <c:v>0.20692888892751199</c:v>
                </c:pt>
                <c:pt idx="406">
                  <c:v>0.20733090377864799</c:v>
                </c:pt>
                <c:pt idx="407">
                  <c:v>0.207780137703415</c:v>
                </c:pt>
                <c:pt idx="408">
                  <c:v>0.208228492276681</c:v>
                </c:pt>
                <c:pt idx="409">
                  <c:v>0.20865874939115001</c:v>
                </c:pt>
                <c:pt idx="410">
                  <c:v>0.209212290954715</c:v>
                </c:pt>
                <c:pt idx="411">
                  <c:v>0.20977056740517999</c:v>
                </c:pt>
                <c:pt idx="412">
                  <c:v>0.210081195341034</c:v>
                </c:pt>
                <c:pt idx="413">
                  <c:v>0.21030369854675099</c:v>
                </c:pt>
                <c:pt idx="414">
                  <c:v>0.21058282638227099</c:v>
                </c:pt>
                <c:pt idx="415">
                  <c:v>0.21089871712637401</c:v>
                </c:pt>
                <c:pt idx="416">
                  <c:v>0.21113325356128501</c:v>
                </c:pt>
                <c:pt idx="417">
                  <c:v>0.211359982061888</c:v>
                </c:pt>
                <c:pt idx="418">
                  <c:v>0.21162104402322199</c:v>
                </c:pt>
                <c:pt idx="419">
                  <c:v>0.21193132943540299</c:v>
                </c:pt>
                <c:pt idx="420">
                  <c:v>0.21222962018321101</c:v>
                </c:pt>
                <c:pt idx="421">
                  <c:v>0.21253645122044601</c:v>
                </c:pt>
                <c:pt idx="422">
                  <c:v>0.21287612949266699</c:v>
                </c:pt>
                <c:pt idx="423">
                  <c:v>0.21323370010180201</c:v>
                </c:pt>
                <c:pt idx="424">
                  <c:v>0.21355038149713201</c:v>
                </c:pt>
                <c:pt idx="425">
                  <c:v>0.213874471257058</c:v>
                </c:pt>
                <c:pt idx="426">
                  <c:v>0.214207634544407</c:v>
                </c:pt>
                <c:pt idx="427">
                  <c:v>0.214526085415948</c:v>
                </c:pt>
                <c:pt idx="428">
                  <c:v>0.21486748432646499</c:v>
                </c:pt>
                <c:pt idx="429">
                  <c:v>0.21521628226162101</c:v>
                </c:pt>
                <c:pt idx="430">
                  <c:v>0.21555255656238501</c:v>
                </c:pt>
                <c:pt idx="431">
                  <c:v>0.21588230364685601</c:v>
                </c:pt>
                <c:pt idx="432">
                  <c:v>0.216189476288456</c:v>
                </c:pt>
                <c:pt idx="433">
                  <c:v>0.216488955472074</c:v>
                </c:pt>
                <c:pt idx="434">
                  <c:v>0.21683103699834699</c:v>
                </c:pt>
                <c:pt idx="435">
                  <c:v>0.217161536651516</c:v>
                </c:pt>
                <c:pt idx="436">
                  <c:v>0.21748180400984199</c:v>
                </c:pt>
                <c:pt idx="437">
                  <c:v>0.217809617381101</c:v>
                </c:pt>
                <c:pt idx="438">
                  <c:v>0.21815645927961799</c:v>
                </c:pt>
                <c:pt idx="439">
                  <c:v>0.21848490201287399</c:v>
                </c:pt>
                <c:pt idx="440">
                  <c:v>0.218794632342246</c:v>
                </c:pt>
                <c:pt idx="441">
                  <c:v>0.21910930611868601</c:v>
                </c:pt>
                <c:pt idx="442">
                  <c:v>0.21947071291168299</c:v>
                </c:pt>
                <c:pt idx="443">
                  <c:v>0.21980368957350699</c:v>
                </c:pt>
                <c:pt idx="444">
                  <c:v>0.22010119933658601</c:v>
                </c:pt>
                <c:pt idx="445">
                  <c:v>0.220398720567617</c:v>
                </c:pt>
                <c:pt idx="446">
                  <c:v>0.22071477861011299</c:v>
                </c:pt>
                <c:pt idx="447">
                  <c:v>0.221031573079323</c:v>
                </c:pt>
                <c:pt idx="448">
                  <c:v>0.22135140308155399</c:v>
                </c:pt>
                <c:pt idx="449">
                  <c:v>0.22169414049984401</c:v>
                </c:pt>
                <c:pt idx="450">
                  <c:v>0.22199495820171</c:v>
                </c:pt>
                <c:pt idx="451">
                  <c:v>0.22231878214864001</c:v>
                </c:pt>
                <c:pt idx="452">
                  <c:v>0.22266872081045599</c:v>
                </c:pt>
                <c:pt idx="453">
                  <c:v>0.22296011885099401</c:v>
                </c:pt>
                <c:pt idx="454">
                  <c:v>0.22328183917196101</c:v>
                </c:pt>
                <c:pt idx="455">
                  <c:v>0.22363814844396401</c:v>
                </c:pt>
                <c:pt idx="456">
                  <c:v>0.22399285006424099</c:v>
                </c:pt>
                <c:pt idx="457">
                  <c:v>0.22426966501168999</c:v>
                </c:pt>
                <c:pt idx="458">
                  <c:v>0.22457294129387401</c:v>
                </c:pt>
                <c:pt idx="459">
                  <c:v>0.22491136294467801</c:v>
                </c:pt>
                <c:pt idx="460">
                  <c:v>0.22520675400555501</c:v>
                </c:pt>
                <c:pt idx="461">
                  <c:v>0.22551439762471201</c:v>
                </c:pt>
                <c:pt idx="462">
                  <c:v>0.225822109206783</c:v>
                </c:pt>
                <c:pt idx="463">
                  <c:v>0.22612684997374199</c:v>
                </c:pt>
                <c:pt idx="464">
                  <c:v>0.22642511724634601</c:v>
                </c:pt>
                <c:pt idx="465">
                  <c:v>0.22675336239893401</c:v>
                </c:pt>
                <c:pt idx="466">
                  <c:v>0.22708694434731</c:v>
                </c:pt>
                <c:pt idx="467">
                  <c:v>0.22740657837174599</c:v>
                </c:pt>
                <c:pt idx="468">
                  <c:v>0.22773497219658301</c:v>
                </c:pt>
                <c:pt idx="469">
                  <c:v>0.22804248957072501</c:v>
                </c:pt>
                <c:pt idx="470">
                  <c:v>0.22833605912705801</c:v>
                </c:pt>
                <c:pt idx="471">
                  <c:v>0.22865102479191601</c:v>
                </c:pt>
                <c:pt idx="472">
                  <c:v>0.22898101394786199</c:v>
                </c:pt>
                <c:pt idx="473">
                  <c:v>0.22931291317979399</c:v>
                </c:pt>
                <c:pt idx="474">
                  <c:v>0.22960948805908099</c:v>
                </c:pt>
                <c:pt idx="475">
                  <c:v>0.229882546119692</c:v>
                </c:pt>
                <c:pt idx="476">
                  <c:v>0.23020554696954401</c:v>
                </c:pt>
                <c:pt idx="477">
                  <c:v>0.23054416239200601</c:v>
                </c:pt>
                <c:pt idx="478">
                  <c:v>0.23087361679514601</c:v>
                </c:pt>
                <c:pt idx="479">
                  <c:v>0.231199316185037</c:v>
                </c:pt>
                <c:pt idx="480">
                  <c:v>0.23150875285855699</c:v>
                </c:pt>
                <c:pt idx="481">
                  <c:v>0.23181521122110499</c:v>
                </c:pt>
                <c:pt idx="482">
                  <c:v>0.23212477523691799</c:v>
                </c:pt>
                <c:pt idx="483">
                  <c:v>0.232396244336285</c:v>
                </c:pt>
                <c:pt idx="484">
                  <c:v>0.232731070533263</c:v>
                </c:pt>
                <c:pt idx="485">
                  <c:v>0.23309051115906601</c:v>
                </c:pt>
                <c:pt idx="486">
                  <c:v>0.23343589950148699</c:v>
                </c:pt>
                <c:pt idx="487">
                  <c:v>0.23371858227536901</c:v>
                </c:pt>
                <c:pt idx="488">
                  <c:v>0.23401284707533901</c:v>
                </c:pt>
                <c:pt idx="489">
                  <c:v>0.23432565186965401</c:v>
                </c:pt>
                <c:pt idx="490">
                  <c:v>0.23462580967258201</c:v>
                </c:pt>
                <c:pt idx="491">
                  <c:v>0.23497855293748901</c:v>
                </c:pt>
                <c:pt idx="492">
                  <c:v>0.23529293215754599</c:v>
                </c:pt>
                <c:pt idx="493">
                  <c:v>0.23558090344721</c:v>
                </c:pt>
                <c:pt idx="494">
                  <c:v>0.23589026195954299</c:v>
                </c:pt>
                <c:pt idx="495">
                  <c:v>0.236167157368919</c:v>
                </c:pt>
                <c:pt idx="496">
                  <c:v>0.23649105278271601</c:v>
                </c:pt>
                <c:pt idx="497">
                  <c:v>0.23683424673659401</c:v>
                </c:pt>
                <c:pt idx="498">
                  <c:v>0.23713776817785001</c:v>
                </c:pt>
                <c:pt idx="499">
                  <c:v>0.237499255643743</c:v>
                </c:pt>
                <c:pt idx="500">
                  <c:v>0.237840384088914</c:v>
                </c:pt>
                <c:pt idx="501">
                  <c:v>0.23812337312179899</c:v>
                </c:pt>
                <c:pt idx="502">
                  <c:v>0.23838836102906599</c:v>
                </c:pt>
                <c:pt idx="503">
                  <c:v>0.23875349849700001</c:v>
                </c:pt>
                <c:pt idx="504">
                  <c:v>0.23911954846717701</c:v>
                </c:pt>
                <c:pt idx="505">
                  <c:v>0.23942338136795099</c:v>
                </c:pt>
                <c:pt idx="506">
                  <c:v>0.239679353887676</c:v>
                </c:pt>
                <c:pt idx="507">
                  <c:v>0.24001521447791499</c:v>
                </c:pt>
                <c:pt idx="508">
                  <c:v>0.24033999189774899</c:v>
                </c:pt>
                <c:pt idx="509">
                  <c:v>0.24061490047519099</c:v>
                </c:pt>
                <c:pt idx="510">
                  <c:v>0.240921742359087</c:v>
                </c:pt>
                <c:pt idx="511">
                  <c:v>0.24123666339077701</c:v>
                </c:pt>
                <c:pt idx="512">
                  <c:v>0.24157532156570599</c:v>
                </c:pt>
                <c:pt idx="513">
                  <c:v>0.24193437808500701</c:v>
                </c:pt>
                <c:pt idx="514">
                  <c:v>0.242226350659871</c:v>
                </c:pt>
                <c:pt idx="515">
                  <c:v>0.242517754045354</c:v>
                </c:pt>
                <c:pt idx="516">
                  <c:v>0.242858676544982</c:v>
                </c:pt>
                <c:pt idx="517">
                  <c:v>0.24322900845697201</c:v>
                </c:pt>
                <c:pt idx="518">
                  <c:v>0.24355596925307901</c:v>
                </c:pt>
                <c:pt idx="519">
                  <c:v>0.243880477226987</c:v>
                </c:pt>
                <c:pt idx="520">
                  <c:v>0.24421335933914301</c:v>
                </c:pt>
                <c:pt idx="521">
                  <c:v>0.244518575370262</c:v>
                </c:pt>
                <c:pt idx="522">
                  <c:v>0.244862465585651</c:v>
                </c:pt>
                <c:pt idx="523">
                  <c:v>0.245186366182093</c:v>
                </c:pt>
                <c:pt idx="524">
                  <c:v>0.24547287881146701</c:v>
                </c:pt>
                <c:pt idx="525">
                  <c:v>0.245794594897498</c:v>
                </c:pt>
                <c:pt idx="526">
                  <c:v>0.24616772540773499</c:v>
                </c:pt>
                <c:pt idx="527">
                  <c:v>0.24650590260810401</c:v>
                </c:pt>
                <c:pt idx="528">
                  <c:v>0.24680484009148701</c:v>
                </c:pt>
                <c:pt idx="529">
                  <c:v>0.24715825504004099</c:v>
                </c:pt>
                <c:pt idx="530">
                  <c:v>0.247492865936388</c:v>
                </c:pt>
                <c:pt idx="531">
                  <c:v>0.24777761646979099</c:v>
                </c:pt>
                <c:pt idx="532">
                  <c:v>0.24806163704551401</c:v>
                </c:pt>
                <c:pt idx="533">
                  <c:v>0.24850319513779501</c:v>
                </c:pt>
                <c:pt idx="534">
                  <c:v>0.248833928686885</c:v>
                </c:pt>
                <c:pt idx="535">
                  <c:v>0.24913355157791101</c:v>
                </c:pt>
                <c:pt idx="536">
                  <c:v>0.249439064834268</c:v>
                </c:pt>
                <c:pt idx="537">
                  <c:v>0.249721021901191</c:v>
                </c:pt>
                <c:pt idx="538">
                  <c:v>0.25010965622359799</c:v>
                </c:pt>
                <c:pt idx="539">
                  <c:v>0.25045116290606401</c:v>
                </c:pt>
                <c:pt idx="540">
                  <c:v>0.25069339513512601</c:v>
                </c:pt>
                <c:pt idx="541">
                  <c:v>0.25107178492221099</c:v>
                </c:pt>
                <c:pt idx="542">
                  <c:v>0.25136066390289802</c:v>
                </c:pt>
                <c:pt idx="543">
                  <c:v>0.25161300508929302</c:v>
                </c:pt>
                <c:pt idx="544">
                  <c:v>0.25192004991269001</c:v>
                </c:pt>
                <c:pt idx="545">
                  <c:v>0.25223968935810698</c:v>
                </c:pt>
                <c:pt idx="546">
                  <c:v>0.25251250472409598</c:v>
                </c:pt>
                <c:pt idx="547">
                  <c:v>0.252828750695964</c:v>
                </c:pt>
                <c:pt idx="548">
                  <c:v>0.25329115448550898</c:v>
                </c:pt>
                <c:pt idx="549">
                  <c:v>0.25368667862037603</c:v>
                </c:pt>
                <c:pt idx="550">
                  <c:v>0.25399995140488302</c:v>
                </c:pt>
                <c:pt idx="551">
                  <c:v>0.25431274923900099</c:v>
                </c:pt>
                <c:pt idx="552">
                  <c:v>0.25466964202555897</c:v>
                </c:pt>
                <c:pt idx="553">
                  <c:v>0.25495860605736498</c:v>
                </c:pt>
                <c:pt idx="554">
                  <c:v>0.25525541704888299</c:v>
                </c:pt>
                <c:pt idx="555">
                  <c:v>0.25559856058675201</c:v>
                </c:pt>
                <c:pt idx="556">
                  <c:v>0.255862838910696</c:v>
                </c:pt>
                <c:pt idx="557">
                  <c:v>0.25618482159908401</c:v>
                </c:pt>
                <c:pt idx="558">
                  <c:v>0.256519942502628</c:v>
                </c:pt>
                <c:pt idx="559">
                  <c:v>0.25687318285882499</c:v>
                </c:pt>
                <c:pt idx="560">
                  <c:v>0.25724383208096002</c:v>
                </c:pt>
                <c:pt idx="561">
                  <c:v>0.25751885446265399</c:v>
                </c:pt>
                <c:pt idx="562">
                  <c:v>0.25786043853073698</c:v>
                </c:pt>
                <c:pt idx="563">
                  <c:v>0.258250333890994</c:v>
                </c:pt>
                <c:pt idx="564">
                  <c:v>0.25844031011968099</c:v>
                </c:pt>
                <c:pt idx="565">
                  <c:v>0.25881944842131499</c:v>
                </c:pt>
                <c:pt idx="566">
                  <c:v>0.2592220327807</c:v>
                </c:pt>
                <c:pt idx="567">
                  <c:v>0.25955364453561602</c:v>
                </c:pt>
                <c:pt idx="568">
                  <c:v>0.25999694512073201</c:v>
                </c:pt>
                <c:pt idx="569">
                  <c:v>0.26027455618714801</c:v>
                </c:pt>
                <c:pt idx="570">
                  <c:v>0.26052632422216299</c:v>
                </c:pt>
                <c:pt idx="571">
                  <c:v>0.26084092680927501</c:v>
                </c:pt>
                <c:pt idx="572">
                  <c:v>0.26126354267480201</c:v>
                </c:pt>
                <c:pt idx="573">
                  <c:v>0.26143017441507199</c:v>
                </c:pt>
                <c:pt idx="574">
                  <c:v>0.261584883861119</c:v>
                </c:pt>
                <c:pt idx="575">
                  <c:v>0.261867685302968</c:v>
                </c:pt>
                <c:pt idx="576">
                  <c:v>0.26197254735430198</c:v>
                </c:pt>
                <c:pt idx="577">
                  <c:v>0.26214583024182903</c:v>
                </c:pt>
                <c:pt idx="578">
                  <c:v>0.26231498464139302</c:v>
                </c:pt>
                <c:pt idx="579">
                  <c:v>0.26241845383414503</c:v>
                </c:pt>
                <c:pt idx="580">
                  <c:v>0.26248938944480099</c:v>
                </c:pt>
                <c:pt idx="581">
                  <c:v>0.26282437730807601</c:v>
                </c:pt>
                <c:pt idx="582">
                  <c:v>0.26308821237997698</c:v>
                </c:pt>
                <c:pt idx="583">
                  <c:v>0.26304939283873602</c:v>
                </c:pt>
                <c:pt idx="584">
                  <c:v>0.26324377868778198</c:v>
                </c:pt>
                <c:pt idx="585">
                  <c:v>0.26389556376130802</c:v>
                </c:pt>
                <c:pt idx="586">
                  <c:v>0.26423545462361397</c:v>
                </c:pt>
                <c:pt idx="587">
                  <c:v>0.264149978044944</c:v>
                </c:pt>
                <c:pt idx="588">
                  <c:v>0.26474942711214799</c:v>
                </c:pt>
                <c:pt idx="589">
                  <c:v>0.26513426486953701</c:v>
                </c:pt>
                <c:pt idx="590">
                  <c:v>0.26529206346378098</c:v>
                </c:pt>
                <c:pt idx="591">
                  <c:v>0.26556144601092402</c:v>
                </c:pt>
                <c:pt idx="592">
                  <c:v>0.266075432940513</c:v>
                </c:pt>
                <c:pt idx="593">
                  <c:v>0.26654723997080498</c:v>
                </c:pt>
                <c:pt idx="594">
                  <c:v>0.266673561315592</c:v>
                </c:pt>
                <c:pt idx="595">
                  <c:v>0.26652694177314801</c:v>
                </c:pt>
                <c:pt idx="596">
                  <c:v>0.267134607811715</c:v>
                </c:pt>
                <c:pt idx="597">
                  <c:v>0.26756164928953102</c:v>
                </c:pt>
                <c:pt idx="598">
                  <c:v>0.26795290379671499</c:v>
                </c:pt>
                <c:pt idx="599">
                  <c:v>0.26850988515471103</c:v>
                </c:pt>
                <c:pt idx="600">
                  <c:v>0.26892414004207699</c:v>
                </c:pt>
                <c:pt idx="601">
                  <c:v>0.26889249842277102</c:v>
                </c:pt>
                <c:pt idx="602">
                  <c:v>0.26911299501535202</c:v>
                </c:pt>
                <c:pt idx="603">
                  <c:v>0.26975321021612803</c:v>
                </c:pt>
                <c:pt idx="604">
                  <c:v>0.27003984770337502</c:v>
                </c:pt>
                <c:pt idx="605">
                  <c:v>0.27052002698395899</c:v>
                </c:pt>
                <c:pt idx="606">
                  <c:v>0.27092720466680897</c:v>
                </c:pt>
                <c:pt idx="607">
                  <c:v>0.271177785498458</c:v>
                </c:pt>
                <c:pt idx="608">
                  <c:v>0.271452184563935</c:v>
                </c:pt>
                <c:pt idx="609">
                  <c:v>0.27192067781135498</c:v>
                </c:pt>
                <c:pt idx="610">
                  <c:v>0.27239042632084898</c:v>
                </c:pt>
                <c:pt idx="611">
                  <c:v>0.27278409885906302</c:v>
                </c:pt>
                <c:pt idx="612">
                  <c:v>0.27324514786861298</c:v>
                </c:pt>
                <c:pt idx="613">
                  <c:v>0.27355548986095302</c:v>
                </c:pt>
                <c:pt idx="614">
                  <c:v>0.27413024141777698</c:v>
                </c:pt>
                <c:pt idx="615">
                  <c:v>0.27465003533329002</c:v>
                </c:pt>
                <c:pt idx="616">
                  <c:v>0.27443065290145802</c:v>
                </c:pt>
                <c:pt idx="617">
                  <c:v>0.274824281774669</c:v>
                </c:pt>
                <c:pt idx="618">
                  <c:v>0.27535292139969503</c:v>
                </c:pt>
                <c:pt idx="619">
                  <c:v>0.27563342240898098</c:v>
                </c:pt>
                <c:pt idx="620">
                  <c:v>0.27574221826429501</c:v>
                </c:pt>
                <c:pt idx="621">
                  <c:v>0.276123517505793</c:v>
                </c:pt>
                <c:pt idx="622">
                  <c:v>0.27664770169929298</c:v>
                </c:pt>
                <c:pt idx="623">
                  <c:v>0.27709583863847997</c:v>
                </c:pt>
                <c:pt idx="624">
                  <c:v>0.27735800620149498</c:v>
                </c:pt>
                <c:pt idx="625">
                  <c:v>0.27751592675298098</c:v>
                </c:pt>
                <c:pt idx="626">
                  <c:v>0.277662533163958</c:v>
                </c:pt>
                <c:pt idx="627">
                  <c:v>0.27801507029698702</c:v>
                </c:pt>
                <c:pt idx="628">
                  <c:v>0.27860163195325099</c:v>
                </c:pt>
                <c:pt idx="629">
                  <c:v>0.27873156046562098</c:v>
                </c:pt>
                <c:pt idx="630">
                  <c:v>0.27911057658377902</c:v>
                </c:pt>
                <c:pt idx="631">
                  <c:v>0.27949390561013499</c:v>
                </c:pt>
                <c:pt idx="632">
                  <c:v>0.27941616741926401</c:v>
                </c:pt>
                <c:pt idx="633">
                  <c:v>0.28031995950173</c:v>
                </c:pt>
                <c:pt idx="634">
                  <c:v>0.280482473104885</c:v>
                </c:pt>
                <c:pt idx="635">
                  <c:v>0.280479570113919</c:v>
                </c:pt>
                <c:pt idx="636">
                  <c:v>0.28124589837942199</c:v>
                </c:pt>
                <c:pt idx="637">
                  <c:v>0.28147454006306999</c:v>
                </c:pt>
                <c:pt idx="638">
                  <c:v>0.28170704330897001</c:v>
                </c:pt>
                <c:pt idx="639">
                  <c:v>0.28199850856106401</c:v>
                </c:pt>
                <c:pt idx="640">
                  <c:v>0.28210466861165401</c:v>
                </c:pt>
                <c:pt idx="641">
                  <c:v>0.282346837794411</c:v>
                </c:pt>
                <c:pt idx="642">
                  <c:v>0.28265233298256598</c:v>
                </c:pt>
                <c:pt idx="643">
                  <c:v>0.28297539735231098</c:v>
                </c:pt>
                <c:pt idx="644">
                  <c:v>0.283363494047221</c:v>
                </c:pt>
                <c:pt idx="645">
                  <c:v>0.28365003065302202</c:v>
                </c:pt>
                <c:pt idx="646">
                  <c:v>0.28382527303369498</c:v>
                </c:pt>
                <c:pt idx="647">
                  <c:v>0.284002654164692</c:v>
                </c:pt>
                <c:pt idx="648">
                  <c:v>0.28417535801875998</c:v>
                </c:pt>
                <c:pt idx="649">
                  <c:v>0.28437919032685399</c:v>
                </c:pt>
                <c:pt idx="650">
                  <c:v>0.292399507951906</c:v>
                </c:pt>
                <c:pt idx="651">
                  <c:v>0.28498181082862001</c:v>
                </c:pt>
                <c:pt idx="652">
                  <c:v>0.28535300242321998</c:v>
                </c:pt>
                <c:pt idx="653">
                  <c:v>0.28567115154202199</c:v>
                </c:pt>
                <c:pt idx="654">
                  <c:v>0.28598597952049298</c:v>
                </c:pt>
                <c:pt idx="655">
                  <c:v>0.28630350015922601</c:v>
                </c:pt>
                <c:pt idx="656">
                  <c:v>0.28663004792475999</c:v>
                </c:pt>
                <c:pt idx="657">
                  <c:v>0.28696729189644798</c:v>
                </c:pt>
                <c:pt idx="658">
                  <c:v>0.28729877536334503</c:v>
                </c:pt>
                <c:pt idx="659">
                  <c:v>0.28768911696543897</c:v>
                </c:pt>
                <c:pt idx="660">
                  <c:v>0.288034995182473</c:v>
                </c:pt>
                <c:pt idx="661">
                  <c:v>0.288409548623492</c:v>
                </c:pt>
                <c:pt idx="662">
                  <c:v>0.288773385141598</c:v>
                </c:pt>
                <c:pt idx="663">
                  <c:v>0.289106331774726</c:v>
                </c:pt>
                <c:pt idx="664">
                  <c:v>0.28943302723028702</c:v>
                </c:pt>
                <c:pt idx="665">
                  <c:v>0.28975763411011302</c:v>
                </c:pt>
                <c:pt idx="666">
                  <c:v>0.29004530877016399</c:v>
                </c:pt>
                <c:pt idx="667">
                  <c:v>0.29035016152440801</c:v>
                </c:pt>
                <c:pt idx="668">
                  <c:v>0.29073371813559001</c:v>
                </c:pt>
                <c:pt idx="669">
                  <c:v>0.29108825059083998</c:v>
                </c:pt>
                <c:pt idx="670">
                  <c:v>0.29149014546297702</c:v>
                </c:pt>
                <c:pt idx="671">
                  <c:v>0.29181747386957602</c:v>
                </c:pt>
                <c:pt idx="672">
                  <c:v>0.29209657667796701</c:v>
                </c:pt>
                <c:pt idx="673">
                  <c:v>0.29240327284108403</c:v>
                </c:pt>
                <c:pt idx="674">
                  <c:v>0.29267130856567303</c:v>
                </c:pt>
                <c:pt idx="675">
                  <c:v>0.29297321917937003</c:v>
                </c:pt>
                <c:pt idx="676">
                  <c:v>0.29327303318913001</c:v>
                </c:pt>
                <c:pt idx="677">
                  <c:v>0.29356390739003202</c:v>
                </c:pt>
                <c:pt idx="678">
                  <c:v>0.29385528858509302</c:v>
                </c:pt>
                <c:pt idx="679">
                  <c:v>0.294187015773266</c:v>
                </c:pt>
                <c:pt idx="680">
                  <c:v>0.29450996734676299</c:v>
                </c:pt>
                <c:pt idx="681">
                  <c:v>0.29478559768767698</c:v>
                </c:pt>
                <c:pt idx="682">
                  <c:v>0.29506825481561899</c:v>
                </c:pt>
                <c:pt idx="683">
                  <c:v>0.29536596092259199</c:v>
                </c:pt>
                <c:pt idx="684">
                  <c:v>0.29567245092063299</c:v>
                </c:pt>
                <c:pt idx="685">
                  <c:v>0.29600273666308502</c:v>
                </c:pt>
                <c:pt idx="686">
                  <c:v>0.29631226023652402</c:v>
                </c:pt>
                <c:pt idx="687">
                  <c:v>0.29662038976825</c:v>
                </c:pt>
                <c:pt idx="688">
                  <c:v>0.29689518753802302</c:v>
                </c:pt>
                <c:pt idx="689">
                  <c:v>0.2971646134491</c:v>
                </c:pt>
                <c:pt idx="690">
                  <c:v>0.29747792102750598</c:v>
                </c:pt>
                <c:pt idx="691">
                  <c:v>0.29780127666518802</c:v>
                </c:pt>
                <c:pt idx="692">
                  <c:v>0.298125957340654</c:v>
                </c:pt>
                <c:pt idx="693">
                  <c:v>0.29846435194014198</c:v>
                </c:pt>
                <c:pt idx="694">
                  <c:v>0.29877249822434299</c:v>
                </c:pt>
                <c:pt idx="695">
                  <c:v>0.299045184123306</c:v>
                </c:pt>
                <c:pt idx="696">
                  <c:v>0.29930083102656302</c:v>
                </c:pt>
                <c:pt idx="697">
                  <c:v>0.29960950576583101</c:v>
                </c:pt>
                <c:pt idx="698">
                  <c:v>0.29990303002729102</c:v>
                </c:pt>
                <c:pt idx="699">
                  <c:v>0.30023572116257702</c:v>
                </c:pt>
                <c:pt idx="700">
                  <c:v>0.30054793721759299</c:v>
                </c:pt>
                <c:pt idx="701">
                  <c:v>0.300848661217956</c:v>
                </c:pt>
                <c:pt idx="702">
                  <c:v>0.30113712428460498</c:v>
                </c:pt>
                <c:pt idx="703">
                  <c:v>0.30141439903655598</c:v>
                </c:pt>
                <c:pt idx="704">
                  <c:v>0.30168132675076897</c:v>
                </c:pt>
                <c:pt idx="705">
                  <c:v>0.30201506355663499</c:v>
                </c:pt>
                <c:pt idx="706">
                  <c:v>0.30236284416206599</c:v>
                </c:pt>
                <c:pt idx="707">
                  <c:v>0.30269463984020101</c:v>
                </c:pt>
                <c:pt idx="708">
                  <c:v>0.30300589924080001</c:v>
                </c:pt>
                <c:pt idx="709">
                  <c:v>0.30330961712186399</c:v>
                </c:pt>
                <c:pt idx="710">
                  <c:v>0.30361396950916297</c:v>
                </c:pt>
                <c:pt idx="711">
                  <c:v>0.30391787339294102</c:v>
                </c:pt>
                <c:pt idx="712">
                  <c:v>0.30423246029573803</c:v>
                </c:pt>
                <c:pt idx="713">
                  <c:v>0.30457001458565802</c:v>
                </c:pt>
                <c:pt idx="714">
                  <c:v>0.30487010932397501</c:v>
                </c:pt>
                <c:pt idx="715">
                  <c:v>0.30518022789475802</c:v>
                </c:pt>
                <c:pt idx="716">
                  <c:v>0.305480430068719</c:v>
                </c:pt>
                <c:pt idx="717">
                  <c:v>0.30578372458769798</c:v>
                </c:pt>
                <c:pt idx="718">
                  <c:v>0.30606913947657899</c:v>
                </c:pt>
                <c:pt idx="719">
                  <c:v>0.30638574716273598</c:v>
                </c:pt>
                <c:pt idx="720">
                  <c:v>0.306691153819656</c:v>
                </c:pt>
                <c:pt idx="721">
                  <c:v>0.30699751290009603</c:v>
                </c:pt>
                <c:pt idx="722">
                  <c:v>0.30729022926807498</c:v>
                </c:pt>
                <c:pt idx="723">
                  <c:v>0.30756596343646703</c:v>
                </c:pt>
                <c:pt idx="724">
                  <c:v>0.30781877729266199</c:v>
                </c:pt>
                <c:pt idx="725">
                  <c:v>0.30805236119163898</c:v>
                </c:pt>
                <c:pt idx="726">
                  <c:v>0.30833829206755398</c:v>
                </c:pt>
                <c:pt idx="727">
                  <c:v>0.30862036812271498</c:v>
                </c:pt>
                <c:pt idx="728">
                  <c:v>0.30891954922891202</c:v>
                </c:pt>
                <c:pt idx="729">
                  <c:v>0.30923615941959498</c:v>
                </c:pt>
                <c:pt idx="730">
                  <c:v>0.30954010504662499</c:v>
                </c:pt>
                <c:pt idx="731">
                  <c:v>0.30977703003526502</c:v>
                </c:pt>
                <c:pt idx="732">
                  <c:v>0.310072606285754</c:v>
                </c:pt>
                <c:pt idx="733">
                  <c:v>0.31031483770983997</c:v>
                </c:pt>
                <c:pt idx="734">
                  <c:v>0.31054916788738701</c:v>
                </c:pt>
                <c:pt idx="735">
                  <c:v>0.31081598745810002</c:v>
                </c:pt>
                <c:pt idx="736">
                  <c:v>0.31110189385648501</c:v>
                </c:pt>
                <c:pt idx="737">
                  <c:v>0.31137719759621502</c:v>
                </c:pt>
                <c:pt idx="738">
                  <c:v>0.311668096404423</c:v>
                </c:pt>
                <c:pt idx="739">
                  <c:v>0.31193805999943602</c:v>
                </c:pt>
                <c:pt idx="740">
                  <c:v>0.31217967523547302</c:v>
                </c:pt>
                <c:pt idx="741">
                  <c:v>0.31244142863107599</c:v>
                </c:pt>
                <c:pt idx="742">
                  <c:v>0.31266870733926699</c:v>
                </c:pt>
                <c:pt idx="743">
                  <c:v>0.31287371710762002</c:v>
                </c:pt>
                <c:pt idx="744">
                  <c:v>0.31307997445619001</c:v>
                </c:pt>
                <c:pt idx="745">
                  <c:v>0.31330576777528302</c:v>
                </c:pt>
                <c:pt idx="746">
                  <c:v>0.31354018911310599</c:v>
                </c:pt>
                <c:pt idx="747">
                  <c:v>0.31380428337267802</c:v>
                </c:pt>
                <c:pt idx="748">
                  <c:v>0.31406211242062299</c:v>
                </c:pt>
                <c:pt idx="749">
                  <c:v>0.31430168958608001</c:v>
                </c:pt>
                <c:pt idx="750">
                  <c:v>0.31452553682842099</c:v>
                </c:pt>
                <c:pt idx="751">
                  <c:v>0.31477613549102501</c:v>
                </c:pt>
                <c:pt idx="752">
                  <c:v>0.31499170495297302</c:v>
                </c:pt>
                <c:pt idx="753">
                  <c:v>0.31523188288690102</c:v>
                </c:pt>
                <c:pt idx="754">
                  <c:v>0.31546001167948201</c:v>
                </c:pt>
                <c:pt idx="755">
                  <c:v>0.31568412101626903</c:v>
                </c:pt>
                <c:pt idx="756">
                  <c:v>0.31587528965384198</c:v>
                </c:pt>
                <c:pt idx="757">
                  <c:v>0.31604744417361802</c:v>
                </c:pt>
                <c:pt idx="758">
                  <c:v>0.316205629551085</c:v>
                </c:pt>
                <c:pt idx="759">
                  <c:v>0.31636339603278102</c:v>
                </c:pt>
                <c:pt idx="760">
                  <c:v>0.31648071922641802</c:v>
                </c:pt>
                <c:pt idx="761">
                  <c:v>0.31658934912550801</c:v>
                </c:pt>
                <c:pt idx="762">
                  <c:v>0.31668381590952799</c:v>
                </c:pt>
                <c:pt idx="763">
                  <c:v>0.31679395459489901</c:v>
                </c:pt>
                <c:pt idx="764">
                  <c:v>0.31685681777855002</c:v>
                </c:pt>
                <c:pt idx="765">
                  <c:v>0.31697695678945298</c:v>
                </c:pt>
                <c:pt idx="766">
                  <c:v>0.31710594789790397</c:v>
                </c:pt>
                <c:pt idx="767">
                  <c:v>0.31718989743095599</c:v>
                </c:pt>
                <c:pt idx="768">
                  <c:v>0.31718807962728501</c:v>
                </c:pt>
                <c:pt idx="769">
                  <c:v>0.31730454360652899</c:v>
                </c:pt>
                <c:pt idx="770">
                  <c:v>0.317376637354225</c:v>
                </c:pt>
                <c:pt idx="771">
                  <c:v>0.31756858932086202</c:v>
                </c:pt>
                <c:pt idx="772">
                  <c:v>0.31784460299605399</c:v>
                </c:pt>
                <c:pt idx="773">
                  <c:v>0.31818108566720299</c:v>
                </c:pt>
                <c:pt idx="774">
                  <c:v>0.31853857044532102</c:v>
                </c:pt>
                <c:pt idx="775">
                  <c:v>0.31881843864915399</c:v>
                </c:pt>
                <c:pt idx="776">
                  <c:v>0.31907503658297698</c:v>
                </c:pt>
                <c:pt idx="777">
                  <c:v>0.319288114842747</c:v>
                </c:pt>
                <c:pt idx="778">
                  <c:v>0.31943079119393902</c:v>
                </c:pt>
                <c:pt idx="779">
                  <c:v>0.31973451090083999</c:v>
                </c:pt>
                <c:pt idx="780">
                  <c:v>0.32010917906167702</c:v>
                </c:pt>
                <c:pt idx="781">
                  <c:v>0.32047948473281301</c:v>
                </c:pt>
                <c:pt idx="782">
                  <c:v>0.32085316330929398</c:v>
                </c:pt>
                <c:pt idx="783">
                  <c:v>0.32128293835021399</c:v>
                </c:pt>
                <c:pt idx="784">
                  <c:v>0.32157914785548097</c:v>
                </c:pt>
                <c:pt idx="785">
                  <c:v>0.32179769423563997</c:v>
                </c:pt>
                <c:pt idx="786">
                  <c:v>0.32201757352108301</c:v>
                </c:pt>
                <c:pt idx="787">
                  <c:v>0.32222925363392302</c:v>
                </c:pt>
                <c:pt idx="788">
                  <c:v>0.32243269634299498</c:v>
                </c:pt>
                <c:pt idx="789">
                  <c:v>0.32264901074498198</c:v>
                </c:pt>
                <c:pt idx="790">
                  <c:v>0.32283817440901103</c:v>
                </c:pt>
                <c:pt idx="791">
                  <c:v>0.323018519786335</c:v>
                </c:pt>
                <c:pt idx="792">
                  <c:v>0.32315386192089901</c:v>
                </c:pt>
                <c:pt idx="793">
                  <c:v>0.32327093874581903</c:v>
                </c:pt>
                <c:pt idx="794">
                  <c:v>0.32339082493085097</c:v>
                </c:pt>
                <c:pt idx="795">
                  <c:v>0.32353637650483102</c:v>
                </c:pt>
                <c:pt idx="796">
                  <c:v>0.323710479223488</c:v>
                </c:pt>
                <c:pt idx="797">
                  <c:v>0.32390418362054202</c:v>
                </c:pt>
                <c:pt idx="798">
                  <c:v>0.32412746899688999</c:v>
                </c:pt>
                <c:pt idx="799">
                  <c:v>0.32436840173610199</c:v>
                </c:pt>
                <c:pt idx="800">
                  <c:v>0.32461185893832101</c:v>
                </c:pt>
                <c:pt idx="801">
                  <c:v>0.32485556744927302</c:v>
                </c:pt>
                <c:pt idx="802">
                  <c:v>0.325084807138728</c:v>
                </c:pt>
                <c:pt idx="803">
                  <c:v>0.32534899767840397</c:v>
                </c:pt>
                <c:pt idx="804">
                  <c:v>0.32554698412528899</c:v>
                </c:pt>
                <c:pt idx="805">
                  <c:v>0.32581860506388699</c:v>
                </c:pt>
                <c:pt idx="806">
                  <c:v>0.32610870708793499</c:v>
                </c:pt>
                <c:pt idx="807">
                  <c:v>0.32638993952469603</c:v>
                </c:pt>
                <c:pt idx="808">
                  <c:v>0.32670187967269798</c:v>
                </c:pt>
                <c:pt idx="809">
                  <c:v>0.326944911958853</c:v>
                </c:pt>
                <c:pt idx="810">
                  <c:v>0.327146934174327</c:v>
                </c:pt>
                <c:pt idx="811">
                  <c:v>0.32731973751798998</c:v>
                </c:pt>
                <c:pt idx="812">
                  <c:v>0.32751331284632101</c:v>
                </c:pt>
                <c:pt idx="813">
                  <c:v>0.32772637699642199</c:v>
                </c:pt>
                <c:pt idx="814">
                  <c:v>0.32791237270074503</c:v>
                </c:pt>
                <c:pt idx="815">
                  <c:v>0.32810874192300599</c:v>
                </c:pt>
                <c:pt idx="816">
                  <c:v>0.32831071061878397</c:v>
                </c:pt>
                <c:pt idx="817">
                  <c:v>0.328505213434785</c:v>
                </c:pt>
                <c:pt idx="818">
                  <c:v>0.32869564506999899</c:v>
                </c:pt>
                <c:pt idx="819">
                  <c:v>0.32889907852953798</c:v>
                </c:pt>
                <c:pt idx="820">
                  <c:v>0.32907085237234601</c:v>
                </c:pt>
                <c:pt idx="821">
                  <c:v>0.32920884073916201</c:v>
                </c:pt>
                <c:pt idx="822">
                  <c:v>0.32938251404166402</c:v>
                </c:pt>
                <c:pt idx="823">
                  <c:v>0.32958759833580498</c:v>
                </c:pt>
                <c:pt idx="824">
                  <c:v>0.32979205752021001</c:v>
                </c:pt>
                <c:pt idx="825">
                  <c:v>0.32997148964087902</c:v>
                </c:pt>
                <c:pt idx="826">
                  <c:v>0.33014628667151003</c:v>
                </c:pt>
                <c:pt idx="827">
                  <c:v>0.33030062272961402</c:v>
                </c:pt>
                <c:pt idx="828">
                  <c:v>0.330454932658371</c:v>
                </c:pt>
                <c:pt idx="829">
                  <c:v>0.33061242647379102</c:v>
                </c:pt>
                <c:pt idx="830">
                  <c:v>0.33081525872451301</c:v>
                </c:pt>
                <c:pt idx="831">
                  <c:v>0.33099911370090401</c:v>
                </c:pt>
                <c:pt idx="832">
                  <c:v>0.331155373700388</c:v>
                </c:pt>
                <c:pt idx="833">
                  <c:v>0.33135898185700702</c:v>
                </c:pt>
                <c:pt idx="834">
                  <c:v>0.33159848574476702</c:v>
                </c:pt>
                <c:pt idx="835">
                  <c:v>0.33178058537539801</c:v>
                </c:pt>
                <c:pt idx="836">
                  <c:v>0.33197249784816102</c:v>
                </c:pt>
                <c:pt idx="837">
                  <c:v>0.33216063747997399</c:v>
                </c:pt>
                <c:pt idx="838">
                  <c:v>0.33233538015237102</c:v>
                </c:pt>
                <c:pt idx="839">
                  <c:v>0.33253065100837498</c:v>
                </c:pt>
                <c:pt idx="840">
                  <c:v>0.33272870582312403</c:v>
                </c:pt>
                <c:pt idx="841">
                  <c:v>0.33295185476446698</c:v>
                </c:pt>
                <c:pt idx="842">
                  <c:v>0.33318923427430103</c:v>
                </c:pt>
                <c:pt idx="843">
                  <c:v>0.33340118481155301</c:v>
                </c:pt>
                <c:pt idx="844">
                  <c:v>0.333627026714365</c:v>
                </c:pt>
                <c:pt idx="845">
                  <c:v>0.333826811161475</c:v>
                </c:pt>
                <c:pt idx="846">
                  <c:v>0.33400045972289999</c:v>
                </c:pt>
                <c:pt idx="847">
                  <c:v>0.334223065335435</c:v>
                </c:pt>
                <c:pt idx="848">
                  <c:v>0.33443621550863301</c:v>
                </c:pt>
                <c:pt idx="849">
                  <c:v>0.33465162070833798</c:v>
                </c:pt>
                <c:pt idx="850">
                  <c:v>0.33487876391801102</c:v>
                </c:pt>
                <c:pt idx="851">
                  <c:v>0.33511492312871699</c:v>
                </c:pt>
                <c:pt idx="852">
                  <c:v>0.33533872063304998</c:v>
                </c:pt>
                <c:pt idx="853">
                  <c:v>0.33557665776111001</c:v>
                </c:pt>
                <c:pt idx="854">
                  <c:v>0.335819056060147</c:v>
                </c:pt>
                <c:pt idx="855">
                  <c:v>0.33603555191395901</c:v>
                </c:pt>
                <c:pt idx="856">
                  <c:v>0.33628457928005501</c:v>
                </c:pt>
                <c:pt idx="857">
                  <c:v>0.33651953669506801</c:v>
                </c:pt>
                <c:pt idx="858">
                  <c:v>0.33679265396453301</c:v>
                </c:pt>
                <c:pt idx="859">
                  <c:v>0.33709105561413999</c:v>
                </c:pt>
                <c:pt idx="860">
                  <c:v>0.33736922675902498</c:v>
                </c:pt>
                <c:pt idx="861">
                  <c:v>0.33766030035749001</c:v>
                </c:pt>
                <c:pt idx="862">
                  <c:v>0.33796045613532799</c:v>
                </c:pt>
                <c:pt idx="863">
                  <c:v>0.33820977741138197</c:v>
                </c:pt>
                <c:pt idx="864">
                  <c:v>0.33848679063635501</c:v>
                </c:pt>
                <c:pt idx="865">
                  <c:v>0.33877791235304699</c:v>
                </c:pt>
                <c:pt idx="866">
                  <c:v>0.33907371407331999</c:v>
                </c:pt>
                <c:pt idx="867">
                  <c:v>0.33939599903813</c:v>
                </c:pt>
                <c:pt idx="868">
                  <c:v>0.33975922553285898</c:v>
                </c:pt>
                <c:pt idx="869">
                  <c:v>0.34008468908074901</c:v>
                </c:pt>
                <c:pt idx="870">
                  <c:v>0.34042025747016003</c:v>
                </c:pt>
                <c:pt idx="871">
                  <c:v>0.340726635059248</c:v>
                </c:pt>
                <c:pt idx="872">
                  <c:v>0.34102652346774598</c:v>
                </c:pt>
                <c:pt idx="873">
                  <c:v>0.34135410872384803</c:v>
                </c:pt>
                <c:pt idx="874">
                  <c:v>0.341668858850877</c:v>
                </c:pt>
                <c:pt idx="875">
                  <c:v>0.341993032242221</c:v>
                </c:pt>
                <c:pt idx="876">
                  <c:v>0.34237171111506298</c:v>
                </c:pt>
                <c:pt idx="877">
                  <c:v>0.34271993517074301</c:v>
                </c:pt>
                <c:pt idx="878">
                  <c:v>0.34306655958323701</c:v>
                </c:pt>
                <c:pt idx="879">
                  <c:v>0.343393332293839</c:v>
                </c:pt>
                <c:pt idx="880">
                  <c:v>0.34366999687907801</c:v>
                </c:pt>
                <c:pt idx="881">
                  <c:v>0.34398214887860301</c:v>
                </c:pt>
                <c:pt idx="882">
                  <c:v>0.34428865997311597</c:v>
                </c:pt>
                <c:pt idx="883">
                  <c:v>0.3445708052675</c:v>
                </c:pt>
                <c:pt idx="884">
                  <c:v>0.34490186876184298</c:v>
                </c:pt>
                <c:pt idx="885">
                  <c:v>0.34521457318731502</c:v>
                </c:pt>
                <c:pt idx="886">
                  <c:v>0.345519355660381</c:v>
                </c:pt>
                <c:pt idx="887">
                  <c:v>0.34580178754239999</c:v>
                </c:pt>
                <c:pt idx="888">
                  <c:v>0.34611260702493402</c:v>
                </c:pt>
                <c:pt idx="889">
                  <c:v>0.34642743883274602</c:v>
                </c:pt>
                <c:pt idx="890">
                  <c:v>0.34670852345749698</c:v>
                </c:pt>
                <c:pt idx="891">
                  <c:v>0.34700514658411502</c:v>
                </c:pt>
                <c:pt idx="892">
                  <c:v>0.34730852813746399</c:v>
                </c:pt>
                <c:pt idx="893">
                  <c:v>0.34759364310152902</c:v>
                </c:pt>
                <c:pt idx="894">
                  <c:v>0.347882677387505</c:v>
                </c:pt>
                <c:pt idx="895">
                  <c:v>0.34819656748157501</c:v>
                </c:pt>
                <c:pt idx="896">
                  <c:v>0.34849569064533198</c:v>
                </c:pt>
                <c:pt idx="897">
                  <c:v>0.34875532331047299</c:v>
                </c:pt>
                <c:pt idx="898">
                  <c:v>0.349018978164095</c:v>
                </c:pt>
                <c:pt idx="899">
                  <c:v>0.34930673774021198</c:v>
                </c:pt>
                <c:pt idx="900">
                  <c:v>0.34961751502284899</c:v>
                </c:pt>
                <c:pt idx="901">
                  <c:v>0.34991028779977601</c:v>
                </c:pt>
                <c:pt idx="902">
                  <c:v>0.35018905297337399</c:v>
                </c:pt>
                <c:pt idx="903">
                  <c:v>0.35046078472144798</c:v>
                </c:pt>
                <c:pt idx="904">
                  <c:v>0.35070740747065998</c:v>
                </c:pt>
                <c:pt idx="905">
                  <c:v>0.35096725649870197</c:v>
                </c:pt>
                <c:pt idx="906">
                  <c:v>0.35123814850264501</c:v>
                </c:pt>
                <c:pt idx="907">
                  <c:v>0.35148567908627898</c:v>
                </c:pt>
                <c:pt idx="908">
                  <c:v>0.35171846712854998</c:v>
                </c:pt>
                <c:pt idx="909">
                  <c:v>0.35198037367638801</c:v>
                </c:pt>
                <c:pt idx="910">
                  <c:v>0.35224259661493101</c:v>
                </c:pt>
                <c:pt idx="911">
                  <c:v>0.35248654060436402</c:v>
                </c:pt>
                <c:pt idx="912">
                  <c:v>0.35269541212519101</c:v>
                </c:pt>
                <c:pt idx="913">
                  <c:v>0.35295335917048898</c:v>
                </c:pt>
                <c:pt idx="914">
                  <c:v>0.35320015572258101</c:v>
                </c:pt>
                <c:pt idx="915">
                  <c:v>0.35346236963703598</c:v>
                </c:pt>
                <c:pt idx="916">
                  <c:v>0.35377465526347801</c:v>
                </c:pt>
                <c:pt idx="917">
                  <c:v>0.35406882945226498</c:v>
                </c:pt>
                <c:pt idx="918">
                  <c:v>0.35435108209268501</c:v>
                </c:pt>
                <c:pt idx="919">
                  <c:v>0.35465320933106498</c:v>
                </c:pt>
                <c:pt idx="920">
                  <c:v>0.35492512105354002</c:v>
                </c:pt>
                <c:pt idx="921">
                  <c:v>0.35521227108039</c:v>
                </c:pt>
                <c:pt idx="922">
                  <c:v>0.35544739968789901</c:v>
                </c:pt>
                <c:pt idx="923">
                  <c:v>0.35571729548525</c:v>
                </c:pt>
                <c:pt idx="924">
                  <c:v>0.35594383502705601</c:v>
                </c:pt>
                <c:pt idx="925">
                  <c:v>0.356190228101193</c:v>
                </c:pt>
                <c:pt idx="926">
                  <c:v>0.35642880728251097</c:v>
                </c:pt>
                <c:pt idx="927">
                  <c:v>0.356676083028728</c:v>
                </c:pt>
                <c:pt idx="928">
                  <c:v>0.35689708114437502</c:v>
                </c:pt>
                <c:pt idx="929">
                  <c:v>0.35710117510744499</c:v>
                </c:pt>
                <c:pt idx="930">
                  <c:v>0.35732088641894</c:v>
                </c:pt>
                <c:pt idx="931">
                  <c:v>0.35757076916895503</c:v>
                </c:pt>
                <c:pt idx="932">
                  <c:v>0.35782510258221401</c:v>
                </c:pt>
                <c:pt idx="933">
                  <c:v>0.35810726544743998</c:v>
                </c:pt>
                <c:pt idx="934">
                  <c:v>0.35836469120269299</c:v>
                </c:pt>
                <c:pt idx="935">
                  <c:v>0.358607773523754</c:v>
                </c:pt>
                <c:pt idx="936">
                  <c:v>0.35883355046228699</c:v>
                </c:pt>
                <c:pt idx="937">
                  <c:v>0.35904700357688701</c:v>
                </c:pt>
                <c:pt idx="938">
                  <c:v>0.35924457167451301</c:v>
                </c:pt>
                <c:pt idx="939">
                  <c:v>0.35943366136925398</c:v>
                </c:pt>
                <c:pt idx="940">
                  <c:v>0.35964499747869899</c:v>
                </c:pt>
                <c:pt idx="941">
                  <c:v>0.35987453037153999</c:v>
                </c:pt>
                <c:pt idx="942">
                  <c:v>0.36009771404792501</c:v>
                </c:pt>
                <c:pt idx="943">
                  <c:v>0.36033468800324298</c:v>
                </c:pt>
                <c:pt idx="944">
                  <c:v>0.360547001146591</c:v>
                </c:pt>
                <c:pt idx="945">
                  <c:v>0.36072825864709901</c:v>
                </c:pt>
                <c:pt idx="946">
                  <c:v>0.36093018611988498</c:v>
                </c:pt>
                <c:pt idx="947">
                  <c:v>0.36111389209396499</c:v>
                </c:pt>
                <c:pt idx="948">
                  <c:v>0.36129248989960899</c:v>
                </c:pt>
                <c:pt idx="949">
                  <c:v>0.36147382795583699</c:v>
                </c:pt>
                <c:pt idx="950">
                  <c:v>0.361591968492602</c:v>
                </c:pt>
                <c:pt idx="951">
                  <c:v>0.36175658190520399</c:v>
                </c:pt>
                <c:pt idx="952">
                  <c:v>0.36193148792313201</c:v>
                </c:pt>
                <c:pt idx="953">
                  <c:v>0.36208582046465998</c:v>
                </c:pt>
                <c:pt idx="954">
                  <c:v>0.362261991686887</c:v>
                </c:pt>
                <c:pt idx="955">
                  <c:v>0.36239658754132797</c:v>
                </c:pt>
                <c:pt idx="956">
                  <c:v>0.36251354006623299</c:v>
                </c:pt>
                <c:pt idx="957">
                  <c:v>0.362662120066928</c:v>
                </c:pt>
                <c:pt idx="958">
                  <c:v>0.36281494381554102</c:v>
                </c:pt>
                <c:pt idx="959">
                  <c:v>0.36293764948421797</c:v>
                </c:pt>
                <c:pt idx="960">
                  <c:v>0.36306900108963303</c:v>
                </c:pt>
                <c:pt idx="961">
                  <c:v>0.36318314402541702</c:v>
                </c:pt>
                <c:pt idx="962">
                  <c:v>0.36325524402590398</c:v>
                </c:pt>
                <c:pt idx="963">
                  <c:v>0.36337099575440301</c:v>
                </c:pt>
                <c:pt idx="964">
                  <c:v>0.36346722480215499</c:v>
                </c:pt>
                <c:pt idx="965">
                  <c:v>0.36354370382055101</c:v>
                </c:pt>
                <c:pt idx="966">
                  <c:v>0.36364040270904202</c:v>
                </c:pt>
                <c:pt idx="967">
                  <c:v>0.36373426079938798</c:v>
                </c:pt>
                <c:pt idx="968">
                  <c:v>0.36382583147991099</c:v>
                </c:pt>
                <c:pt idx="969">
                  <c:v>0.36393812553910199</c:v>
                </c:pt>
                <c:pt idx="970">
                  <c:v>0.36399130088238102</c:v>
                </c:pt>
                <c:pt idx="971">
                  <c:v>0.364024296543975</c:v>
                </c:pt>
                <c:pt idx="972">
                  <c:v>0.36404887681380199</c:v>
                </c:pt>
                <c:pt idx="973">
                  <c:v>0.36405023250455598</c:v>
                </c:pt>
                <c:pt idx="974">
                  <c:v>0.364036179005441</c:v>
                </c:pt>
                <c:pt idx="975">
                  <c:v>0.36403552986593901</c:v>
                </c:pt>
                <c:pt idx="976">
                  <c:v>0.36399533274848</c:v>
                </c:pt>
                <c:pt idx="977">
                  <c:v>0.36386789645449402</c:v>
                </c:pt>
                <c:pt idx="978">
                  <c:v>0.36381698044792998</c:v>
                </c:pt>
                <c:pt idx="979">
                  <c:v>0.36376848653453497</c:v>
                </c:pt>
                <c:pt idx="980">
                  <c:v>0.36370839412786699</c:v>
                </c:pt>
                <c:pt idx="981">
                  <c:v>0.36369829928470099</c:v>
                </c:pt>
                <c:pt idx="982">
                  <c:v>0.363683236702605</c:v>
                </c:pt>
                <c:pt idx="983">
                  <c:v>0.36365095341863501</c:v>
                </c:pt>
                <c:pt idx="984">
                  <c:v>0.36362481725763701</c:v>
                </c:pt>
                <c:pt idx="985">
                  <c:v>0.36362001401745703</c:v>
                </c:pt>
                <c:pt idx="986">
                  <c:v>0.36356649092365501</c:v>
                </c:pt>
                <c:pt idx="987">
                  <c:v>0.36352197823400001</c:v>
                </c:pt>
                <c:pt idx="988">
                  <c:v>0.36342811451930002</c:v>
                </c:pt>
                <c:pt idx="989">
                  <c:v>0.36327880827943398</c:v>
                </c:pt>
                <c:pt idx="990">
                  <c:v>0.36311462578270698</c:v>
                </c:pt>
                <c:pt idx="991">
                  <c:v>0.36292756924907399</c:v>
                </c:pt>
                <c:pt idx="992">
                  <c:v>0.36268375511739098</c:v>
                </c:pt>
                <c:pt idx="993">
                  <c:v>0.36242417245452002</c:v>
                </c:pt>
                <c:pt idx="994">
                  <c:v>0.36213756025293597</c:v>
                </c:pt>
                <c:pt idx="995">
                  <c:v>0.36177208155261498</c:v>
                </c:pt>
                <c:pt idx="996">
                  <c:v>0.36124007971783401</c:v>
                </c:pt>
                <c:pt idx="997">
                  <c:v>0.36074138885448698</c:v>
                </c:pt>
                <c:pt idx="998">
                  <c:v>0.36010170485231902</c:v>
                </c:pt>
                <c:pt idx="999">
                  <c:v>0.35946515735423101</c:v>
                </c:pt>
                <c:pt idx="1070">
                  <c:v>0.31976996621614301</c:v>
                </c:pt>
                <c:pt idx="1071">
                  <c:v>0.31960336344449097</c:v>
                </c:pt>
                <c:pt idx="1072">
                  <c:v>0.31950570318690802</c:v>
                </c:pt>
                <c:pt idx="1073">
                  <c:v>0.31957152797944199</c:v>
                </c:pt>
                <c:pt idx="1074">
                  <c:v>0.31991625646008898</c:v>
                </c:pt>
                <c:pt idx="1075">
                  <c:v>0.32001444762585401</c:v>
                </c:pt>
                <c:pt idx="1076">
                  <c:v>0.32009030243020198</c:v>
                </c:pt>
                <c:pt idx="1077">
                  <c:v>0.32010961166171598</c:v>
                </c:pt>
                <c:pt idx="1078">
                  <c:v>0.31995425431874103</c:v>
                </c:pt>
                <c:pt idx="1079">
                  <c:v>0.31988752107141599</c:v>
                </c:pt>
                <c:pt idx="1080">
                  <c:v>0.31978903807442</c:v>
                </c:pt>
                <c:pt idx="1081">
                  <c:v>0.31982909808361798</c:v>
                </c:pt>
                <c:pt idx="1082">
                  <c:v>0.319846298780807</c:v>
                </c:pt>
                <c:pt idx="1083">
                  <c:v>0.31990207562331002</c:v>
                </c:pt>
                <c:pt idx="1084">
                  <c:v>0.31994518858962701</c:v>
                </c:pt>
                <c:pt idx="1085">
                  <c:v>0.31999113197708201</c:v>
                </c:pt>
                <c:pt idx="1086">
                  <c:v>0.32000089002180598</c:v>
                </c:pt>
                <c:pt idx="1087">
                  <c:v>0.31994149746160999</c:v>
                </c:pt>
                <c:pt idx="1088">
                  <c:v>0.320010400564748</c:v>
                </c:pt>
                <c:pt idx="1089">
                  <c:v>0.32008333016695101</c:v>
                </c:pt>
                <c:pt idx="1090">
                  <c:v>0.320272091204996</c:v>
                </c:pt>
                <c:pt idx="1091">
                  <c:v>0.320543394557185</c:v>
                </c:pt>
                <c:pt idx="1092">
                  <c:v>0.32077059502085198</c:v>
                </c:pt>
                <c:pt idx="1093">
                  <c:v>0.32096529713427402</c:v>
                </c:pt>
                <c:pt idx="1094">
                  <c:v>0.321218715045689</c:v>
                </c:pt>
                <c:pt idx="1095">
                  <c:v>0.32143371331533099</c:v>
                </c:pt>
                <c:pt idx="1096">
                  <c:v>0.32170047284506897</c:v>
                </c:pt>
                <c:pt idx="1097">
                  <c:v>0.32194344897541899</c:v>
                </c:pt>
                <c:pt idx="1098">
                  <c:v>0.32231371514266399</c:v>
                </c:pt>
                <c:pt idx="1099">
                  <c:v>0.32273673054014401</c:v>
                </c:pt>
                <c:pt idx="1100">
                  <c:v>0.323100031746822</c:v>
                </c:pt>
                <c:pt idx="1101">
                  <c:v>0.32355685277579699</c:v>
                </c:pt>
                <c:pt idx="1102">
                  <c:v>0.32381562637317202</c:v>
                </c:pt>
                <c:pt idx="1103">
                  <c:v>0.32393427088042698</c:v>
                </c:pt>
                <c:pt idx="1104">
                  <c:v>0.324099244134333</c:v>
                </c:pt>
                <c:pt idx="1105">
                  <c:v>0.32423505775297801</c:v>
                </c:pt>
                <c:pt idx="1106">
                  <c:v>0.32439676143906299</c:v>
                </c:pt>
                <c:pt idx="1107">
                  <c:v>0.32464078587379602</c:v>
                </c:pt>
                <c:pt idx="1108">
                  <c:v>0.32480709771274602</c:v>
                </c:pt>
                <c:pt idx="1109">
                  <c:v>0.32498450114385502</c:v>
                </c:pt>
                <c:pt idx="1110">
                  <c:v>0.32511532238449897</c:v>
                </c:pt>
                <c:pt idx="1111">
                  <c:v>0.32515772506990498</c:v>
                </c:pt>
                <c:pt idx="1112">
                  <c:v>0.32527667793144299</c:v>
                </c:pt>
                <c:pt idx="1113">
                  <c:v>0.32542687098399198</c:v>
                </c:pt>
                <c:pt idx="1114">
                  <c:v>0.325579850108631</c:v>
                </c:pt>
                <c:pt idx="1115">
                  <c:v>0.325772907930578</c:v>
                </c:pt>
                <c:pt idx="1116">
                  <c:v>0.32598770769605701</c:v>
                </c:pt>
                <c:pt idx="1117">
                  <c:v>0.32617629070609</c:v>
                </c:pt>
                <c:pt idx="1118">
                  <c:v>0.32638973485790101</c:v>
                </c:pt>
                <c:pt idx="1119">
                  <c:v>0.32660269222328903</c:v>
                </c:pt>
                <c:pt idx="1120">
                  <c:v>0.326893313131212</c:v>
                </c:pt>
                <c:pt idx="1121">
                  <c:v>0.32715420143996099</c:v>
                </c:pt>
                <c:pt idx="1122">
                  <c:v>0.32753753490602699</c:v>
                </c:pt>
                <c:pt idx="1123">
                  <c:v>0.32791012963705302</c:v>
                </c:pt>
                <c:pt idx="1124">
                  <c:v>0.32833962120191801</c:v>
                </c:pt>
                <c:pt idx="1125">
                  <c:v>0.32875006696238601</c:v>
                </c:pt>
                <c:pt idx="1126">
                  <c:v>0.32912755304436297</c:v>
                </c:pt>
                <c:pt idx="1127">
                  <c:v>0.32952041802980803</c:v>
                </c:pt>
                <c:pt idx="1128">
                  <c:v>0.32990301879607498</c:v>
                </c:pt>
                <c:pt idx="1129">
                  <c:v>0.33031152458609597</c:v>
                </c:pt>
                <c:pt idx="1130">
                  <c:v>0.33068995220855701</c:v>
                </c:pt>
                <c:pt idx="1131">
                  <c:v>0.331149774381718</c:v>
                </c:pt>
                <c:pt idx="1132">
                  <c:v>0.33164104287419</c:v>
                </c:pt>
                <c:pt idx="1133">
                  <c:v>0.33210988977598499</c:v>
                </c:pt>
                <c:pt idx="1134">
                  <c:v>0.332589290174026</c:v>
                </c:pt>
                <c:pt idx="1135">
                  <c:v>0.33306379772163602</c:v>
                </c:pt>
                <c:pt idx="1136">
                  <c:v>0.33348179441944797</c:v>
                </c:pt>
                <c:pt idx="1137">
                  <c:v>0.33396485821556199</c:v>
                </c:pt>
                <c:pt idx="1138">
                  <c:v>0.33445957558005601</c:v>
                </c:pt>
                <c:pt idx="1139">
                  <c:v>0.334934441901096</c:v>
                </c:pt>
                <c:pt idx="1140">
                  <c:v>0.33541443751516598</c:v>
                </c:pt>
                <c:pt idx="1141">
                  <c:v>0.33587141613600602</c:v>
                </c:pt>
                <c:pt idx="1142">
                  <c:v>0.33629812963043698</c:v>
                </c:pt>
                <c:pt idx="1143">
                  <c:v>0.33672066318785698</c:v>
                </c:pt>
                <c:pt idx="1144">
                  <c:v>0.33715361293300999</c:v>
                </c:pt>
                <c:pt idx="1145">
                  <c:v>0.337545172597151</c:v>
                </c:pt>
                <c:pt idx="1146">
                  <c:v>0.33792137165900199</c:v>
                </c:pt>
                <c:pt idx="1147">
                  <c:v>0.33831136350686802</c:v>
                </c:pt>
                <c:pt idx="1148">
                  <c:v>0.33866064179300698</c:v>
                </c:pt>
                <c:pt idx="1149">
                  <c:v>0.33906645141917502</c:v>
                </c:pt>
                <c:pt idx="1150">
                  <c:v>0.33953103815531299</c:v>
                </c:pt>
                <c:pt idx="1151">
                  <c:v>0.339954236888178</c:v>
                </c:pt>
                <c:pt idx="1152">
                  <c:v>0.34040640028708102</c:v>
                </c:pt>
                <c:pt idx="1153">
                  <c:v>0.34084345959957302</c:v>
                </c:pt>
                <c:pt idx="1154">
                  <c:v>0.341247054995298</c:v>
                </c:pt>
                <c:pt idx="1155">
                  <c:v>0.34167943320397698</c:v>
                </c:pt>
                <c:pt idx="1156">
                  <c:v>0.34212918656941099</c:v>
                </c:pt>
                <c:pt idx="1157">
                  <c:v>0.34257029344999501</c:v>
                </c:pt>
                <c:pt idx="1158">
                  <c:v>0.34302088388886198</c:v>
                </c:pt>
                <c:pt idx="1159">
                  <c:v>0.34344616690671997</c:v>
                </c:pt>
                <c:pt idx="1160">
                  <c:v>0.34384810341025301</c:v>
                </c:pt>
                <c:pt idx="1161">
                  <c:v>0.34426005217559102</c:v>
                </c:pt>
                <c:pt idx="1162">
                  <c:v>0.34463010879122402</c:v>
                </c:pt>
                <c:pt idx="1163">
                  <c:v>0.34502962243929203</c:v>
                </c:pt>
                <c:pt idx="1164">
                  <c:v>0.34547364474206599</c:v>
                </c:pt>
                <c:pt idx="1165">
                  <c:v>0.34588227838883301</c:v>
                </c:pt>
                <c:pt idx="1166">
                  <c:v>0.346308983238447</c:v>
                </c:pt>
                <c:pt idx="1167">
                  <c:v>0.34670952176810899</c:v>
                </c:pt>
                <c:pt idx="1168">
                  <c:v>0.34705567458249997</c:v>
                </c:pt>
                <c:pt idx="1169">
                  <c:v>0.347444295511803</c:v>
                </c:pt>
                <c:pt idx="1170">
                  <c:v>0.34782267483725299</c:v>
                </c:pt>
                <c:pt idx="1171">
                  <c:v>0.34823481535331402</c:v>
                </c:pt>
                <c:pt idx="1172">
                  <c:v>0.34864579193378598</c:v>
                </c:pt>
                <c:pt idx="1173">
                  <c:v>0.34905306993017698</c:v>
                </c:pt>
                <c:pt idx="1174">
                  <c:v>0.34941431145434598</c:v>
                </c:pt>
                <c:pt idx="1175">
                  <c:v>0.34974736630059899</c:v>
                </c:pt>
                <c:pt idx="1176">
                  <c:v>0.350079871262933</c:v>
                </c:pt>
                <c:pt idx="1177">
                  <c:v>0.35036491440829998</c:v>
                </c:pt>
                <c:pt idx="1178">
                  <c:v>0.35069712500063899</c:v>
                </c:pt>
                <c:pt idx="1179">
                  <c:v>0.351043966511834</c:v>
                </c:pt>
                <c:pt idx="1180">
                  <c:v>0.351372465023295</c:v>
                </c:pt>
                <c:pt idx="1181">
                  <c:v>0.35171209438048301</c:v>
                </c:pt>
                <c:pt idx="1182">
                  <c:v>0.35204399105398598</c:v>
                </c:pt>
                <c:pt idx="1183">
                  <c:v>0.35238009672326498</c:v>
                </c:pt>
                <c:pt idx="1184">
                  <c:v>0.35269813277985301</c:v>
                </c:pt>
                <c:pt idx="1185">
                  <c:v>0.353037370013422</c:v>
                </c:pt>
                <c:pt idx="1186">
                  <c:v>0.35334595017988302</c:v>
                </c:pt>
                <c:pt idx="1187">
                  <c:v>0.353619775008152</c:v>
                </c:pt>
                <c:pt idx="1188">
                  <c:v>0.35390316073676298</c:v>
                </c:pt>
                <c:pt idx="1189">
                  <c:v>0.35417710147043702</c:v>
                </c:pt>
                <c:pt idx="1190">
                  <c:v>0.35445997015800701</c:v>
                </c:pt>
                <c:pt idx="1191">
                  <c:v>0.35477045056523698</c:v>
                </c:pt>
                <c:pt idx="1192">
                  <c:v>0.35506604377079598</c:v>
                </c:pt>
                <c:pt idx="1193">
                  <c:v>0.355358303145203</c:v>
                </c:pt>
                <c:pt idx="1194">
                  <c:v>0.35564402103424703</c:v>
                </c:pt>
                <c:pt idx="1195">
                  <c:v>0.35590847448901097</c:v>
                </c:pt>
                <c:pt idx="1196">
                  <c:v>0.35619336434827298</c:v>
                </c:pt>
                <c:pt idx="1197">
                  <c:v>0.356474581680296</c:v>
                </c:pt>
                <c:pt idx="1198">
                  <c:v>0.35673438003829799</c:v>
                </c:pt>
                <c:pt idx="1199">
                  <c:v>0.35702307027097901</c:v>
                </c:pt>
                <c:pt idx="1200">
                  <c:v>0.35730238710147799</c:v>
                </c:pt>
                <c:pt idx="1201">
                  <c:v>0.357547891950798</c:v>
                </c:pt>
                <c:pt idx="1202">
                  <c:v>0.35781213068366802</c:v>
                </c:pt>
                <c:pt idx="1203">
                  <c:v>0.35807903731227197</c:v>
                </c:pt>
                <c:pt idx="1204">
                  <c:v>0.35834704761755798</c:v>
                </c:pt>
                <c:pt idx="1205">
                  <c:v>0.358612932483165</c:v>
                </c:pt>
                <c:pt idx="1206">
                  <c:v>0.35885445556811502</c:v>
                </c:pt>
                <c:pt idx="1207">
                  <c:v>0.35910133456158999</c:v>
                </c:pt>
                <c:pt idx="1208">
                  <c:v>0.35935397955560699</c:v>
                </c:pt>
                <c:pt idx="1209">
                  <c:v>0.35959511132210598</c:v>
                </c:pt>
                <c:pt idx="1210">
                  <c:v>0.359852884000053</c:v>
                </c:pt>
                <c:pt idx="1211">
                  <c:v>0.36009935536654503</c:v>
                </c:pt>
                <c:pt idx="1212">
                  <c:v>0.36033764597831702</c:v>
                </c:pt>
                <c:pt idx="1213">
                  <c:v>0.36057887669001198</c:v>
                </c:pt>
                <c:pt idx="1214">
                  <c:v>0.36082799850768399</c:v>
                </c:pt>
                <c:pt idx="1215">
                  <c:v>0.36110099076160701</c:v>
                </c:pt>
                <c:pt idx="1216">
                  <c:v>0.36134732042288498</c:v>
                </c:pt>
                <c:pt idx="1217">
                  <c:v>0.36158430638873501</c:v>
                </c:pt>
                <c:pt idx="1218">
                  <c:v>0.36183097687619398</c:v>
                </c:pt>
                <c:pt idx="1219">
                  <c:v>0.36203299146192802</c:v>
                </c:pt>
                <c:pt idx="1220">
                  <c:v>0.36227189526491899</c:v>
                </c:pt>
                <c:pt idx="1221">
                  <c:v>0.36254116474861198</c:v>
                </c:pt>
                <c:pt idx="1222">
                  <c:v>0.36279395799934999</c:v>
                </c:pt>
                <c:pt idx="1223">
                  <c:v>0.363035931991878</c:v>
                </c:pt>
                <c:pt idx="1224">
                  <c:v>0.36327780781739599</c:v>
                </c:pt>
                <c:pt idx="1225">
                  <c:v>0.36349170286205901</c:v>
                </c:pt>
                <c:pt idx="1226">
                  <c:v>0.36376480890844998</c:v>
                </c:pt>
                <c:pt idx="1227">
                  <c:v>0.36408789855396001</c:v>
                </c:pt>
                <c:pt idx="1228">
                  <c:v>0.36438718336221598</c:v>
                </c:pt>
                <c:pt idx="1229">
                  <c:v>0.36475426374043601</c:v>
                </c:pt>
                <c:pt idx="1230">
                  <c:v>0.36505494676500899</c:v>
                </c:pt>
                <c:pt idx="1231">
                  <c:v>0.36530486519928401</c:v>
                </c:pt>
                <c:pt idx="1232">
                  <c:v>0.365594495784754</c:v>
                </c:pt>
                <c:pt idx="1233">
                  <c:v>0.36583994211811099</c:v>
                </c:pt>
                <c:pt idx="1234">
                  <c:v>0.36610506613614202</c:v>
                </c:pt>
                <c:pt idx="1235">
                  <c:v>0.36640657205865002</c:v>
                </c:pt>
                <c:pt idx="1236">
                  <c:v>0.36671633056991398</c:v>
                </c:pt>
                <c:pt idx="1237">
                  <c:v>0.36702935208925003</c:v>
                </c:pt>
                <c:pt idx="1238">
                  <c:v>0.36733318244298302</c:v>
                </c:pt>
                <c:pt idx="1239">
                  <c:v>0.36765458467479101</c:v>
                </c:pt>
                <c:pt idx="1240">
                  <c:v>0.36795744536588798</c:v>
                </c:pt>
                <c:pt idx="1241">
                  <c:v>0.36824294284119302</c:v>
                </c:pt>
                <c:pt idx="1242">
                  <c:v>0.368553862561879</c:v>
                </c:pt>
                <c:pt idx="1243">
                  <c:v>0.36883964721816198</c:v>
                </c:pt>
                <c:pt idx="1244">
                  <c:v>0.36917085956144502</c:v>
                </c:pt>
                <c:pt idx="1245">
                  <c:v>0.36953683614510802</c:v>
                </c:pt>
                <c:pt idx="1246">
                  <c:v>0.36988261753563001</c:v>
                </c:pt>
                <c:pt idx="1247">
                  <c:v>0.37026954813319801</c:v>
                </c:pt>
                <c:pt idx="1248">
                  <c:v>0.37062730104840202</c:v>
                </c:pt>
                <c:pt idx="1249">
                  <c:v>0.37094509777620299</c:v>
                </c:pt>
                <c:pt idx="1250">
                  <c:v>0.37130696642258598</c:v>
                </c:pt>
                <c:pt idx="1251">
                  <c:v>0.37165088545911801</c:v>
                </c:pt>
                <c:pt idx="1252">
                  <c:v>0.37203689660894201</c:v>
                </c:pt>
                <c:pt idx="1253">
                  <c:v>0.37247381722952999</c:v>
                </c:pt>
                <c:pt idx="1254">
                  <c:v>0.37287022587171398</c:v>
                </c:pt>
                <c:pt idx="1255">
                  <c:v>0.37324753582808201</c:v>
                </c:pt>
                <c:pt idx="1256">
                  <c:v>0.37362871635429601</c:v>
                </c:pt>
                <c:pt idx="1257">
                  <c:v>0.37397387886793898</c:v>
                </c:pt>
                <c:pt idx="1258">
                  <c:v>0.37434443015653401</c:v>
                </c:pt>
                <c:pt idx="1259">
                  <c:v>0.374782001163732</c:v>
                </c:pt>
                <c:pt idx="1260">
                  <c:v>0.37518002257340599</c:v>
                </c:pt>
                <c:pt idx="1261">
                  <c:v>0.37556452308543198</c:v>
                </c:pt>
                <c:pt idx="1262">
                  <c:v>0.37594994944216897</c:v>
                </c:pt>
                <c:pt idx="1263">
                  <c:v>0.37631611725262898</c:v>
                </c:pt>
                <c:pt idx="1264">
                  <c:v>0.37667550145159101</c:v>
                </c:pt>
                <c:pt idx="1265">
                  <c:v>0.377052880316671</c:v>
                </c:pt>
                <c:pt idx="1266">
                  <c:v>0.37741151521578498</c:v>
                </c:pt>
                <c:pt idx="1267">
                  <c:v>0.37773470405287302</c:v>
                </c:pt>
                <c:pt idx="1268">
                  <c:v>0.37808070116638498</c:v>
                </c:pt>
                <c:pt idx="1269">
                  <c:v>0.37845066600035299</c:v>
                </c:pt>
                <c:pt idx="1270">
                  <c:v>0.37878833152457297</c:v>
                </c:pt>
                <c:pt idx="1271">
                  <c:v>0.379151405570538</c:v>
                </c:pt>
                <c:pt idx="1272">
                  <c:v>0.37948899565861899</c:v>
                </c:pt>
                <c:pt idx="1273">
                  <c:v>0.37980174108189102</c:v>
                </c:pt>
                <c:pt idx="1274">
                  <c:v>0.38010190946961803</c:v>
                </c:pt>
                <c:pt idx="1275">
                  <c:v>0.38039136761718001</c:v>
                </c:pt>
                <c:pt idx="1276">
                  <c:v>0.38067266193001098</c:v>
                </c:pt>
                <c:pt idx="1277">
                  <c:v>0.38094404578130803</c:v>
                </c:pt>
                <c:pt idx="1278">
                  <c:v>0.38122295248655103</c:v>
                </c:pt>
                <c:pt idx="1279">
                  <c:v>0.38151892540305798</c:v>
                </c:pt>
                <c:pt idx="1280">
                  <c:v>0.38181347017742501</c:v>
                </c:pt>
                <c:pt idx="1281">
                  <c:v>0.38210981568003699</c:v>
                </c:pt>
                <c:pt idx="1282">
                  <c:v>0.38240321529994298</c:v>
                </c:pt>
                <c:pt idx="1283">
                  <c:v>0.38267701766275197</c:v>
                </c:pt>
                <c:pt idx="1284">
                  <c:v>0.38294983291787799</c:v>
                </c:pt>
                <c:pt idx="1285">
                  <c:v>0.38319686788045398</c:v>
                </c:pt>
                <c:pt idx="1286">
                  <c:v>0.38343602095716101</c:v>
                </c:pt>
                <c:pt idx="1287">
                  <c:v>0.38367539737907902</c:v>
                </c:pt>
                <c:pt idx="1288">
                  <c:v>0.38392162582014699</c:v>
                </c:pt>
                <c:pt idx="1289">
                  <c:v>0.38412567488503502</c:v>
                </c:pt>
                <c:pt idx="1290">
                  <c:v>0.38433115004629798</c:v>
                </c:pt>
                <c:pt idx="1291">
                  <c:v>0.38454652221951202</c:v>
                </c:pt>
                <c:pt idx="1292">
                  <c:v>0.38474508723754902</c:v>
                </c:pt>
                <c:pt idx="1293">
                  <c:v>0.38491762783702899</c:v>
                </c:pt>
                <c:pt idx="1294">
                  <c:v>0.385100469984062</c:v>
                </c:pt>
                <c:pt idx="1295">
                  <c:v>0.385257500775949</c:v>
                </c:pt>
                <c:pt idx="1296">
                  <c:v>0.38540275772281901</c:v>
                </c:pt>
                <c:pt idx="1297">
                  <c:v>0.38553821546453398</c:v>
                </c:pt>
                <c:pt idx="1298">
                  <c:v>0.38566978642237398</c:v>
                </c:pt>
                <c:pt idx="1299">
                  <c:v>0.38580210549014399</c:v>
                </c:pt>
                <c:pt idx="1300">
                  <c:v>0.38591831759602602</c:v>
                </c:pt>
                <c:pt idx="1301">
                  <c:v>0.38603759946120703</c:v>
                </c:pt>
                <c:pt idx="1302">
                  <c:v>0.38613095854830298</c:v>
                </c:pt>
                <c:pt idx="1303">
                  <c:v>0.38616511503726397</c:v>
                </c:pt>
                <c:pt idx="1304">
                  <c:v>0.38621846912627</c:v>
                </c:pt>
                <c:pt idx="1305">
                  <c:v>0.38627874964747499</c:v>
                </c:pt>
                <c:pt idx="1306">
                  <c:v>0.386303669759336</c:v>
                </c:pt>
                <c:pt idx="1307">
                  <c:v>0.38636723848584897</c:v>
                </c:pt>
                <c:pt idx="1308">
                  <c:v>0.38638195930607999</c:v>
                </c:pt>
                <c:pt idx="1309">
                  <c:v>0.38633526060782197</c:v>
                </c:pt>
                <c:pt idx="1310">
                  <c:v>0.38631819764666903</c:v>
                </c:pt>
                <c:pt idx="1311">
                  <c:v>0.38626084260843402</c:v>
                </c:pt>
                <c:pt idx="1312">
                  <c:v>0.38621722283454601</c:v>
                </c:pt>
                <c:pt idx="1313">
                  <c:v>0.386214807057561</c:v>
                </c:pt>
                <c:pt idx="1314">
                  <c:v>0.38622088668516702</c:v>
                </c:pt>
                <c:pt idx="1315">
                  <c:v>0.38621173312852602</c:v>
                </c:pt>
                <c:pt idx="1316">
                  <c:v>0.38620185759183501</c:v>
                </c:pt>
                <c:pt idx="1317">
                  <c:v>0.38622213649216602</c:v>
                </c:pt>
                <c:pt idx="1318">
                  <c:v>0.38619276149368997</c:v>
                </c:pt>
                <c:pt idx="1319">
                  <c:v>0.38613661411414302</c:v>
                </c:pt>
                <c:pt idx="1320">
                  <c:v>0.38606859942673499</c:v>
                </c:pt>
                <c:pt idx="1321">
                  <c:v>0.38599411356893998</c:v>
                </c:pt>
                <c:pt idx="1322">
                  <c:v>0.385955144738509</c:v>
                </c:pt>
                <c:pt idx="1323">
                  <c:v>0.38596056697114201</c:v>
                </c:pt>
                <c:pt idx="1324">
                  <c:v>0.38591837625716302</c:v>
                </c:pt>
                <c:pt idx="1325">
                  <c:v>0.38587391516029401</c:v>
                </c:pt>
                <c:pt idx="1326">
                  <c:v>0.38580980243283602</c:v>
                </c:pt>
                <c:pt idx="1327">
                  <c:v>0.38568400833815902</c:v>
                </c:pt>
                <c:pt idx="1328">
                  <c:v>0.38558631771156898</c:v>
                </c:pt>
                <c:pt idx="1329">
                  <c:v>0.38550253931524597</c:v>
                </c:pt>
                <c:pt idx="1330">
                  <c:v>0.38538336475659901</c:v>
                </c:pt>
                <c:pt idx="1331">
                  <c:v>0.38520349727569397</c:v>
                </c:pt>
                <c:pt idx="1332">
                  <c:v>0.38505471928264801</c:v>
                </c:pt>
                <c:pt idx="1333">
                  <c:v>0.38488756839767502</c:v>
                </c:pt>
                <c:pt idx="1334">
                  <c:v>0.38473924146713001</c:v>
                </c:pt>
                <c:pt idx="1335">
                  <c:v>0.384638162706255</c:v>
                </c:pt>
                <c:pt idx="1336">
                  <c:v>0.38451365106220398</c:v>
                </c:pt>
                <c:pt idx="1337">
                  <c:v>0.38437634016437899</c:v>
                </c:pt>
                <c:pt idx="1338">
                  <c:v>0.38421628026764698</c:v>
                </c:pt>
                <c:pt idx="1339">
                  <c:v>0.384064022330184</c:v>
                </c:pt>
                <c:pt idx="1340">
                  <c:v>0.38389267031785401</c:v>
                </c:pt>
                <c:pt idx="1341">
                  <c:v>0.383703044916614</c:v>
                </c:pt>
                <c:pt idx="1342">
                  <c:v>0.383550322298566</c:v>
                </c:pt>
                <c:pt idx="1343">
                  <c:v>0.38342108232568001</c:v>
                </c:pt>
                <c:pt idx="1344">
                  <c:v>0.38324873131364701</c:v>
                </c:pt>
                <c:pt idx="1345">
                  <c:v>0.38303697802945103</c:v>
                </c:pt>
                <c:pt idx="1346">
                  <c:v>0.38286449243543103</c:v>
                </c:pt>
                <c:pt idx="1347">
                  <c:v>0.38266308797361698</c:v>
                </c:pt>
                <c:pt idx="1348">
                  <c:v>0.38250331986925201</c:v>
                </c:pt>
                <c:pt idx="1349">
                  <c:v>0.38238940769991497</c:v>
                </c:pt>
                <c:pt idx="1350">
                  <c:v>0.38222952520888198</c:v>
                </c:pt>
                <c:pt idx="1351">
                  <c:v>0.38205265799849403</c:v>
                </c:pt>
                <c:pt idx="1352">
                  <c:v>0.38186703692025198</c:v>
                </c:pt>
                <c:pt idx="1353">
                  <c:v>0.38164928695614098</c:v>
                </c:pt>
                <c:pt idx="1354">
                  <c:v>0.38145721262124699</c:v>
                </c:pt>
                <c:pt idx="1355">
                  <c:v>0.38125541435511101</c:v>
                </c:pt>
                <c:pt idx="1356">
                  <c:v>0.38106292499500499</c:v>
                </c:pt>
                <c:pt idx="1357">
                  <c:v>0.38090934390958098</c:v>
                </c:pt>
                <c:pt idx="1358">
                  <c:v>0.38073268218786699</c:v>
                </c:pt>
                <c:pt idx="1359">
                  <c:v>0.38056630468979702</c:v>
                </c:pt>
                <c:pt idx="1360">
                  <c:v>0.380392169354627</c:v>
                </c:pt>
                <c:pt idx="1361">
                  <c:v>0.38020774071036101</c:v>
                </c:pt>
                <c:pt idx="1362">
                  <c:v>0.38001260555636202</c:v>
                </c:pt>
                <c:pt idx="1363">
                  <c:v>0.37979084694614601</c:v>
                </c:pt>
                <c:pt idx="1364">
                  <c:v>0.379532317287544</c:v>
                </c:pt>
                <c:pt idx="1365">
                  <c:v>0.37925415365628001</c:v>
                </c:pt>
                <c:pt idx="1366">
                  <c:v>0.37901847609348699</c:v>
                </c:pt>
                <c:pt idx="1367">
                  <c:v>0.37879033936503398</c:v>
                </c:pt>
                <c:pt idx="1368">
                  <c:v>0.37858005423283703</c:v>
                </c:pt>
                <c:pt idx="1369">
                  <c:v>0.37837109067407299</c:v>
                </c:pt>
                <c:pt idx="1370">
                  <c:v>0.37815804127913999</c:v>
                </c:pt>
                <c:pt idx="1371">
                  <c:v>0.37793940308087698</c:v>
                </c:pt>
                <c:pt idx="1372">
                  <c:v>0.37775948236226098</c:v>
                </c:pt>
                <c:pt idx="1373">
                  <c:v>0.377588423800372</c:v>
                </c:pt>
                <c:pt idx="1374">
                  <c:v>0.37742205053040001</c:v>
                </c:pt>
                <c:pt idx="1375">
                  <c:v>0.37728456750405298</c:v>
                </c:pt>
                <c:pt idx="1376">
                  <c:v>0.377198103200171</c:v>
                </c:pt>
                <c:pt idx="1377">
                  <c:v>0.37714519019710502</c:v>
                </c:pt>
                <c:pt idx="1378">
                  <c:v>0.37715488933153402</c:v>
                </c:pt>
                <c:pt idx="1379">
                  <c:v>0.37719567015215399</c:v>
                </c:pt>
                <c:pt idx="1380">
                  <c:v>0.37724396795309501</c:v>
                </c:pt>
                <c:pt idx="1381">
                  <c:v>0.37733546703051202</c:v>
                </c:pt>
                <c:pt idx="1382">
                  <c:v>0.37750632711980098</c:v>
                </c:pt>
                <c:pt idx="1383">
                  <c:v>0.377667960660725</c:v>
                </c:pt>
                <c:pt idx="1384">
                  <c:v>0.37792361505198402</c:v>
                </c:pt>
                <c:pt idx="1385">
                  <c:v>0.37822042595042099</c:v>
                </c:pt>
                <c:pt idx="1386">
                  <c:v>0.378498801813477</c:v>
                </c:pt>
                <c:pt idx="1387">
                  <c:v>0.37874806686948997</c:v>
                </c:pt>
                <c:pt idx="1388">
                  <c:v>0.37896782215759001</c:v>
                </c:pt>
                <c:pt idx="1389">
                  <c:v>0.37920929785366098</c:v>
                </c:pt>
                <c:pt idx="1390">
                  <c:v>0.37936279276510199</c:v>
                </c:pt>
                <c:pt idx="1391">
                  <c:v>0.37953703545391698</c:v>
                </c:pt>
                <c:pt idx="1392">
                  <c:v>0.37970099241246302</c:v>
                </c:pt>
                <c:pt idx="1393">
                  <c:v>0.379876762135472</c:v>
                </c:pt>
                <c:pt idx="1394">
                  <c:v>0.38003187886119</c:v>
                </c:pt>
                <c:pt idx="1395">
                  <c:v>0.38021277122268698</c:v>
                </c:pt>
                <c:pt idx="1396">
                  <c:v>0.380329668805023</c:v>
                </c:pt>
                <c:pt idx="1397">
                  <c:v>0.380399465905917</c:v>
                </c:pt>
                <c:pt idx="1398">
                  <c:v>0.38047525674761401</c:v>
                </c:pt>
                <c:pt idx="1399">
                  <c:v>0.38051419390624902</c:v>
                </c:pt>
                <c:pt idx="1400">
                  <c:v>0.38055018165614901</c:v>
                </c:pt>
                <c:pt idx="1401">
                  <c:v>0.38059645430522598</c:v>
                </c:pt>
                <c:pt idx="1402">
                  <c:v>0.38059629171095499</c:v>
                </c:pt>
                <c:pt idx="1403">
                  <c:v>0.38062561959028501</c:v>
                </c:pt>
                <c:pt idx="1404">
                  <c:v>0.38071771390397002</c:v>
                </c:pt>
                <c:pt idx="1405">
                  <c:v>0.38073213995854299</c:v>
                </c:pt>
                <c:pt idx="1406">
                  <c:v>0.38073773404704497</c:v>
                </c:pt>
                <c:pt idx="1407">
                  <c:v>0.38077031506505499</c:v>
                </c:pt>
                <c:pt idx="1408">
                  <c:v>0.38072188800903001</c:v>
                </c:pt>
                <c:pt idx="1409">
                  <c:v>0.38076990483994799</c:v>
                </c:pt>
                <c:pt idx="1410">
                  <c:v>0.38079984264803801</c:v>
                </c:pt>
                <c:pt idx="1411">
                  <c:v>0.38082708722997999</c:v>
                </c:pt>
                <c:pt idx="1412">
                  <c:v>0.38082619151033997</c:v>
                </c:pt>
                <c:pt idx="1413">
                  <c:v>0.38089306874718398</c:v>
                </c:pt>
                <c:pt idx="1414">
                  <c:v>0.38097365845247799</c:v>
                </c:pt>
                <c:pt idx="1415">
                  <c:v>0.38110845063294801</c:v>
                </c:pt>
                <c:pt idx="1416">
                  <c:v>0.381232745083465</c:v>
                </c:pt>
                <c:pt idx="1417">
                  <c:v>0.381261346096674</c:v>
                </c:pt>
                <c:pt idx="1418">
                  <c:v>0.381340142354884</c:v>
                </c:pt>
                <c:pt idx="1419">
                  <c:v>0.38148667121582502</c:v>
                </c:pt>
                <c:pt idx="1420">
                  <c:v>0.38161394135763399</c:v>
                </c:pt>
                <c:pt idx="1421">
                  <c:v>0.38182775891672199</c:v>
                </c:pt>
                <c:pt idx="1422">
                  <c:v>0.38200598925556201</c:v>
                </c:pt>
                <c:pt idx="1423">
                  <c:v>0.382115016589062</c:v>
                </c:pt>
                <c:pt idx="1424">
                  <c:v>0.382221763747086</c:v>
                </c:pt>
                <c:pt idx="1425">
                  <c:v>0.38230512356323798</c:v>
                </c:pt>
                <c:pt idx="1426">
                  <c:v>0.382378890670654</c:v>
                </c:pt>
                <c:pt idx="1427">
                  <c:v>0.38251318798552603</c:v>
                </c:pt>
                <c:pt idx="1428">
                  <c:v>0.38261139092038998</c:v>
                </c:pt>
                <c:pt idx="1429">
                  <c:v>0.38273473798948598</c:v>
                </c:pt>
                <c:pt idx="1430">
                  <c:v>0.38285947074369497</c:v>
                </c:pt>
                <c:pt idx="1431">
                  <c:v>0.38290588176301199</c:v>
                </c:pt>
                <c:pt idx="1432">
                  <c:v>0.38301662629008398</c:v>
                </c:pt>
                <c:pt idx="1433">
                  <c:v>0.383154258485426</c:v>
                </c:pt>
                <c:pt idx="1434">
                  <c:v>0.38322601914198401</c:v>
                </c:pt>
                <c:pt idx="1435">
                  <c:v>0.38340066919615901</c:v>
                </c:pt>
                <c:pt idx="1436">
                  <c:v>0.38352156259625098</c:v>
                </c:pt>
                <c:pt idx="1437">
                  <c:v>0.38351519338010398</c:v>
                </c:pt>
                <c:pt idx="1438">
                  <c:v>0.38353378847229602</c:v>
                </c:pt>
                <c:pt idx="1439">
                  <c:v>0.38352415624393599</c:v>
                </c:pt>
                <c:pt idx="1440">
                  <c:v>0.383475663347014</c:v>
                </c:pt>
                <c:pt idx="1441">
                  <c:v>0.38353895012609002</c:v>
                </c:pt>
                <c:pt idx="1442">
                  <c:v>0.38353685737735199</c:v>
                </c:pt>
                <c:pt idx="1443">
                  <c:v>0.38352659465980499</c:v>
                </c:pt>
                <c:pt idx="1444">
                  <c:v>0.38351524768976603</c:v>
                </c:pt>
                <c:pt idx="1445">
                  <c:v>0.38340757013032201</c:v>
                </c:pt>
                <c:pt idx="1446">
                  <c:v>0.38337423714866298</c:v>
                </c:pt>
                <c:pt idx="1447">
                  <c:v>0.38338141904397099</c:v>
                </c:pt>
                <c:pt idx="1448">
                  <c:v>0.38330168085050398</c:v>
                </c:pt>
                <c:pt idx="1449">
                  <c:v>0.383224752282254</c:v>
                </c:pt>
                <c:pt idx="1450">
                  <c:v>0.38310190515008902</c:v>
                </c:pt>
                <c:pt idx="1451">
                  <c:v>0.382948539389939</c:v>
                </c:pt>
                <c:pt idx="1452">
                  <c:v>0.382856633600139</c:v>
                </c:pt>
                <c:pt idx="1453">
                  <c:v>0.382802716250495</c:v>
                </c:pt>
                <c:pt idx="1454">
                  <c:v>0.382521654414338</c:v>
                </c:pt>
                <c:pt idx="1455">
                  <c:v>0.38215965743261798</c:v>
                </c:pt>
                <c:pt idx="1456">
                  <c:v>0.38218105532005697</c:v>
                </c:pt>
                <c:pt idx="1457">
                  <c:v>0.38204990506829001</c:v>
                </c:pt>
                <c:pt idx="1458">
                  <c:v>0.38181276080362903</c:v>
                </c:pt>
                <c:pt idx="1459">
                  <c:v>0.38190898052966699</c:v>
                </c:pt>
                <c:pt idx="1600">
                  <c:v>0.29534826417636301</c:v>
                </c:pt>
                <c:pt idx="1601">
                  <c:v>0.29605992031169498</c:v>
                </c:pt>
                <c:pt idx="1602">
                  <c:v>0.29858926058337698</c:v>
                </c:pt>
                <c:pt idx="1603">
                  <c:v>0.29986020011671599</c:v>
                </c:pt>
                <c:pt idx="1604">
                  <c:v>0.30038542095545201</c:v>
                </c:pt>
                <c:pt idx="1605">
                  <c:v>0.30146769048849997</c:v>
                </c:pt>
                <c:pt idx="1606">
                  <c:v>0.30232663040747798</c:v>
                </c:pt>
                <c:pt idx="1607">
                  <c:v>0.30310220021205297</c:v>
                </c:pt>
                <c:pt idx="1608">
                  <c:v>0.30433788968839198</c:v>
                </c:pt>
                <c:pt idx="1609">
                  <c:v>0.30522759234285102</c:v>
                </c:pt>
                <c:pt idx="1610">
                  <c:v>0.306232900644204</c:v>
                </c:pt>
                <c:pt idx="1611">
                  <c:v>0.30719425328128303</c:v>
                </c:pt>
                <c:pt idx="1612">
                  <c:v>0.308208805966667</c:v>
                </c:pt>
                <c:pt idx="1613">
                  <c:v>0.30918770133322698</c:v>
                </c:pt>
                <c:pt idx="1614">
                  <c:v>0.310188664439011</c:v>
                </c:pt>
                <c:pt idx="1615">
                  <c:v>0.31125300779373399</c:v>
                </c:pt>
                <c:pt idx="1616">
                  <c:v>0.311995846383334</c:v>
                </c:pt>
                <c:pt idx="1617">
                  <c:v>0.31248542817804698</c:v>
                </c:pt>
                <c:pt idx="1618">
                  <c:v>0.31320585717973898</c:v>
                </c:pt>
                <c:pt idx="1619">
                  <c:v>0.313923447292832</c:v>
                </c:pt>
                <c:pt idx="1620">
                  <c:v>0.31467685738040502</c:v>
                </c:pt>
                <c:pt idx="1621">
                  <c:v>0.315600311844424</c:v>
                </c:pt>
                <c:pt idx="1622">
                  <c:v>0.316475652413921</c:v>
                </c:pt>
                <c:pt idx="1623">
                  <c:v>0.31726245193512398</c:v>
                </c:pt>
                <c:pt idx="1624">
                  <c:v>0.31815578900083902</c:v>
                </c:pt>
                <c:pt idx="1625">
                  <c:v>0.31895893132907799</c:v>
                </c:pt>
                <c:pt idx="1626">
                  <c:v>0.31979816930412902</c:v>
                </c:pt>
                <c:pt idx="1627">
                  <c:v>0.32060233146962203</c:v>
                </c:pt>
                <c:pt idx="1628">
                  <c:v>0.32134265604655099</c:v>
                </c:pt>
                <c:pt idx="1629">
                  <c:v>0.32212927775455003</c:v>
                </c:pt>
                <c:pt idx="1630">
                  <c:v>0.32294789374611699</c:v>
                </c:pt>
                <c:pt idx="1631">
                  <c:v>0.32376148818696399</c:v>
                </c:pt>
                <c:pt idx="1632">
                  <c:v>0.32469565790857402</c:v>
                </c:pt>
                <c:pt idx="1633">
                  <c:v>0.32547730933750602</c:v>
                </c:pt>
                <c:pt idx="1634">
                  <c:v>0.32631256801298902</c:v>
                </c:pt>
                <c:pt idx="1635">
                  <c:v>0.32713187421807099</c:v>
                </c:pt>
                <c:pt idx="1636">
                  <c:v>0.32780455784507401</c:v>
                </c:pt>
                <c:pt idx="1637">
                  <c:v>0.32849596661358699</c:v>
                </c:pt>
                <c:pt idx="1638">
                  <c:v>0.32922653507782901</c:v>
                </c:pt>
                <c:pt idx="1639">
                  <c:v>0.33000918412549701</c:v>
                </c:pt>
                <c:pt idx="1640">
                  <c:v>0.33075806364897398</c:v>
                </c:pt>
                <c:pt idx="1641">
                  <c:v>0.33167063898829902</c:v>
                </c:pt>
                <c:pt idx="1642">
                  <c:v>0.33237482649727801</c:v>
                </c:pt>
                <c:pt idx="1643">
                  <c:v>0.33296130007772901</c:v>
                </c:pt>
                <c:pt idx="1644">
                  <c:v>0.33360707551546098</c:v>
                </c:pt>
                <c:pt idx="1645">
                  <c:v>0.334264126314815</c:v>
                </c:pt>
                <c:pt idx="1646">
                  <c:v>0.33481183765998002</c:v>
                </c:pt>
                <c:pt idx="1647">
                  <c:v>0.33547630143607599</c:v>
                </c:pt>
                <c:pt idx="1648">
                  <c:v>0.336038795370739</c:v>
                </c:pt>
                <c:pt idx="1649">
                  <c:v>0.33643675800400102</c:v>
                </c:pt>
                <c:pt idx="1650">
                  <c:v>0.33695995313043697</c:v>
                </c:pt>
                <c:pt idx="1651">
                  <c:v>0.33763789402723499</c:v>
                </c:pt>
                <c:pt idx="1652">
                  <c:v>0.33829950515802398</c:v>
                </c:pt>
                <c:pt idx="1653">
                  <c:v>0.33928866765052201</c:v>
                </c:pt>
                <c:pt idx="1654">
                  <c:v>0.34069273875026801</c:v>
                </c:pt>
                <c:pt idx="1655">
                  <c:v>0.34193076541383899</c:v>
                </c:pt>
                <c:pt idx="1656">
                  <c:v>0.34306571122514501</c:v>
                </c:pt>
                <c:pt idx="1657">
                  <c:v>0.34412981550058003</c:v>
                </c:pt>
                <c:pt idx="1658">
                  <c:v>0.344733685146626</c:v>
                </c:pt>
                <c:pt idx="1659">
                  <c:v>0.34554174459157799</c:v>
                </c:pt>
                <c:pt idx="1660">
                  <c:v>0.34634761935696001</c:v>
                </c:pt>
                <c:pt idx="1661">
                  <c:v>0.34711560187527701</c:v>
                </c:pt>
                <c:pt idx="1662">
                  <c:v>0.34791837969081402</c:v>
                </c:pt>
                <c:pt idx="1663">
                  <c:v>0.34833386945209499</c:v>
                </c:pt>
                <c:pt idx="1664">
                  <c:v>0.34871325599848901</c:v>
                </c:pt>
                <c:pt idx="1665">
                  <c:v>0.348896896830928</c:v>
                </c:pt>
                <c:pt idx="1666">
                  <c:v>0.34915306377306998</c:v>
                </c:pt>
                <c:pt idx="1667">
                  <c:v>0.34928137231513401</c:v>
                </c:pt>
                <c:pt idx="1668">
                  <c:v>0.34957612280823602</c:v>
                </c:pt>
                <c:pt idx="1669">
                  <c:v>0.349938434353815</c:v>
                </c:pt>
                <c:pt idx="1670">
                  <c:v>0.35020171523204502</c:v>
                </c:pt>
                <c:pt idx="1671">
                  <c:v>0.35046582145671801</c:v>
                </c:pt>
                <c:pt idx="1672">
                  <c:v>0.350722930511081</c:v>
                </c:pt>
                <c:pt idx="1673">
                  <c:v>0.351011566396492</c:v>
                </c:pt>
                <c:pt idx="1674">
                  <c:v>0.35120683822215598</c:v>
                </c:pt>
                <c:pt idx="1675">
                  <c:v>0.35141193990084801</c:v>
                </c:pt>
                <c:pt idx="1676">
                  <c:v>0.35158211141461398</c:v>
                </c:pt>
                <c:pt idx="1677">
                  <c:v>0.35171441420545801</c:v>
                </c:pt>
                <c:pt idx="1678">
                  <c:v>0.351744668817703</c:v>
                </c:pt>
                <c:pt idx="1679">
                  <c:v>0.35185018803142798</c:v>
                </c:pt>
                <c:pt idx="1680">
                  <c:v>0.35201926609831102</c:v>
                </c:pt>
                <c:pt idx="1681">
                  <c:v>0.35202650088561099</c:v>
                </c:pt>
                <c:pt idx="1682">
                  <c:v>0.35208065877418099</c:v>
                </c:pt>
                <c:pt idx="1683">
                  <c:v>0.35192438076948701</c:v>
                </c:pt>
                <c:pt idx="1684">
                  <c:v>0.35153230623103898</c:v>
                </c:pt>
                <c:pt idx="1685">
                  <c:v>0.35133919027603999</c:v>
                </c:pt>
                <c:pt idx="1686">
                  <c:v>0.35111801397096198</c:v>
                </c:pt>
                <c:pt idx="1687">
                  <c:v>0.350855004694902</c:v>
                </c:pt>
                <c:pt idx="1688">
                  <c:v>0.35062765770304</c:v>
                </c:pt>
                <c:pt idx="1689">
                  <c:v>0.35043197496059603</c:v>
                </c:pt>
                <c:pt idx="1690">
                  <c:v>0.350134357932884</c:v>
                </c:pt>
                <c:pt idx="1691">
                  <c:v>0.34990167905750102</c:v>
                </c:pt>
                <c:pt idx="1692">
                  <c:v>0.34976089612188599</c:v>
                </c:pt>
                <c:pt idx="1693">
                  <c:v>0.349748042808808</c:v>
                </c:pt>
                <c:pt idx="1694">
                  <c:v>0.34957165911842297</c:v>
                </c:pt>
                <c:pt idx="1695">
                  <c:v>0.34933219186328901</c:v>
                </c:pt>
                <c:pt idx="1696">
                  <c:v>0.34913843054136101</c:v>
                </c:pt>
                <c:pt idx="1697">
                  <c:v>0.34890721816759401</c:v>
                </c:pt>
                <c:pt idx="1698">
                  <c:v>0.34861312007532402</c:v>
                </c:pt>
                <c:pt idx="1699">
                  <c:v>0.34831702950284199</c:v>
                </c:pt>
                <c:pt idx="1700">
                  <c:v>0.347996403991158</c:v>
                </c:pt>
                <c:pt idx="1701">
                  <c:v>0.34745777469602002</c:v>
                </c:pt>
                <c:pt idx="1702">
                  <c:v>0.34710762578693399</c:v>
                </c:pt>
                <c:pt idx="1703">
                  <c:v>0.34688187474821303</c:v>
                </c:pt>
                <c:pt idx="1704">
                  <c:v>0.34664264841339898</c:v>
                </c:pt>
                <c:pt idx="1705">
                  <c:v>0.346494289908435</c:v>
                </c:pt>
                <c:pt idx="1706">
                  <c:v>0.34640256925329599</c:v>
                </c:pt>
                <c:pt idx="1707">
                  <c:v>0.34622387593812998</c:v>
                </c:pt>
                <c:pt idx="1708">
                  <c:v>0.34601608810089601</c:v>
                </c:pt>
                <c:pt idx="1709">
                  <c:v>0.345869614302589</c:v>
                </c:pt>
                <c:pt idx="1710">
                  <c:v>0.34569817595572699</c:v>
                </c:pt>
                <c:pt idx="1711">
                  <c:v>0.34564369872876299</c:v>
                </c:pt>
                <c:pt idx="1712">
                  <c:v>0.34571835186888999</c:v>
                </c:pt>
                <c:pt idx="1713">
                  <c:v>0.34565740552169899</c:v>
                </c:pt>
                <c:pt idx="1714">
                  <c:v>0.34555719598705897</c:v>
                </c:pt>
                <c:pt idx="1715">
                  <c:v>0.34553369842945297</c:v>
                </c:pt>
                <c:pt idx="1716">
                  <c:v>0.34548123493857402</c:v>
                </c:pt>
                <c:pt idx="1717">
                  <c:v>0.345442757405517</c:v>
                </c:pt>
                <c:pt idx="1718">
                  <c:v>0.34545887477106502</c:v>
                </c:pt>
                <c:pt idx="1719">
                  <c:v>0.34544909901815202</c:v>
                </c:pt>
                <c:pt idx="1720">
                  <c:v>0.34543747651615803</c:v>
                </c:pt>
                <c:pt idx="1721">
                  <c:v>0.34535152564120197</c:v>
                </c:pt>
                <c:pt idx="1722">
                  <c:v>0.34527955895916801</c:v>
                </c:pt>
                <c:pt idx="1723">
                  <c:v>0.34537783411501999</c:v>
                </c:pt>
                <c:pt idx="1724">
                  <c:v>0.34545348018163402</c:v>
                </c:pt>
                <c:pt idx="1725">
                  <c:v>0.34557200918969599</c:v>
                </c:pt>
                <c:pt idx="1726">
                  <c:v>0.34562031659956699</c:v>
                </c:pt>
                <c:pt idx="1727">
                  <c:v>0.34568546597807198</c:v>
                </c:pt>
                <c:pt idx="1728">
                  <c:v>0.34567497147757198</c:v>
                </c:pt>
                <c:pt idx="1729">
                  <c:v>0.34552003470695197</c:v>
                </c:pt>
                <c:pt idx="1730">
                  <c:v>0.34559978047427897</c:v>
                </c:pt>
                <c:pt idx="1731">
                  <c:v>0.34585305308467601</c:v>
                </c:pt>
                <c:pt idx="1732">
                  <c:v>0.34594441455748998</c:v>
                </c:pt>
                <c:pt idx="1733">
                  <c:v>0.34610526150198201</c:v>
                </c:pt>
                <c:pt idx="1734">
                  <c:v>0.346156177314833</c:v>
                </c:pt>
                <c:pt idx="1735">
                  <c:v>0.34592737723332601</c:v>
                </c:pt>
                <c:pt idx="1736">
                  <c:v>0.34593251438297201</c:v>
                </c:pt>
                <c:pt idx="1737">
                  <c:v>0.34604051092807903</c:v>
                </c:pt>
                <c:pt idx="1738">
                  <c:v>0.34616706051229101</c:v>
                </c:pt>
                <c:pt idx="1739">
                  <c:v>0.34654159258010098</c:v>
                </c:pt>
                <c:pt idx="1740">
                  <c:v>0.34675198357145398</c:v>
                </c:pt>
                <c:pt idx="1741">
                  <c:v>0.346946078761042</c:v>
                </c:pt>
                <c:pt idx="1742">
                  <c:v>0.34713119119340102</c:v>
                </c:pt>
                <c:pt idx="1743">
                  <c:v>0.34726495900582699</c:v>
                </c:pt>
                <c:pt idx="1744">
                  <c:v>0.34729229318065202</c:v>
                </c:pt>
                <c:pt idx="1745">
                  <c:v>0.3473870396041</c:v>
                </c:pt>
                <c:pt idx="1746">
                  <c:v>0.34746085266534099</c:v>
                </c:pt>
                <c:pt idx="1747">
                  <c:v>0.34758330128980303</c:v>
                </c:pt>
                <c:pt idx="1748">
                  <c:v>0.347808919592341</c:v>
                </c:pt>
                <c:pt idx="1749">
                  <c:v>0.34796359155756501</c:v>
                </c:pt>
                <c:pt idx="1750">
                  <c:v>0.34808000014395102</c:v>
                </c:pt>
                <c:pt idx="1751">
                  <c:v>0.34825879786959302</c:v>
                </c:pt>
                <c:pt idx="1752">
                  <c:v>0.34843485608270602</c:v>
                </c:pt>
                <c:pt idx="1753">
                  <c:v>0.34860999153512201</c:v>
                </c:pt>
                <c:pt idx="1754">
                  <c:v>0.34881020025642101</c:v>
                </c:pt>
                <c:pt idx="1755">
                  <c:v>0.349026607328907</c:v>
                </c:pt>
                <c:pt idx="1756">
                  <c:v>0.34917466267144998</c:v>
                </c:pt>
                <c:pt idx="1757">
                  <c:v>0.34942283801208401</c:v>
                </c:pt>
                <c:pt idx="1758">
                  <c:v>0.34973217436636</c:v>
                </c:pt>
                <c:pt idx="1759">
                  <c:v>0.35016311128882999</c:v>
                </c:pt>
                <c:pt idx="1760">
                  <c:v>0.35049242094026201</c:v>
                </c:pt>
                <c:pt idx="1761">
                  <c:v>0.35083399752011701</c:v>
                </c:pt>
                <c:pt idx="1762">
                  <c:v>0.35114154089584199</c:v>
                </c:pt>
                <c:pt idx="1763">
                  <c:v>0.35133818243380399</c:v>
                </c:pt>
                <c:pt idx="1764">
                  <c:v>0.351664395541472</c:v>
                </c:pt>
                <c:pt idx="1765">
                  <c:v>0.35209001246494598</c:v>
                </c:pt>
                <c:pt idx="1766">
                  <c:v>0.35245919119670699</c:v>
                </c:pt>
                <c:pt idx="1767">
                  <c:v>0.35286655931773597</c:v>
                </c:pt>
                <c:pt idx="1768">
                  <c:v>0.35323257105025102</c:v>
                </c:pt>
                <c:pt idx="1769">
                  <c:v>0.35355487722006501</c:v>
                </c:pt>
                <c:pt idx="1770">
                  <c:v>0.353858488151721</c:v>
                </c:pt>
                <c:pt idx="1771">
                  <c:v>0.35413758512280102</c:v>
                </c:pt>
                <c:pt idx="1772">
                  <c:v>0.35445417668504797</c:v>
                </c:pt>
                <c:pt idx="1773">
                  <c:v>0.35475047119520398</c:v>
                </c:pt>
                <c:pt idx="1774">
                  <c:v>0.35505351654297401</c:v>
                </c:pt>
                <c:pt idx="1775">
                  <c:v>0.35550879868288299</c:v>
                </c:pt>
                <c:pt idx="1776">
                  <c:v>0.355944042150454</c:v>
                </c:pt>
                <c:pt idx="1777">
                  <c:v>0.35621465096309401</c:v>
                </c:pt>
                <c:pt idx="1778">
                  <c:v>0.35647396363322198</c:v>
                </c:pt>
                <c:pt idx="1779">
                  <c:v>0.35666195445774701</c:v>
                </c:pt>
                <c:pt idx="1780">
                  <c:v>0.35665338443799699</c:v>
                </c:pt>
                <c:pt idx="1781">
                  <c:v>0.356840402968292</c:v>
                </c:pt>
                <c:pt idx="1782">
                  <c:v>0.35718489159740002</c:v>
                </c:pt>
                <c:pt idx="1783">
                  <c:v>0.35731817438969399</c:v>
                </c:pt>
                <c:pt idx="1784">
                  <c:v>0.357383062319034</c:v>
                </c:pt>
                <c:pt idx="1785">
                  <c:v>0.357498172048271</c:v>
                </c:pt>
                <c:pt idx="1786">
                  <c:v>0.357564557519848</c:v>
                </c:pt>
                <c:pt idx="1787">
                  <c:v>0.35766251116985898</c:v>
                </c:pt>
                <c:pt idx="1788">
                  <c:v>0.35786326007400299</c:v>
                </c:pt>
                <c:pt idx="1789">
                  <c:v>0.35795619057244699</c:v>
                </c:pt>
                <c:pt idx="1790">
                  <c:v>0.35801202888663203</c:v>
                </c:pt>
                <c:pt idx="1791">
                  <c:v>0.35800686211104599</c:v>
                </c:pt>
                <c:pt idx="1792">
                  <c:v>0.35794556776410302</c:v>
                </c:pt>
                <c:pt idx="1793">
                  <c:v>0.35787054082365399</c:v>
                </c:pt>
                <c:pt idx="1794">
                  <c:v>0.35771816171431797</c:v>
                </c:pt>
                <c:pt idx="1795">
                  <c:v>0.35751402995529002</c:v>
                </c:pt>
                <c:pt idx="1796">
                  <c:v>0.35730989284519399</c:v>
                </c:pt>
                <c:pt idx="1797">
                  <c:v>0.35708432692481201</c:v>
                </c:pt>
                <c:pt idx="1798">
                  <c:v>0.35682278393190497</c:v>
                </c:pt>
                <c:pt idx="1799">
                  <c:v>0.35647574040294699</c:v>
                </c:pt>
                <c:pt idx="1800">
                  <c:v>0.35622592030796402</c:v>
                </c:pt>
                <c:pt idx="1801">
                  <c:v>0.35609574659505999</c:v>
                </c:pt>
                <c:pt idx="1802">
                  <c:v>0.35568692977067101</c:v>
                </c:pt>
                <c:pt idx="1803">
                  <c:v>0.35515033150980502</c:v>
                </c:pt>
                <c:pt idx="1804">
                  <c:v>0.35474509221098699</c:v>
                </c:pt>
                <c:pt idx="1805">
                  <c:v>0.354117395379134</c:v>
                </c:pt>
                <c:pt idx="1806">
                  <c:v>0.35374129986222003</c:v>
                </c:pt>
                <c:pt idx="1807">
                  <c:v>0.35379440219444902</c:v>
                </c:pt>
                <c:pt idx="1808">
                  <c:v>0.353525638124146</c:v>
                </c:pt>
                <c:pt idx="1809">
                  <c:v>0.35315509624017799</c:v>
                </c:pt>
                <c:pt idx="1810">
                  <c:v>0.352804513165829</c:v>
                </c:pt>
                <c:pt idx="1811">
                  <c:v>0.35231343094704698</c:v>
                </c:pt>
                <c:pt idx="1812">
                  <c:v>0.35186148731485101</c:v>
                </c:pt>
                <c:pt idx="1813">
                  <c:v>0.35140861929081602</c:v>
                </c:pt>
                <c:pt idx="1814">
                  <c:v>0.35100914412916001</c:v>
                </c:pt>
                <c:pt idx="1815">
                  <c:v>0.35064969444855598</c:v>
                </c:pt>
                <c:pt idx="1816">
                  <c:v>0.35022948175336399</c:v>
                </c:pt>
                <c:pt idx="1817">
                  <c:v>0.34985720024338501</c:v>
                </c:pt>
                <c:pt idx="1818">
                  <c:v>0.349539066268164</c:v>
                </c:pt>
                <c:pt idx="1819">
                  <c:v>0.349177723358777</c:v>
                </c:pt>
                <c:pt idx="1820">
                  <c:v>0.34877523676024402</c:v>
                </c:pt>
                <c:pt idx="1821">
                  <c:v>0.34838772131513701</c:v>
                </c:pt>
                <c:pt idx="1822">
                  <c:v>0.34800239799653698</c:v>
                </c:pt>
                <c:pt idx="1823">
                  <c:v>0.34763449990692002</c:v>
                </c:pt>
                <c:pt idx="1824">
                  <c:v>0.34731180153744501</c:v>
                </c:pt>
                <c:pt idx="1825">
                  <c:v>0.34692082711712402</c:v>
                </c:pt>
                <c:pt idx="1826">
                  <c:v>0.34652456899053002</c:v>
                </c:pt>
                <c:pt idx="1827">
                  <c:v>0.34615662850985102</c:v>
                </c:pt>
                <c:pt idx="1828">
                  <c:v>0.34576275158466802</c:v>
                </c:pt>
                <c:pt idx="1829">
                  <c:v>0.34533708898763399</c:v>
                </c:pt>
                <c:pt idx="1830">
                  <c:v>0.34492749906257503</c:v>
                </c:pt>
                <c:pt idx="1831">
                  <c:v>0.34452426190704799</c:v>
                </c:pt>
                <c:pt idx="1832">
                  <c:v>0.34410563942278399</c:v>
                </c:pt>
                <c:pt idx="1833">
                  <c:v>0.34369490913373502</c:v>
                </c:pt>
                <c:pt idx="1834">
                  <c:v>0.34331198105736399</c:v>
                </c:pt>
                <c:pt idx="1835">
                  <c:v>0.34294449784986297</c:v>
                </c:pt>
                <c:pt idx="1836">
                  <c:v>0.34257870734405999</c:v>
                </c:pt>
                <c:pt idx="1837">
                  <c:v>0.342179158268411</c:v>
                </c:pt>
                <c:pt idx="1838">
                  <c:v>0.341775838633746</c:v>
                </c:pt>
                <c:pt idx="1839">
                  <c:v>0.34136038047005801</c:v>
                </c:pt>
                <c:pt idx="1840">
                  <c:v>0.34097439021897002</c:v>
                </c:pt>
                <c:pt idx="1841">
                  <c:v>0.34067774390467798</c:v>
                </c:pt>
                <c:pt idx="1842">
                  <c:v>0.34033026928438798</c:v>
                </c:pt>
                <c:pt idx="1843">
                  <c:v>0.34010097956208002</c:v>
                </c:pt>
                <c:pt idx="1844">
                  <c:v>0.33961801355535598</c:v>
                </c:pt>
                <c:pt idx="1845">
                  <c:v>0.338915589155662</c:v>
                </c:pt>
                <c:pt idx="1846">
                  <c:v>0.338347664704998</c:v>
                </c:pt>
                <c:pt idx="1847">
                  <c:v>0.33764078175175199</c:v>
                </c:pt>
                <c:pt idx="1848">
                  <c:v>0.33713727725019899</c:v>
                </c:pt>
                <c:pt idx="1849">
                  <c:v>0.33685521700821602</c:v>
                </c:pt>
                <c:pt idx="1850">
                  <c:v>0.336376027309226</c:v>
                </c:pt>
                <c:pt idx="1851">
                  <c:v>0.33590068526151101</c:v>
                </c:pt>
                <c:pt idx="1852">
                  <c:v>0.335410174588537</c:v>
                </c:pt>
                <c:pt idx="1853">
                  <c:v>0.33474120719221501</c:v>
                </c:pt>
                <c:pt idx="1854">
                  <c:v>0.33433047931449</c:v>
                </c:pt>
                <c:pt idx="1855">
                  <c:v>0.33409767654269601</c:v>
                </c:pt>
                <c:pt idx="1856">
                  <c:v>0.33385365279961898</c:v>
                </c:pt>
                <c:pt idx="1857">
                  <c:v>0.33364883135635298</c:v>
                </c:pt>
                <c:pt idx="1858">
                  <c:v>0.33357027970099301</c:v>
                </c:pt>
                <c:pt idx="1859">
                  <c:v>0.33357418800264299</c:v>
                </c:pt>
                <c:pt idx="1860">
                  <c:v>0.333648588717882</c:v>
                </c:pt>
                <c:pt idx="1861">
                  <c:v>0.33385573240727301</c:v>
                </c:pt>
                <c:pt idx="1862">
                  <c:v>0.334159487548982</c:v>
                </c:pt>
                <c:pt idx="1863">
                  <c:v>0.33452692529502798</c:v>
                </c:pt>
                <c:pt idx="1864">
                  <c:v>0.33499962537914801</c:v>
                </c:pt>
                <c:pt idx="1865">
                  <c:v>0.33552088882097503</c:v>
                </c:pt>
                <c:pt idx="1866">
                  <c:v>0.336077630959628</c:v>
                </c:pt>
                <c:pt idx="1867">
                  <c:v>0.33640251599898002</c:v>
                </c:pt>
                <c:pt idx="1868">
                  <c:v>0.33664625790448599</c:v>
                </c:pt>
                <c:pt idx="1869">
                  <c:v>0.33688018807106601</c:v>
                </c:pt>
                <c:pt idx="1870">
                  <c:v>0.33695313873320898</c:v>
                </c:pt>
                <c:pt idx="1871">
                  <c:v>0.33721386290024202</c:v>
                </c:pt>
                <c:pt idx="1872">
                  <c:v>0.33754125051758499</c:v>
                </c:pt>
                <c:pt idx="1873">
                  <c:v>0.33780632736267902</c:v>
                </c:pt>
                <c:pt idx="1874">
                  <c:v>0.33828108165389997</c:v>
                </c:pt>
                <c:pt idx="1875">
                  <c:v>0.338358263125564</c:v>
                </c:pt>
                <c:pt idx="1876">
                  <c:v>0.33825980871008599</c:v>
                </c:pt>
                <c:pt idx="1877">
                  <c:v>0.33807107455521801</c:v>
                </c:pt>
                <c:pt idx="1878">
                  <c:v>0.33754030350387898</c:v>
                </c:pt>
                <c:pt idx="1879">
                  <c:v>0.337273586367205</c:v>
                </c:pt>
                <c:pt idx="1880">
                  <c:v>0.33706765313772602</c:v>
                </c:pt>
                <c:pt idx="1881">
                  <c:v>0.33677430948764098</c:v>
                </c:pt>
                <c:pt idx="1882">
                  <c:v>0.33669410528823202</c:v>
                </c:pt>
                <c:pt idx="1883">
                  <c:v>0.33634032143677001</c:v>
                </c:pt>
                <c:pt idx="1884">
                  <c:v>0.335707678185792</c:v>
                </c:pt>
                <c:pt idx="1885">
                  <c:v>0.33523791202394398</c:v>
                </c:pt>
                <c:pt idx="1886">
                  <c:v>0.33476239364634403</c:v>
                </c:pt>
                <c:pt idx="1887">
                  <c:v>0.33417211259511698</c:v>
                </c:pt>
                <c:pt idx="1888">
                  <c:v>0.33371070529114299</c:v>
                </c:pt>
                <c:pt idx="1889">
                  <c:v>0.33311553678211098</c:v>
                </c:pt>
                <c:pt idx="1890">
                  <c:v>0.332270900966464</c:v>
                </c:pt>
                <c:pt idx="1891">
                  <c:v>0.33156675047800499</c:v>
                </c:pt>
                <c:pt idx="1892">
                  <c:v>0.33098026861817398</c:v>
                </c:pt>
                <c:pt idx="1893">
                  <c:v>0.33021136747409802</c:v>
                </c:pt>
                <c:pt idx="1894">
                  <c:v>0.32937262101746501</c:v>
                </c:pt>
                <c:pt idx="1895">
                  <c:v>0.32854845013551298</c:v>
                </c:pt>
                <c:pt idx="1896">
                  <c:v>0.32768320939449702</c:v>
                </c:pt>
                <c:pt idx="1897">
                  <c:v>0.32670269476687003</c:v>
                </c:pt>
                <c:pt idx="1898">
                  <c:v>0.32592959592795601</c:v>
                </c:pt>
                <c:pt idx="1899">
                  <c:v>0.32529983230829701</c:v>
                </c:pt>
                <c:pt idx="1900">
                  <c:v>0.32455250840309402</c:v>
                </c:pt>
                <c:pt idx="1901">
                  <c:v>0.32378140238016201</c:v>
                </c:pt>
                <c:pt idx="1902">
                  <c:v>0.323034745246782</c:v>
                </c:pt>
                <c:pt idx="1903">
                  <c:v>0.32218792729611101</c:v>
                </c:pt>
                <c:pt idx="1904">
                  <c:v>0.32158152165171799</c:v>
                </c:pt>
                <c:pt idx="1905">
                  <c:v>0.32114717370035401</c:v>
                </c:pt>
                <c:pt idx="1906">
                  <c:v>0.32059992013980598</c:v>
                </c:pt>
                <c:pt idx="1907">
                  <c:v>0.32017495794320899</c:v>
                </c:pt>
                <c:pt idx="1908">
                  <c:v>0.31955771163426799</c:v>
                </c:pt>
                <c:pt idx="1909">
                  <c:v>0.31879688932217298</c:v>
                </c:pt>
                <c:pt idx="1910">
                  <c:v>0.31810011068591498</c:v>
                </c:pt>
                <c:pt idx="1911">
                  <c:v>0.31728540251876902</c:v>
                </c:pt>
                <c:pt idx="1912">
                  <c:v>0.31676087281467302</c:v>
                </c:pt>
                <c:pt idx="1913">
                  <c:v>0.31636105766101502</c:v>
                </c:pt>
                <c:pt idx="1914">
                  <c:v>0.31588035028991901</c:v>
                </c:pt>
                <c:pt idx="1915">
                  <c:v>0.31558269597880401</c:v>
                </c:pt>
                <c:pt idx="1916">
                  <c:v>0.31509327127674602</c:v>
                </c:pt>
                <c:pt idx="1917">
                  <c:v>0.31440656220911101</c:v>
                </c:pt>
                <c:pt idx="1918">
                  <c:v>0.313897916863006</c:v>
                </c:pt>
                <c:pt idx="1919">
                  <c:v>0.31336936152843597</c:v>
                </c:pt>
                <c:pt idx="1920">
                  <c:v>0.31291383364372799</c:v>
                </c:pt>
                <c:pt idx="1921">
                  <c:v>0.31248026454049199</c:v>
                </c:pt>
                <c:pt idx="1922">
                  <c:v>0.31209815983710198</c:v>
                </c:pt>
                <c:pt idx="1923">
                  <c:v>0.31183654404913003</c:v>
                </c:pt>
                <c:pt idx="1924">
                  <c:v>0.311568434965526</c:v>
                </c:pt>
                <c:pt idx="1925">
                  <c:v>0.31134730774442199</c:v>
                </c:pt>
                <c:pt idx="1926">
                  <c:v>0.31116578386836902</c:v>
                </c:pt>
                <c:pt idx="1927">
                  <c:v>0.31106669978854601</c:v>
                </c:pt>
                <c:pt idx="1928">
                  <c:v>0.31078163179644203</c:v>
                </c:pt>
                <c:pt idx="1929">
                  <c:v>0.310281376493661</c:v>
                </c:pt>
                <c:pt idx="1930">
                  <c:v>0.31002485056465001</c:v>
                </c:pt>
                <c:pt idx="1931">
                  <c:v>0.309807020215771</c:v>
                </c:pt>
                <c:pt idx="1932">
                  <c:v>0.30949758260124899</c:v>
                </c:pt>
                <c:pt idx="1933">
                  <c:v>0.30954461183990301</c:v>
                </c:pt>
                <c:pt idx="1934">
                  <c:v>0.30952521661433902</c:v>
                </c:pt>
                <c:pt idx="1935">
                  <c:v>0.308922484263286</c:v>
                </c:pt>
                <c:pt idx="1936">
                  <c:v>0.30858539634960702</c:v>
                </c:pt>
                <c:pt idx="1937">
                  <c:v>0.308293639198923</c:v>
                </c:pt>
                <c:pt idx="1938">
                  <c:v>0.307657768031594</c:v>
                </c:pt>
                <c:pt idx="1939">
                  <c:v>0.30751484673496199</c:v>
                </c:pt>
                <c:pt idx="1940">
                  <c:v>0.307362796523929</c:v>
                </c:pt>
                <c:pt idx="1941">
                  <c:v>0.30680832118672402</c:v>
                </c:pt>
                <c:pt idx="1942">
                  <c:v>0.30648183921162703</c:v>
                </c:pt>
                <c:pt idx="1943">
                  <c:v>0.30610569176253899</c:v>
                </c:pt>
                <c:pt idx="1944">
                  <c:v>0.305637771760076</c:v>
                </c:pt>
                <c:pt idx="1945">
                  <c:v>0.30544924491396502</c:v>
                </c:pt>
                <c:pt idx="1946">
                  <c:v>0.30517698851369701</c:v>
                </c:pt>
                <c:pt idx="1947">
                  <c:v>0.30481484010693199</c:v>
                </c:pt>
                <c:pt idx="1948">
                  <c:v>0.30444422852060998</c:v>
                </c:pt>
                <c:pt idx="1949">
                  <c:v>0.30401688481886702</c:v>
                </c:pt>
                <c:pt idx="1950">
                  <c:v>0.303547968333512</c:v>
                </c:pt>
                <c:pt idx="1951">
                  <c:v>0.30307355766763799</c:v>
                </c:pt>
                <c:pt idx="1952">
                  <c:v>0.30252069174024898</c:v>
                </c:pt>
                <c:pt idx="1953">
                  <c:v>0.302129487208811</c:v>
                </c:pt>
                <c:pt idx="1954">
                  <c:v>0.30169287621223001</c:v>
                </c:pt>
                <c:pt idx="1955">
                  <c:v>0.30150834419396499</c:v>
                </c:pt>
                <c:pt idx="1956">
                  <c:v>0.30172969820967399</c:v>
                </c:pt>
                <c:pt idx="1957">
                  <c:v>0.30140469520301399</c:v>
                </c:pt>
                <c:pt idx="1958">
                  <c:v>0.30092410685701998</c:v>
                </c:pt>
                <c:pt idx="1959">
                  <c:v>0.30053812139110803</c:v>
                </c:pt>
                <c:pt idx="1960">
                  <c:v>0.29977692211005702</c:v>
                </c:pt>
                <c:pt idx="1961">
                  <c:v>0.29957579303993098</c:v>
                </c:pt>
                <c:pt idx="1962">
                  <c:v>0.29980390161450499</c:v>
                </c:pt>
                <c:pt idx="1963">
                  <c:v>0.299785354492001</c:v>
                </c:pt>
                <c:pt idx="1964">
                  <c:v>0.299901695180042</c:v>
                </c:pt>
                <c:pt idx="1965">
                  <c:v>0.29997036029583701</c:v>
                </c:pt>
                <c:pt idx="1966">
                  <c:v>0.29994416982222699</c:v>
                </c:pt>
                <c:pt idx="1967">
                  <c:v>0.300008513704351</c:v>
                </c:pt>
                <c:pt idx="1968">
                  <c:v>0.30017639047549199</c:v>
                </c:pt>
                <c:pt idx="1969">
                  <c:v>0.300255502222319</c:v>
                </c:pt>
                <c:pt idx="1970">
                  <c:v>0.30019002812376899</c:v>
                </c:pt>
                <c:pt idx="1971">
                  <c:v>0.300374300415715</c:v>
                </c:pt>
                <c:pt idx="1972">
                  <c:v>0.300810177893511</c:v>
                </c:pt>
                <c:pt idx="1973">
                  <c:v>0.301017596658465</c:v>
                </c:pt>
                <c:pt idx="1974">
                  <c:v>0.30135955307023898</c:v>
                </c:pt>
                <c:pt idx="1975">
                  <c:v>0.30134480722239199</c:v>
                </c:pt>
                <c:pt idx="1976">
                  <c:v>0.30079501359411198</c:v>
                </c:pt>
                <c:pt idx="1977">
                  <c:v>0.30059259304938801</c:v>
                </c:pt>
                <c:pt idx="1978">
                  <c:v>0.30041092798892199</c:v>
                </c:pt>
                <c:pt idx="1979">
                  <c:v>0.30024550848667297</c:v>
                </c:pt>
                <c:pt idx="1980">
                  <c:v>0.30042446877721202</c:v>
                </c:pt>
                <c:pt idx="1981">
                  <c:v>0.30032625416443298</c:v>
                </c:pt>
                <c:pt idx="1982">
                  <c:v>0.299931781217183</c:v>
                </c:pt>
                <c:pt idx="1983">
                  <c:v>0.299717937514902</c:v>
                </c:pt>
                <c:pt idx="1984">
                  <c:v>0.29944587688013402</c:v>
                </c:pt>
                <c:pt idx="1985">
                  <c:v>0.29906669569548799</c:v>
                </c:pt>
                <c:pt idx="1986">
                  <c:v>0.29869734613781701</c:v>
                </c:pt>
                <c:pt idx="1987">
                  <c:v>0.29842330874171902</c:v>
                </c:pt>
                <c:pt idx="1988">
                  <c:v>0.29810690035454301</c:v>
                </c:pt>
                <c:pt idx="1989">
                  <c:v>0.29787059924845899</c:v>
                </c:pt>
                <c:pt idx="1990">
                  <c:v>0.29773588642747101</c:v>
                </c:pt>
                <c:pt idx="1991">
                  <c:v>0.29783002181472601</c:v>
                </c:pt>
                <c:pt idx="1992">
                  <c:v>0.29738764030548798</c:v>
                </c:pt>
                <c:pt idx="1993">
                  <c:v>0.29687998327417398</c:v>
                </c:pt>
                <c:pt idx="1994">
                  <c:v>0.29705489713641298</c:v>
                </c:pt>
                <c:pt idx="1995">
                  <c:v>0.29678764491676302</c:v>
                </c:pt>
                <c:pt idx="1996">
                  <c:v>0.29667344907175303</c:v>
                </c:pt>
                <c:pt idx="1997">
                  <c:v>0.296704428856297</c:v>
                </c:pt>
                <c:pt idx="1998">
                  <c:v>0.29623043497049201</c:v>
                </c:pt>
                <c:pt idx="1999">
                  <c:v>0.296190020940371</c:v>
                </c:pt>
                <c:pt idx="2000">
                  <c:v>0.29640167827925401</c:v>
                </c:pt>
                <c:pt idx="2001">
                  <c:v>0.29696410017971098</c:v>
                </c:pt>
                <c:pt idx="2002">
                  <c:v>0.29723438008556702</c:v>
                </c:pt>
                <c:pt idx="2003">
                  <c:v>0.29664414661678201</c:v>
                </c:pt>
                <c:pt idx="2004">
                  <c:v>0.29663458400137799</c:v>
                </c:pt>
                <c:pt idx="2005">
                  <c:v>0.29669678128983101</c:v>
                </c:pt>
                <c:pt idx="2006">
                  <c:v>0.29658627353988698</c:v>
                </c:pt>
                <c:pt idx="2007">
                  <c:v>0.29720025258351701</c:v>
                </c:pt>
                <c:pt idx="2008">
                  <c:v>0.297226230304105</c:v>
                </c:pt>
                <c:pt idx="2009">
                  <c:v>0.296934837844748</c:v>
                </c:pt>
                <c:pt idx="2010">
                  <c:v>0.29753937205243203</c:v>
                </c:pt>
                <c:pt idx="2011">
                  <c:v>0.29791919074887302</c:v>
                </c:pt>
                <c:pt idx="2012">
                  <c:v>0.29825256015070001</c:v>
                </c:pt>
                <c:pt idx="2013">
                  <c:v>0.29874601110736498</c:v>
                </c:pt>
                <c:pt idx="2014">
                  <c:v>0.29854419897800899</c:v>
                </c:pt>
                <c:pt idx="2015">
                  <c:v>0.29849471988264098</c:v>
                </c:pt>
                <c:pt idx="2016">
                  <c:v>0.29867017687772301</c:v>
                </c:pt>
                <c:pt idx="2017">
                  <c:v>0.29884002290991601</c:v>
                </c:pt>
                <c:pt idx="2018">
                  <c:v>0.29861598654265098</c:v>
                </c:pt>
                <c:pt idx="2019">
                  <c:v>0.29795258042802197</c:v>
                </c:pt>
                <c:pt idx="2020">
                  <c:v>0.29733773888500398</c:v>
                </c:pt>
                <c:pt idx="2021">
                  <c:v>0.29707242844112502</c:v>
                </c:pt>
                <c:pt idx="2022">
                  <c:v>0.29751468958848698</c:v>
                </c:pt>
                <c:pt idx="2023">
                  <c:v>0.29828648860645401</c:v>
                </c:pt>
                <c:pt idx="2024">
                  <c:v>0.29876431604525999</c:v>
                </c:pt>
                <c:pt idx="2025">
                  <c:v>0.29828237202041802</c:v>
                </c:pt>
                <c:pt idx="2026">
                  <c:v>0.29712079075883302</c:v>
                </c:pt>
                <c:pt idx="2027">
                  <c:v>0.29674284270655199</c:v>
                </c:pt>
                <c:pt idx="2028">
                  <c:v>0.29728552156543497</c:v>
                </c:pt>
                <c:pt idx="2029">
                  <c:v>0.29754563987277</c:v>
                </c:pt>
                <c:pt idx="2030">
                  <c:v>0.297174908104403</c:v>
                </c:pt>
                <c:pt idx="2031">
                  <c:v>0.29672423205131099</c:v>
                </c:pt>
                <c:pt idx="2032">
                  <c:v>0.29607529396750898</c:v>
                </c:pt>
                <c:pt idx="2033">
                  <c:v>0.29577288291541998</c:v>
                </c:pt>
                <c:pt idx="2034">
                  <c:v>0.29604834095447202</c:v>
                </c:pt>
                <c:pt idx="2035">
                  <c:v>0.296013762252269</c:v>
                </c:pt>
                <c:pt idx="2036">
                  <c:v>0.29536962981329201</c:v>
                </c:pt>
                <c:pt idx="2037">
                  <c:v>0.29471663249455299</c:v>
                </c:pt>
                <c:pt idx="2038">
                  <c:v>0.29510006432146701</c:v>
                </c:pt>
                <c:pt idx="2039">
                  <c:v>0.29581217988928399</c:v>
                </c:pt>
                <c:pt idx="2040">
                  <c:v>0.295677862212748</c:v>
                </c:pt>
                <c:pt idx="2041">
                  <c:v>0.29549742368683501</c:v>
                </c:pt>
                <c:pt idx="2042">
                  <c:v>0.29532184735337702</c:v>
                </c:pt>
                <c:pt idx="2043">
                  <c:v>0.294661553194703</c:v>
                </c:pt>
                <c:pt idx="2044">
                  <c:v>0.29462860326762902</c:v>
                </c:pt>
                <c:pt idx="2045">
                  <c:v>0.29434859352573201</c:v>
                </c:pt>
                <c:pt idx="2046">
                  <c:v>0.29330775741156101</c:v>
                </c:pt>
                <c:pt idx="2047">
                  <c:v>0.29336341675349697</c:v>
                </c:pt>
                <c:pt idx="2048">
                  <c:v>0.29343736670797799</c:v>
                </c:pt>
                <c:pt idx="2049">
                  <c:v>0.293069118644393</c:v>
                </c:pt>
                <c:pt idx="2050">
                  <c:v>0.29332429978551899</c:v>
                </c:pt>
                <c:pt idx="2051">
                  <c:v>0.29291030224612002</c:v>
                </c:pt>
                <c:pt idx="2052">
                  <c:v>0.29223552613304798</c:v>
                </c:pt>
                <c:pt idx="2053">
                  <c:v>0.291747190472252</c:v>
                </c:pt>
                <c:pt idx="2054">
                  <c:v>0.29127121276432399</c:v>
                </c:pt>
                <c:pt idx="2055">
                  <c:v>0.29194250910871</c:v>
                </c:pt>
                <c:pt idx="2056">
                  <c:v>0.29194297112754902</c:v>
                </c:pt>
                <c:pt idx="2057">
                  <c:v>0.29098477501789</c:v>
                </c:pt>
                <c:pt idx="2058">
                  <c:v>0.29030633223235802</c:v>
                </c:pt>
                <c:pt idx="2059">
                  <c:v>0.288938310057965</c:v>
                </c:pt>
                <c:pt idx="2060">
                  <c:v>0.28788786473113798</c:v>
                </c:pt>
                <c:pt idx="2061">
                  <c:v>0.287745711624315</c:v>
                </c:pt>
                <c:pt idx="2062">
                  <c:v>0.28707131113868201</c:v>
                </c:pt>
                <c:pt idx="2063">
                  <c:v>0.28606067765246501</c:v>
                </c:pt>
                <c:pt idx="2064">
                  <c:v>0.28556244595740199</c:v>
                </c:pt>
                <c:pt idx="2065">
                  <c:v>0.285981587420926</c:v>
                </c:pt>
                <c:pt idx="2066">
                  <c:v>0.286667686307081</c:v>
                </c:pt>
                <c:pt idx="2067">
                  <c:v>0.28538881452769699</c:v>
                </c:pt>
                <c:pt idx="2068">
                  <c:v>0.283859279508625</c:v>
                </c:pt>
                <c:pt idx="2069">
                  <c:v>0.28269779162041098</c:v>
                </c:pt>
                <c:pt idx="2070">
                  <c:v>0.28148831528516099</c:v>
                </c:pt>
                <c:pt idx="2071">
                  <c:v>0.28197728293700502</c:v>
                </c:pt>
                <c:pt idx="2072">
                  <c:v>0.280769774687188</c:v>
                </c:pt>
                <c:pt idx="2073">
                  <c:v>0.278696247927607</c:v>
                </c:pt>
                <c:pt idx="2074">
                  <c:v>0.27816644126456602</c:v>
                </c:pt>
                <c:pt idx="2075">
                  <c:v>0.27710943366649898</c:v>
                </c:pt>
                <c:pt idx="2076">
                  <c:v>0.27704535498611399</c:v>
                </c:pt>
                <c:pt idx="2077">
                  <c:v>0.27800058818090401</c:v>
                </c:pt>
                <c:pt idx="2078">
                  <c:v>0.27827240377853502</c:v>
                </c:pt>
                <c:pt idx="2079">
                  <c:v>0.27724075970596102</c:v>
                </c:pt>
                <c:pt idx="2080">
                  <c:v>0.275882520769337</c:v>
                </c:pt>
                <c:pt idx="2081">
                  <c:v>0.27561789309934798</c:v>
                </c:pt>
                <c:pt idx="2082">
                  <c:v>0.27297504396674299</c:v>
                </c:pt>
                <c:pt idx="2083">
                  <c:v>0.271511956924743</c:v>
                </c:pt>
                <c:pt idx="2084">
                  <c:v>0.27102346052994902</c:v>
                </c:pt>
                <c:pt idx="2085">
                  <c:v>0.26993932846442298</c:v>
                </c:pt>
                <c:pt idx="2086">
                  <c:v>0.26889820896014499</c:v>
                </c:pt>
                <c:pt idx="2087">
                  <c:v>0.26817182696641101</c:v>
                </c:pt>
                <c:pt idx="2088">
                  <c:v>0.267856339299335</c:v>
                </c:pt>
                <c:pt idx="2089">
                  <c:v>0.26625535008946499</c:v>
                </c:pt>
                <c:pt idx="2090">
                  <c:v>0.26444022757716001</c:v>
                </c:pt>
                <c:pt idx="2091">
                  <c:v>0.263463794315908</c:v>
                </c:pt>
                <c:pt idx="2092">
                  <c:v>0.26095079080302402</c:v>
                </c:pt>
                <c:pt idx="2093">
                  <c:v>0.26234784379121201</c:v>
                </c:pt>
                <c:pt idx="2094">
                  <c:v>0.26416639166698702</c:v>
                </c:pt>
                <c:pt idx="2095">
                  <c:v>0.26055299234982898</c:v>
                </c:pt>
                <c:pt idx="2096">
                  <c:v>0.25719478380766903</c:v>
                </c:pt>
                <c:pt idx="2097">
                  <c:v>0.25575210797179998</c:v>
                </c:pt>
                <c:pt idx="2098">
                  <c:v>0.251709265001413</c:v>
                </c:pt>
                <c:pt idx="2099">
                  <c:v>0.251549544452419</c:v>
                </c:pt>
              </c:numCache>
            </c:numRef>
          </c:yVal>
          <c:smooth val="1"/>
          <c:extLst>
            <c:ext xmlns:c16="http://schemas.microsoft.com/office/drawing/2014/chart" uri="{C3380CC4-5D6E-409C-BE32-E72D297353CC}">
              <c16:uniqueId val="{00000009-0B7D-0741-AC4D-857EB043BEB4}"/>
            </c:ext>
          </c:extLst>
        </c:ser>
        <c:ser>
          <c:idx val="9"/>
          <c:order val="9"/>
          <c:tx>
            <c:strRef>
              <c:f>DEA_All_Sites_Ref!$A$49</c:f>
              <c:strCache>
                <c:ptCount val="1"/>
                <c:pt idx="0">
                  <c:v>20180314_DOO</c:v>
                </c:pt>
              </c:strCache>
            </c:strRef>
          </c:tx>
          <c:spPr>
            <a:ln w="19050" cap="rnd">
              <a:solidFill>
                <a:schemeClr val="accent4">
                  <a:lumMod val="60000"/>
                </a:schemeClr>
              </a:solidFill>
              <a:prstDash val="dash"/>
              <a:round/>
            </a:ln>
            <a:effectLst/>
          </c:spPr>
          <c:marker>
            <c:symbol val="none"/>
          </c:marker>
          <c:xVal>
            <c:numRef>
              <c:f>DEA_All_Sites_Ref!$B$48:$CDT$48</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DEA_All_Sites_Ref!$B$49:$CDT$49</c:f>
              <c:numCache>
                <c:formatCode>0.00E+00</c:formatCode>
                <c:ptCount val="2151"/>
                <c:pt idx="0">
                  <c:v>3.7796677642825002E-2</c:v>
                </c:pt>
                <c:pt idx="1">
                  <c:v>3.7813948024763698E-2</c:v>
                </c:pt>
                <c:pt idx="2">
                  <c:v>3.7987392023173201E-2</c:v>
                </c:pt>
                <c:pt idx="3">
                  <c:v>3.8225556356246401E-2</c:v>
                </c:pt>
                <c:pt idx="4">
                  <c:v>3.8381085009306697E-2</c:v>
                </c:pt>
                <c:pt idx="5">
                  <c:v>3.8274103283587102E-2</c:v>
                </c:pt>
                <c:pt idx="6">
                  <c:v>3.8419012324604498E-2</c:v>
                </c:pt>
                <c:pt idx="7">
                  <c:v>3.8638660761813999E-2</c:v>
                </c:pt>
                <c:pt idx="8">
                  <c:v>3.8725254629051201E-2</c:v>
                </c:pt>
                <c:pt idx="9">
                  <c:v>3.8930231184890002E-2</c:v>
                </c:pt>
                <c:pt idx="10">
                  <c:v>3.9170316215844603E-2</c:v>
                </c:pt>
                <c:pt idx="11">
                  <c:v>3.9344148496621802E-2</c:v>
                </c:pt>
                <c:pt idx="12">
                  <c:v>3.9388475998207002E-2</c:v>
                </c:pt>
                <c:pt idx="13">
                  <c:v>3.9649374583385397E-2</c:v>
                </c:pt>
                <c:pt idx="14">
                  <c:v>3.9876929780927002E-2</c:v>
                </c:pt>
                <c:pt idx="15">
                  <c:v>3.9966856243710297E-2</c:v>
                </c:pt>
                <c:pt idx="16">
                  <c:v>4.0129848093315101E-2</c:v>
                </c:pt>
                <c:pt idx="17">
                  <c:v>4.0359152963528898E-2</c:v>
                </c:pt>
                <c:pt idx="18">
                  <c:v>4.05982766227738E-2</c:v>
                </c:pt>
                <c:pt idx="19">
                  <c:v>4.0794916501360898E-2</c:v>
                </c:pt>
                <c:pt idx="20">
                  <c:v>4.0991422570390998E-2</c:v>
                </c:pt>
                <c:pt idx="21">
                  <c:v>4.1206504232253E-2</c:v>
                </c:pt>
                <c:pt idx="22">
                  <c:v>4.14538601825356E-2</c:v>
                </c:pt>
                <c:pt idx="23">
                  <c:v>4.1735053062066603E-2</c:v>
                </c:pt>
                <c:pt idx="24">
                  <c:v>4.19462839574977E-2</c:v>
                </c:pt>
                <c:pt idx="25">
                  <c:v>4.2148601442007598E-2</c:v>
                </c:pt>
                <c:pt idx="26">
                  <c:v>4.2401901161657297E-2</c:v>
                </c:pt>
                <c:pt idx="27">
                  <c:v>4.2716455329672602E-2</c:v>
                </c:pt>
                <c:pt idx="28">
                  <c:v>4.2979077113126998E-2</c:v>
                </c:pt>
                <c:pt idx="29">
                  <c:v>4.3225900234150398E-2</c:v>
                </c:pt>
                <c:pt idx="30">
                  <c:v>4.35318862421364E-2</c:v>
                </c:pt>
                <c:pt idx="31">
                  <c:v>4.38583987233509E-2</c:v>
                </c:pt>
                <c:pt idx="32">
                  <c:v>4.4213888188931003E-2</c:v>
                </c:pt>
                <c:pt idx="33">
                  <c:v>4.4544987181696402E-2</c:v>
                </c:pt>
                <c:pt idx="34">
                  <c:v>4.4754957994550197E-2</c:v>
                </c:pt>
                <c:pt idx="35">
                  <c:v>4.5050959188994898E-2</c:v>
                </c:pt>
                <c:pt idx="36">
                  <c:v>4.5376165354291099E-2</c:v>
                </c:pt>
                <c:pt idx="37">
                  <c:v>4.5675609455015601E-2</c:v>
                </c:pt>
                <c:pt idx="38">
                  <c:v>4.60387515172965E-2</c:v>
                </c:pt>
                <c:pt idx="39">
                  <c:v>4.6335845604912398E-2</c:v>
                </c:pt>
                <c:pt idx="40">
                  <c:v>4.6588037129424602E-2</c:v>
                </c:pt>
                <c:pt idx="41">
                  <c:v>4.6875663727119099E-2</c:v>
                </c:pt>
                <c:pt idx="42">
                  <c:v>4.7218128138011101E-2</c:v>
                </c:pt>
                <c:pt idx="43">
                  <c:v>4.7532632855976503E-2</c:v>
                </c:pt>
                <c:pt idx="44">
                  <c:v>4.7809624849235802E-2</c:v>
                </c:pt>
                <c:pt idx="45">
                  <c:v>4.81228986576882E-2</c:v>
                </c:pt>
                <c:pt idx="46">
                  <c:v>4.8398844660431199E-2</c:v>
                </c:pt>
                <c:pt idx="47">
                  <c:v>4.86544842918692E-2</c:v>
                </c:pt>
                <c:pt idx="48">
                  <c:v>4.8920327158682997E-2</c:v>
                </c:pt>
                <c:pt idx="49">
                  <c:v>4.9223592519773297E-2</c:v>
                </c:pt>
                <c:pt idx="50">
                  <c:v>4.9462586823912101E-2</c:v>
                </c:pt>
                <c:pt idx="51">
                  <c:v>4.9679846758627903E-2</c:v>
                </c:pt>
                <c:pt idx="52">
                  <c:v>4.9970235038322298E-2</c:v>
                </c:pt>
                <c:pt idx="53">
                  <c:v>5.0235484725746703E-2</c:v>
                </c:pt>
                <c:pt idx="54">
                  <c:v>5.0507322889933197E-2</c:v>
                </c:pt>
                <c:pt idx="55">
                  <c:v>5.0800193789037898E-2</c:v>
                </c:pt>
                <c:pt idx="56">
                  <c:v>5.1081627689158901E-2</c:v>
                </c:pt>
                <c:pt idx="57">
                  <c:v>5.1388538694021997E-2</c:v>
                </c:pt>
                <c:pt idx="58">
                  <c:v>5.1704985232718E-2</c:v>
                </c:pt>
                <c:pt idx="59">
                  <c:v>5.2009311229029902E-2</c:v>
                </c:pt>
                <c:pt idx="60">
                  <c:v>5.2319768946571997E-2</c:v>
                </c:pt>
                <c:pt idx="61">
                  <c:v>5.2638187000587297E-2</c:v>
                </c:pt>
                <c:pt idx="62">
                  <c:v>5.2970551605796903E-2</c:v>
                </c:pt>
                <c:pt idx="63">
                  <c:v>5.3323762066968899E-2</c:v>
                </c:pt>
                <c:pt idx="64">
                  <c:v>5.3639623835395001E-2</c:v>
                </c:pt>
                <c:pt idx="65">
                  <c:v>5.3956138930000799E-2</c:v>
                </c:pt>
                <c:pt idx="66">
                  <c:v>5.4301776698603199E-2</c:v>
                </c:pt>
                <c:pt idx="67">
                  <c:v>5.4651876438181202E-2</c:v>
                </c:pt>
                <c:pt idx="68">
                  <c:v>5.4977270625416699E-2</c:v>
                </c:pt>
                <c:pt idx="69">
                  <c:v>5.5309554335966099E-2</c:v>
                </c:pt>
                <c:pt idx="70">
                  <c:v>5.5693824895270999E-2</c:v>
                </c:pt>
                <c:pt idx="71">
                  <c:v>5.6084399314720201E-2</c:v>
                </c:pt>
                <c:pt idx="72">
                  <c:v>5.6461161303250199E-2</c:v>
                </c:pt>
                <c:pt idx="73">
                  <c:v>5.6822698174144003E-2</c:v>
                </c:pt>
                <c:pt idx="74">
                  <c:v>5.7185441765783801E-2</c:v>
                </c:pt>
                <c:pt idx="75">
                  <c:v>5.7596586885133E-2</c:v>
                </c:pt>
                <c:pt idx="76">
                  <c:v>5.8033166856519498E-2</c:v>
                </c:pt>
                <c:pt idx="77">
                  <c:v>5.8466649695884401E-2</c:v>
                </c:pt>
                <c:pt idx="78">
                  <c:v>5.8919894728158097E-2</c:v>
                </c:pt>
                <c:pt idx="79">
                  <c:v>5.9379128698063499E-2</c:v>
                </c:pt>
                <c:pt idx="80">
                  <c:v>5.9835248807195901E-2</c:v>
                </c:pt>
                <c:pt idx="81">
                  <c:v>6.0286099509696198E-2</c:v>
                </c:pt>
                <c:pt idx="82">
                  <c:v>6.0754026679093701E-2</c:v>
                </c:pt>
                <c:pt idx="83">
                  <c:v>6.1201189610327701E-2</c:v>
                </c:pt>
                <c:pt idx="84">
                  <c:v>6.1621120268258202E-2</c:v>
                </c:pt>
                <c:pt idx="85">
                  <c:v>6.2074923758767303E-2</c:v>
                </c:pt>
                <c:pt idx="86">
                  <c:v>6.2518234901404804E-2</c:v>
                </c:pt>
                <c:pt idx="87">
                  <c:v>6.29583906396151E-2</c:v>
                </c:pt>
                <c:pt idx="88">
                  <c:v>6.3415446995194899E-2</c:v>
                </c:pt>
                <c:pt idx="89">
                  <c:v>6.3882873199547996E-2</c:v>
                </c:pt>
                <c:pt idx="90">
                  <c:v>6.4349330646186004E-2</c:v>
                </c:pt>
                <c:pt idx="91">
                  <c:v>6.4805217349624397E-2</c:v>
                </c:pt>
                <c:pt idx="92">
                  <c:v>6.5244774765001595E-2</c:v>
                </c:pt>
                <c:pt idx="93">
                  <c:v>6.5713727374906605E-2</c:v>
                </c:pt>
                <c:pt idx="94">
                  <c:v>6.6174604509901799E-2</c:v>
                </c:pt>
                <c:pt idx="95">
                  <c:v>6.6600966996347002E-2</c:v>
                </c:pt>
                <c:pt idx="96">
                  <c:v>6.7046417618746607E-2</c:v>
                </c:pt>
                <c:pt idx="97">
                  <c:v>6.7497276591309496E-2</c:v>
                </c:pt>
                <c:pt idx="98">
                  <c:v>6.7929605429698794E-2</c:v>
                </c:pt>
                <c:pt idx="99">
                  <c:v>6.8323469428629005E-2</c:v>
                </c:pt>
                <c:pt idx="100">
                  <c:v>6.8741947945827206E-2</c:v>
                </c:pt>
                <c:pt idx="101">
                  <c:v>6.9167585753527203E-2</c:v>
                </c:pt>
                <c:pt idx="102">
                  <c:v>6.9586126595529194E-2</c:v>
                </c:pt>
                <c:pt idx="103">
                  <c:v>7.0001405963430796E-2</c:v>
                </c:pt>
                <c:pt idx="104">
                  <c:v>7.0412476043018701E-2</c:v>
                </c:pt>
                <c:pt idx="105">
                  <c:v>7.0813934860686101E-2</c:v>
                </c:pt>
                <c:pt idx="106">
                  <c:v>7.12014399482781E-2</c:v>
                </c:pt>
                <c:pt idx="107">
                  <c:v>7.1587303239944694E-2</c:v>
                </c:pt>
                <c:pt idx="108">
                  <c:v>7.1959801670650206E-2</c:v>
                </c:pt>
                <c:pt idx="109">
                  <c:v>7.2324714909465002E-2</c:v>
                </c:pt>
                <c:pt idx="110">
                  <c:v>7.2702179372343703E-2</c:v>
                </c:pt>
                <c:pt idx="111">
                  <c:v>7.3056766463509296E-2</c:v>
                </c:pt>
                <c:pt idx="112">
                  <c:v>7.3413375965125094E-2</c:v>
                </c:pt>
                <c:pt idx="113">
                  <c:v>7.3788432888880998E-2</c:v>
                </c:pt>
                <c:pt idx="114">
                  <c:v>7.4144520337232803E-2</c:v>
                </c:pt>
                <c:pt idx="115">
                  <c:v>7.4506632977416901E-2</c:v>
                </c:pt>
                <c:pt idx="116">
                  <c:v>7.4874692578804705E-2</c:v>
                </c:pt>
                <c:pt idx="117">
                  <c:v>7.5235720185195198E-2</c:v>
                </c:pt>
                <c:pt idx="118">
                  <c:v>7.5586484736297796E-2</c:v>
                </c:pt>
                <c:pt idx="119">
                  <c:v>7.5936604385108894E-2</c:v>
                </c:pt>
                <c:pt idx="120">
                  <c:v>7.6292398202705405E-2</c:v>
                </c:pt>
                <c:pt idx="121">
                  <c:v>7.6654022974510905E-2</c:v>
                </c:pt>
                <c:pt idx="122">
                  <c:v>7.7018878712635505E-2</c:v>
                </c:pt>
                <c:pt idx="123">
                  <c:v>7.7378612928885995E-2</c:v>
                </c:pt>
                <c:pt idx="124">
                  <c:v>7.7730235021504696E-2</c:v>
                </c:pt>
                <c:pt idx="125">
                  <c:v>7.8097101809349201E-2</c:v>
                </c:pt>
                <c:pt idx="126">
                  <c:v>7.8457419335433196E-2</c:v>
                </c:pt>
                <c:pt idx="127">
                  <c:v>7.8822786675009499E-2</c:v>
                </c:pt>
                <c:pt idx="128">
                  <c:v>7.92264552653104E-2</c:v>
                </c:pt>
                <c:pt idx="129">
                  <c:v>7.9599627153847399E-2</c:v>
                </c:pt>
                <c:pt idx="130">
                  <c:v>7.9964815091756805E-2</c:v>
                </c:pt>
                <c:pt idx="131">
                  <c:v>8.0348859783044596E-2</c:v>
                </c:pt>
                <c:pt idx="132">
                  <c:v>8.0750462683852595E-2</c:v>
                </c:pt>
                <c:pt idx="133">
                  <c:v>8.1171377621310006E-2</c:v>
                </c:pt>
                <c:pt idx="134">
                  <c:v>8.1609427765834602E-2</c:v>
                </c:pt>
                <c:pt idx="135">
                  <c:v>8.2059744199770496E-2</c:v>
                </c:pt>
                <c:pt idx="136">
                  <c:v>8.2517156766234903E-2</c:v>
                </c:pt>
                <c:pt idx="137">
                  <c:v>8.2983699768945901E-2</c:v>
                </c:pt>
                <c:pt idx="138">
                  <c:v>8.3445935032619004E-2</c:v>
                </c:pt>
                <c:pt idx="139">
                  <c:v>8.3871924322233601E-2</c:v>
                </c:pt>
                <c:pt idx="140">
                  <c:v>8.4297463867418404E-2</c:v>
                </c:pt>
                <c:pt idx="141">
                  <c:v>8.4749678676648496E-2</c:v>
                </c:pt>
                <c:pt idx="142">
                  <c:v>8.5234854597679099E-2</c:v>
                </c:pt>
                <c:pt idx="143">
                  <c:v>8.5696540578960298E-2</c:v>
                </c:pt>
                <c:pt idx="144">
                  <c:v>8.6170443242566896E-2</c:v>
                </c:pt>
                <c:pt idx="145">
                  <c:v>8.6656187965991505E-2</c:v>
                </c:pt>
                <c:pt idx="146">
                  <c:v>8.7131704711953695E-2</c:v>
                </c:pt>
                <c:pt idx="147">
                  <c:v>8.7610587721079297E-2</c:v>
                </c:pt>
                <c:pt idx="148">
                  <c:v>8.8102551828227404E-2</c:v>
                </c:pt>
                <c:pt idx="149">
                  <c:v>8.8607642066884096E-2</c:v>
                </c:pt>
                <c:pt idx="150">
                  <c:v>8.9100424598925407E-2</c:v>
                </c:pt>
                <c:pt idx="151">
                  <c:v>8.9623300761980995E-2</c:v>
                </c:pt>
                <c:pt idx="152">
                  <c:v>9.0156345828012005E-2</c:v>
                </c:pt>
                <c:pt idx="153">
                  <c:v>9.06580462226107E-2</c:v>
                </c:pt>
                <c:pt idx="154">
                  <c:v>9.1132892372035298E-2</c:v>
                </c:pt>
                <c:pt idx="155">
                  <c:v>9.1615897670688007E-2</c:v>
                </c:pt>
                <c:pt idx="156">
                  <c:v>9.2117908001196194E-2</c:v>
                </c:pt>
                <c:pt idx="157">
                  <c:v>9.2616896009453803E-2</c:v>
                </c:pt>
                <c:pt idx="158">
                  <c:v>9.31278269202898E-2</c:v>
                </c:pt>
                <c:pt idx="159">
                  <c:v>9.3637058322250305E-2</c:v>
                </c:pt>
                <c:pt idx="160">
                  <c:v>9.4133497967701693E-2</c:v>
                </c:pt>
                <c:pt idx="161">
                  <c:v>9.4644051822283803E-2</c:v>
                </c:pt>
                <c:pt idx="162">
                  <c:v>9.5142977372073403E-2</c:v>
                </c:pt>
                <c:pt idx="163">
                  <c:v>9.5645474464547797E-2</c:v>
                </c:pt>
                <c:pt idx="164">
                  <c:v>9.6190815424531603E-2</c:v>
                </c:pt>
                <c:pt idx="165">
                  <c:v>9.6719030467425901E-2</c:v>
                </c:pt>
                <c:pt idx="166">
                  <c:v>9.7259361395013594E-2</c:v>
                </c:pt>
                <c:pt idx="167">
                  <c:v>9.7827924877820494E-2</c:v>
                </c:pt>
                <c:pt idx="168">
                  <c:v>9.8392215913377198E-2</c:v>
                </c:pt>
                <c:pt idx="169">
                  <c:v>9.8926157874509799E-2</c:v>
                </c:pt>
                <c:pt idx="170">
                  <c:v>9.9442752351829505E-2</c:v>
                </c:pt>
                <c:pt idx="171">
                  <c:v>9.9972155273433394E-2</c:v>
                </c:pt>
                <c:pt idx="172">
                  <c:v>0.10050080853252601</c:v>
                </c:pt>
                <c:pt idx="173">
                  <c:v>0.101036597054144</c:v>
                </c:pt>
                <c:pt idx="174">
                  <c:v>0.101591968900515</c:v>
                </c:pt>
                <c:pt idx="175">
                  <c:v>0.10217656995094899</c:v>
                </c:pt>
                <c:pt idx="176">
                  <c:v>0.102773246850646</c:v>
                </c:pt>
                <c:pt idx="177">
                  <c:v>0.103382981370986</c:v>
                </c:pt>
                <c:pt idx="178">
                  <c:v>0.104000195755008</c:v>
                </c:pt>
                <c:pt idx="179">
                  <c:v>0.104591873643665</c:v>
                </c:pt>
                <c:pt idx="180">
                  <c:v>0.105245318444182</c:v>
                </c:pt>
                <c:pt idx="181">
                  <c:v>0.105976982928195</c:v>
                </c:pt>
                <c:pt idx="182">
                  <c:v>0.106750978983593</c:v>
                </c:pt>
                <c:pt idx="183">
                  <c:v>0.107570579759944</c:v>
                </c:pt>
                <c:pt idx="184">
                  <c:v>0.10841601679629</c:v>
                </c:pt>
                <c:pt idx="185">
                  <c:v>0.109352982002081</c:v>
                </c:pt>
                <c:pt idx="186">
                  <c:v>0.110669694723372</c:v>
                </c:pt>
                <c:pt idx="187">
                  <c:v>0.11177866122617</c:v>
                </c:pt>
                <c:pt idx="188">
                  <c:v>0.11261030182661</c:v>
                </c:pt>
                <c:pt idx="189">
                  <c:v>0.113320982084242</c:v>
                </c:pt>
                <c:pt idx="190">
                  <c:v>0.114071225954198</c:v>
                </c:pt>
                <c:pt idx="191">
                  <c:v>0.115140458343021</c:v>
                </c:pt>
                <c:pt idx="192">
                  <c:v>0.116602513193782</c:v>
                </c:pt>
                <c:pt idx="193">
                  <c:v>0.11828848163318501</c:v>
                </c:pt>
                <c:pt idx="194">
                  <c:v>0.119738337748447</c:v>
                </c:pt>
                <c:pt idx="195">
                  <c:v>0.12079865516346899</c:v>
                </c:pt>
                <c:pt idx="196">
                  <c:v>0.12150635558176499</c:v>
                </c:pt>
                <c:pt idx="197">
                  <c:v>0.122134269952412</c:v>
                </c:pt>
                <c:pt idx="198">
                  <c:v>0.12282791267044101</c:v>
                </c:pt>
                <c:pt idx="199">
                  <c:v>0.123621568417426</c:v>
                </c:pt>
                <c:pt idx="200">
                  <c:v>0.124455802724259</c:v>
                </c:pt>
                <c:pt idx="201">
                  <c:v>0.125201252090689</c:v>
                </c:pt>
                <c:pt idx="202">
                  <c:v>0.125963190235862</c:v>
                </c:pt>
                <c:pt idx="203">
                  <c:v>0.12678359247773399</c:v>
                </c:pt>
                <c:pt idx="204">
                  <c:v>0.12755396619738499</c:v>
                </c:pt>
                <c:pt idx="205">
                  <c:v>0.127968195433737</c:v>
                </c:pt>
                <c:pt idx="206">
                  <c:v>0.12790416406166899</c:v>
                </c:pt>
                <c:pt idx="207">
                  <c:v>0.12753033715603701</c:v>
                </c:pt>
                <c:pt idx="208">
                  <c:v>0.127944923324953</c:v>
                </c:pt>
                <c:pt idx="209">
                  <c:v>0.12871070528617801</c:v>
                </c:pt>
                <c:pt idx="210">
                  <c:v>0.129535117627292</c:v>
                </c:pt>
                <c:pt idx="211">
                  <c:v>0.13040072369129899</c:v>
                </c:pt>
                <c:pt idx="212">
                  <c:v>0.13121739270057001</c:v>
                </c:pt>
                <c:pt idx="213">
                  <c:v>0.13198464394082299</c:v>
                </c:pt>
                <c:pt idx="214">
                  <c:v>0.13271778228781</c:v>
                </c:pt>
                <c:pt idx="215">
                  <c:v>0.133398982857309</c:v>
                </c:pt>
                <c:pt idx="216">
                  <c:v>0.13407154286428999</c:v>
                </c:pt>
                <c:pt idx="217">
                  <c:v>0.13477517214801699</c:v>
                </c:pt>
                <c:pt idx="218">
                  <c:v>0.135547613643444</c:v>
                </c:pt>
                <c:pt idx="219">
                  <c:v>0.13639958958201701</c:v>
                </c:pt>
                <c:pt idx="220">
                  <c:v>0.137279548863526</c:v>
                </c:pt>
                <c:pt idx="221">
                  <c:v>0.13814398735174199</c:v>
                </c:pt>
                <c:pt idx="222">
                  <c:v>0.138995003299377</c:v>
                </c:pt>
                <c:pt idx="223">
                  <c:v>0.13982171603650101</c:v>
                </c:pt>
                <c:pt idx="224">
                  <c:v>0.14063358400618101</c:v>
                </c:pt>
                <c:pt idx="225">
                  <c:v>0.14144611141681901</c:v>
                </c:pt>
                <c:pt idx="226">
                  <c:v>0.142273904381437</c:v>
                </c:pt>
                <c:pt idx="227">
                  <c:v>0.143099263564891</c:v>
                </c:pt>
                <c:pt idx="228">
                  <c:v>0.14391435920999601</c:v>
                </c:pt>
                <c:pt idx="229">
                  <c:v>0.14472621859099499</c:v>
                </c:pt>
                <c:pt idx="230">
                  <c:v>0.14552555524731101</c:v>
                </c:pt>
                <c:pt idx="231">
                  <c:v>0.14632337876561299</c:v>
                </c:pt>
                <c:pt idx="232">
                  <c:v>0.14712733763238001</c:v>
                </c:pt>
                <c:pt idx="233">
                  <c:v>0.147912506257451</c:v>
                </c:pt>
                <c:pt idx="234">
                  <c:v>0.148692923508049</c:v>
                </c:pt>
                <c:pt idx="235">
                  <c:v>0.14947423825462999</c:v>
                </c:pt>
                <c:pt idx="236">
                  <c:v>0.15024867966312699</c:v>
                </c:pt>
                <c:pt idx="237">
                  <c:v>0.15100084708164199</c:v>
                </c:pt>
                <c:pt idx="238">
                  <c:v>0.15174486978671101</c:v>
                </c:pt>
                <c:pt idx="239">
                  <c:v>0.15250235505374701</c:v>
                </c:pt>
                <c:pt idx="240">
                  <c:v>0.15326330272007299</c:v>
                </c:pt>
                <c:pt idx="241">
                  <c:v>0.1539827036809</c:v>
                </c:pt>
                <c:pt idx="242">
                  <c:v>0.15466902668218599</c:v>
                </c:pt>
                <c:pt idx="243">
                  <c:v>0.15536668932383699</c:v>
                </c:pt>
                <c:pt idx="244">
                  <c:v>0.156073474275227</c:v>
                </c:pt>
                <c:pt idx="245">
                  <c:v>0.156774147055116</c:v>
                </c:pt>
                <c:pt idx="246">
                  <c:v>0.15746106255686801</c:v>
                </c:pt>
                <c:pt idx="247">
                  <c:v>0.15814670842301701</c:v>
                </c:pt>
                <c:pt idx="248">
                  <c:v>0.15882325421669499</c:v>
                </c:pt>
                <c:pt idx="249">
                  <c:v>0.15947828950104301</c:v>
                </c:pt>
                <c:pt idx="250">
                  <c:v>0.16010917691183901</c:v>
                </c:pt>
                <c:pt idx="251">
                  <c:v>0.160746505688526</c:v>
                </c:pt>
                <c:pt idx="252">
                  <c:v>0.16137717849077801</c:v>
                </c:pt>
                <c:pt idx="253">
                  <c:v>0.16199206397712601</c:v>
                </c:pt>
                <c:pt idx="254">
                  <c:v>0.16259235627725899</c:v>
                </c:pt>
                <c:pt idx="255">
                  <c:v>0.163192347459686</c:v>
                </c:pt>
                <c:pt idx="256">
                  <c:v>0.16378284735072801</c:v>
                </c:pt>
                <c:pt idx="257">
                  <c:v>0.164364636298269</c:v>
                </c:pt>
                <c:pt idx="258">
                  <c:v>0.16495601786508901</c:v>
                </c:pt>
                <c:pt idx="259">
                  <c:v>0.16554465979958999</c:v>
                </c:pt>
                <c:pt idx="260">
                  <c:v>0.16613061332696499</c:v>
                </c:pt>
                <c:pt idx="261">
                  <c:v>0.16670973505444001</c:v>
                </c:pt>
                <c:pt idx="262">
                  <c:v>0.167266725720912</c:v>
                </c:pt>
                <c:pt idx="263">
                  <c:v>0.167819650062907</c:v>
                </c:pt>
                <c:pt idx="264">
                  <c:v>0.16837490924428</c:v>
                </c:pt>
                <c:pt idx="265">
                  <c:v>0.168931878189711</c:v>
                </c:pt>
                <c:pt idx="266">
                  <c:v>0.169481012954456</c:v>
                </c:pt>
                <c:pt idx="267">
                  <c:v>0.170017995826788</c:v>
                </c:pt>
                <c:pt idx="268">
                  <c:v>0.17054142484124199</c:v>
                </c:pt>
                <c:pt idx="269">
                  <c:v>0.17107735038414501</c:v>
                </c:pt>
                <c:pt idx="270">
                  <c:v>0.171602789709311</c:v>
                </c:pt>
                <c:pt idx="271">
                  <c:v>0.17212351418255001</c:v>
                </c:pt>
                <c:pt idx="272">
                  <c:v>0.172648999528251</c:v>
                </c:pt>
                <c:pt idx="273">
                  <c:v>0.17317066995147401</c:v>
                </c:pt>
                <c:pt idx="274">
                  <c:v>0.17368729237682401</c:v>
                </c:pt>
                <c:pt idx="275">
                  <c:v>0.17420446715021301</c:v>
                </c:pt>
                <c:pt idx="276">
                  <c:v>0.17473028236246699</c:v>
                </c:pt>
                <c:pt idx="277">
                  <c:v>0.175218672920264</c:v>
                </c:pt>
                <c:pt idx="278">
                  <c:v>0.17571849487945801</c:v>
                </c:pt>
                <c:pt idx="279">
                  <c:v>0.17625330470443001</c:v>
                </c:pt>
                <c:pt idx="280">
                  <c:v>0.17675807598953999</c:v>
                </c:pt>
                <c:pt idx="281">
                  <c:v>0.17724683630434099</c:v>
                </c:pt>
                <c:pt idx="282">
                  <c:v>0.177734526565096</c:v>
                </c:pt>
                <c:pt idx="283">
                  <c:v>0.17823347651837901</c:v>
                </c:pt>
                <c:pt idx="284">
                  <c:v>0.178739130034517</c:v>
                </c:pt>
                <c:pt idx="285">
                  <c:v>0.179232236758193</c:v>
                </c:pt>
                <c:pt idx="286">
                  <c:v>0.179711195140459</c:v>
                </c:pt>
                <c:pt idx="287">
                  <c:v>0.18019366258667599</c:v>
                </c:pt>
                <c:pt idx="288">
                  <c:v>0.18068234283743601</c:v>
                </c:pt>
                <c:pt idx="289">
                  <c:v>0.181168427787648</c:v>
                </c:pt>
                <c:pt idx="290">
                  <c:v>0.18164641810273199</c:v>
                </c:pt>
                <c:pt idx="291">
                  <c:v>0.18211965124872601</c:v>
                </c:pt>
                <c:pt idx="292">
                  <c:v>0.182613270644018</c:v>
                </c:pt>
                <c:pt idx="293">
                  <c:v>0.18311462857656999</c:v>
                </c:pt>
                <c:pt idx="294">
                  <c:v>0.18359855611386999</c:v>
                </c:pt>
                <c:pt idx="295">
                  <c:v>0.18407649649907701</c:v>
                </c:pt>
                <c:pt idx="296">
                  <c:v>0.184564617680438</c:v>
                </c:pt>
                <c:pt idx="297">
                  <c:v>0.18505999332046399</c:v>
                </c:pt>
                <c:pt idx="298">
                  <c:v>0.18552760687610001</c:v>
                </c:pt>
                <c:pt idx="299">
                  <c:v>0.18601909527201499</c:v>
                </c:pt>
                <c:pt idx="300">
                  <c:v>0.18650997457522001</c:v>
                </c:pt>
                <c:pt idx="301">
                  <c:v>0.186973316332049</c:v>
                </c:pt>
                <c:pt idx="302">
                  <c:v>0.18744723350926301</c:v>
                </c:pt>
                <c:pt idx="303">
                  <c:v>0.18793378699440499</c:v>
                </c:pt>
                <c:pt idx="304">
                  <c:v>0.188418216223674</c:v>
                </c:pt>
                <c:pt idx="305">
                  <c:v>0.18889942730862699</c:v>
                </c:pt>
                <c:pt idx="306">
                  <c:v>0.189394629749981</c:v>
                </c:pt>
                <c:pt idx="307">
                  <c:v>0.18988284963962501</c:v>
                </c:pt>
                <c:pt idx="308">
                  <c:v>0.19032355015034899</c:v>
                </c:pt>
                <c:pt idx="309">
                  <c:v>0.19076609516156601</c:v>
                </c:pt>
                <c:pt idx="310">
                  <c:v>0.19122751827877199</c:v>
                </c:pt>
                <c:pt idx="311">
                  <c:v>0.19170201104738099</c:v>
                </c:pt>
                <c:pt idx="312">
                  <c:v>0.19217043195661601</c:v>
                </c:pt>
                <c:pt idx="313">
                  <c:v>0.192625585241995</c:v>
                </c:pt>
                <c:pt idx="314">
                  <c:v>0.19309585793233799</c:v>
                </c:pt>
                <c:pt idx="315">
                  <c:v>0.19357360983425201</c:v>
                </c:pt>
                <c:pt idx="316">
                  <c:v>0.19403095345878399</c:v>
                </c:pt>
                <c:pt idx="317">
                  <c:v>0.19450052361730299</c:v>
                </c:pt>
                <c:pt idx="318">
                  <c:v>0.194976754582284</c:v>
                </c:pt>
                <c:pt idx="319">
                  <c:v>0.19544948637088699</c:v>
                </c:pt>
                <c:pt idx="320">
                  <c:v>0.19592422389205399</c:v>
                </c:pt>
                <c:pt idx="321">
                  <c:v>0.196382174293668</c:v>
                </c:pt>
                <c:pt idx="322">
                  <c:v>0.19683547791959799</c:v>
                </c:pt>
                <c:pt idx="323">
                  <c:v>0.197304209035848</c:v>
                </c:pt>
                <c:pt idx="324">
                  <c:v>0.19778126313927699</c:v>
                </c:pt>
                <c:pt idx="325">
                  <c:v>0.198256110977405</c:v>
                </c:pt>
                <c:pt idx="326">
                  <c:v>0.19871925672109</c:v>
                </c:pt>
                <c:pt idx="327">
                  <c:v>0.19916583877833999</c:v>
                </c:pt>
                <c:pt idx="328">
                  <c:v>0.19962870473758601</c:v>
                </c:pt>
                <c:pt idx="329">
                  <c:v>0.20009989197217201</c:v>
                </c:pt>
                <c:pt idx="330">
                  <c:v>0.20056521582171899</c:v>
                </c:pt>
                <c:pt idx="331">
                  <c:v>0.20101767875776</c:v>
                </c:pt>
                <c:pt idx="332">
                  <c:v>0.20147993838094899</c:v>
                </c:pt>
                <c:pt idx="333">
                  <c:v>0.20195586656223799</c:v>
                </c:pt>
                <c:pt idx="334">
                  <c:v>0.20243669169353001</c:v>
                </c:pt>
                <c:pt idx="335">
                  <c:v>0.20292589291989499</c:v>
                </c:pt>
                <c:pt idx="336">
                  <c:v>0.203388340270996</c:v>
                </c:pt>
                <c:pt idx="337">
                  <c:v>0.20385599890928399</c:v>
                </c:pt>
                <c:pt idx="338">
                  <c:v>0.20433731418107001</c:v>
                </c:pt>
                <c:pt idx="339">
                  <c:v>0.204798825267833</c:v>
                </c:pt>
                <c:pt idx="340">
                  <c:v>0.205233617408419</c:v>
                </c:pt>
                <c:pt idx="341">
                  <c:v>0.20566840076711901</c:v>
                </c:pt>
                <c:pt idx="342">
                  <c:v>0.20615321759878899</c:v>
                </c:pt>
                <c:pt idx="343">
                  <c:v>0.20663967799025601</c:v>
                </c:pt>
                <c:pt idx="344">
                  <c:v>0.20710972745390699</c:v>
                </c:pt>
                <c:pt idx="345">
                  <c:v>0.20754840400114</c:v>
                </c:pt>
                <c:pt idx="346">
                  <c:v>0.20801964207645099</c:v>
                </c:pt>
                <c:pt idx="347">
                  <c:v>0.208470856260385</c:v>
                </c:pt>
                <c:pt idx="348">
                  <c:v>0.20890533050923901</c:v>
                </c:pt>
                <c:pt idx="349">
                  <c:v>0.20936497602860099</c:v>
                </c:pt>
                <c:pt idx="350">
                  <c:v>0.20983976372065299</c:v>
                </c:pt>
                <c:pt idx="351">
                  <c:v>0.210309196777001</c:v>
                </c:pt>
                <c:pt idx="352">
                  <c:v>0.210761238576883</c:v>
                </c:pt>
                <c:pt idx="353">
                  <c:v>0.21120928343508699</c:v>
                </c:pt>
                <c:pt idx="354">
                  <c:v>0.211646015823897</c:v>
                </c:pt>
                <c:pt idx="355">
                  <c:v>0.21208463097073099</c:v>
                </c:pt>
                <c:pt idx="356">
                  <c:v>0.21253693290106099</c:v>
                </c:pt>
                <c:pt idx="357">
                  <c:v>0.21298033945263101</c:v>
                </c:pt>
                <c:pt idx="358">
                  <c:v>0.21341760465982201</c:v>
                </c:pt>
                <c:pt idx="359">
                  <c:v>0.21385617971617199</c:v>
                </c:pt>
                <c:pt idx="360">
                  <c:v>0.214299284369948</c:v>
                </c:pt>
                <c:pt idx="361">
                  <c:v>0.21474783477357601</c:v>
                </c:pt>
                <c:pt idx="362">
                  <c:v>0.215204870077843</c:v>
                </c:pt>
                <c:pt idx="363">
                  <c:v>0.21567048695794899</c:v>
                </c:pt>
                <c:pt idx="364">
                  <c:v>0.21614927521236299</c:v>
                </c:pt>
                <c:pt idx="365">
                  <c:v>0.21662658247958</c:v>
                </c:pt>
                <c:pt idx="366">
                  <c:v>0.21709769703790599</c:v>
                </c:pt>
                <c:pt idx="367">
                  <c:v>0.217569001145173</c:v>
                </c:pt>
                <c:pt idx="368">
                  <c:v>0.21804971027006001</c:v>
                </c:pt>
                <c:pt idx="369">
                  <c:v>0.21851022900481301</c:v>
                </c:pt>
                <c:pt idx="370">
                  <c:v>0.218942608094958</c:v>
                </c:pt>
                <c:pt idx="371">
                  <c:v>0.21940772596347999</c:v>
                </c:pt>
                <c:pt idx="372">
                  <c:v>0.21984899569522301</c:v>
                </c:pt>
                <c:pt idx="373">
                  <c:v>0.220276691832791</c:v>
                </c:pt>
                <c:pt idx="374">
                  <c:v>0.220704459455141</c:v>
                </c:pt>
                <c:pt idx="375">
                  <c:v>0.22114453012099899</c:v>
                </c:pt>
                <c:pt idx="376">
                  <c:v>0.221608271604716</c:v>
                </c:pt>
                <c:pt idx="377">
                  <c:v>0.22206396116011301</c:v>
                </c:pt>
                <c:pt idx="378">
                  <c:v>0.22247802272442799</c:v>
                </c:pt>
                <c:pt idx="379">
                  <c:v>0.22288234527952899</c:v>
                </c:pt>
                <c:pt idx="380">
                  <c:v>0.22329184404766</c:v>
                </c:pt>
                <c:pt idx="381">
                  <c:v>0.223712384727175</c:v>
                </c:pt>
                <c:pt idx="382">
                  <c:v>0.22413873477989699</c:v>
                </c:pt>
                <c:pt idx="383">
                  <c:v>0.22456171300199099</c:v>
                </c:pt>
                <c:pt idx="384">
                  <c:v>0.22497878208601299</c:v>
                </c:pt>
                <c:pt idx="385">
                  <c:v>0.22539871999252101</c:v>
                </c:pt>
                <c:pt idx="386">
                  <c:v>0.22580992726986901</c:v>
                </c:pt>
                <c:pt idx="387">
                  <c:v>0.22624003629800199</c:v>
                </c:pt>
                <c:pt idx="388">
                  <c:v>0.22666503041828601</c:v>
                </c:pt>
                <c:pt idx="389">
                  <c:v>0.227065040230678</c:v>
                </c:pt>
                <c:pt idx="390">
                  <c:v>0.227488156776748</c:v>
                </c:pt>
                <c:pt idx="391">
                  <c:v>0.22790298813431001</c:v>
                </c:pt>
                <c:pt idx="392">
                  <c:v>0.228315479759713</c:v>
                </c:pt>
                <c:pt idx="393">
                  <c:v>0.22875503522846999</c:v>
                </c:pt>
                <c:pt idx="394">
                  <c:v>0.22917084812133501</c:v>
                </c:pt>
                <c:pt idx="395">
                  <c:v>0.229581958774151</c:v>
                </c:pt>
                <c:pt idx="396">
                  <c:v>0.22999940974140401</c:v>
                </c:pt>
                <c:pt idx="397">
                  <c:v>0.23040960412956199</c:v>
                </c:pt>
                <c:pt idx="398">
                  <c:v>0.23081204145491999</c:v>
                </c:pt>
                <c:pt idx="399">
                  <c:v>0.23122530540862701</c:v>
                </c:pt>
                <c:pt idx="400">
                  <c:v>0.23165679924993399</c:v>
                </c:pt>
                <c:pt idx="401">
                  <c:v>0.232059097450836</c:v>
                </c:pt>
                <c:pt idx="402">
                  <c:v>0.23245900756434601</c:v>
                </c:pt>
                <c:pt idx="403">
                  <c:v>0.23286352647566999</c:v>
                </c:pt>
                <c:pt idx="404">
                  <c:v>0.23326690735188699</c:v>
                </c:pt>
                <c:pt idx="405">
                  <c:v>0.23366242269388099</c:v>
                </c:pt>
                <c:pt idx="406">
                  <c:v>0.234098828671851</c:v>
                </c:pt>
                <c:pt idx="407">
                  <c:v>0.23457510831598799</c:v>
                </c:pt>
                <c:pt idx="408">
                  <c:v>0.23506975873577299</c:v>
                </c:pt>
                <c:pt idx="409">
                  <c:v>0.23545284232827901</c:v>
                </c:pt>
                <c:pt idx="410">
                  <c:v>0.23580052718608299</c:v>
                </c:pt>
                <c:pt idx="411">
                  <c:v>0.23614580826272399</c:v>
                </c:pt>
                <c:pt idx="412">
                  <c:v>0.23656450055422401</c:v>
                </c:pt>
                <c:pt idx="413">
                  <c:v>0.23695309512898499</c:v>
                </c:pt>
                <c:pt idx="414">
                  <c:v>0.237346617998758</c:v>
                </c:pt>
                <c:pt idx="415">
                  <c:v>0.237721748706688</c:v>
                </c:pt>
                <c:pt idx="416">
                  <c:v>0.23813197848293</c:v>
                </c:pt>
                <c:pt idx="417">
                  <c:v>0.23853470704837301</c:v>
                </c:pt>
                <c:pt idx="418">
                  <c:v>0.23892086065982801</c:v>
                </c:pt>
                <c:pt idx="419">
                  <c:v>0.23928534658239101</c:v>
                </c:pt>
                <c:pt idx="420">
                  <c:v>0.23966400268738799</c:v>
                </c:pt>
                <c:pt idx="421">
                  <c:v>0.24004914423856399</c:v>
                </c:pt>
                <c:pt idx="422">
                  <c:v>0.240430513519931</c:v>
                </c:pt>
                <c:pt idx="423">
                  <c:v>0.24080997549192301</c:v>
                </c:pt>
                <c:pt idx="424">
                  <c:v>0.24118922536342899</c:v>
                </c:pt>
                <c:pt idx="425">
                  <c:v>0.24157090748512</c:v>
                </c:pt>
                <c:pt idx="426">
                  <c:v>0.241954535914706</c:v>
                </c:pt>
                <c:pt idx="427">
                  <c:v>0.24233536966647401</c:v>
                </c:pt>
                <c:pt idx="428">
                  <c:v>0.242706440068159</c:v>
                </c:pt>
                <c:pt idx="429">
                  <c:v>0.243071088524176</c:v>
                </c:pt>
                <c:pt idx="430">
                  <c:v>0.243440432246884</c:v>
                </c:pt>
                <c:pt idx="431">
                  <c:v>0.24384476424346699</c:v>
                </c:pt>
                <c:pt idx="432">
                  <c:v>0.24422202881105901</c:v>
                </c:pt>
                <c:pt idx="433">
                  <c:v>0.244566266557498</c:v>
                </c:pt>
                <c:pt idx="434">
                  <c:v>0.24493351913141301</c:v>
                </c:pt>
                <c:pt idx="435">
                  <c:v>0.24529238858306601</c:v>
                </c:pt>
                <c:pt idx="436">
                  <c:v>0.24566720645034701</c:v>
                </c:pt>
                <c:pt idx="437">
                  <c:v>0.24606598835528601</c:v>
                </c:pt>
                <c:pt idx="438">
                  <c:v>0.24643980588567299</c:v>
                </c:pt>
                <c:pt idx="439">
                  <c:v>0.24680046871167099</c:v>
                </c:pt>
                <c:pt idx="440">
                  <c:v>0.24716361873960599</c:v>
                </c:pt>
                <c:pt idx="441">
                  <c:v>0.24754041073365601</c:v>
                </c:pt>
                <c:pt idx="442">
                  <c:v>0.247915996291834</c:v>
                </c:pt>
                <c:pt idx="443">
                  <c:v>0.24827655729773301</c:v>
                </c:pt>
                <c:pt idx="444">
                  <c:v>0.248623690278542</c:v>
                </c:pt>
                <c:pt idx="445">
                  <c:v>0.24897069250110701</c:v>
                </c:pt>
                <c:pt idx="446">
                  <c:v>0.249337977309641</c:v>
                </c:pt>
                <c:pt idx="447">
                  <c:v>0.24970062717924199</c:v>
                </c:pt>
                <c:pt idx="448">
                  <c:v>0.25004537548616501</c:v>
                </c:pt>
                <c:pt idx="449">
                  <c:v>0.25038368216028101</c:v>
                </c:pt>
                <c:pt idx="450">
                  <c:v>0.25073961930754901</c:v>
                </c:pt>
                <c:pt idx="451">
                  <c:v>0.25109542360301301</c:v>
                </c:pt>
                <c:pt idx="452">
                  <c:v>0.25143919027834699</c:v>
                </c:pt>
                <c:pt idx="453">
                  <c:v>0.25179413201145301</c:v>
                </c:pt>
                <c:pt idx="454">
                  <c:v>0.25212461719686802</c:v>
                </c:pt>
                <c:pt idx="455">
                  <c:v>0.252459902088217</c:v>
                </c:pt>
                <c:pt idx="456">
                  <c:v>0.25282876226578599</c:v>
                </c:pt>
                <c:pt idx="457">
                  <c:v>0.25319181707667299</c:v>
                </c:pt>
                <c:pt idx="458">
                  <c:v>0.25352649582950199</c:v>
                </c:pt>
                <c:pt idx="459">
                  <c:v>0.25385293425356598</c:v>
                </c:pt>
                <c:pt idx="460">
                  <c:v>0.25420701677142499</c:v>
                </c:pt>
                <c:pt idx="461">
                  <c:v>0.25456616568844598</c:v>
                </c:pt>
                <c:pt idx="462">
                  <c:v>0.25491783941602902</c:v>
                </c:pt>
                <c:pt idx="463">
                  <c:v>0.255260827980551</c:v>
                </c:pt>
                <c:pt idx="464">
                  <c:v>0.25559755967437597</c:v>
                </c:pt>
                <c:pt idx="465">
                  <c:v>0.25592134767873898</c:v>
                </c:pt>
                <c:pt idx="466">
                  <c:v>0.25626053400894799</c:v>
                </c:pt>
                <c:pt idx="467">
                  <c:v>0.25661990478458702</c:v>
                </c:pt>
                <c:pt idx="468">
                  <c:v>0.25695989113840501</c:v>
                </c:pt>
                <c:pt idx="469">
                  <c:v>0.257295010925296</c:v>
                </c:pt>
                <c:pt idx="470">
                  <c:v>0.25763297157808601</c:v>
                </c:pt>
                <c:pt idx="471">
                  <c:v>0.25797915402757998</c:v>
                </c:pt>
                <c:pt idx="472">
                  <c:v>0.25829793067752699</c:v>
                </c:pt>
                <c:pt idx="473">
                  <c:v>0.25861356833669402</c:v>
                </c:pt>
                <c:pt idx="474">
                  <c:v>0.25894747421265002</c:v>
                </c:pt>
                <c:pt idx="475">
                  <c:v>0.259306973182166</c:v>
                </c:pt>
                <c:pt idx="476">
                  <c:v>0.25964049336101003</c:v>
                </c:pt>
                <c:pt idx="477">
                  <c:v>0.25994719975955399</c:v>
                </c:pt>
                <c:pt idx="478">
                  <c:v>0.26026246430426397</c:v>
                </c:pt>
                <c:pt idx="479">
                  <c:v>0.26062058004257399</c:v>
                </c:pt>
                <c:pt idx="480">
                  <c:v>0.26094463329164302</c:v>
                </c:pt>
                <c:pt idx="481">
                  <c:v>0.26124961775910699</c:v>
                </c:pt>
                <c:pt idx="482">
                  <c:v>0.26157434891437398</c:v>
                </c:pt>
                <c:pt idx="483">
                  <c:v>0.26195707552283698</c:v>
                </c:pt>
                <c:pt idx="484">
                  <c:v>0.26227713933379598</c:v>
                </c:pt>
                <c:pt idx="485">
                  <c:v>0.26257549037141698</c:v>
                </c:pt>
                <c:pt idx="486">
                  <c:v>0.26289601521137901</c:v>
                </c:pt>
                <c:pt idx="487">
                  <c:v>0.26323350854114203</c:v>
                </c:pt>
                <c:pt idx="488">
                  <c:v>0.26355959020500003</c:v>
                </c:pt>
                <c:pt idx="489">
                  <c:v>0.263869923222812</c:v>
                </c:pt>
                <c:pt idx="490">
                  <c:v>0.26417653792016399</c:v>
                </c:pt>
                <c:pt idx="491">
                  <c:v>0.26451535072096499</c:v>
                </c:pt>
                <c:pt idx="492">
                  <c:v>0.26486220266904498</c:v>
                </c:pt>
                <c:pt idx="493">
                  <c:v>0.26519473458804099</c:v>
                </c:pt>
                <c:pt idx="494">
                  <c:v>0.26550593662926802</c:v>
                </c:pt>
                <c:pt idx="495">
                  <c:v>0.26585902752463803</c:v>
                </c:pt>
                <c:pt idx="496">
                  <c:v>0.26619116605100801</c:v>
                </c:pt>
                <c:pt idx="497">
                  <c:v>0.266487174114932</c:v>
                </c:pt>
                <c:pt idx="498">
                  <c:v>0.26677681678822701</c:v>
                </c:pt>
                <c:pt idx="499">
                  <c:v>0.26712976229067398</c:v>
                </c:pt>
                <c:pt idx="500">
                  <c:v>0.267476003163714</c:v>
                </c:pt>
                <c:pt idx="501">
                  <c:v>0.26778808429773598</c:v>
                </c:pt>
                <c:pt idx="502">
                  <c:v>0.26810026491354899</c:v>
                </c:pt>
                <c:pt idx="503">
                  <c:v>0.26842602314439901</c:v>
                </c:pt>
                <c:pt idx="504">
                  <c:v>0.26876624113428799</c:v>
                </c:pt>
                <c:pt idx="505">
                  <c:v>0.26909902275933401</c:v>
                </c:pt>
                <c:pt idx="506">
                  <c:v>0.269381415262338</c:v>
                </c:pt>
                <c:pt idx="507">
                  <c:v>0.26968580322087798</c:v>
                </c:pt>
                <c:pt idx="508">
                  <c:v>0.270019354367944</c:v>
                </c:pt>
                <c:pt idx="509">
                  <c:v>0.270364285871181</c:v>
                </c:pt>
                <c:pt idx="510">
                  <c:v>0.27067256089842101</c:v>
                </c:pt>
                <c:pt idx="511">
                  <c:v>0.27098629174957201</c:v>
                </c:pt>
                <c:pt idx="512">
                  <c:v>0.27130037495981402</c:v>
                </c:pt>
                <c:pt idx="513">
                  <c:v>0.271605466639398</c:v>
                </c:pt>
                <c:pt idx="514">
                  <c:v>0.27192277940265402</c:v>
                </c:pt>
                <c:pt idx="515">
                  <c:v>0.27225050897921499</c:v>
                </c:pt>
                <c:pt idx="516">
                  <c:v>0.27257131250827998</c:v>
                </c:pt>
                <c:pt idx="517">
                  <c:v>0.27287084235512898</c:v>
                </c:pt>
                <c:pt idx="518">
                  <c:v>0.27319165195689099</c:v>
                </c:pt>
                <c:pt idx="519">
                  <c:v>0.273529291341296</c:v>
                </c:pt>
                <c:pt idx="520">
                  <c:v>0.27385254208278798</c:v>
                </c:pt>
                <c:pt idx="521">
                  <c:v>0.27413305739010202</c:v>
                </c:pt>
                <c:pt idx="522">
                  <c:v>0.27445004922741301</c:v>
                </c:pt>
                <c:pt idx="523">
                  <c:v>0.27479794491193699</c:v>
                </c:pt>
                <c:pt idx="524">
                  <c:v>0.27513909074847498</c:v>
                </c:pt>
                <c:pt idx="525">
                  <c:v>0.27542807935791602</c:v>
                </c:pt>
                <c:pt idx="526">
                  <c:v>0.27576124354530301</c:v>
                </c:pt>
                <c:pt idx="527">
                  <c:v>0.27608161493727701</c:v>
                </c:pt>
                <c:pt idx="528">
                  <c:v>0.27638581717305899</c:v>
                </c:pt>
                <c:pt idx="529">
                  <c:v>0.27675516317589399</c:v>
                </c:pt>
                <c:pt idx="530">
                  <c:v>0.277070190690893</c:v>
                </c:pt>
                <c:pt idx="531">
                  <c:v>0.27733951399205398</c:v>
                </c:pt>
                <c:pt idx="532">
                  <c:v>0.277624230775181</c:v>
                </c:pt>
                <c:pt idx="533">
                  <c:v>0.27802401001418803</c:v>
                </c:pt>
                <c:pt idx="534">
                  <c:v>0.278286559647691</c:v>
                </c:pt>
                <c:pt idx="535">
                  <c:v>0.27854744524262698</c:v>
                </c:pt>
                <c:pt idx="536">
                  <c:v>0.278922321769629</c:v>
                </c:pt>
                <c:pt idx="537">
                  <c:v>0.27924410639505398</c:v>
                </c:pt>
                <c:pt idx="538">
                  <c:v>0.279515772163899</c:v>
                </c:pt>
                <c:pt idx="539">
                  <c:v>0.27978226503946602</c:v>
                </c:pt>
                <c:pt idx="540">
                  <c:v>0.28009032389636501</c:v>
                </c:pt>
                <c:pt idx="541">
                  <c:v>0.28044302681879302</c:v>
                </c:pt>
                <c:pt idx="542">
                  <c:v>0.28072334330225301</c:v>
                </c:pt>
                <c:pt idx="543">
                  <c:v>0.28098241654697298</c:v>
                </c:pt>
                <c:pt idx="544">
                  <c:v>0.28129944035124399</c:v>
                </c:pt>
                <c:pt idx="545">
                  <c:v>0.28150389701649797</c:v>
                </c:pt>
                <c:pt idx="546">
                  <c:v>0.28174233273440502</c:v>
                </c:pt>
                <c:pt idx="547">
                  <c:v>0.28203541510233598</c:v>
                </c:pt>
                <c:pt idx="548">
                  <c:v>0.28232036634367802</c:v>
                </c:pt>
                <c:pt idx="549">
                  <c:v>0.28259438093131201</c:v>
                </c:pt>
                <c:pt idx="550">
                  <c:v>0.28287994712264197</c:v>
                </c:pt>
                <c:pt idx="551">
                  <c:v>0.28320498350860901</c:v>
                </c:pt>
                <c:pt idx="552">
                  <c:v>0.28357961125472603</c:v>
                </c:pt>
                <c:pt idx="553">
                  <c:v>0.28390828656152001</c:v>
                </c:pt>
                <c:pt idx="554">
                  <c:v>0.28424132497333898</c:v>
                </c:pt>
                <c:pt idx="555">
                  <c:v>0.28455183114354998</c:v>
                </c:pt>
                <c:pt idx="556">
                  <c:v>0.28476947577568901</c:v>
                </c:pt>
                <c:pt idx="557">
                  <c:v>0.285056691548217</c:v>
                </c:pt>
                <c:pt idx="558">
                  <c:v>0.28532747773963402</c:v>
                </c:pt>
                <c:pt idx="559">
                  <c:v>0.28556851221482499</c:v>
                </c:pt>
                <c:pt idx="560">
                  <c:v>0.285865971241899</c:v>
                </c:pt>
                <c:pt idx="561">
                  <c:v>0.28616759427170002</c:v>
                </c:pt>
                <c:pt idx="562">
                  <c:v>0.28651848759148302</c:v>
                </c:pt>
                <c:pt idx="563">
                  <c:v>0.28690241273674</c:v>
                </c:pt>
                <c:pt idx="564">
                  <c:v>0.28722485804381898</c:v>
                </c:pt>
                <c:pt idx="565">
                  <c:v>0.28751858330563101</c:v>
                </c:pt>
                <c:pt idx="566">
                  <c:v>0.28778684633750101</c:v>
                </c:pt>
                <c:pt idx="567">
                  <c:v>0.28806769766348</c:v>
                </c:pt>
                <c:pt idx="568">
                  <c:v>0.28843397578716101</c:v>
                </c:pt>
                <c:pt idx="569">
                  <c:v>0.28876988644066598</c:v>
                </c:pt>
                <c:pt idx="570">
                  <c:v>0.28908573026957302</c:v>
                </c:pt>
                <c:pt idx="571">
                  <c:v>0.28940784072070802</c:v>
                </c:pt>
                <c:pt idx="572">
                  <c:v>0.28974930537499399</c:v>
                </c:pt>
                <c:pt idx="573">
                  <c:v>0.29007549595371002</c:v>
                </c:pt>
                <c:pt idx="574">
                  <c:v>0.29032535529671599</c:v>
                </c:pt>
                <c:pt idx="575">
                  <c:v>0.29048798444311602</c:v>
                </c:pt>
                <c:pt idx="576">
                  <c:v>0.29065843888916298</c:v>
                </c:pt>
                <c:pt idx="577">
                  <c:v>0.29081771474950402</c:v>
                </c:pt>
                <c:pt idx="578">
                  <c:v>0.29085979373138299</c:v>
                </c:pt>
                <c:pt idx="579">
                  <c:v>0.29070945995418401</c:v>
                </c:pt>
                <c:pt idx="580">
                  <c:v>0.29047268764788098</c:v>
                </c:pt>
                <c:pt idx="581">
                  <c:v>0.28996401991279303</c:v>
                </c:pt>
                <c:pt idx="582">
                  <c:v>0.289488076762493</c:v>
                </c:pt>
                <c:pt idx="583">
                  <c:v>0.28936903847830298</c:v>
                </c:pt>
                <c:pt idx="584">
                  <c:v>0.28912955193885398</c:v>
                </c:pt>
                <c:pt idx="585">
                  <c:v>0.28923227286694297</c:v>
                </c:pt>
                <c:pt idx="586">
                  <c:v>0.289515843327527</c:v>
                </c:pt>
                <c:pt idx="587">
                  <c:v>0.28986471403840097</c:v>
                </c:pt>
                <c:pt idx="588">
                  <c:v>0.29072294369444002</c:v>
                </c:pt>
                <c:pt idx="589">
                  <c:v>0.29154083290362498</c:v>
                </c:pt>
                <c:pt idx="590">
                  <c:v>0.29206983507636097</c:v>
                </c:pt>
                <c:pt idx="591">
                  <c:v>0.29231309762195801</c:v>
                </c:pt>
                <c:pt idx="592">
                  <c:v>0.29259518391716499</c:v>
                </c:pt>
                <c:pt idx="593">
                  <c:v>0.29293952220900998</c:v>
                </c:pt>
                <c:pt idx="594">
                  <c:v>0.293143184696528</c:v>
                </c:pt>
                <c:pt idx="595">
                  <c:v>0.29318657228658801</c:v>
                </c:pt>
                <c:pt idx="596">
                  <c:v>0.293751718489624</c:v>
                </c:pt>
                <c:pt idx="597">
                  <c:v>0.29390817502732802</c:v>
                </c:pt>
                <c:pt idx="598">
                  <c:v>0.293889102546735</c:v>
                </c:pt>
                <c:pt idx="599">
                  <c:v>0.29416954150267499</c:v>
                </c:pt>
                <c:pt idx="600">
                  <c:v>0.29485894662076201</c:v>
                </c:pt>
                <c:pt idx="601">
                  <c:v>0.29551563977490303</c:v>
                </c:pt>
                <c:pt idx="602">
                  <c:v>0.29590278652802998</c:v>
                </c:pt>
                <c:pt idx="603">
                  <c:v>0.29600648781563899</c:v>
                </c:pt>
                <c:pt idx="604">
                  <c:v>0.29611319410992598</c:v>
                </c:pt>
                <c:pt idx="605">
                  <c:v>0.29648756253036102</c:v>
                </c:pt>
                <c:pt idx="606">
                  <c:v>0.29711357449214898</c:v>
                </c:pt>
                <c:pt idx="607">
                  <c:v>0.29780176827479699</c:v>
                </c:pt>
                <c:pt idx="608">
                  <c:v>0.29823560839777802</c:v>
                </c:pt>
                <c:pt idx="609">
                  <c:v>0.29864146806300601</c:v>
                </c:pt>
                <c:pt idx="610">
                  <c:v>0.29907138198636302</c:v>
                </c:pt>
                <c:pt idx="611">
                  <c:v>0.29951054716186898</c:v>
                </c:pt>
                <c:pt idx="612">
                  <c:v>0.29990189490574698</c:v>
                </c:pt>
                <c:pt idx="613">
                  <c:v>0.30049595320018502</c:v>
                </c:pt>
                <c:pt idx="614">
                  <c:v>0.30119842941429598</c:v>
                </c:pt>
                <c:pt idx="615">
                  <c:v>0.30174304800435398</c:v>
                </c:pt>
                <c:pt idx="616">
                  <c:v>0.301725553531424</c:v>
                </c:pt>
                <c:pt idx="617">
                  <c:v>0.30226419837004298</c:v>
                </c:pt>
                <c:pt idx="618">
                  <c:v>0.30277891149423403</c:v>
                </c:pt>
                <c:pt idx="619">
                  <c:v>0.30284412833584901</c:v>
                </c:pt>
                <c:pt idx="620">
                  <c:v>0.30306624337508198</c:v>
                </c:pt>
                <c:pt idx="621">
                  <c:v>0.30344304497229302</c:v>
                </c:pt>
                <c:pt idx="622">
                  <c:v>0.30380978301566303</c:v>
                </c:pt>
                <c:pt idx="623">
                  <c:v>0.30407150022058399</c:v>
                </c:pt>
                <c:pt idx="624">
                  <c:v>0.30435172890055001</c:v>
                </c:pt>
                <c:pt idx="625">
                  <c:v>0.30458626057987498</c:v>
                </c:pt>
                <c:pt idx="626">
                  <c:v>0.30487137929935398</c:v>
                </c:pt>
                <c:pt idx="627">
                  <c:v>0.30522498212458998</c:v>
                </c:pt>
                <c:pt idx="628">
                  <c:v>0.30549772653744101</c:v>
                </c:pt>
                <c:pt idx="629">
                  <c:v>0.30583639514150701</c:v>
                </c:pt>
                <c:pt idx="630">
                  <c:v>0.306153091357664</c:v>
                </c:pt>
                <c:pt idx="631">
                  <c:v>0.30639237892878102</c:v>
                </c:pt>
                <c:pt idx="632">
                  <c:v>0.30660820966205998</c:v>
                </c:pt>
                <c:pt idx="633">
                  <c:v>0.30680753126191102</c:v>
                </c:pt>
                <c:pt idx="634">
                  <c:v>0.307212279928953</c:v>
                </c:pt>
                <c:pt idx="635">
                  <c:v>0.30773007539062402</c:v>
                </c:pt>
                <c:pt idx="636">
                  <c:v>0.30793278260620099</c:v>
                </c:pt>
                <c:pt idx="637">
                  <c:v>0.30817902869661901</c:v>
                </c:pt>
                <c:pt idx="638">
                  <c:v>0.30852520889549101</c:v>
                </c:pt>
                <c:pt idx="639">
                  <c:v>0.30886899732683998</c:v>
                </c:pt>
                <c:pt idx="640">
                  <c:v>0.30904862214367601</c:v>
                </c:pt>
                <c:pt idx="641">
                  <c:v>0.30944675992623399</c:v>
                </c:pt>
                <c:pt idx="642">
                  <c:v>0.30969938200360098</c:v>
                </c:pt>
                <c:pt idx="643">
                  <c:v>0.30977624909241303</c:v>
                </c:pt>
                <c:pt idx="644">
                  <c:v>0.30999454066546001</c:v>
                </c:pt>
                <c:pt idx="645">
                  <c:v>0.31038561230967698</c:v>
                </c:pt>
                <c:pt idx="646">
                  <c:v>0.31075143229839902</c:v>
                </c:pt>
                <c:pt idx="647">
                  <c:v>0.31103368898219802</c:v>
                </c:pt>
                <c:pt idx="648">
                  <c:v>0.31129715609901598</c:v>
                </c:pt>
                <c:pt idx="649">
                  <c:v>0.31158506869324798</c:v>
                </c:pt>
                <c:pt idx="650">
                  <c:v>0.30341622968144599</c:v>
                </c:pt>
                <c:pt idx="651">
                  <c:v>0.31156399608293101</c:v>
                </c:pt>
                <c:pt idx="652">
                  <c:v>0.31186028771674601</c:v>
                </c:pt>
                <c:pt idx="653">
                  <c:v>0.31215474992817799</c:v>
                </c:pt>
                <c:pt idx="654">
                  <c:v>0.31247001831871302</c:v>
                </c:pt>
                <c:pt idx="655">
                  <c:v>0.31279030329051599</c:v>
                </c:pt>
                <c:pt idx="656">
                  <c:v>0.31310644187083603</c:v>
                </c:pt>
                <c:pt idx="657">
                  <c:v>0.31342793935970298</c:v>
                </c:pt>
                <c:pt idx="658">
                  <c:v>0.31374083372511202</c:v>
                </c:pt>
                <c:pt idx="659">
                  <c:v>0.31404852615705398</c:v>
                </c:pt>
                <c:pt idx="660">
                  <c:v>0.314357126921404</c:v>
                </c:pt>
                <c:pt idx="661">
                  <c:v>0.31466875955170198</c:v>
                </c:pt>
                <c:pt idx="662">
                  <c:v>0.31495605769611001</c:v>
                </c:pt>
                <c:pt idx="663">
                  <c:v>0.31525786260719002</c:v>
                </c:pt>
                <c:pt idx="664">
                  <c:v>0.31555940107215602</c:v>
                </c:pt>
                <c:pt idx="665">
                  <c:v>0.31585594077054002</c:v>
                </c:pt>
                <c:pt idx="666">
                  <c:v>0.31618587975233697</c:v>
                </c:pt>
                <c:pt idx="667">
                  <c:v>0.31651096941919898</c:v>
                </c:pt>
                <c:pt idx="668">
                  <c:v>0.316822978148734</c:v>
                </c:pt>
                <c:pt idx="669">
                  <c:v>0.31714919533327501</c:v>
                </c:pt>
                <c:pt idx="670">
                  <c:v>0.31746688596487599</c:v>
                </c:pt>
                <c:pt idx="671">
                  <c:v>0.31778152022219402</c:v>
                </c:pt>
                <c:pt idx="672">
                  <c:v>0.31810085188532</c:v>
                </c:pt>
                <c:pt idx="673">
                  <c:v>0.31841097871720597</c:v>
                </c:pt>
                <c:pt idx="674">
                  <c:v>0.31870801137681198</c:v>
                </c:pt>
                <c:pt idx="675">
                  <c:v>0.319013127523948</c:v>
                </c:pt>
                <c:pt idx="676">
                  <c:v>0.31932408798915302</c:v>
                </c:pt>
                <c:pt idx="677">
                  <c:v>0.31961330882760303</c:v>
                </c:pt>
                <c:pt idx="678">
                  <c:v>0.31991085289426502</c:v>
                </c:pt>
                <c:pt idx="679">
                  <c:v>0.32019759878208098</c:v>
                </c:pt>
                <c:pt idx="680">
                  <c:v>0.320484367984465</c:v>
                </c:pt>
                <c:pt idx="681">
                  <c:v>0.320791299749075</c:v>
                </c:pt>
                <c:pt idx="682">
                  <c:v>0.32112423602557399</c:v>
                </c:pt>
                <c:pt idx="683">
                  <c:v>0.32146388628238298</c:v>
                </c:pt>
                <c:pt idx="684">
                  <c:v>0.32176898369576701</c:v>
                </c:pt>
                <c:pt idx="685">
                  <c:v>0.322064511551929</c:v>
                </c:pt>
                <c:pt idx="686">
                  <c:v>0.32235824743401198</c:v>
                </c:pt>
                <c:pt idx="687">
                  <c:v>0.32261382585553899</c:v>
                </c:pt>
                <c:pt idx="688">
                  <c:v>0.32289766831544597</c:v>
                </c:pt>
                <c:pt idx="689">
                  <c:v>0.32319935649820303</c:v>
                </c:pt>
                <c:pt idx="690">
                  <c:v>0.32349321445198698</c:v>
                </c:pt>
                <c:pt idx="691">
                  <c:v>0.32378423197856698</c:v>
                </c:pt>
                <c:pt idx="692">
                  <c:v>0.32409076423049699</c:v>
                </c:pt>
                <c:pt idx="693">
                  <c:v>0.32437559565166502</c:v>
                </c:pt>
                <c:pt idx="694">
                  <c:v>0.32468081654014203</c:v>
                </c:pt>
                <c:pt idx="695">
                  <c:v>0.32499938635395598</c:v>
                </c:pt>
                <c:pt idx="696">
                  <c:v>0.32529329306196703</c:v>
                </c:pt>
                <c:pt idx="697">
                  <c:v>0.32559812242276098</c:v>
                </c:pt>
                <c:pt idx="698">
                  <c:v>0.32589279117867198</c:v>
                </c:pt>
                <c:pt idx="699">
                  <c:v>0.32618079071452999</c:v>
                </c:pt>
                <c:pt idx="700">
                  <c:v>0.32645772143784402</c:v>
                </c:pt>
                <c:pt idx="701">
                  <c:v>0.32673363348443601</c:v>
                </c:pt>
                <c:pt idx="702">
                  <c:v>0.326999797091519</c:v>
                </c:pt>
                <c:pt idx="703">
                  <c:v>0.32728069141182797</c:v>
                </c:pt>
                <c:pt idx="704">
                  <c:v>0.32755764385525399</c:v>
                </c:pt>
                <c:pt idx="705">
                  <c:v>0.32783866332887501</c:v>
                </c:pt>
                <c:pt idx="706">
                  <c:v>0.32812797258093301</c:v>
                </c:pt>
                <c:pt idx="707">
                  <c:v>0.32842912332366098</c:v>
                </c:pt>
                <c:pt idx="708">
                  <c:v>0.32872336780564898</c:v>
                </c:pt>
                <c:pt idx="709">
                  <c:v>0.32900622711939798</c:v>
                </c:pt>
                <c:pt idx="710">
                  <c:v>0.32928405707830999</c:v>
                </c:pt>
                <c:pt idx="711">
                  <c:v>0.32955115179562999</c:v>
                </c:pt>
                <c:pt idx="712">
                  <c:v>0.32980857846456602</c:v>
                </c:pt>
                <c:pt idx="713">
                  <c:v>0.330085873113247</c:v>
                </c:pt>
                <c:pt idx="714">
                  <c:v>0.33036977390585098</c:v>
                </c:pt>
                <c:pt idx="715">
                  <c:v>0.33066912186217401</c:v>
                </c:pt>
                <c:pt idx="716">
                  <c:v>0.33096363164644199</c:v>
                </c:pt>
                <c:pt idx="717">
                  <c:v>0.33127389463107498</c:v>
                </c:pt>
                <c:pt idx="718">
                  <c:v>0.33155742357877999</c:v>
                </c:pt>
                <c:pt idx="719">
                  <c:v>0.331819755955711</c:v>
                </c:pt>
                <c:pt idx="720">
                  <c:v>0.33210426145184702</c:v>
                </c:pt>
                <c:pt idx="721">
                  <c:v>0.33237766629326898</c:v>
                </c:pt>
                <c:pt idx="722">
                  <c:v>0.33266561418380702</c:v>
                </c:pt>
                <c:pt idx="723">
                  <c:v>0.33298019042723898</c:v>
                </c:pt>
                <c:pt idx="724">
                  <c:v>0.33329130167451199</c:v>
                </c:pt>
                <c:pt idx="725">
                  <c:v>0.33358304251446003</c:v>
                </c:pt>
                <c:pt idx="726">
                  <c:v>0.33387823345411</c:v>
                </c:pt>
                <c:pt idx="727">
                  <c:v>0.33415891000967901</c:v>
                </c:pt>
                <c:pt idx="728">
                  <c:v>0.334418286583827</c:v>
                </c:pt>
                <c:pt idx="729">
                  <c:v>0.33468235524594098</c:v>
                </c:pt>
                <c:pt idx="730">
                  <c:v>0.33492198443490001</c:v>
                </c:pt>
                <c:pt idx="731">
                  <c:v>0.33520416039316098</c:v>
                </c:pt>
                <c:pt idx="732">
                  <c:v>0.33551570908805201</c:v>
                </c:pt>
                <c:pt idx="733">
                  <c:v>0.335807916487249</c:v>
                </c:pt>
                <c:pt idx="734">
                  <c:v>0.33612924653113602</c:v>
                </c:pt>
                <c:pt idx="735">
                  <c:v>0.33641248090263898</c:v>
                </c:pt>
                <c:pt idx="736">
                  <c:v>0.33665637047786801</c:v>
                </c:pt>
                <c:pt idx="737">
                  <c:v>0.336917753008043</c:v>
                </c:pt>
                <c:pt idx="738">
                  <c:v>0.33716310395750498</c:v>
                </c:pt>
                <c:pt idx="739">
                  <c:v>0.33743700797506698</c:v>
                </c:pt>
                <c:pt idx="740">
                  <c:v>0.337724779508974</c:v>
                </c:pt>
                <c:pt idx="741">
                  <c:v>0.33802493941157002</c:v>
                </c:pt>
                <c:pt idx="742">
                  <c:v>0.33832175109715001</c:v>
                </c:pt>
                <c:pt idx="743">
                  <c:v>0.338572577367793</c:v>
                </c:pt>
                <c:pt idx="744">
                  <c:v>0.33882237775179103</c:v>
                </c:pt>
                <c:pt idx="745">
                  <c:v>0.33902949695779699</c:v>
                </c:pt>
                <c:pt idx="746">
                  <c:v>0.33928990518108998</c:v>
                </c:pt>
                <c:pt idx="747">
                  <c:v>0.33957030738224198</c:v>
                </c:pt>
                <c:pt idx="748">
                  <c:v>0.33984998197180499</c:v>
                </c:pt>
                <c:pt idx="749">
                  <c:v>0.34017568632290202</c:v>
                </c:pt>
                <c:pt idx="750">
                  <c:v>0.340453908800321</c:v>
                </c:pt>
                <c:pt idx="751">
                  <c:v>0.34071512598355003</c:v>
                </c:pt>
                <c:pt idx="752">
                  <c:v>0.34096802038209201</c:v>
                </c:pt>
                <c:pt idx="753">
                  <c:v>0.34119024980058199</c:v>
                </c:pt>
                <c:pt idx="754">
                  <c:v>0.34142920725002701</c:v>
                </c:pt>
                <c:pt idx="755">
                  <c:v>0.34168490465706702</c:v>
                </c:pt>
                <c:pt idx="756">
                  <c:v>0.34191962661345499</c:v>
                </c:pt>
                <c:pt idx="757">
                  <c:v>0.34214862975899801</c:v>
                </c:pt>
                <c:pt idx="758">
                  <c:v>0.34237797074245102</c:v>
                </c:pt>
                <c:pt idx="759">
                  <c:v>0.34259700950445099</c:v>
                </c:pt>
                <c:pt idx="760">
                  <c:v>0.34280242558582402</c:v>
                </c:pt>
                <c:pt idx="761">
                  <c:v>0.34299581707885002</c:v>
                </c:pt>
                <c:pt idx="762">
                  <c:v>0.34320271746136799</c:v>
                </c:pt>
                <c:pt idx="763">
                  <c:v>0.34338437677259798</c:v>
                </c:pt>
                <c:pt idx="764">
                  <c:v>0.34351162947672997</c:v>
                </c:pt>
                <c:pt idx="765">
                  <c:v>0.34369461729442302</c:v>
                </c:pt>
                <c:pt idx="766">
                  <c:v>0.34389880006485302</c:v>
                </c:pt>
                <c:pt idx="767">
                  <c:v>0.34412275848185198</c:v>
                </c:pt>
                <c:pt idx="768">
                  <c:v>0.344385818724674</c:v>
                </c:pt>
                <c:pt idx="769">
                  <c:v>0.34464802992872501</c:v>
                </c:pt>
                <c:pt idx="770">
                  <c:v>0.34485167464500399</c:v>
                </c:pt>
                <c:pt idx="771">
                  <c:v>0.34515253250357297</c:v>
                </c:pt>
                <c:pt idx="772">
                  <c:v>0.34539077622314002</c:v>
                </c:pt>
                <c:pt idx="773">
                  <c:v>0.34584114071274802</c:v>
                </c:pt>
                <c:pt idx="774">
                  <c:v>0.34626595895494799</c:v>
                </c:pt>
                <c:pt idx="775">
                  <c:v>0.34658769469258499</c:v>
                </c:pt>
                <c:pt idx="776">
                  <c:v>0.34690792879020099</c:v>
                </c:pt>
                <c:pt idx="777">
                  <c:v>0.34715711852095399</c:v>
                </c:pt>
                <c:pt idx="778">
                  <c:v>0.34732053291639903</c:v>
                </c:pt>
                <c:pt idx="779">
                  <c:v>0.347342999940016</c:v>
                </c:pt>
                <c:pt idx="780">
                  <c:v>0.34749921601785799</c:v>
                </c:pt>
                <c:pt idx="781">
                  <c:v>0.34752751543314198</c:v>
                </c:pt>
                <c:pt idx="782">
                  <c:v>0.34773997196898498</c:v>
                </c:pt>
                <c:pt idx="783">
                  <c:v>0.34813945549143799</c:v>
                </c:pt>
                <c:pt idx="784">
                  <c:v>0.34838332370401198</c:v>
                </c:pt>
                <c:pt idx="785">
                  <c:v>0.34864254642058301</c:v>
                </c:pt>
                <c:pt idx="786">
                  <c:v>0.34884369803493098</c:v>
                </c:pt>
                <c:pt idx="787">
                  <c:v>0.34896375193823997</c:v>
                </c:pt>
                <c:pt idx="788">
                  <c:v>0.34908589601816298</c:v>
                </c:pt>
                <c:pt idx="789">
                  <c:v>0.34919296608165601</c:v>
                </c:pt>
                <c:pt idx="790">
                  <c:v>0.34930896880720802</c:v>
                </c:pt>
                <c:pt idx="791">
                  <c:v>0.34945487257416702</c:v>
                </c:pt>
                <c:pt idx="792">
                  <c:v>0.349629648673978</c:v>
                </c:pt>
                <c:pt idx="793">
                  <c:v>0.34975624390677601</c:v>
                </c:pt>
                <c:pt idx="794">
                  <c:v>0.34991418337458002</c:v>
                </c:pt>
                <c:pt idx="795">
                  <c:v>0.350013987105395</c:v>
                </c:pt>
                <c:pt idx="796">
                  <c:v>0.35005337323424301</c:v>
                </c:pt>
                <c:pt idx="797">
                  <c:v>0.35010606742317602</c:v>
                </c:pt>
                <c:pt idx="798">
                  <c:v>0.350135407403104</c:v>
                </c:pt>
                <c:pt idx="799">
                  <c:v>0.35018614385726599</c:v>
                </c:pt>
                <c:pt idx="800">
                  <c:v>0.35019627936294601</c:v>
                </c:pt>
                <c:pt idx="801">
                  <c:v>0.350268029682683</c:v>
                </c:pt>
                <c:pt idx="802">
                  <c:v>0.35039586882260199</c:v>
                </c:pt>
                <c:pt idx="803">
                  <c:v>0.35047529888512502</c:v>
                </c:pt>
                <c:pt idx="804">
                  <c:v>0.35050752677644698</c:v>
                </c:pt>
                <c:pt idx="805">
                  <c:v>0.35060750496805199</c:v>
                </c:pt>
                <c:pt idx="806">
                  <c:v>0.35072732229935999</c:v>
                </c:pt>
                <c:pt idx="807">
                  <c:v>0.35082029627422701</c:v>
                </c:pt>
                <c:pt idx="808">
                  <c:v>0.35091793613801697</c:v>
                </c:pt>
                <c:pt idx="809">
                  <c:v>0.35103371845935999</c:v>
                </c:pt>
                <c:pt idx="810">
                  <c:v>0.35116811666355902</c:v>
                </c:pt>
                <c:pt idx="811">
                  <c:v>0.35129340457222102</c:v>
                </c:pt>
                <c:pt idx="812">
                  <c:v>0.35141886195421301</c:v>
                </c:pt>
                <c:pt idx="813">
                  <c:v>0.351587243138062</c:v>
                </c:pt>
                <c:pt idx="814">
                  <c:v>0.351706634784547</c:v>
                </c:pt>
                <c:pt idx="815">
                  <c:v>0.351771196090789</c:v>
                </c:pt>
                <c:pt idx="816">
                  <c:v>0.35189512191997402</c:v>
                </c:pt>
                <c:pt idx="817">
                  <c:v>0.35204835165898102</c:v>
                </c:pt>
                <c:pt idx="818">
                  <c:v>0.35218743319024798</c:v>
                </c:pt>
                <c:pt idx="819">
                  <c:v>0.352352778330145</c:v>
                </c:pt>
                <c:pt idx="820">
                  <c:v>0.35249827683102403</c:v>
                </c:pt>
                <c:pt idx="821">
                  <c:v>0.35263489587750102</c:v>
                </c:pt>
                <c:pt idx="822">
                  <c:v>0.35276601324843099</c:v>
                </c:pt>
                <c:pt idx="823">
                  <c:v>0.35288349460430002</c:v>
                </c:pt>
                <c:pt idx="824">
                  <c:v>0.35302036277527199</c:v>
                </c:pt>
                <c:pt idx="825">
                  <c:v>0.35316408757155698</c:v>
                </c:pt>
                <c:pt idx="826">
                  <c:v>0.35331419171508499</c:v>
                </c:pt>
                <c:pt idx="827">
                  <c:v>0.35345165364468101</c:v>
                </c:pt>
                <c:pt idx="828">
                  <c:v>0.35360960558092702</c:v>
                </c:pt>
                <c:pt idx="829">
                  <c:v>0.35373329322881902</c:v>
                </c:pt>
                <c:pt idx="830">
                  <c:v>0.353818209973428</c:v>
                </c:pt>
                <c:pt idx="831">
                  <c:v>0.353943537932568</c:v>
                </c:pt>
                <c:pt idx="832">
                  <c:v>0.35407154273440899</c:v>
                </c:pt>
                <c:pt idx="833">
                  <c:v>0.354211915881674</c:v>
                </c:pt>
                <c:pt idx="834">
                  <c:v>0.35438424567632398</c:v>
                </c:pt>
                <c:pt idx="835">
                  <c:v>0.35452808497046701</c:v>
                </c:pt>
                <c:pt idx="836">
                  <c:v>0.354658648291027</c:v>
                </c:pt>
                <c:pt idx="837">
                  <c:v>0.35479527544744499</c:v>
                </c:pt>
                <c:pt idx="838">
                  <c:v>0.35491879567659201</c:v>
                </c:pt>
                <c:pt idx="839">
                  <c:v>0.35505279384108801</c:v>
                </c:pt>
                <c:pt idx="840">
                  <c:v>0.35519457875524801</c:v>
                </c:pt>
                <c:pt idx="841">
                  <c:v>0.35533502484821899</c:v>
                </c:pt>
                <c:pt idx="842">
                  <c:v>0.35548626550481099</c:v>
                </c:pt>
                <c:pt idx="843">
                  <c:v>0.35562475444694402</c:v>
                </c:pt>
                <c:pt idx="844">
                  <c:v>0.355758985345759</c:v>
                </c:pt>
                <c:pt idx="845">
                  <c:v>0.35588452445448499</c:v>
                </c:pt>
                <c:pt idx="846">
                  <c:v>0.35603445782627602</c:v>
                </c:pt>
                <c:pt idx="847">
                  <c:v>0.35618412952087602</c:v>
                </c:pt>
                <c:pt idx="848">
                  <c:v>0.35634744779805499</c:v>
                </c:pt>
                <c:pt idx="849">
                  <c:v>0.35654653709967798</c:v>
                </c:pt>
                <c:pt idx="850">
                  <c:v>0.35671144922623899</c:v>
                </c:pt>
                <c:pt idx="851">
                  <c:v>0.35685685272303502</c:v>
                </c:pt>
                <c:pt idx="852">
                  <c:v>0.35702120378118402</c:v>
                </c:pt>
                <c:pt idx="853">
                  <c:v>0.357173752691609</c:v>
                </c:pt>
                <c:pt idx="854">
                  <c:v>0.357349031399886</c:v>
                </c:pt>
                <c:pt idx="855">
                  <c:v>0.35754876308570499</c:v>
                </c:pt>
                <c:pt idx="856">
                  <c:v>0.35773615895983502</c:v>
                </c:pt>
                <c:pt idx="857">
                  <c:v>0.35792226416553502</c:v>
                </c:pt>
                <c:pt idx="858">
                  <c:v>0.35811145755039098</c:v>
                </c:pt>
                <c:pt idx="859">
                  <c:v>0.35829530816636901</c:v>
                </c:pt>
                <c:pt idx="860">
                  <c:v>0.35848706307908002</c:v>
                </c:pt>
                <c:pt idx="861">
                  <c:v>0.35868261610789498</c:v>
                </c:pt>
                <c:pt idx="862">
                  <c:v>0.35888253540735499</c:v>
                </c:pt>
                <c:pt idx="863">
                  <c:v>0.35909093676517601</c:v>
                </c:pt>
                <c:pt idx="864">
                  <c:v>0.35930610519796302</c:v>
                </c:pt>
                <c:pt idx="865">
                  <c:v>0.35951564872846797</c:v>
                </c:pt>
                <c:pt idx="866">
                  <c:v>0.35973070233867599</c:v>
                </c:pt>
                <c:pt idx="867">
                  <c:v>0.35994622050893099</c:v>
                </c:pt>
                <c:pt idx="868">
                  <c:v>0.36014877730782002</c:v>
                </c:pt>
                <c:pt idx="869">
                  <c:v>0.36037766854409897</c:v>
                </c:pt>
                <c:pt idx="870">
                  <c:v>0.36062553089056898</c:v>
                </c:pt>
                <c:pt idx="871">
                  <c:v>0.36086689937866601</c:v>
                </c:pt>
                <c:pt idx="872">
                  <c:v>0.361119982946142</c:v>
                </c:pt>
                <c:pt idx="873">
                  <c:v>0.36136952425471802</c:v>
                </c:pt>
                <c:pt idx="874">
                  <c:v>0.36161180643593399</c:v>
                </c:pt>
                <c:pt idx="875">
                  <c:v>0.36186581034871401</c:v>
                </c:pt>
                <c:pt idx="876">
                  <c:v>0.36212606921777601</c:v>
                </c:pt>
                <c:pt idx="877">
                  <c:v>0.36239132903272903</c:v>
                </c:pt>
                <c:pt idx="878">
                  <c:v>0.36266102306119002</c:v>
                </c:pt>
                <c:pt idx="879">
                  <c:v>0.36293881648649101</c:v>
                </c:pt>
                <c:pt idx="880">
                  <c:v>0.36322785165490901</c:v>
                </c:pt>
                <c:pt idx="881">
                  <c:v>0.36351361351331102</c:v>
                </c:pt>
                <c:pt idx="882">
                  <c:v>0.36380959557792503</c:v>
                </c:pt>
                <c:pt idx="883">
                  <c:v>0.36409930336756602</c:v>
                </c:pt>
                <c:pt idx="884">
                  <c:v>0.36438587372484099</c:v>
                </c:pt>
                <c:pt idx="885">
                  <c:v>0.36467198287413</c:v>
                </c:pt>
                <c:pt idx="886">
                  <c:v>0.36495345941075902</c:v>
                </c:pt>
                <c:pt idx="887">
                  <c:v>0.365226069705819</c:v>
                </c:pt>
                <c:pt idx="888">
                  <c:v>0.365513725753288</c:v>
                </c:pt>
                <c:pt idx="889">
                  <c:v>0.36581278746830198</c:v>
                </c:pt>
                <c:pt idx="890">
                  <c:v>0.36609888577537297</c:v>
                </c:pt>
                <c:pt idx="891">
                  <c:v>0.36638952847064998</c:v>
                </c:pt>
                <c:pt idx="892">
                  <c:v>0.36667552997786301</c:v>
                </c:pt>
                <c:pt idx="893">
                  <c:v>0.36695192928110199</c:v>
                </c:pt>
                <c:pt idx="894">
                  <c:v>0.36723059341609998</c:v>
                </c:pt>
                <c:pt idx="895">
                  <c:v>0.36751798736559299</c:v>
                </c:pt>
                <c:pt idx="896">
                  <c:v>0.367800047879837</c:v>
                </c:pt>
                <c:pt idx="897">
                  <c:v>0.36807541859392401</c:v>
                </c:pt>
                <c:pt idx="898">
                  <c:v>0.36834841611383301</c:v>
                </c:pt>
                <c:pt idx="899">
                  <c:v>0.368620955356527</c:v>
                </c:pt>
                <c:pt idx="900">
                  <c:v>0.36889504889569902</c:v>
                </c:pt>
                <c:pt idx="901">
                  <c:v>0.36915854253011798</c:v>
                </c:pt>
                <c:pt idx="902">
                  <c:v>0.36942822163809902</c:v>
                </c:pt>
                <c:pt idx="903">
                  <c:v>0.36969434002096302</c:v>
                </c:pt>
                <c:pt idx="904">
                  <c:v>0.369964188932142</c:v>
                </c:pt>
                <c:pt idx="905">
                  <c:v>0.37021805977313799</c:v>
                </c:pt>
                <c:pt idx="906">
                  <c:v>0.37047071389059</c:v>
                </c:pt>
                <c:pt idx="907">
                  <c:v>0.370707755434732</c:v>
                </c:pt>
                <c:pt idx="908">
                  <c:v>0.37092676203423403</c:v>
                </c:pt>
                <c:pt idx="909">
                  <c:v>0.37114853545997101</c:v>
                </c:pt>
                <c:pt idx="910">
                  <c:v>0.37135561274503598</c:v>
                </c:pt>
                <c:pt idx="911">
                  <c:v>0.37158427423734902</c:v>
                </c:pt>
                <c:pt idx="912">
                  <c:v>0.37181465198973002</c:v>
                </c:pt>
                <c:pt idx="913">
                  <c:v>0.37206155141539399</c:v>
                </c:pt>
                <c:pt idx="914">
                  <c:v>0.37233314771359499</c:v>
                </c:pt>
                <c:pt idx="915">
                  <c:v>0.37258815006026103</c:v>
                </c:pt>
                <c:pt idx="916">
                  <c:v>0.37283728135768901</c:v>
                </c:pt>
                <c:pt idx="917">
                  <c:v>0.37308783391830203</c:v>
                </c:pt>
                <c:pt idx="918">
                  <c:v>0.373316498339265</c:v>
                </c:pt>
                <c:pt idx="919">
                  <c:v>0.37356345590135398</c:v>
                </c:pt>
                <c:pt idx="920">
                  <c:v>0.37380711524471699</c:v>
                </c:pt>
                <c:pt idx="921">
                  <c:v>0.37406798767156901</c:v>
                </c:pt>
                <c:pt idx="922">
                  <c:v>0.374336634593743</c:v>
                </c:pt>
                <c:pt idx="923">
                  <c:v>0.37458643810152098</c:v>
                </c:pt>
                <c:pt idx="924">
                  <c:v>0.37482362184661999</c:v>
                </c:pt>
                <c:pt idx="925">
                  <c:v>0.37504683499809099</c:v>
                </c:pt>
                <c:pt idx="926">
                  <c:v>0.37528449160845401</c:v>
                </c:pt>
                <c:pt idx="927">
                  <c:v>0.37554358581122399</c:v>
                </c:pt>
                <c:pt idx="928">
                  <c:v>0.37579493222301003</c:v>
                </c:pt>
                <c:pt idx="929">
                  <c:v>0.37606842800857998</c:v>
                </c:pt>
                <c:pt idx="930">
                  <c:v>0.37633258175833101</c:v>
                </c:pt>
                <c:pt idx="931">
                  <c:v>0.37659254425715</c:v>
                </c:pt>
                <c:pt idx="932">
                  <c:v>0.37684325225235998</c:v>
                </c:pt>
                <c:pt idx="933">
                  <c:v>0.37709851090791902</c:v>
                </c:pt>
                <c:pt idx="934">
                  <c:v>0.37735491224864698</c:v>
                </c:pt>
                <c:pt idx="935">
                  <c:v>0.37760065085823302</c:v>
                </c:pt>
                <c:pt idx="936">
                  <c:v>0.37785500249110499</c:v>
                </c:pt>
                <c:pt idx="937">
                  <c:v>0.378132540847123</c:v>
                </c:pt>
                <c:pt idx="938">
                  <c:v>0.37838951342757299</c:v>
                </c:pt>
                <c:pt idx="939">
                  <c:v>0.37863323941439803</c:v>
                </c:pt>
                <c:pt idx="940">
                  <c:v>0.37888160921725</c:v>
                </c:pt>
                <c:pt idx="941">
                  <c:v>0.37912951805641698</c:v>
                </c:pt>
                <c:pt idx="942">
                  <c:v>0.37938248559937399</c:v>
                </c:pt>
                <c:pt idx="943">
                  <c:v>0.37961909995050802</c:v>
                </c:pt>
                <c:pt idx="944">
                  <c:v>0.37984643465984302</c:v>
                </c:pt>
                <c:pt idx="945">
                  <c:v>0.38006505498361098</c:v>
                </c:pt>
                <c:pt idx="946">
                  <c:v>0.38027784911750501</c:v>
                </c:pt>
                <c:pt idx="947">
                  <c:v>0.38051271692736299</c:v>
                </c:pt>
                <c:pt idx="948">
                  <c:v>0.38074033521679201</c:v>
                </c:pt>
                <c:pt idx="949">
                  <c:v>0.38093817785850198</c:v>
                </c:pt>
                <c:pt idx="950">
                  <c:v>0.38113772982078697</c:v>
                </c:pt>
                <c:pt idx="951">
                  <c:v>0.38133403422231299</c:v>
                </c:pt>
                <c:pt idx="952">
                  <c:v>0.38150479847909202</c:v>
                </c:pt>
                <c:pt idx="953">
                  <c:v>0.38170182091156701</c:v>
                </c:pt>
                <c:pt idx="954">
                  <c:v>0.38192313940214601</c:v>
                </c:pt>
                <c:pt idx="955">
                  <c:v>0.38212074496912302</c:v>
                </c:pt>
                <c:pt idx="956">
                  <c:v>0.38232288174318302</c:v>
                </c:pt>
                <c:pt idx="957">
                  <c:v>0.38250222644000798</c:v>
                </c:pt>
                <c:pt idx="958">
                  <c:v>0.382645444805437</c:v>
                </c:pt>
                <c:pt idx="959">
                  <c:v>0.38281235033710598</c:v>
                </c:pt>
                <c:pt idx="960">
                  <c:v>0.382975733051028</c:v>
                </c:pt>
                <c:pt idx="961">
                  <c:v>0.38314452708193703</c:v>
                </c:pt>
                <c:pt idx="962">
                  <c:v>0.38333735277738601</c:v>
                </c:pt>
                <c:pt idx="963">
                  <c:v>0.38350810685366199</c:v>
                </c:pt>
                <c:pt idx="964">
                  <c:v>0.383673062756199</c:v>
                </c:pt>
                <c:pt idx="965">
                  <c:v>0.38381286215114402</c:v>
                </c:pt>
                <c:pt idx="966">
                  <c:v>0.38393836024969902</c:v>
                </c:pt>
                <c:pt idx="967">
                  <c:v>0.38405163265174103</c:v>
                </c:pt>
                <c:pt idx="968">
                  <c:v>0.38418021107679201</c:v>
                </c:pt>
                <c:pt idx="969">
                  <c:v>0.384298780920101</c:v>
                </c:pt>
                <c:pt idx="970">
                  <c:v>0.38437907934871302</c:v>
                </c:pt>
                <c:pt idx="971">
                  <c:v>0.38448304144426498</c:v>
                </c:pt>
                <c:pt idx="972">
                  <c:v>0.38460149852164599</c:v>
                </c:pt>
                <c:pt idx="973">
                  <c:v>0.38468235135559098</c:v>
                </c:pt>
                <c:pt idx="974">
                  <c:v>0.38475180820431498</c:v>
                </c:pt>
                <c:pt idx="975">
                  <c:v>0.38485011495569099</c:v>
                </c:pt>
                <c:pt idx="976">
                  <c:v>0.38490459179505199</c:v>
                </c:pt>
                <c:pt idx="977">
                  <c:v>0.38489223638720699</c:v>
                </c:pt>
                <c:pt idx="978">
                  <c:v>0.384907597263205</c:v>
                </c:pt>
                <c:pt idx="979">
                  <c:v>0.38492909815697901</c:v>
                </c:pt>
                <c:pt idx="980">
                  <c:v>0.384946035394994</c:v>
                </c:pt>
                <c:pt idx="981">
                  <c:v>0.38494940678595102</c:v>
                </c:pt>
                <c:pt idx="982">
                  <c:v>0.38495219954765503</c:v>
                </c:pt>
                <c:pt idx="983">
                  <c:v>0.384962736057198</c:v>
                </c:pt>
                <c:pt idx="984">
                  <c:v>0.38492898935404701</c:v>
                </c:pt>
                <c:pt idx="985">
                  <c:v>0.38485977690287099</c:v>
                </c:pt>
                <c:pt idx="986">
                  <c:v>0.38481858279915299</c:v>
                </c:pt>
                <c:pt idx="987">
                  <c:v>0.38476065138544602</c:v>
                </c:pt>
                <c:pt idx="988">
                  <c:v>0.38472077437921398</c:v>
                </c:pt>
                <c:pt idx="989">
                  <c:v>0.38472106714077298</c:v>
                </c:pt>
                <c:pt idx="990">
                  <c:v>0.38468330901377601</c:v>
                </c:pt>
                <c:pt idx="991">
                  <c:v>0.38456971053081601</c:v>
                </c:pt>
                <c:pt idx="992">
                  <c:v>0.384463651505493</c:v>
                </c:pt>
                <c:pt idx="993">
                  <c:v>0.38427637736879799</c:v>
                </c:pt>
                <c:pt idx="994">
                  <c:v>0.38411441354579801</c:v>
                </c:pt>
                <c:pt idx="995">
                  <c:v>0.38396208414578498</c:v>
                </c:pt>
                <c:pt idx="996">
                  <c:v>0.38376193773581002</c:v>
                </c:pt>
                <c:pt idx="997">
                  <c:v>0.38356142010838101</c:v>
                </c:pt>
                <c:pt idx="998">
                  <c:v>0.38331378747932099</c:v>
                </c:pt>
                <c:pt idx="999">
                  <c:v>0.38303861655602001</c:v>
                </c:pt>
                <c:pt idx="1070">
                  <c:v>0.344952671910779</c:v>
                </c:pt>
                <c:pt idx="1071">
                  <c:v>0.34440021475472299</c:v>
                </c:pt>
                <c:pt idx="1072">
                  <c:v>0.34341267964943101</c:v>
                </c:pt>
                <c:pt idx="1073">
                  <c:v>0.34283408176267299</c:v>
                </c:pt>
                <c:pt idx="1074">
                  <c:v>0.34239029488422001</c:v>
                </c:pt>
                <c:pt idx="1075">
                  <c:v>0.34208206373028699</c:v>
                </c:pt>
                <c:pt idx="1076">
                  <c:v>0.34167691240422499</c:v>
                </c:pt>
                <c:pt idx="1077">
                  <c:v>0.34137988808376202</c:v>
                </c:pt>
                <c:pt idx="1078">
                  <c:v>0.34124070181084598</c:v>
                </c:pt>
                <c:pt idx="1079">
                  <c:v>0.34123771318754498</c:v>
                </c:pt>
                <c:pt idx="1080">
                  <c:v>0.34104625411418699</c:v>
                </c:pt>
                <c:pt idx="1081">
                  <c:v>0.34090054430357097</c:v>
                </c:pt>
                <c:pt idx="1082">
                  <c:v>0.34068760231305101</c:v>
                </c:pt>
                <c:pt idx="1083">
                  <c:v>0.34007796569024601</c:v>
                </c:pt>
                <c:pt idx="1084">
                  <c:v>0.33970810985953098</c:v>
                </c:pt>
                <c:pt idx="1085">
                  <c:v>0.33956067786191502</c:v>
                </c:pt>
                <c:pt idx="1086">
                  <c:v>0.339152461275193</c:v>
                </c:pt>
                <c:pt idx="1087">
                  <c:v>0.33901073278935701</c:v>
                </c:pt>
                <c:pt idx="1088">
                  <c:v>0.33901952535605301</c:v>
                </c:pt>
                <c:pt idx="1089">
                  <c:v>0.33867984933352502</c:v>
                </c:pt>
                <c:pt idx="1090">
                  <c:v>0.338494632593068</c:v>
                </c:pt>
                <c:pt idx="1091">
                  <c:v>0.33836019042271298</c:v>
                </c:pt>
                <c:pt idx="1092">
                  <c:v>0.33800330081083801</c:v>
                </c:pt>
                <c:pt idx="1093">
                  <c:v>0.33790561999909102</c:v>
                </c:pt>
                <c:pt idx="1094">
                  <c:v>0.33802111862600698</c:v>
                </c:pt>
                <c:pt idx="1095">
                  <c:v>0.33799898233307102</c:v>
                </c:pt>
                <c:pt idx="1096">
                  <c:v>0.33799133954980698</c:v>
                </c:pt>
                <c:pt idx="1097">
                  <c:v>0.33801330724496298</c:v>
                </c:pt>
                <c:pt idx="1098">
                  <c:v>0.33802388818218099</c:v>
                </c:pt>
                <c:pt idx="1099">
                  <c:v>0.33788955825295097</c:v>
                </c:pt>
                <c:pt idx="1100">
                  <c:v>0.337982490266234</c:v>
                </c:pt>
                <c:pt idx="1101">
                  <c:v>0.338234556791704</c:v>
                </c:pt>
                <c:pt idx="1102">
                  <c:v>0.33836505171165998</c:v>
                </c:pt>
                <c:pt idx="1103">
                  <c:v>0.33854769784345201</c:v>
                </c:pt>
                <c:pt idx="1104">
                  <c:v>0.33865289140563698</c:v>
                </c:pt>
                <c:pt idx="1105">
                  <c:v>0.33866434926674199</c:v>
                </c:pt>
                <c:pt idx="1106">
                  <c:v>0.33869044485060201</c:v>
                </c:pt>
                <c:pt idx="1107">
                  <c:v>0.33872243660734502</c:v>
                </c:pt>
                <c:pt idx="1108">
                  <c:v>0.33874298403558301</c:v>
                </c:pt>
                <c:pt idx="1109">
                  <c:v>0.33872644234473398</c:v>
                </c:pt>
                <c:pt idx="1110">
                  <c:v>0.338773695637341</c:v>
                </c:pt>
                <c:pt idx="1111">
                  <c:v>0.33884828088478702</c:v>
                </c:pt>
                <c:pt idx="1112">
                  <c:v>0.33894787567090101</c:v>
                </c:pt>
                <c:pt idx="1113">
                  <c:v>0.33904202788239601</c:v>
                </c:pt>
                <c:pt idx="1114">
                  <c:v>0.33912943781820598</c:v>
                </c:pt>
                <c:pt idx="1115">
                  <c:v>0.33917637926007199</c:v>
                </c:pt>
                <c:pt idx="1116">
                  <c:v>0.33918642125009602</c:v>
                </c:pt>
                <c:pt idx="1117">
                  <c:v>0.33925384374574102</c:v>
                </c:pt>
                <c:pt idx="1118">
                  <c:v>0.33937940952891299</c:v>
                </c:pt>
                <c:pt idx="1119">
                  <c:v>0.33949645274602602</c:v>
                </c:pt>
                <c:pt idx="1120">
                  <c:v>0.33964130645727902</c:v>
                </c:pt>
                <c:pt idx="1121">
                  <c:v>0.33978780399369302</c:v>
                </c:pt>
                <c:pt idx="1122">
                  <c:v>0.339854377207786</c:v>
                </c:pt>
                <c:pt idx="1123">
                  <c:v>0.33993852255218399</c:v>
                </c:pt>
                <c:pt idx="1124">
                  <c:v>0.34000299080551399</c:v>
                </c:pt>
                <c:pt idx="1125">
                  <c:v>0.34011385885078699</c:v>
                </c:pt>
                <c:pt idx="1126">
                  <c:v>0.34027576183453301</c:v>
                </c:pt>
                <c:pt idx="1127">
                  <c:v>0.340409512179564</c:v>
                </c:pt>
                <c:pt idx="1128">
                  <c:v>0.34064703871007102</c:v>
                </c:pt>
                <c:pt idx="1129">
                  <c:v>0.34088201498119203</c:v>
                </c:pt>
                <c:pt idx="1130">
                  <c:v>0.341055058329164</c:v>
                </c:pt>
                <c:pt idx="1131">
                  <c:v>0.34126108526548699</c:v>
                </c:pt>
                <c:pt idx="1132">
                  <c:v>0.34146686169310098</c:v>
                </c:pt>
                <c:pt idx="1133">
                  <c:v>0.34167207059000398</c:v>
                </c:pt>
                <c:pt idx="1134">
                  <c:v>0.34190956627852997</c:v>
                </c:pt>
                <c:pt idx="1135">
                  <c:v>0.34218195365672299</c:v>
                </c:pt>
                <c:pt idx="1136">
                  <c:v>0.34246669393118501</c:v>
                </c:pt>
                <c:pt idx="1137">
                  <c:v>0.34274422842632102</c:v>
                </c:pt>
                <c:pt idx="1138">
                  <c:v>0.34299360134703</c:v>
                </c:pt>
                <c:pt idx="1139">
                  <c:v>0.343265991185148</c:v>
                </c:pt>
                <c:pt idx="1140">
                  <c:v>0.34352230144527302</c:v>
                </c:pt>
                <c:pt idx="1141">
                  <c:v>0.34378442694747902</c:v>
                </c:pt>
                <c:pt idx="1142">
                  <c:v>0.34404393365179398</c:v>
                </c:pt>
                <c:pt idx="1143">
                  <c:v>0.34432220344847098</c:v>
                </c:pt>
                <c:pt idx="1144">
                  <c:v>0.344616624319867</c:v>
                </c:pt>
                <c:pt idx="1145">
                  <c:v>0.344902302376559</c:v>
                </c:pt>
                <c:pt idx="1146">
                  <c:v>0.34520616908016499</c:v>
                </c:pt>
                <c:pt idx="1147">
                  <c:v>0.34547876726944499</c:v>
                </c:pt>
                <c:pt idx="1148">
                  <c:v>0.34572885849077101</c:v>
                </c:pt>
                <c:pt idx="1149">
                  <c:v>0.346007308255109</c:v>
                </c:pt>
                <c:pt idx="1150">
                  <c:v>0.34629058795349699</c:v>
                </c:pt>
                <c:pt idx="1151">
                  <c:v>0.34660085941441099</c:v>
                </c:pt>
                <c:pt idx="1152">
                  <c:v>0.346943163915236</c:v>
                </c:pt>
                <c:pt idx="1153">
                  <c:v>0.34728554315636001</c:v>
                </c:pt>
                <c:pt idx="1154">
                  <c:v>0.34763935058260798</c:v>
                </c:pt>
                <c:pt idx="1155">
                  <c:v>0.34798204115069897</c:v>
                </c:pt>
                <c:pt idx="1156">
                  <c:v>0.34832962378467203</c:v>
                </c:pt>
                <c:pt idx="1157">
                  <c:v>0.348682624990379</c:v>
                </c:pt>
                <c:pt idx="1158">
                  <c:v>0.34903017340556802</c:v>
                </c:pt>
                <c:pt idx="1159">
                  <c:v>0.34938620871925802</c:v>
                </c:pt>
                <c:pt idx="1160">
                  <c:v>0.34975484509159899</c:v>
                </c:pt>
                <c:pt idx="1161">
                  <c:v>0.35011595628498499</c:v>
                </c:pt>
                <c:pt idx="1162">
                  <c:v>0.350480247899769</c:v>
                </c:pt>
                <c:pt idx="1163">
                  <c:v>0.35083397339925498</c:v>
                </c:pt>
                <c:pt idx="1164">
                  <c:v>0.35118103615562701</c:v>
                </c:pt>
                <c:pt idx="1165">
                  <c:v>0.351529858009831</c:v>
                </c:pt>
                <c:pt idx="1166">
                  <c:v>0.351857691630934</c:v>
                </c:pt>
                <c:pt idx="1167">
                  <c:v>0.35219184215164201</c:v>
                </c:pt>
                <c:pt idx="1168">
                  <c:v>0.35254786270260902</c:v>
                </c:pt>
                <c:pt idx="1169">
                  <c:v>0.35289015403637503</c:v>
                </c:pt>
                <c:pt idx="1170">
                  <c:v>0.35321695126893998</c:v>
                </c:pt>
                <c:pt idx="1171">
                  <c:v>0.35353905772668198</c:v>
                </c:pt>
                <c:pt idx="1172">
                  <c:v>0.35384191586896901</c:v>
                </c:pt>
                <c:pt idx="1173">
                  <c:v>0.35412488785421198</c:v>
                </c:pt>
                <c:pt idx="1174">
                  <c:v>0.35440949902223501</c:v>
                </c:pt>
                <c:pt idx="1175">
                  <c:v>0.35470038471168402</c:v>
                </c:pt>
                <c:pt idx="1176">
                  <c:v>0.35496760870990801</c:v>
                </c:pt>
                <c:pt idx="1177">
                  <c:v>0.35522398828991802</c:v>
                </c:pt>
                <c:pt idx="1178">
                  <c:v>0.35549019703003798</c:v>
                </c:pt>
                <c:pt idx="1179">
                  <c:v>0.35572592438225098</c:v>
                </c:pt>
                <c:pt idx="1180">
                  <c:v>0.35594478390233503</c:v>
                </c:pt>
                <c:pt idx="1181">
                  <c:v>0.35617809281268298</c:v>
                </c:pt>
                <c:pt idx="1182">
                  <c:v>0.35640098795505099</c:v>
                </c:pt>
                <c:pt idx="1183">
                  <c:v>0.35662444439594598</c:v>
                </c:pt>
                <c:pt idx="1184">
                  <c:v>0.356855785788734</c:v>
                </c:pt>
                <c:pt idx="1185">
                  <c:v>0.35707325615271801</c:v>
                </c:pt>
                <c:pt idx="1186">
                  <c:v>0.35728352200364399</c:v>
                </c:pt>
                <c:pt idx="1187">
                  <c:v>0.35749563763451597</c:v>
                </c:pt>
                <c:pt idx="1188">
                  <c:v>0.35772186817891899</c:v>
                </c:pt>
                <c:pt idx="1189">
                  <c:v>0.35794674685452299</c:v>
                </c:pt>
                <c:pt idx="1190">
                  <c:v>0.35813953511423402</c:v>
                </c:pt>
                <c:pt idx="1191">
                  <c:v>0.35833238555196001</c:v>
                </c:pt>
                <c:pt idx="1192">
                  <c:v>0.35854453495732003</c:v>
                </c:pt>
                <c:pt idx="1193">
                  <c:v>0.358753559128213</c:v>
                </c:pt>
                <c:pt idx="1194">
                  <c:v>0.35897017034859802</c:v>
                </c:pt>
                <c:pt idx="1195">
                  <c:v>0.35920025462836902</c:v>
                </c:pt>
                <c:pt idx="1196">
                  <c:v>0.35942184852377701</c:v>
                </c:pt>
                <c:pt idx="1197">
                  <c:v>0.35962729732080301</c:v>
                </c:pt>
                <c:pt idx="1198">
                  <c:v>0.359836022828394</c:v>
                </c:pt>
                <c:pt idx="1199">
                  <c:v>0.36005003830545301</c:v>
                </c:pt>
                <c:pt idx="1200">
                  <c:v>0.360260666824681</c:v>
                </c:pt>
                <c:pt idx="1201">
                  <c:v>0.360483073481428</c:v>
                </c:pt>
                <c:pt idx="1202">
                  <c:v>0.36070419949832899</c:v>
                </c:pt>
                <c:pt idx="1203">
                  <c:v>0.36094648492091302</c:v>
                </c:pt>
                <c:pt idx="1204">
                  <c:v>0.36116101241922199</c:v>
                </c:pt>
                <c:pt idx="1205">
                  <c:v>0.36134634049806202</c:v>
                </c:pt>
                <c:pt idx="1206">
                  <c:v>0.36155642330272503</c:v>
                </c:pt>
                <c:pt idx="1207">
                  <c:v>0.36177419009504702</c:v>
                </c:pt>
                <c:pt idx="1208">
                  <c:v>0.36199487751106402</c:v>
                </c:pt>
                <c:pt idx="1209">
                  <c:v>0.36223530871352699</c:v>
                </c:pt>
                <c:pt idx="1210">
                  <c:v>0.36245881094962801</c:v>
                </c:pt>
                <c:pt idx="1211">
                  <c:v>0.36267601064114202</c:v>
                </c:pt>
                <c:pt idx="1212">
                  <c:v>0.362877109989452</c:v>
                </c:pt>
                <c:pt idx="1213">
                  <c:v>0.36306842594289201</c:v>
                </c:pt>
                <c:pt idx="1214">
                  <c:v>0.36326410572037099</c:v>
                </c:pt>
                <c:pt idx="1215">
                  <c:v>0.36344764453589201</c:v>
                </c:pt>
                <c:pt idx="1216">
                  <c:v>0.36364271975245799</c:v>
                </c:pt>
                <c:pt idx="1217">
                  <c:v>0.36385078744159899</c:v>
                </c:pt>
                <c:pt idx="1218">
                  <c:v>0.364048156040855</c:v>
                </c:pt>
                <c:pt idx="1219">
                  <c:v>0.36424594992656401</c:v>
                </c:pt>
                <c:pt idx="1220">
                  <c:v>0.36443807844253501</c:v>
                </c:pt>
                <c:pt idx="1221">
                  <c:v>0.364606743461449</c:v>
                </c:pt>
                <c:pt idx="1222">
                  <c:v>0.36480080557351002</c:v>
                </c:pt>
                <c:pt idx="1223">
                  <c:v>0.36500201901925999</c:v>
                </c:pt>
                <c:pt idx="1224">
                  <c:v>0.36521841742483402</c:v>
                </c:pt>
                <c:pt idx="1225">
                  <c:v>0.365456625259103</c:v>
                </c:pt>
                <c:pt idx="1226">
                  <c:v>0.36569438387074299</c:v>
                </c:pt>
                <c:pt idx="1227">
                  <c:v>0.365939842013011</c:v>
                </c:pt>
                <c:pt idx="1228">
                  <c:v>0.36616904290157798</c:v>
                </c:pt>
                <c:pt idx="1229">
                  <c:v>0.36638025316266098</c:v>
                </c:pt>
                <c:pt idx="1230">
                  <c:v>0.36661306455338899</c:v>
                </c:pt>
                <c:pt idx="1231">
                  <c:v>0.36684037648095902</c:v>
                </c:pt>
                <c:pt idx="1232">
                  <c:v>0.36708794090171798</c:v>
                </c:pt>
                <c:pt idx="1233">
                  <c:v>0.36735997398407899</c:v>
                </c:pt>
                <c:pt idx="1234">
                  <c:v>0.36762746024422199</c:v>
                </c:pt>
                <c:pt idx="1235">
                  <c:v>0.36790003548498801</c:v>
                </c:pt>
                <c:pt idx="1236">
                  <c:v>0.368179195130724</c:v>
                </c:pt>
                <c:pt idx="1237">
                  <c:v>0.36845280635771799</c:v>
                </c:pt>
                <c:pt idx="1238">
                  <c:v>0.36875222561839199</c:v>
                </c:pt>
                <c:pt idx="1239">
                  <c:v>0.36907102289765797</c:v>
                </c:pt>
                <c:pt idx="1240">
                  <c:v>0.36939762452881397</c:v>
                </c:pt>
                <c:pt idx="1241">
                  <c:v>0.36973358123398298</c:v>
                </c:pt>
                <c:pt idx="1242">
                  <c:v>0.37010231192361298</c:v>
                </c:pt>
                <c:pt idx="1243">
                  <c:v>0.37047998418706501</c:v>
                </c:pt>
                <c:pt idx="1244">
                  <c:v>0.37085427442126601</c:v>
                </c:pt>
                <c:pt idx="1245">
                  <c:v>0.371256132709336</c:v>
                </c:pt>
                <c:pt idx="1246">
                  <c:v>0.37165959914281299</c:v>
                </c:pt>
                <c:pt idx="1247">
                  <c:v>0.37204538078994398</c:v>
                </c:pt>
                <c:pt idx="1248">
                  <c:v>0.37246901091162599</c:v>
                </c:pt>
                <c:pt idx="1249">
                  <c:v>0.37290711855269598</c:v>
                </c:pt>
                <c:pt idx="1250">
                  <c:v>0.37333759295684299</c:v>
                </c:pt>
                <c:pt idx="1251">
                  <c:v>0.37378177076250402</c:v>
                </c:pt>
                <c:pt idx="1252">
                  <c:v>0.37422306776173597</c:v>
                </c:pt>
                <c:pt idx="1253">
                  <c:v>0.37467675122050498</c:v>
                </c:pt>
                <c:pt idx="1254">
                  <c:v>0.37514202335119701</c:v>
                </c:pt>
                <c:pt idx="1255">
                  <c:v>0.37562229108609602</c:v>
                </c:pt>
                <c:pt idx="1256">
                  <c:v>0.37610932829311799</c:v>
                </c:pt>
                <c:pt idx="1257">
                  <c:v>0.37655442154902402</c:v>
                </c:pt>
                <c:pt idx="1258">
                  <c:v>0.377000809979535</c:v>
                </c:pt>
                <c:pt idx="1259">
                  <c:v>0.37747467798907303</c:v>
                </c:pt>
                <c:pt idx="1260">
                  <c:v>0.37792342349888097</c:v>
                </c:pt>
                <c:pt idx="1261">
                  <c:v>0.37835963786472798</c:v>
                </c:pt>
                <c:pt idx="1262">
                  <c:v>0.37880286274327801</c:v>
                </c:pt>
                <c:pt idx="1263">
                  <c:v>0.37922875488698299</c:v>
                </c:pt>
                <c:pt idx="1264">
                  <c:v>0.37964595287733799</c:v>
                </c:pt>
                <c:pt idx="1265">
                  <c:v>0.38008408536722099</c:v>
                </c:pt>
                <c:pt idx="1266">
                  <c:v>0.380516008965751</c:v>
                </c:pt>
                <c:pt idx="1267">
                  <c:v>0.38091630695161999</c:v>
                </c:pt>
                <c:pt idx="1268">
                  <c:v>0.38131825297333999</c:v>
                </c:pt>
                <c:pt idx="1269">
                  <c:v>0.38172519147206202</c:v>
                </c:pt>
                <c:pt idx="1270">
                  <c:v>0.38211361628992402</c:v>
                </c:pt>
                <c:pt idx="1271">
                  <c:v>0.38250693917188799</c:v>
                </c:pt>
                <c:pt idx="1272">
                  <c:v>0.38291114047514002</c:v>
                </c:pt>
                <c:pt idx="1273">
                  <c:v>0.38329565315528003</c:v>
                </c:pt>
                <c:pt idx="1274">
                  <c:v>0.38367302567015399</c:v>
                </c:pt>
                <c:pt idx="1275">
                  <c:v>0.38404803338243199</c:v>
                </c:pt>
                <c:pt idx="1276">
                  <c:v>0.384398640761904</c:v>
                </c:pt>
                <c:pt idx="1277">
                  <c:v>0.38473970595859402</c:v>
                </c:pt>
                <c:pt idx="1278">
                  <c:v>0.38508151041979899</c:v>
                </c:pt>
                <c:pt idx="1279">
                  <c:v>0.38541224704173999</c:v>
                </c:pt>
                <c:pt idx="1280">
                  <c:v>0.38572899242255099</c:v>
                </c:pt>
                <c:pt idx="1281">
                  <c:v>0.38604042548085299</c:v>
                </c:pt>
                <c:pt idx="1282">
                  <c:v>0.386334077720137</c:v>
                </c:pt>
                <c:pt idx="1283">
                  <c:v>0.38659758099887698</c:v>
                </c:pt>
                <c:pt idx="1284">
                  <c:v>0.386861432741959</c:v>
                </c:pt>
                <c:pt idx="1285">
                  <c:v>0.387124400157704</c:v>
                </c:pt>
                <c:pt idx="1286">
                  <c:v>0.38736062935538002</c:v>
                </c:pt>
                <c:pt idx="1287">
                  <c:v>0.38757766940715399</c:v>
                </c:pt>
                <c:pt idx="1288">
                  <c:v>0.38780586107659598</c:v>
                </c:pt>
                <c:pt idx="1289">
                  <c:v>0.38801794191178601</c:v>
                </c:pt>
                <c:pt idx="1290">
                  <c:v>0.388215299385061</c:v>
                </c:pt>
                <c:pt idx="1291">
                  <c:v>0.38843870489443999</c:v>
                </c:pt>
                <c:pt idx="1292">
                  <c:v>0.38863823499802402</c:v>
                </c:pt>
                <c:pt idx="1293">
                  <c:v>0.38880399341489302</c:v>
                </c:pt>
                <c:pt idx="1294">
                  <c:v>0.38896454525235202</c:v>
                </c:pt>
                <c:pt idx="1295">
                  <c:v>0.389106997682032</c:v>
                </c:pt>
                <c:pt idx="1296">
                  <c:v>0.38923909030395198</c:v>
                </c:pt>
                <c:pt idx="1297">
                  <c:v>0.38937346389803101</c:v>
                </c:pt>
                <c:pt idx="1298">
                  <c:v>0.389487576796827</c:v>
                </c:pt>
                <c:pt idx="1299">
                  <c:v>0.389576531521933</c:v>
                </c:pt>
                <c:pt idx="1300">
                  <c:v>0.38965853353699997</c:v>
                </c:pt>
                <c:pt idx="1301">
                  <c:v>0.38972200081527297</c:v>
                </c:pt>
                <c:pt idx="1302">
                  <c:v>0.38974963118829897</c:v>
                </c:pt>
                <c:pt idx="1303">
                  <c:v>0.38978276303290199</c:v>
                </c:pt>
                <c:pt idx="1304">
                  <c:v>0.38981374298937899</c:v>
                </c:pt>
                <c:pt idx="1305">
                  <c:v>0.38979537576880902</c:v>
                </c:pt>
                <c:pt idx="1306">
                  <c:v>0.38981341814086801</c:v>
                </c:pt>
                <c:pt idx="1307">
                  <c:v>0.389858729080302</c:v>
                </c:pt>
                <c:pt idx="1308">
                  <c:v>0.38982590576184301</c:v>
                </c:pt>
                <c:pt idx="1309">
                  <c:v>0.38977590436604398</c:v>
                </c:pt>
                <c:pt idx="1310">
                  <c:v>0.38973422719718798</c:v>
                </c:pt>
                <c:pt idx="1311">
                  <c:v>0.38963811279891503</c:v>
                </c:pt>
                <c:pt idx="1312">
                  <c:v>0.38957270906821301</c:v>
                </c:pt>
                <c:pt idx="1313">
                  <c:v>0.38956555368823798</c:v>
                </c:pt>
                <c:pt idx="1314">
                  <c:v>0.38950839691209499</c:v>
                </c:pt>
                <c:pt idx="1315">
                  <c:v>0.389407120699714</c:v>
                </c:pt>
                <c:pt idx="1316">
                  <c:v>0.389330080340621</c:v>
                </c:pt>
                <c:pt idx="1317">
                  <c:v>0.38925403186395802</c:v>
                </c:pt>
                <c:pt idx="1318">
                  <c:v>0.38915694724222799</c:v>
                </c:pt>
                <c:pt idx="1319">
                  <c:v>0.38905412174292398</c:v>
                </c:pt>
                <c:pt idx="1320">
                  <c:v>0.38896648807630002</c:v>
                </c:pt>
                <c:pt idx="1321">
                  <c:v>0.38887998233610699</c:v>
                </c:pt>
                <c:pt idx="1322">
                  <c:v>0.38877700345813998</c:v>
                </c:pt>
                <c:pt idx="1323">
                  <c:v>0.38868213758440401</c:v>
                </c:pt>
                <c:pt idx="1324">
                  <c:v>0.38857741221075698</c:v>
                </c:pt>
                <c:pt idx="1325">
                  <c:v>0.38843595459879798</c:v>
                </c:pt>
                <c:pt idx="1326">
                  <c:v>0.38831220235999098</c:v>
                </c:pt>
                <c:pt idx="1327">
                  <c:v>0.38820721332347102</c:v>
                </c:pt>
                <c:pt idx="1328">
                  <c:v>0.38809489229989502</c:v>
                </c:pt>
                <c:pt idx="1329">
                  <c:v>0.38796499296783299</c:v>
                </c:pt>
                <c:pt idx="1330">
                  <c:v>0.38786536338496602</c:v>
                </c:pt>
                <c:pt idx="1331">
                  <c:v>0.38779462044679902</c:v>
                </c:pt>
                <c:pt idx="1332">
                  <c:v>0.38769699036628003</c:v>
                </c:pt>
                <c:pt idx="1333">
                  <c:v>0.38760146608491802</c:v>
                </c:pt>
                <c:pt idx="1334">
                  <c:v>0.38750763880029299</c:v>
                </c:pt>
                <c:pt idx="1335">
                  <c:v>0.38738189517432198</c:v>
                </c:pt>
                <c:pt idx="1336">
                  <c:v>0.38728999124236002</c:v>
                </c:pt>
                <c:pt idx="1337">
                  <c:v>0.38724899378955502</c:v>
                </c:pt>
                <c:pt idx="1338">
                  <c:v>0.38716207550266601</c:v>
                </c:pt>
                <c:pt idx="1339">
                  <c:v>0.38707128576106098</c:v>
                </c:pt>
                <c:pt idx="1340">
                  <c:v>0.38695860789566999</c:v>
                </c:pt>
                <c:pt idx="1341">
                  <c:v>0.386804989070066</c:v>
                </c:pt>
                <c:pt idx="1342">
                  <c:v>0.38665923786074902</c:v>
                </c:pt>
                <c:pt idx="1343">
                  <c:v>0.38650423727754801</c:v>
                </c:pt>
                <c:pt idx="1344">
                  <c:v>0.38635249976200797</c:v>
                </c:pt>
                <c:pt idx="1345">
                  <c:v>0.38619670896564501</c:v>
                </c:pt>
                <c:pt idx="1346">
                  <c:v>0.38604580334303501</c:v>
                </c:pt>
                <c:pt idx="1347">
                  <c:v>0.38589335911977302</c:v>
                </c:pt>
                <c:pt idx="1348">
                  <c:v>0.38574807579347098</c:v>
                </c:pt>
                <c:pt idx="1349">
                  <c:v>0.38560102804747198</c:v>
                </c:pt>
                <c:pt idx="1350">
                  <c:v>0.38546656931122603</c:v>
                </c:pt>
                <c:pt idx="1351">
                  <c:v>0.38535478779408</c:v>
                </c:pt>
                <c:pt idx="1352">
                  <c:v>0.38522382007741501</c:v>
                </c:pt>
                <c:pt idx="1353">
                  <c:v>0.38509076186233798</c:v>
                </c:pt>
                <c:pt idx="1354">
                  <c:v>0.38495882126800202</c:v>
                </c:pt>
                <c:pt idx="1355">
                  <c:v>0.384826709577755</c:v>
                </c:pt>
                <c:pt idx="1356">
                  <c:v>0.38466908906146502</c:v>
                </c:pt>
                <c:pt idx="1357">
                  <c:v>0.384492378851159</c:v>
                </c:pt>
                <c:pt idx="1358">
                  <c:v>0.38433394788827702</c:v>
                </c:pt>
                <c:pt idx="1359">
                  <c:v>0.38417867304860498</c:v>
                </c:pt>
                <c:pt idx="1360">
                  <c:v>0.38399155357105602</c:v>
                </c:pt>
                <c:pt idx="1361">
                  <c:v>0.38381576692529101</c:v>
                </c:pt>
                <c:pt idx="1362">
                  <c:v>0.38361206809844201</c:v>
                </c:pt>
                <c:pt idx="1363">
                  <c:v>0.38335586149232498</c:v>
                </c:pt>
                <c:pt idx="1364">
                  <c:v>0.383118342192446</c:v>
                </c:pt>
                <c:pt idx="1365">
                  <c:v>0.38288052031429498</c:v>
                </c:pt>
                <c:pt idx="1366">
                  <c:v>0.38264838765927001</c:v>
                </c:pt>
                <c:pt idx="1367">
                  <c:v>0.38240438721489101</c:v>
                </c:pt>
                <c:pt idx="1368">
                  <c:v>0.38217995950494799</c:v>
                </c:pt>
                <c:pt idx="1369">
                  <c:v>0.38196334935083198</c:v>
                </c:pt>
                <c:pt idx="1370">
                  <c:v>0.38177067883969801</c:v>
                </c:pt>
                <c:pt idx="1371">
                  <c:v>0.38158081396839799</c:v>
                </c:pt>
                <c:pt idx="1372">
                  <c:v>0.38142418635112102</c:v>
                </c:pt>
                <c:pt idx="1373">
                  <c:v>0.38129001414104002</c:v>
                </c:pt>
                <c:pt idx="1374">
                  <c:v>0.38120245669668601</c:v>
                </c:pt>
                <c:pt idx="1375">
                  <c:v>0.38113961101812499</c:v>
                </c:pt>
                <c:pt idx="1376">
                  <c:v>0.38113481495021101</c:v>
                </c:pt>
                <c:pt idx="1377">
                  <c:v>0.38119368414028498</c:v>
                </c:pt>
                <c:pt idx="1378">
                  <c:v>0.381262486948726</c:v>
                </c:pt>
                <c:pt idx="1379">
                  <c:v>0.381372875475328</c:v>
                </c:pt>
                <c:pt idx="1380">
                  <c:v>0.38149673313138799</c:v>
                </c:pt>
                <c:pt idx="1381">
                  <c:v>0.38164790026637702</c:v>
                </c:pt>
                <c:pt idx="1382">
                  <c:v>0.381813255871293</c:v>
                </c:pt>
                <c:pt idx="1383">
                  <c:v>0.38200832823022202</c:v>
                </c:pt>
                <c:pt idx="1384">
                  <c:v>0.38219969052126301</c:v>
                </c:pt>
                <c:pt idx="1385">
                  <c:v>0.38240419753021698</c:v>
                </c:pt>
                <c:pt idx="1386">
                  <c:v>0.38261298793986298</c:v>
                </c:pt>
                <c:pt idx="1387">
                  <c:v>0.38283620698124798</c:v>
                </c:pt>
                <c:pt idx="1388">
                  <c:v>0.38304132125524598</c:v>
                </c:pt>
                <c:pt idx="1389">
                  <c:v>0.383231343947322</c:v>
                </c:pt>
                <c:pt idx="1390">
                  <c:v>0.38332459707501798</c:v>
                </c:pt>
                <c:pt idx="1391">
                  <c:v>0.38345506387825901</c:v>
                </c:pt>
                <c:pt idx="1392">
                  <c:v>0.38358503418592999</c:v>
                </c:pt>
                <c:pt idx="1393">
                  <c:v>0.383701111028111</c:v>
                </c:pt>
                <c:pt idx="1394">
                  <c:v>0.38385127373787498</c:v>
                </c:pt>
                <c:pt idx="1395">
                  <c:v>0.383965269301005</c:v>
                </c:pt>
                <c:pt idx="1396">
                  <c:v>0.38404877314032898</c:v>
                </c:pt>
                <c:pt idx="1397">
                  <c:v>0.38410442364963798</c:v>
                </c:pt>
                <c:pt idx="1398">
                  <c:v>0.38413209148376298</c:v>
                </c:pt>
                <c:pt idx="1399">
                  <c:v>0.38414608507866999</c:v>
                </c:pt>
                <c:pt idx="1400">
                  <c:v>0.38409871174378402</c:v>
                </c:pt>
                <c:pt idx="1401">
                  <c:v>0.384093439346057</c:v>
                </c:pt>
                <c:pt idx="1402">
                  <c:v>0.38411870778405</c:v>
                </c:pt>
                <c:pt idx="1403">
                  <c:v>0.38411591544281598</c:v>
                </c:pt>
                <c:pt idx="1404">
                  <c:v>0.384135137863165</c:v>
                </c:pt>
                <c:pt idx="1405">
                  <c:v>0.38411543054191799</c:v>
                </c:pt>
                <c:pt idx="1406">
                  <c:v>0.38403110884491098</c:v>
                </c:pt>
                <c:pt idx="1407">
                  <c:v>0.38398274687121797</c:v>
                </c:pt>
                <c:pt idx="1408">
                  <c:v>0.38392905623779899</c:v>
                </c:pt>
                <c:pt idx="1409">
                  <c:v>0.38389426430081902</c:v>
                </c:pt>
                <c:pt idx="1410">
                  <c:v>0.38389015212255201</c:v>
                </c:pt>
                <c:pt idx="1411">
                  <c:v>0.38387336837018599</c:v>
                </c:pt>
                <c:pt idx="1412">
                  <c:v>0.38386914976222603</c:v>
                </c:pt>
                <c:pt idx="1413">
                  <c:v>0.38383692669219799</c:v>
                </c:pt>
                <c:pt idx="1414">
                  <c:v>0.38378145881508902</c:v>
                </c:pt>
                <c:pt idx="1415">
                  <c:v>0.38374538574018902</c:v>
                </c:pt>
                <c:pt idx="1416">
                  <c:v>0.38366490794931701</c:v>
                </c:pt>
                <c:pt idx="1417">
                  <c:v>0.383672895042179</c:v>
                </c:pt>
                <c:pt idx="1418">
                  <c:v>0.38375764845024901</c:v>
                </c:pt>
                <c:pt idx="1419">
                  <c:v>0.38380275271348302</c:v>
                </c:pt>
                <c:pt idx="1420">
                  <c:v>0.38390908411442098</c:v>
                </c:pt>
                <c:pt idx="1421">
                  <c:v>0.383947778367976</c:v>
                </c:pt>
                <c:pt idx="1422">
                  <c:v>0.38389686098338799</c:v>
                </c:pt>
                <c:pt idx="1423">
                  <c:v>0.38393844986876602</c:v>
                </c:pt>
                <c:pt idx="1424">
                  <c:v>0.38400494368495303</c:v>
                </c:pt>
                <c:pt idx="1425">
                  <c:v>0.38408190581599699</c:v>
                </c:pt>
                <c:pt idx="1426">
                  <c:v>0.38423645101579901</c:v>
                </c:pt>
                <c:pt idx="1427">
                  <c:v>0.38432863254273802</c:v>
                </c:pt>
                <c:pt idx="1428">
                  <c:v>0.384390386509048</c:v>
                </c:pt>
                <c:pt idx="1429">
                  <c:v>0.38442803880299398</c:v>
                </c:pt>
                <c:pt idx="1430">
                  <c:v>0.384459746663321</c:v>
                </c:pt>
                <c:pt idx="1431">
                  <c:v>0.38452787617208001</c:v>
                </c:pt>
                <c:pt idx="1432">
                  <c:v>0.38465225068115699</c:v>
                </c:pt>
                <c:pt idx="1433">
                  <c:v>0.38475628210715701</c:v>
                </c:pt>
                <c:pt idx="1434">
                  <c:v>0.38481236004234498</c:v>
                </c:pt>
                <c:pt idx="1435">
                  <c:v>0.38482083415231699</c:v>
                </c:pt>
                <c:pt idx="1436">
                  <c:v>0.38482759253648002</c:v>
                </c:pt>
                <c:pt idx="1437">
                  <c:v>0.38492668292051202</c:v>
                </c:pt>
                <c:pt idx="1438">
                  <c:v>0.38509148072822702</c:v>
                </c:pt>
                <c:pt idx="1439">
                  <c:v>0.38523578091011401</c:v>
                </c:pt>
                <c:pt idx="1440">
                  <c:v>0.38529781935743401</c:v>
                </c:pt>
                <c:pt idx="1441">
                  <c:v>0.38531360317688701</c:v>
                </c:pt>
                <c:pt idx="1442">
                  <c:v>0.38531783341072301</c:v>
                </c:pt>
                <c:pt idx="1443">
                  <c:v>0.38540698089128</c:v>
                </c:pt>
                <c:pt idx="1444">
                  <c:v>0.385555054231076</c:v>
                </c:pt>
                <c:pt idx="1445">
                  <c:v>0.385672178523147</c:v>
                </c:pt>
                <c:pt idx="1446">
                  <c:v>0.38569167015991801</c:v>
                </c:pt>
                <c:pt idx="1447">
                  <c:v>0.38540057799682498</c:v>
                </c:pt>
                <c:pt idx="1448">
                  <c:v>0.38537480407939001</c:v>
                </c:pt>
                <c:pt idx="1449">
                  <c:v>0.38551074442546701</c:v>
                </c:pt>
                <c:pt idx="1450">
                  <c:v>0.385652095311314</c:v>
                </c:pt>
                <c:pt idx="1451">
                  <c:v>0.38625829703443498</c:v>
                </c:pt>
                <c:pt idx="1452">
                  <c:v>0.38648844315384601</c:v>
                </c:pt>
                <c:pt idx="1453">
                  <c:v>0.38632494602685102</c:v>
                </c:pt>
                <c:pt idx="1454">
                  <c:v>0.38612420393653002</c:v>
                </c:pt>
                <c:pt idx="1455">
                  <c:v>0.385519034794778</c:v>
                </c:pt>
                <c:pt idx="1456">
                  <c:v>0.38494107986781401</c:v>
                </c:pt>
                <c:pt idx="1457">
                  <c:v>0.38397973706484601</c:v>
                </c:pt>
                <c:pt idx="1458">
                  <c:v>0.38319972594202301</c:v>
                </c:pt>
                <c:pt idx="1459">
                  <c:v>0.38260629410636798</c:v>
                </c:pt>
                <c:pt idx="1600">
                  <c:v>0.31517220432323301</c:v>
                </c:pt>
                <c:pt idx="1601">
                  <c:v>0.315278128782777</c:v>
                </c:pt>
                <c:pt idx="1602">
                  <c:v>0.31543089118801398</c:v>
                </c:pt>
                <c:pt idx="1603">
                  <c:v>0.31459959548691702</c:v>
                </c:pt>
                <c:pt idx="1604">
                  <c:v>0.31543681257595302</c:v>
                </c:pt>
                <c:pt idx="1605">
                  <c:v>0.31689041200427198</c:v>
                </c:pt>
                <c:pt idx="1606">
                  <c:v>0.31662360694029401</c:v>
                </c:pt>
                <c:pt idx="1607">
                  <c:v>0.316695320055145</c:v>
                </c:pt>
                <c:pt idx="1608">
                  <c:v>0.31627457483049298</c:v>
                </c:pt>
                <c:pt idx="1609">
                  <c:v>0.31579424924216198</c:v>
                </c:pt>
                <c:pt idx="1610">
                  <c:v>0.31398312702026399</c:v>
                </c:pt>
                <c:pt idx="1611">
                  <c:v>0.31229949322203199</c:v>
                </c:pt>
                <c:pt idx="1612">
                  <c:v>0.310052383977798</c:v>
                </c:pt>
                <c:pt idx="1613">
                  <c:v>0.30591720036173298</c:v>
                </c:pt>
                <c:pt idx="1614">
                  <c:v>0.30498671718352199</c:v>
                </c:pt>
                <c:pt idx="1615">
                  <c:v>0.30892126538140002</c:v>
                </c:pt>
                <c:pt idx="1616">
                  <c:v>0.31531444801083602</c:v>
                </c:pt>
                <c:pt idx="1617">
                  <c:v>0.32564577402364198</c:v>
                </c:pt>
                <c:pt idx="1618">
                  <c:v>0.33798599629805898</c:v>
                </c:pt>
                <c:pt idx="1619">
                  <c:v>0.34824850970416099</c:v>
                </c:pt>
                <c:pt idx="1620">
                  <c:v>0.356792731912769</c:v>
                </c:pt>
                <c:pt idx="1621">
                  <c:v>0.36449414432412303</c:v>
                </c:pt>
                <c:pt idx="1622">
                  <c:v>0.37117536355204001</c:v>
                </c:pt>
                <c:pt idx="1623">
                  <c:v>0.37676942029737298</c:v>
                </c:pt>
                <c:pt idx="1624">
                  <c:v>0.38173264613169999</c:v>
                </c:pt>
                <c:pt idx="1625">
                  <c:v>0.38654277130919201</c:v>
                </c:pt>
                <c:pt idx="1626">
                  <c:v>0.39097187077904599</c:v>
                </c:pt>
                <c:pt idx="1627">
                  <c:v>0.39498992439895297</c:v>
                </c:pt>
                <c:pt idx="1628">
                  <c:v>0.39882217262633401</c:v>
                </c:pt>
                <c:pt idx="1629">
                  <c:v>0.40231661745717001</c:v>
                </c:pt>
                <c:pt idx="1630">
                  <c:v>0.405170629740496</c:v>
                </c:pt>
                <c:pt idx="1631">
                  <c:v>0.40797935225446003</c:v>
                </c:pt>
                <c:pt idx="1632">
                  <c:v>0.41134812678824101</c:v>
                </c:pt>
                <c:pt idx="1633">
                  <c:v>0.41507204081785198</c:v>
                </c:pt>
                <c:pt idx="1634">
                  <c:v>0.418789068344257</c:v>
                </c:pt>
                <c:pt idx="1635">
                  <c:v>0.42398185937789901</c:v>
                </c:pt>
                <c:pt idx="1636">
                  <c:v>0.427204985562262</c:v>
                </c:pt>
                <c:pt idx="1637">
                  <c:v>0.430039188617376</c:v>
                </c:pt>
                <c:pt idx="1638">
                  <c:v>0.43160985935539598</c:v>
                </c:pt>
                <c:pt idx="1639">
                  <c:v>0.43136410993551999</c:v>
                </c:pt>
                <c:pt idx="1640">
                  <c:v>0.42968816664850201</c:v>
                </c:pt>
                <c:pt idx="1641">
                  <c:v>0.42612707380926002</c:v>
                </c:pt>
                <c:pt idx="1642">
                  <c:v>0.42182727926495101</c:v>
                </c:pt>
                <c:pt idx="1643">
                  <c:v>0.41784733473539498</c:v>
                </c:pt>
                <c:pt idx="1644">
                  <c:v>0.413292597297715</c:v>
                </c:pt>
                <c:pt idx="1645">
                  <c:v>0.40890785122369899</c:v>
                </c:pt>
                <c:pt idx="1646">
                  <c:v>0.40409812269944001</c:v>
                </c:pt>
                <c:pt idx="1647">
                  <c:v>0.39808788795141098</c:v>
                </c:pt>
                <c:pt idx="1648">
                  <c:v>0.39090972351078401</c:v>
                </c:pt>
                <c:pt idx="1649">
                  <c:v>0.38253232863005199</c:v>
                </c:pt>
                <c:pt idx="1650">
                  <c:v>0.37226737373048702</c:v>
                </c:pt>
                <c:pt idx="1651">
                  <c:v>0.36204350819658498</c:v>
                </c:pt>
                <c:pt idx="1652">
                  <c:v>0.35043083171624001</c:v>
                </c:pt>
                <c:pt idx="1653">
                  <c:v>0.33934328341646303</c:v>
                </c:pt>
                <c:pt idx="1654">
                  <c:v>0.33000906168854099</c:v>
                </c:pt>
                <c:pt idx="1655">
                  <c:v>0.32402750008657499</c:v>
                </c:pt>
                <c:pt idx="1656">
                  <c:v>0.32135907090793597</c:v>
                </c:pt>
                <c:pt idx="1657">
                  <c:v>0.32034796590484199</c:v>
                </c:pt>
                <c:pt idx="1658">
                  <c:v>0.32087365375105797</c:v>
                </c:pt>
                <c:pt idx="1659">
                  <c:v>0.321634847658824</c:v>
                </c:pt>
                <c:pt idx="1660">
                  <c:v>0.32152898964878301</c:v>
                </c:pt>
                <c:pt idx="1661">
                  <c:v>0.32247957367316199</c:v>
                </c:pt>
                <c:pt idx="1662">
                  <c:v>0.32494228908984402</c:v>
                </c:pt>
                <c:pt idx="1663">
                  <c:v>0.32791286761638899</c:v>
                </c:pt>
                <c:pt idx="1664">
                  <c:v>0.33219368937413801</c:v>
                </c:pt>
                <c:pt idx="1665">
                  <c:v>0.33790961968810002</c:v>
                </c:pt>
                <c:pt idx="1666">
                  <c:v>0.34435317982265401</c:v>
                </c:pt>
                <c:pt idx="1667">
                  <c:v>0.35161651909769998</c:v>
                </c:pt>
                <c:pt idx="1668">
                  <c:v>0.359492129834033</c:v>
                </c:pt>
                <c:pt idx="1669">
                  <c:v>0.36790530668486399</c:v>
                </c:pt>
                <c:pt idx="1670">
                  <c:v>0.37652468995795402</c:v>
                </c:pt>
                <c:pt idx="1671">
                  <c:v>0.38462404639554798</c:v>
                </c:pt>
                <c:pt idx="1672">
                  <c:v>0.39231699397051401</c:v>
                </c:pt>
                <c:pt idx="1673">
                  <c:v>0.39929063561072098</c:v>
                </c:pt>
                <c:pt idx="1674">
                  <c:v>0.40544838333460598</c:v>
                </c:pt>
                <c:pt idx="1675">
                  <c:v>0.41028812567074502</c:v>
                </c:pt>
                <c:pt idx="1676">
                  <c:v>0.41592507783945598</c:v>
                </c:pt>
                <c:pt idx="1677">
                  <c:v>0.42442968898354499</c:v>
                </c:pt>
                <c:pt idx="1678">
                  <c:v>0.43412167962637399</c:v>
                </c:pt>
                <c:pt idx="1679">
                  <c:v>0.44551364973922503</c:v>
                </c:pt>
                <c:pt idx="1680">
                  <c:v>0.45725249398582302</c:v>
                </c:pt>
                <c:pt idx="1681">
                  <c:v>0.46637231910846</c:v>
                </c:pt>
                <c:pt idx="1682">
                  <c:v>0.47383936398508703</c:v>
                </c:pt>
                <c:pt idx="1683">
                  <c:v>0.48013558900764303</c:v>
                </c:pt>
                <c:pt idx="1684">
                  <c:v>0.48493188075669702</c:v>
                </c:pt>
                <c:pt idx="1685">
                  <c:v>0.48859592315996803</c:v>
                </c:pt>
                <c:pt idx="1686">
                  <c:v>0.49128845084020101</c:v>
                </c:pt>
                <c:pt idx="1687">
                  <c:v>0.49305697999610898</c:v>
                </c:pt>
                <c:pt idx="1688">
                  <c:v>0.49381903110452702</c:v>
                </c:pt>
                <c:pt idx="1689">
                  <c:v>0.49362569674030099</c:v>
                </c:pt>
                <c:pt idx="1690">
                  <c:v>0.492700498876457</c:v>
                </c:pt>
                <c:pt idx="1691">
                  <c:v>0.490950873847326</c:v>
                </c:pt>
                <c:pt idx="1692">
                  <c:v>0.48814515730436497</c:v>
                </c:pt>
                <c:pt idx="1693">
                  <c:v>0.48461747251670301</c:v>
                </c:pt>
                <c:pt idx="1694">
                  <c:v>0.48025048135621301</c:v>
                </c:pt>
                <c:pt idx="1695">
                  <c:v>0.47487393139998102</c:v>
                </c:pt>
                <c:pt idx="1696">
                  <c:v>0.468586710076004</c:v>
                </c:pt>
                <c:pt idx="1697">
                  <c:v>0.46124888573693601</c:v>
                </c:pt>
                <c:pt idx="1698">
                  <c:v>0.453357223079565</c:v>
                </c:pt>
                <c:pt idx="1699">
                  <c:v>0.443885676276078</c:v>
                </c:pt>
                <c:pt idx="1700">
                  <c:v>0.43513318076496599</c:v>
                </c:pt>
                <c:pt idx="1701">
                  <c:v>0.42544564490866499</c:v>
                </c:pt>
                <c:pt idx="1702">
                  <c:v>0.41724206148676601</c:v>
                </c:pt>
                <c:pt idx="1703">
                  <c:v>0.41104987063616799</c:v>
                </c:pt>
                <c:pt idx="1704">
                  <c:v>0.40648501719013402</c:v>
                </c:pt>
                <c:pt idx="1705">
                  <c:v>0.40421040647404699</c:v>
                </c:pt>
                <c:pt idx="1706">
                  <c:v>0.40298683121558698</c:v>
                </c:pt>
                <c:pt idx="1707">
                  <c:v>0.401673478686704</c:v>
                </c:pt>
                <c:pt idx="1708">
                  <c:v>0.40079855444460599</c:v>
                </c:pt>
                <c:pt idx="1709">
                  <c:v>0.40033205622490298</c:v>
                </c:pt>
                <c:pt idx="1710">
                  <c:v>0.399983580015292</c:v>
                </c:pt>
                <c:pt idx="1711">
                  <c:v>0.39972831449683799</c:v>
                </c:pt>
                <c:pt idx="1712">
                  <c:v>0.39975761058452702</c:v>
                </c:pt>
                <c:pt idx="1713">
                  <c:v>0.39988449461412501</c:v>
                </c:pt>
                <c:pt idx="1714">
                  <c:v>0.39993965537899701</c:v>
                </c:pt>
                <c:pt idx="1715">
                  <c:v>0.40013763664972701</c:v>
                </c:pt>
                <c:pt idx="1716">
                  <c:v>0.40046311089131098</c:v>
                </c:pt>
                <c:pt idx="1717">
                  <c:v>0.40087096998006799</c:v>
                </c:pt>
                <c:pt idx="1718">
                  <c:v>0.400600902053455</c:v>
                </c:pt>
                <c:pt idx="1719">
                  <c:v>0.40188759838798999</c:v>
                </c:pt>
                <c:pt idx="1720">
                  <c:v>0.40360454670072698</c:v>
                </c:pt>
                <c:pt idx="1721">
                  <c:v>0.40636259359624499</c:v>
                </c:pt>
                <c:pt idx="1722">
                  <c:v>0.41070941005179901</c:v>
                </c:pt>
                <c:pt idx="1723">
                  <c:v>0.41619892764626099</c:v>
                </c:pt>
                <c:pt idx="1724">
                  <c:v>0.42208259398481601</c:v>
                </c:pt>
                <c:pt idx="1725">
                  <c:v>0.42815056090273501</c:v>
                </c:pt>
                <c:pt idx="1726">
                  <c:v>0.43418227182235503</c:v>
                </c:pt>
                <c:pt idx="1727">
                  <c:v>0.43990748422803999</c:v>
                </c:pt>
                <c:pt idx="1728">
                  <c:v>0.44528007155128002</c:v>
                </c:pt>
                <c:pt idx="1729">
                  <c:v>0.45031126417609402</c:v>
                </c:pt>
                <c:pt idx="1730">
                  <c:v>0.45471359297049402</c:v>
                </c:pt>
                <c:pt idx="1731">
                  <c:v>0.45844841270054598</c:v>
                </c:pt>
                <c:pt idx="1732">
                  <c:v>0.46162971858065699</c:v>
                </c:pt>
                <c:pt idx="1733">
                  <c:v>0.46430137856533599</c:v>
                </c:pt>
                <c:pt idx="1734">
                  <c:v>0.46657149826835098</c:v>
                </c:pt>
                <c:pt idx="1735">
                  <c:v>0.46818841123124999</c:v>
                </c:pt>
                <c:pt idx="1736">
                  <c:v>0.46965963587487097</c:v>
                </c:pt>
                <c:pt idx="1737">
                  <c:v>0.470699206700256</c:v>
                </c:pt>
                <c:pt idx="1738">
                  <c:v>0.471714880948223</c:v>
                </c:pt>
                <c:pt idx="1739">
                  <c:v>0.47246338411253602</c:v>
                </c:pt>
                <c:pt idx="1740">
                  <c:v>0.47313693489768399</c:v>
                </c:pt>
                <c:pt idx="1741">
                  <c:v>0.47372074077435899</c:v>
                </c:pt>
                <c:pt idx="1742">
                  <c:v>0.47412854458739101</c:v>
                </c:pt>
                <c:pt idx="1743">
                  <c:v>0.47434827302570098</c:v>
                </c:pt>
                <c:pt idx="1744">
                  <c:v>0.47450913937272299</c:v>
                </c:pt>
                <c:pt idx="1745">
                  <c:v>0.47464551462712901</c:v>
                </c:pt>
                <c:pt idx="1746">
                  <c:v>0.474669607161326</c:v>
                </c:pt>
                <c:pt idx="1747">
                  <c:v>0.47463782301408503</c:v>
                </c:pt>
                <c:pt idx="1748">
                  <c:v>0.47456801561634898</c:v>
                </c:pt>
                <c:pt idx="1749">
                  <c:v>0.47453189303447002</c:v>
                </c:pt>
                <c:pt idx="1750">
                  <c:v>0.474621884229042</c:v>
                </c:pt>
                <c:pt idx="1751">
                  <c:v>0.47474811141798401</c:v>
                </c:pt>
                <c:pt idx="1752">
                  <c:v>0.47486431101624099</c:v>
                </c:pt>
                <c:pt idx="1753">
                  <c:v>0.47510208772486201</c:v>
                </c:pt>
                <c:pt idx="1754">
                  <c:v>0.475496942733103</c:v>
                </c:pt>
                <c:pt idx="1755">
                  <c:v>0.47582831101130002</c:v>
                </c:pt>
                <c:pt idx="1756">
                  <c:v>0.47629176051277899</c:v>
                </c:pt>
                <c:pt idx="1757">
                  <c:v>0.47657339193717202</c:v>
                </c:pt>
                <c:pt idx="1758">
                  <c:v>0.47687475610492203</c:v>
                </c:pt>
                <c:pt idx="1759">
                  <c:v>0.47687362915492398</c:v>
                </c:pt>
                <c:pt idx="1760">
                  <c:v>0.47665804964679198</c:v>
                </c:pt>
                <c:pt idx="1761">
                  <c:v>0.47638979329303299</c:v>
                </c:pt>
                <c:pt idx="1762">
                  <c:v>0.476025641748623</c:v>
                </c:pt>
                <c:pt idx="1763">
                  <c:v>0.475477318171032</c:v>
                </c:pt>
                <c:pt idx="1764">
                  <c:v>0.47487541782026699</c:v>
                </c:pt>
                <c:pt idx="1765">
                  <c:v>0.47429945748576602</c:v>
                </c:pt>
                <c:pt idx="1766">
                  <c:v>0.47364195324216102</c:v>
                </c:pt>
                <c:pt idx="1767">
                  <c:v>0.47299215715681198</c:v>
                </c:pt>
                <c:pt idx="1768">
                  <c:v>0.47254604469714301</c:v>
                </c:pt>
                <c:pt idx="1769">
                  <c:v>0.472256082375343</c:v>
                </c:pt>
                <c:pt idx="1770">
                  <c:v>0.47206532142143198</c:v>
                </c:pt>
                <c:pt idx="1771">
                  <c:v>0.47206008516784498</c:v>
                </c:pt>
                <c:pt idx="1772">
                  <c:v>0.472213159304601</c:v>
                </c:pt>
                <c:pt idx="1773">
                  <c:v>0.472519251975274</c:v>
                </c:pt>
                <c:pt idx="1774">
                  <c:v>0.473052487420972</c:v>
                </c:pt>
                <c:pt idx="1775">
                  <c:v>0.47374396938114099</c:v>
                </c:pt>
                <c:pt idx="1776">
                  <c:v>0.47446431548557499</c:v>
                </c:pt>
                <c:pt idx="1777">
                  <c:v>0.475361050745992</c:v>
                </c:pt>
                <c:pt idx="1778">
                  <c:v>0.47618227611437802</c:v>
                </c:pt>
                <c:pt idx="1779">
                  <c:v>0.47703463347123298</c:v>
                </c:pt>
                <c:pt idx="1780">
                  <c:v>0.47784817205159602</c:v>
                </c:pt>
                <c:pt idx="1781">
                  <c:v>0.47873644105886698</c:v>
                </c:pt>
                <c:pt idx="1782">
                  <c:v>0.47940374945787101</c:v>
                </c:pt>
                <c:pt idx="1783">
                  <c:v>0.48005328164046301</c:v>
                </c:pt>
                <c:pt idx="1784">
                  <c:v>0.48050811506227697</c:v>
                </c:pt>
                <c:pt idx="1785">
                  <c:v>0.48076672332495501</c:v>
                </c:pt>
                <c:pt idx="1786">
                  <c:v>0.480902165029926</c:v>
                </c:pt>
                <c:pt idx="1787">
                  <c:v>0.48098561864591699</c:v>
                </c:pt>
                <c:pt idx="1788">
                  <c:v>0.48088751922134099</c:v>
                </c:pt>
                <c:pt idx="1789">
                  <c:v>0.480680367987038</c:v>
                </c:pt>
                <c:pt idx="1790">
                  <c:v>0.48035456194595499</c:v>
                </c:pt>
                <c:pt idx="1791">
                  <c:v>0.47981177787714302</c:v>
                </c:pt>
                <c:pt idx="1792">
                  <c:v>0.47903319676414102</c:v>
                </c:pt>
                <c:pt idx="1793">
                  <c:v>0.47796041297191899</c:v>
                </c:pt>
                <c:pt idx="1794">
                  <c:v>0.47669687034605002</c:v>
                </c:pt>
                <c:pt idx="1795">
                  <c:v>0.47526704558400901</c:v>
                </c:pt>
                <c:pt idx="1796">
                  <c:v>0.47356370960341099</c:v>
                </c:pt>
                <c:pt idx="1797">
                  <c:v>0.47168746812766299</c:v>
                </c:pt>
                <c:pt idx="1798">
                  <c:v>0.46968634891273903</c:v>
                </c:pt>
                <c:pt idx="1799">
                  <c:v>0.46760068467048699</c:v>
                </c:pt>
                <c:pt idx="1800">
                  <c:v>0.46552103910162501</c:v>
                </c:pt>
                <c:pt idx="1801">
                  <c:v>0.46355512425663598</c:v>
                </c:pt>
                <c:pt idx="1802">
                  <c:v>0.46160135491312898</c:v>
                </c:pt>
                <c:pt idx="1803">
                  <c:v>0.45983510915780801</c:v>
                </c:pt>
                <c:pt idx="1804">
                  <c:v>0.45824453721314101</c:v>
                </c:pt>
                <c:pt idx="1805">
                  <c:v>0.456674727704939</c:v>
                </c:pt>
                <c:pt idx="1806">
                  <c:v>0.45527322408613102</c:v>
                </c:pt>
                <c:pt idx="1807">
                  <c:v>0.45379968708478802</c:v>
                </c:pt>
                <c:pt idx="1808">
                  <c:v>0.45236398890597601</c:v>
                </c:pt>
                <c:pt idx="1809">
                  <c:v>0.45082662717774602</c:v>
                </c:pt>
                <c:pt idx="1810">
                  <c:v>0.44923661412016103</c:v>
                </c:pt>
                <c:pt idx="1811">
                  <c:v>0.447633748192732</c:v>
                </c:pt>
                <c:pt idx="1812">
                  <c:v>0.44606219774787498</c:v>
                </c:pt>
                <c:pt idx="1813">
                  <c:v>0.44449816910677697</c:v>
                </c:pt>
                <c:pt idx="1814">
                  <c:v>0.44307657137217399</c:v>
                </c:pt>
                <c:pt idx="1815">
                  <c:v>0.44190013800016897</c:v>
                </c:pt>
                <c:pt idx="1816">
                  <c:v>0.44096464352148601</c:v>
                </c:pt>
                <c:pt idx="1817">
                  <c:v>0.44030748481940002</c:v>
                </c:pt>
                <c:pt idx="1818">
                  <c:v>0.43984955856376601</c:v>
                </c:pt>
                <c:pt idx="1819">
                  <c:v>0.439631295305211</c:v>
                </c:pt>
                <c:pt idx="1820">
                  <c:v>0.43956886730913902</c:v>
                </c:pt>
                <c:pt idx="1821">
                  <c:v>0.43952843919003998</c:v>
                </c:pt>
                <c:pt idx="1822">
                  <c:v>0.43958942712716897</c:v>
                </c:pt>
                <c:pt idx="1823">
                  <c:v>0.43961837863205799</c:v>
                </c:pt>
                <c:pt idx="1824">
                  <c:v>0.43929392909401099</c:v>
                </c:pt>
                <c:pt idx="1825">
                  <c:v>0.43868765693508499</c:v>
                </c:pt>
                <c:pt idx="1826">
                  <c:v>0.437843900575828</c:v>
                </c:pt>
                <c:pt idx="1827">
                  <c:v>0.43665828734350898</c:v>
                </c:pt>
                <c:pt idx="1828">
                  <c:v>0.43517013670165799</c:v>
                </c:pt>
                <c:pt idx="1829">
                  <c:v>0.43350245901735301</c:v>
                </c:pt>
                <c:pt idx="1830">
                  <c:v>0.431878961256351</c:v>
                </c:pt>
                <c:pt idx="1831">
                  <c:v>0.43005158051195502</c:v>
                </c:pt>
                <c:pt idx="1832">
                  <c:v>0.42831212329229201</c:v>
                </c:pt>
                <c:pt idx="1833">
                  <c:v>0.426498413772045</c:v>
                </c:pt>
                <c:pt idx="1834">
                  <c:v>0.42502216627871697</c:v>
                </c:pt>
                <c:pt idx="1835">
                  <c:v>0.42357545168115002</c:v>
                </c:pt>
                <c:pt idx="1836">
                  <c:v>0.42241410475107299</c:v>
                </c:pt>
                <c:pt idx="1837">
                  <c:v>0.42168827849046803</c:v>
                </c:pt>
                <c:pt idx="1838">
                  <c:v>0.42091272121180701</c:v>
                </c:pt>
                <c:pt idx="1839">
                  <c:v>0.420295045841862</c:v>
                </c:pt>
                <c:pt idx="1840">
                  <c:v>0.41957849719740897</c:v>
                </c:pt>
                <c:pt idx="1841">
                  <c:v>0.41883096981496198</c:v>
                </c:pt>
                <c:pt idx="1842">
                  <c:v>0.41785697154187801</c:v>
                </c:pt>
                <c:pt idx="1843">
                  <c:v>0.416549007555367</c:v>
                </c:pt>
                <c:pt idx="1844">
                  <c:v>0.41502462571306997</c:v>
                </c:pt>
                <c:pt idx="1845">
                  <c:v>0.41319500202693299</c:v>
                </c:pt>
                <c:pt idx="1846">
                  <c:v>0.41109490565468199</c:v>
                </c:pt>
                <c:pt idx="1847">
                  <c:v>0.40893895749396902</c:v>
                </c:pt>
                <c:pt idx="1848">
                  <c:v>0.40683108606452001</c:v>
                </c:pt>
                <c:pt idx="1849">
                  <c:v>0.40499296722012901</c:v>
                </c:pt>
                <c:pt idx="1850">
                  <c:v>0.403392582719585</c:v>
                </c:pt>
                <c:pt idx="1851">
                  <c:v>0.40203078626262001</c:v>
                </c:pt>
                <c:pt idx="1852">
                  <c:v>0.401156909334138</c:v>
                </c:pt>
                <c:pt idx="1853">
                  <c:v>0.40062550323163598</c:v>
                </c:pt>
                <c:pt idx="1854">
                  <c:v>0.40036451570554399</c:v>
                </c:pt>
                <c:pt idx="1855">
                  <c:v>0.40057870020325798</c:v>
                </c:pt>
                <c:pt idx="1856">
                  <c:v>0.40102768158281299</c:v>
                </c:pt>
                <c:pt idx="1857">
                  <c:v>0.40153226699938899</c:v>
                </c:pt>
                <c:pt idx="1858">
                  <c:v>0.40234563004485302</c:v>
                </c:pt>
                <c:pt idx="1859">
                  <c:v>0.40331188531208201</c:v>
                </c:pt>
                <c:pt idx="1860">
                  <c:v>0.40424303149844498</c:v>
                </c:pt>
                <c:pt idx="1861">
                  <c:v>0.40524106282908101</c:v>
                </c:pt>
                <c:pt idx="1862">
                  <c:v>0.40617713130866301</c:v>
                </c:pt>
                <c:pt idx="1863">
                  <c:v>0.40701740839696499</c:v>
                </c:pt>
                <c:pt idx="1864">
                  <c:v>0.40768888395547798</c:v>
                </c:pt>
                <c:pt idx="1865">
                  <c:v>0.40815930458454303</c:v>
                </c:pt>
                <c:pt idx="1866">
                  <c:v>0.40848035189052401</c:v>
                </c:pt>
                <c:pt idx="1867">
                  <c:v>0.40868731122381002</c:v>
                </c:pt>
                <c:pt idx="1868">
                  <c:v>0.40863896911800401</c:v>
                </c:pt>
                <c:pt idx="1869">
                  <c:v>0.40855647799411099</c:v>
                </c:pt>
                <c:pt idx="1870">
                  <c:v>0.40839199542205201</c:v>
                </c:pt>
                <c:pt idx="1871">
                  <c:v>0.40813522425788501</c:v>
                </c:pt>
                <c:pt idx="1872">
                  <c:v>0.40772584193022099</c:v>
                </c:pt>
                <c:pt idx="1873">
                  <c:v>0.40734634413401899</c:v>
                </c:pt>
                <c:pt idx="1874">
                  <c:v>0.40696934254436701</c:v>
                </c:pt>
                <c:pt idx="1875">
                  <c:v>0.40648703641348899</c:v>
                </c:pt>
                <c:pt idx="1876">
                  <c:v>0.405921362146765</c:v>
                </c:pt>
                <c:pt idx="1877">
                  <c:v>0.40532273342192099</c:v>
                </c:pt>
                <c:pt idx="1878">
                  <c:v>0.404738788211981</c:v>
                </c:pt>
                <c:pt idx="1879">
                  <c:v>0.40408244609500998</c:v>
                </c:pt>
                <c:pt idx="1880">
                  <c:v>0.40349375382930502</c:v>
                </c:pt>
                <c:pt idx="1881">
                  <c:v>0.40298743025287798</c:v>
                </c:pt>
                <c:pt idx="1882">
                  <c:v>0.40235886060870302</c:v>
                </c:pt>
                <c:pt idx="1883">
                  <c:v>0.40161835573384502</c:v>
                </c:pt>
                <c:pt idx="1884">
                  <c:v>0.400790014957637</c:v>
                </c:pt>
                <c:pt idx="1885">
                  <c:v>0.39991378123003701</c:v>
                </c:pt>
                <c:pt idx="1886">
                  <c:v>0.39904199276466801</c:v>
                </c:pt>
                <c:pt idx="1887">
                  <c:v>0.39807165843651998</c:v>
                </c:pt>
                <c:pt idx="1888">
                  <c:v>0.39708977779108001</c:v>
                </c:pt>
                <c:pt idx="1889">
                  <c:v>0.39611465093590598</c:v>
                </c:pt>
                <c:pt idx="1890">
                  <c:v>0.39506015413454998</c:v>
                </c:pt>
                <c:pt idx="1891">
                  <c:v>0.39397882565825898</c:v>
                </c:pt>
                <c:pt idx="1892">
                  <c:v>0.392967050020534</c:v>
                </c:pt>
                <c:pt idx="1893">
                  <c:v>0.39192483129066302</c:v>
                </c:pt>
                <c:pt idx="1894">
                  <c:v>0.39064499922069801</c:v>
                </c:pt>
                <c:pt idx="1895">
                  <c:v>0.38950390837329502</c:v>
                </c:pt>
                <c:pt idx="1896">
                  <c:v>0.38858478206687203</c:v>
                </c:pt>
                <c:pt idx="1897">
                  <c:v>0.38743740528739201</c:v>
                </c:pt>
                <c:pt idx="1898">
                  <c:v>0.38632567570757298</c:v>
                </c:pt>
                <c:pt idx="1899">
                  <c:v>0.38528610961931398</c:v>
                </c:pt>
                <c:pt idx="1900">
                  <c:v>0.38399667943368598</c:v>
                </c:pt>
                <c:pt idx="1901">
                  <c:v>0.38277577858808898</c:v>
                </c:pt>
                <c:pt idx="1902">
                  <c:v>0.38159290554797898</c:v>
                </c:pt>
                <c:pt idx="1903">
                  <c:v>0.38036629447597098</c:v>
                </c:pt>
                <c:pt idx="1904">
                  <c:v>0.379301972060818</c:v>
                </c:pt>
                <c:pt idx="1905">
                  <c:v>0.37817592414710399</c:v>
                </c:pt>
                <c:pt idx="1906">
                  <c:v>0.37699217293568399</c:v>
                </c:pt>
                <c:pt idx="1907">
                  <c:v>0.37581276765893601</c:v>
                </c:pt>
                <c:pt idx="1908">
                  <c:v>0.37439430823318598</c:v>
                </c:pt>
                <c:pt idx="1909">
                  <c:v>0.37300228695215598</c:v>
                </c:pt>
                <c:pt idx="1910">
                  <c:v>0.371864610318692</c:v>
                </c:pt>
                <c:pt idx="1911">
                  <c:v>0.37071654741528398</c:v>
                </c:pt>
                <c:pt idx="1912">
                  <c:v>0.36958730606683499</c:v>
                </c:pt>
                <c:pt idx="1913">
                  <c:v>0.36851354152975802</c:v>
                </c:pt>
                <c:pt idx="1914">
                  <c:v>0.36738073730434401</c:v>
                </c:pt>
                <c:pt idx="1915">
                  <c:v>0.36632813141963699</c:v>
                </c:pt>
                <c:pt idx="1916">
                  <c:v>0.365373897469977</c:v>
                </c:pt>
                <c:pt idx="1917">
                  <c:v>0.36434166178980598</c:v>
                </c:pt>
                <c:pt idx="1918">
                  <c:v>0.36344743206605901</c:v>
                </c:pt>
                <c:pt idx="1919">
                  <c:v>0.36263947896203602</c:v>
                </c:pt>
                <c:pt idx="1920">
                  <c:v>0.36188929083716398</c:v>
                </c:pt>
                <c:pt idx="1921">
                  <c:v>0.36128240853415999</c:v>
                </c:pt>
                <c:pt idx="1922">
                  <c:v>0.36061681073250501</c:v>
                </c:pt>
                <c:pt idx="1923">
                  <c:v>0.35997193888483903</c:v>
                </c:pt>
                <c:pt idx="1924">
                  <c:v>0.35926644277256697</c:v>
                </c:pt>
                <c:pt idx="1925">
                  <c:v>0.35849136814121801</c:v>
                </c:pt>
                <c:pt idx="1926">
                  <c:v>0.35786862466986002</c:v>
                </c:pt>
                <c:pt idx="1927">
                  <c:v>0.35723801862093102</c:v>
                </c:pt>
                <c:pt idx="1928">
                  <c:v>0.35667345888112401</c:v>
                </c:pt>
                <c:pt idx="1929">
                  <c:v>0.356305178769109</c:v>
                </c:pt>
                <c:pt idx="1930">
                  <c:v>0.35579113417824698</c:v>
                </c:pt>
                <c:pt idx="1931">
                  <c:v>0.35526860464867399</c:v>
                </c:pt>
                <c:pt idx="1932">
                  <c:v>0.35468618408657099</c:v>
                </c:pt>
                <c:pt idx="1933">
                  <c:v>0.35403932375094199</c:v>
                </c:pt>
                <c:pt idx="1934">
                  <c:v>0.35334049726959998</c:v>
                </c:pt>
                <c:pt idx="1935">
                  <c:v>0.352652058582962</c:v>
                </c:pt>
                <c:pt idx="1936">
                  <c:v>0.35195829544910801</c:v>
                </c:pt>
                <c:pt idx="1937">
                  <c:v>0.35133879012055802</c:v>
                </c:pt>
                <c:pt idx="1938">
                  <c:v>0.350550273794554</c:v>
                </c:pt>
                <c:pt idx="1939">
                  <c:v>0.34958932365005602</c:v>
                </c:pt>
                <c:pt idx="1940">
                  <c:v>0.34864272256072498</c:v>
                </c:pt>
                <c:pt idx="1941">
                  <c:v>0.34745445304558797</c:v>
                </c:pt>
                <c:pt idx="1942">
                  <c:v>0.346178677546918</c:v>
                </c:pt>
                <c:pt idx="1943">
                  <c:v>0.34490199529503202</c:v>
                </c:pt>
                <c:pt idx="1944">
                  <c:v>0.34350619282609801</c:v>
                </c:pt>
                <c:pt idx="1945">
                  <c:v>0.342411186526759</c:v>
                </c:pt>
                <c:pt idx="1946">
                  <c:v>0.34148513533955299</c:v>
                </c:pt>
                <c:pt idx="1947">
                  <c:v>0.34048837165267298</c:v>
                </c:pt>
                <c:pt idx="1948">
                  <c:v>0.339638128357586</c:v>
                </c:pt>
                <c:pt idx="1949">
                  <c:v>0.33872852255541902</c:v>
                </c:pt>
                <c:pt idx="1950">
                  <c:v>0.33788985171946001</c:v>
                </c:pt>
                <c:pt idx="1951">
                  <c:v>0.33733233469400098</c:v>
                </c:pt>
                <c:pt idx="1952">
                  <c:v>0.33688433259424899</c:v>
                </c:pt>
                <c:pt idx="1953">
                  <c:v>0.33645483105129098</c:v>
                </c:pt>
                <c:pt idx="1954">
                  <c:v>0.33601893877929501</c:v>
                </c:pt>
                <c:pt idx="1955">
                  <c:v>0.33567131747454798</c:v>
                </c:pt>
                <c:pt idx="1956">
                  <c:v>0.33525892469115298</c:v>
                </c:pt>
                <c:pt idx="1957">
                  <c:v>0.33468099230626402</c:v>
                </c:pt>
                <c:pt idx="1958">
                  <c:v>0.33397029452529298</c:v>
                </c:pt>
                <c:pt idx="1959">
                  <c:v>0.33305401112722099</c:v>
                </c:pt>
                <c:pt idx="1960">
                  <c:v>0.332031477128579</c:v>
                </c:pt>
                <c:pt idx="1961">
                  <c:v>0.33096770353468702</c:v>
                </c:pt>
                <c:pt idx="1962">
                  <c:v>0.32967330093753</c:v>
                </c:pt>
                <c:pt idx="1963">
                  <c:v>0.32798482962740699</c:v>
                </c:pt>
                <c:pt idx="1964">
                  <c:v>0.32604257605279802</c:v>
                </c:pt>
                <c:pt idx="1965">
                  <c:v>0.32397441037762797</c:v>
                </c:pt>
                <c:pt idx="1966">
                  <c:v>0.32174127483936599</c:v>
                </c:pt>
                <c:pt idx="1967">
                  <c:v>0.31944468370486001</c:v>
                </c:pt>
                <c:pt idx="1968">
                  <c:v>0.31740221007841202</c:v>
                </c:pt>
                <c:pt idx="1969">
                  <c:v>0.31566824566703999</c:v>
                </c:pt>
                <c:pt idx="1970">
                  <c:v>0.31393900707550099</c:v>
                </c:pt>
                <c:pt idx="1971">
                  <c:v>0.31252475465017099</c:v>
                </c:pt>
                <c:pt idx="1972">
                  <c:v>0.31160219608664602</c:v>
                </c:pt>
                <c:pt idx="1973">
                  <c:v>0.31059750807830899</c:v>
                </c:pt>
                <c:pt idx="1974">
                  <c:v>0.30994745420805497</c:v>
                </c:pt>
                <c:pt idx="1975">
                  <c:v>0.309946069396276</c:v>
                </c:pt>
                <c:pt idx="1976">
                  <c:v>0.30977942778131801</c:v>
                </c:pt>
                <c:pt idx="1977">
                  <c:v>0.30955005003742397</c:v>
                </c:pt>
                <c:pt idx="1978">
                  <c:v>0.309493874436163</c:v>
                </c:pt>
                <c:pt idx="1979">
                  <c:v>0.30908311321144599</c:v>
                </c:pt>
                <c:pt idx="1980">
                  <c:v>0.30843927438810698</c:v>
                </c:pt>
                <c:pt idx="1981">
                  <c:v>0.30772009053341898</c:v>
                </c:pt>
                <c:pt idx="1982">
                  <c:v>0.306621574577015</c:v>
                </c:pt>
                <c:pt idx="1983">
                  <c:v>0.30524006706539702</c:v>
                </c:pt>
                <c:pt idx="1984">
                  <c:v>0.30375360774535898</c:v>
                </c:pt>
                <c:pt idx="1985">
                  <c:v>0.30227223585378299</c:v>
                </c:pt>
                <c:pt idx="1986">
                  <c:v>0.30044330422190002</c:v>
                </c:pt>
                <c:pt idx="1987">
                  <c:v>0.29814172568279401</c:v>
                </c:pt>
                <c:pt idx="1988">
                  <c:v>0.29587827761679097</c:v>
                </c:pt>
                <c:pt idx="1989">
                  <c:v>0.29346374336762199</c:v>
                </c:pt>
                <c:pt idx="1990">
                  <c:v>0.29082609544142801</c:v>
                </c:pt>
                <c:pt idx="1991">
                  <c:v>0.28837010402186802</c:v>
                </c:pt>
                <c:pt idx="1992">
                  <c:v>0.285957243848114</c:v>
                </c:pt>
                <c:pt idx="1993">
                  <c:v>0.28352059309568201</c:v>
                </c:pt>
                <c:pt idx="1994">
                  <c:v>0.28122322515136899</c:v>
                </c:pt>
                <c:pt idx="1995">
                  <c:v>0.27895742184623801</c:v>
                </c:pt>
                <c:pt idx="1996">
                  <c:v>0.27680191111149699</c:v>
                </c:pt>
                <c:pt idx="1997">
                  <c:v>0.274829571550053</c:v>
                </c:pt>
                <c:pt idx="1998">
                  <c:v>0.27330717616660299</c:v>
                </c:pt>
                <c:pt idx="1999">
                  <c:v>0.272591672255176</c:v>
                </c:pt>
                <c:pt idx="2000">
                  <c:v>0.27222440343514698</c:v>
                </c:pt>
                <c:pt idx="2001">
                  <c:v>0.27220653904056302</c:v>
                </c:pt>
                <c:pt idx="2002">
                  <c:v>0.27264389172508202</c:v>
                </c:pt>
                <c:pt idx="2003">
                  <c:v>0.27295371271784102</c:v>
                </c:pt>
                <c:pt idx="2004">
                  <c:v>0.273043285904085</c:v>
                </c:pt>
                <c:pt idx="2005">
                  <c:v>0.273097618831113</c:v>
                </c:pt>
                <c:pt idx="2006">
                  <c:v>0.27319652515374199</c:v>
                </c:pt>
                <c:pt idx="2007">
                  <c:v>0.273058814920978</c:v>
                </c:pt>
                <c:pt idx="2008">
                  <c:v>0.27315238697792199</c:v>
                </c:pt>
                <c:pt idx="2009">
                  <c:v>0.27375944695118198</c:v>
                </c:pt>
                <c:pt idx="2010">
                  <c:v>0.273693424241924</c:v>
                </c:pt>
                <c:pt idx="2011">
                  <c:v>0.27351401972720002</c:v>
                </c:pt>
                <c:pt idx="2012">
                  <c:v>0.27421222126338002</c:v>
                </c:pt>
                <c:pt idx="2013">
                  <c:v>0.27453125447076698</c:v>
                </c:pt>
                <c:pt idx="2014">
                  <c:v>0.274525606552183</c:v>
                </c:pt>
                <c:pt idx="2015">
                  <c:v>0.275372311226041</c:v>
                </c:pt>
                <c:pt idx="2016">
                  <c:v>0.27645804618991898</c:v>
                </c:pt>
                <c:pt idx="2017">
                  <c:v>0.277159508007644</c:v>
                </c:pt>
                <c:pt idx="2018">
                  <c:v>0.27784774131087903</c:v>
                </c:pt>
                <c:pt idx="2019">
                  <c:v>0.27882497454314398</c:v>
                </c:pt>
                <c:pt idx="2020">
                  <c:v>0.27916670610415101</c:v>
                </c:pt>
                <c:pt idx="2021">
                  <c:v>0.279023973268759</c:v>
                </c:pt>
                <c:pt idx="2022">
                  <c:v>0.27992514383754702</c:v>
                </c:pt>
                <c:pt idx="2023">
                  <c:v>0.28078330596831202</c:v>
                </c:pt>
                <c:pt idx="2024">
                  <c:v>0.280954681269448</c:v>
                </c:pt>
                <c:pt idx="2025">
                  <c:v>0.281682582119473</c:v>
                </c:pt>
                <c:pt idx="2026">
                  <c:v>0.28249469565332602</c:v>
                </c:pt>
                <c:pt idx="2027">
                  <c:v>0.282712729385596</c:v>
                </c:pt>
                <c:pt idx="2028">
                  <c:v>0.28309714790948598</c:v>
                </c:pt>
                <c:pt idx="2029">
                  <c:v>0.28361478610068003</c:v>
                </c:pt>
                <c:pt idx="2030">
                  <c:v>0.283531375699557</c:v>
                </c:pt>
                <c:pt idx="2031">
                  <c:v>0.283639106818451</c:v>
                </c:pt>
                <c:pt idx="2032">
                  <c:v>0.28414129928435</c:v>
                </c:pt>
                <c:pt idx="2033">
                  <c:v>0.28423773731068802</c:v>
                </c:pt>
                <c:pt idx="2034">
                  <c:v>0.28472242325368302</c:v>
                </c:pt>
                <c:pt idx="2035">
                  <c:v>0.28542749540371098</c:v>
                </c:pt>
                <c:pt idx="2036">
                  <c:v>0.28533106060688102</c:v>
                </c:pt>
                <c:pt idx="2037">
                  <c:v>0.28556553131024998</c:v>
                </c:pt>
                <c:pt idx="2038">
                  <c:v>0.28580497731639898</c:v>
                </c:pt>
                <c:pt idx="2039">
                  <c:v>0.28575123407666198</c:v>
                </c:pt>
                <c:pt idx="2040">
                  <c:v>0.285523937421862</c:v>
                </c:pt>
                <c:pt idx="2041">
                  <c:v>0.28557990351025397</c:v>
                </c:pt>
                <c:pt idx="2042">
                  <c:v>0.28563710574801399</c:v>
                </c:pt>
                <c:pt idx="2043">
                  <c:v>0.28553347530682199</c:v>
                </c:pt>
                <c:pt idx="2044">
                  <c:v>0.28552104830199099</c:v>
                </c:pt>
                <c:pt idx="2045">
                  <c:v>0.28585175233342403</c:v>
                </c:pt>
                <c:pt idx="2046">
                  <c:v>0.28594027049597298</c:v>
                </c:pt>
                <c:pt idx="2047">
                  <c:v>0.28576455195810302</c:v>
                </c:pt>
                <c:pt idx="2048">
                  <c:v>0.286538567176579</c:v>
                </c:pt>
                <c:pt idx="2049">
                  <c:v>0.28725056012793498</c:v>
                </c:pt>
                <c:pt idx="2050">
                  <c:v>0.28664390587309901</c:v>
                </c:pt>
                <c:pt idx="2051">
                  <c:v>0.28664065344842798</c:v>
                </c:pt>
                <c:pt idx="2052">
                  <c:v>0.28703831884680597</c:v>
                </c:pt>
                <c:pt idx="2053">
                  <c:v>0.28658166314670702</c:v>
                </c:pt>
                <c:pt idx="2054">
                  <c:v>0.28663650130798701</c:v>
                </c:pt>
                <c:pt idx="2055">
                  <c:v>0.287213162014401</c:v>
                </c:pt>
                <c:pt idx="2056">
                  <c:v>0.28756648561905002</c:v>
                </c:pt>
                <c:pt idx="2057">
                  <c:v>0.28825301327261799</c:v>
                </c:pt>
                <c:pt idx="2058">
                  <c:v>0.28905705824948902</c:v>
                </c:pt>
                <c:pt idx="2059">
                  <c:v>0.28915666860334199</c:v>
                </c:pt>
                <c:pt idx="2060">
                  <c:v>0.28857376866906598</c:v>
                </c:pt>
                <c:pt idx="2061">
                  <c:v>0.28805398335640298</c:v>
                </c:pt>
                <c:pt idx="2062">
                  <c:v>0.28854526173605299</c:v>
                </c:pt>
                <c:pt idx="2063">
                  <c:v>0.28956297316966001</c:v>
                </c:pt>
                <c:pt idx="2064">
                  <c:v>0.289524125361177</c:v>
                </c:pt>
                <c:pt idx="2065">
                  <c:v>0.28859266700923503</c:v>
                </c:pt>
                <c:pt idx="2066">
                  <c:v>0.288331704898796</c:v>
                </c:pt>
                <c:pt idx="2067">
                  <c:v>0.28842045207661199</c:v>
                </c:pt>
                <c:pt idx="2068">
                  <c:v>0.28805630493379802</c:v>
                </c:pt>
                <c:pt idx="2069">
                  <c:v>0.288030801348651</c:v>
                </c:pt>
                <c:pt idx="2070">
                  <c:v>0.28692237969669898</c:v>
                </c:pt>
                <c:pt idx="2071">
                  <c:v>0.28464805031850499</c:v>
                </c:pt>
                <c:pt idx="2072">
                  <c:v>0.28410521984549703</c:v>
                </c:pt>
                <c:pt idx="2073">
                  <c:v>0.284042356015488</c:v>
                </c:pt>
                <c:pt idx="2074">
                  <c:v>0.28266120380112902</c:v>
                </c:pt>
                <c:pt idx="2075">
                  <c:v>0.28105226851452902</c:v>
                </c:pt>
                <c:pt idx="2076">
                  <c:v>0.27949730961019598</c:v>
                </c:pt>
                <c:pt idx="2077">
                  <c:v>0.27947380043984199</c:v>
                </c:pt>
                <c:pt idx="2078">
                  <c:v>0.27984554848652898</c:v>
                </c:pt>
                <c:pt idx="2079">
                  <c:v>0.27915430531424301</c:v>
                </c:pt>
                <c:pt idx="2080">
                  <c:v>0.27935367575213499</c:v>
                </c:pt>
                <c:pt idx="2081">
                  <c:v>0.27876672887215298</c:v>
                </c:pt>
                <c:pt idx="2082">
                  <c:v>0.27770914323972001</c:v>
                </c:pt>
                <c:pt idx="2083">
                  <c:v>0.27819935613304902</c:v>
                </c:pt>
                <c:pt idx="2084">
                  <c:v>0.278407523545253</c:v>
                </c:pt>
                <c:pt idx="2085">
                  <c:v>0.27778029075824301</c:v>
                </c:pt>
                <c:pt idx="2086">
                  <c:v>0.27692900127479297</c:v>
                </c:pt>
                <c:pt idx="2087">
                  <c:v>0.27640804993534301</c:v>
                </c:pt>
                <c:pt idx="2088">
                  <c:v>0.27626192157595097</c:v>
                </c:pt>
                <c:pt idx="2089">
                  <c:v>0.276716289737864</c:v>
                </c:pt>
                <c:pt idx="2090">
                  <c:v>0.27652241904372599</c:v>
                </c:pt>
                <c:pt idx="2091">
                  <c:v>0.276593257377719</c:v>
                </c:pt>
                <c:pt idx="2092">
                  <c:v>0.27591718894877398</c:v>
                </c:pt>
                <c:pt idx="2093">
                  <c:v>0.27268420642151198</c:v>
                </c:pt>
                <c:pt idx="2094">
                  <c:v>0.271693691827536</c:v>
                </c:pt>
                <c:pt idx="2095">
                  <c:v>0.27286939713032199</c:v>
                </c:pt>
                <c:pt idx="2096">
                  <c:v>0.27238247667431498</c:v>
                </c:pt>
                <c:pt idx="2097">
                  <c:v>0.27238875824172798</c:v>
                </c:pt>
                <c:pt idx="2098">
                  <c:v>0.272433187984086</c:v>
                </c:pt>
                <c:pt idx="2099">
                  <c:v>0.27027470728975</c:v>
                </c:pt>
              </c:numCache>
            </c:numRef>
          </c:yVal>
          <c:smooth val="1"/>
          <c:extLst>
            <c:ext xmlns:c16="http://schemas.microsoft.com/office/drawing/2014/chart" uri="{C3380CC4-5D6E-409C-BE32-E72D297353CC}">
              <c16:uniqueId val="{0000000A-0B7D-0741-AC4D-857EB043BEB4}"/>
            </c:ext>
          </c:extLst>
        </c:ser>
        <c:ser>
          <c:idx val="10"/>
          <c:order val="10"/>
          <c:tx>
            <c:strRef>
              <c:f>DEA_All_Sites_Ref!$A$79</c:f>
              <c:strCache>
                <c:ptCount val="1"/>
                <c:pt idx="0">
                  <c:v>2018_02_12_lkg_site1</c:v>
                </c:pt>
              </c:strCache>
            </c:strRef>
          </c:tx>
          <c:spPr>
            <a:ln w="19050" cap="rnd">
              <a:solidFill>
                <a:schemeClr val="bg2">
                  <a:lumMod val="90000"/>
                </a:schemeClr>
              </a:solidFill>
              <a:round/>
            </a:ln>
            <a:effectLst/>
          </c:spPr>
          <c:marker>
            <c:symbol val="none"/>
          </c:marker>
          <c:xVal>
            <c:numRef>
              <c:f>DEA_All_Sites_Ref!$B$78:$CDT$78</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DEA_All_Sites_Ref!$B$79:$CDT$79</c:f>
              <c:numCache>
                <c:formatCode>0.00E+00</c:formatCode>
                <c:ptCount val="2151"/>
                <c:pt idx="0">
                  <c:v>4.9854561378701201E-2</c:v>
                </c:pt>
                <c:pt idx="1">
                  <c:v>5.0069018276358297E-2</c:v>
                </c:pt>
                <c:pt idx="2">
                  <c:v>5.05536237070019E-2</c:v>
                </c:pt>
                <c:pt idx="3">
                  <c:v>5.1226868953936598E-2</c:v>
                </c:pt>
                <c:pt idx="4">
                  <c:v>5.11074297432276E-2</c:v>
                </c:pt>
                <c:pt idx="5">
                  <c:v>5.1421871962024399E-2</c:v>
                </c:pt>
                <c:pt idx="6">
                  <c:v>5.1824670391741601E-2</c:v>
                </c:pt>
                <c:pt idx="7">
                  <c:v>5.2188425831782702E-2</c:v>
                </c:pt>
                <c:pt idx="8">
                  <c:v>5.2600302956870501E-2</c:v>
                </c:pt>
                <c:pt idx="9">
                  <c:v>5.3010883163944901E-2</c:v>
                </c:pt>
                <c:pt idx="10">
                  <c:v>5.3267865602273597E-2</c:v>
                </c:pt>
                <c:pt idx="11">
                  <c:v>5.3486275324859001E-2</c:v>
                </c:pt>
                <c:pt idx="12">
                  <c:v>5.3681401242490399E-2</c:v>
                </c:pt>
                <c:pt idx="13">
                  <c:v>5.3972926022644099E-2</c:v>
                </c:pt>
                <c:pt idx="14">
                  <c:v>5.4093764525673202E-2</c:v>
                </c:pt>
                <c:pt idx="15">
                  <c:v>5.42677166461904E-2</c:v>
                </c:pt>
                <c:pt idx="16">
                  <c:v>5.4598305959326299E-2</c:v>
                </c:pt>
                <c:pt idx="17">
                  <c:v>5.4856791031786298E-2</c:v>
                </c:pt>
                <c:pt idx="18">
                  <c:v>5.5047568666556197E-2</c:v>
                </c:pt>
                <c:pt idx="19">
                  <c:v>5.5208378179110902E-2</c:v>
                </c:pt>
                <c:pt idx="20">
                  <c:v>5.5498468641570799E-2</c:v>
                </c:pt>
                <c:pt idx="21">
                  <c:v>5.5776975893063803E-2</c:v>
                </c:pt>
                <c:pt idx="22">
                  <c:v>5.6127554094184899E-2</c:v>
                </c:pt>
                <c:pt idx="23">
                  <c:v>5.6442267119745697E-2</c:v>
                </c:pt>
                <c:pt idx="24">
                  <c:v>5.6621440919508999E-2</c:v>
                </c:pt>
                <c:pt idx="25">
                  <c:v>5.6834565249692798E-2</c:v>
                </c:pt>
                <c:pt idx="26">
                  <c:v>5.7094057143672702E-2</c:v>
                </c:pt>
                <c:pt idx="27">
                  <c:v>5.7361946488760598E-2</c:v>
                </c:pt>
                <c:pt idx="28">
                  <c:v>5.7731381977880199E-2</c:v>
                </c:pt>
                <c:pt idx="29">
                  <c:v>5.7941307588759601E-2</c:v>
                </c:pt>
                <c:pt idx="30">
                  <c:v>5.8269038383404498E-2</c:v>
                </c:pt>
                <c:pt idx="31">
                  <c:v>5.8712640767969303E-2</c:v>
                </c:pt>
                <c:pt idx="32">
                  <c:v>5.8829442009779902E-2</c:v>
                </c:pt>
                <c:pt idx="33">
                  <c:v>5.91178745707681E-2</c:v>
                </c:pt>
                <c:pt idx="34">
                  <c:v>5.9517627366605097E-2</c:v>
                </c:pt>
                <c:pt idx="35">
                  <c:v>5.9955730445380301E-2</c:v>
                </c:pt>
                <c:pt idx="36">
                  <c:v>6.02790808922413E-2</c:v>
                </c:pt>
                <c:pt idx="37">
                  <c:v>6.0560385977364899E-2</c:v>
                </c:pt>
                <c:pt idx="38">
                  <c:v>6.0850510343114103E-2</c:v>
                </c:pt>
                <c:pt idx="39">
                  <c:v>6.1070164614714699E-2</c:v>
                </c:pt>
                <c:pt idx="40">
                  <c:v>6.1410312292197802E-2</c:v>
                </c:pt>
                <c:pt idx="41">
                  <c:v>6.1752393245890401E-2</c:v>
                </c:pt>
                <c:pt idx="42">
                  <c:v>6.20794080405365E-2</c:v>
                </c:pt>
                <c:pt idx="43">
                  <c:v>6.2381628386657E-2</c:v>
                </c:pt>
                <c:pt idx="44">
                  <c:v>6.2717212507884201E-2</c:v>
                </c:pt>
                <c:pt idx="45">
                  <c:v>6.2906895040105798E-2</c:v>
                </c:pt>
                <c:pt idx="46">
                  <c:v>6.3109563330019505E-2</c:v>
                </c:pt>
                <c:pt idx="47">
                  <c:v>6.3427760633858202E-2</c:v>
                </c:pt>
                <c:pt idx="48">
                  <c:v>6.3684795663395202E-2</c:v>
                </c:pt>
                <c:pt idx="49">
                  <c:v>6.3923503457166506E-2</c:v>
                </c:pt>
                <c:pt idx="50">
                  <c:v>6.4083778069750796E-2</c:v>
                </c:pt>
                <c:pt idx="51">
                  <c:v>6.4245615012017102E-2</c:v>
                </c:pt>
                <c:pt idx="52">
                  <c:v>6.4410439805999697E-2</c:v>
                </c:pt>
                <c:pt idx="53">
                  <c:v>6.4620006705238403E-2</c:v>
                </c:pt>
                <c:pt idx="54">
                  <c:v>6.4808424412411303E-2</c:v>
                </c:pt>
                <c:pt idx="55">
                  <c:v>6.5015420992036096E-2</c:v>
                </c:pt>
                <c:pt idx="56">
                  <c:v>6.5189158791623E-2</c:v>
                </c:pt>
                <c:pt idx="57">
                  <c:v>6.53624059453152E-2</c:v>
                </c:pt>
                <c:pt idx="58">
                  <c:v>6.5578053734966293E-2</c:v>
                </c:pt>
                <c:pt idx="59">
                  <c:v>6.5770087945543801E-2</c:v>
                </c:pt>
                <c:pt idx="60">
                  <c:v>6.5970358320355305E-2</c:v>
                </c:pt>
                <c:pt idx="61">
                  <c:v>6.6222989161956305E-2</c:v>
                </c:pt>
                <c:pt idx="62">
                  <c:v>6.6444940542582306E-2</c:v>
                </c:pt>
                <c:pt idx="63">
                  <c:v>6.6601607493516596E-2</c:v>
                </c:pt>
                <c:pt idx="64">
                  <c:v>6.67472568312341E-2</c:v>
                </c:pt>
                <c:pt idx="65">
                  <c:v>6.6971131805465198E-2</c:v>
                </c:pt>
                <c:pt idx="66">
                  <c:v>6.7168697766421495E-2</c:v>
                </c:pt>
                <c:pt idx="67">
                  <c:v>6.7381451448053006E-2</c:v>
                </c:pt>
                <c:pt idx="68">
                  <c:v>6.7592186127713297E-2</c:v>
                </c:pt>
                <c:pt idx="69">
                  <c:v>6.7772669775300706E-2</c:v>
                </c:pt>
                <c:pt idx="70">
                  <c:v>6.7990503744267905E-2</c:v>
                </c:pt>
                <c:pt idx="71">
                  <c:v>6.8160973175248704E-2</c:v>
                </c:pt>
                <c:pt idx="72">
                  <c:v>6.8332324855394505E-2</c:v>
                </c:pt>
                <c:pt idx="73">
                  <c:v>6.8554839989647495E-2</c:v>
                </c:pt>
                <c:pt idx="74">
                  <c:v>6.8762362834853902E-2</c:v>
                </c:pt>
                <c:pt idx="75">
                  <c:v>6.8948814963560798E-2</c:v>
                </c:pt>
                <c:pt idx="76">
                  <c:v>6.9162192515067597E-2</c:v>
                </c:pt>
                <c:pt idx="77">
                  <c:v>6.9386968423033296E-2</c:v>
                </c:pt>
                <c:pt idx="78">
                  <c:v>6.9564899675256697E-2</c:v>
                </c:pt>
                <c:pt idx="79">
                  <c:v>6.9770403754961005E-2</c:v>
                </c:pt>
                <c:pt idx="80">
                  <c:v>6.9968860080062201E-2</c:v>
                </c:pt>
                <c:pt idx="81">
                  <c:v>7.0183438000615703E-2</c:v>
                </c:pt>
                <c:pt idx="82">
                  <c:v>7.0433503685819396E-2</c:v>
                </c:pt>
                <c:pt idx="83">
                  <c:v>7.0645946628232703E-2</c:v>
                </c:pt>
                <c:pt idx="84">
                  <c:v>7.0827702959812694E-2</c:v>
                </c:pt>
                <c:pt idx="85">
                  <c:v>7.09625174917691E-2</c:v>
                </c:pt>
                <c:pt idx="86">
                  <c:v>7.1096597556411803E-2</c:v>
                </c:pt>
                <c:pt idx="87">
                  <c:v>7.1246314561978302E-2</c:v>
                </c:pt>
                <c:pt idx="88">
                  <c:v>7.1440472727099094E-2</c:v>
                </c:pt>
                <c:pt idx="89">
                  <c:v>7.1621164589984701E-2</c:v>
                </c:pt>
                <c:pt idx="90">
                  <c:v>7.1810682064364306E-2</c:v>
                </c:pt>
                <c:pt idx="91">
                  <c:v>7.1969974697117703E-2</c:v>
                </c:pt>
                <c:pt idx="92">
                  <c:v>7.2131367608379598E-2</c:v>
                </c:pt>
                <c:pt idx="93">
                  <c:v>7.2295515260499404E-2</c:v>
                </c:pt>
                <c:pt idx="94">
                  <c:v>7.2472365627645197E-2</c:v>
                </c:pt>
                <c:pt idx="95">
                  <c:v>7.2648956143204102E-2</c:v>
                </c:pt>
                <c:pt idx="96">
                  <c:v>7.2825875215064007E-2</c:v>
                </c:pt>
                <c:pt idx="97">
                  <c:v>7.3002478641840396E-2</c:v>
                </c:pt>
                <c:pt idx="98">
                  <c:v>7.3190055259765296E-2</c:v>
                </c:pt>
                <c:pt idx="99">
                  <c:v>7.3383130128351307E-2</c:v>
                </c:pt>
                <c:pt idx="100">
                  <c:v>7.3569696562479803E-2</c:v>
                </c:pt>
                <c:pt idx="101">
                  <c:v>7.3791642642874397E-2</c:v>
                </c:pt>
                <c:pt idx="102">
                  <c:v>7.4016553014934594E-2</c:v>
                </c:pt>
                <c:pt idx="103">
                  <c:v>7.4224457025981599E-2</c:v>
                </c:pt>
                <c:pt idx="104">
                  <c:v>7.4439140964395994E-2</c:v>
                </c:pt>
                <c:pt idx="105">
                  <c:v>7.4655977649101701E-2</c:v>
                </c:pt>
                <c:pt idx="106">
                  <c:v>7.4870356687414596E-2</c:v>
                </c:pt>
                <c:pt idx="107">
                  <c:v>7.5092643024992994E-2</c:v>
                </c:pt>
                <c:pt idx="108">
                  <c:v>7.5303789169393898E-2</c:v>
                </c:pt>
                <c:pt idx="109">
                  <c:v>7.5503982823094201E-2</c:v>
                </c:pt>
                <c:pt idx="110">
                  <c:v>7.5693187708972404E-2</c:v>
                </c:pt>
                <c:pt idx="111">
                  <c:v>7.5891731114597696E-2</c:v>
                </c:pt>
                <c:pt idx="112">
                  <c:v>7.6060983787756803E-2</c:v>
                </c:pt>
                <c:pt idx="113">
                  <c:v>7.6221898205531102E-2</c:v>
                </c:pt>
                <c:pt idx="114">
                  <c:v>7.6384581514657698E-2</c:v>
                </c:pt>
                <c:pt idx="115">
                  <c:v>7.65140264257574E-2</c:v>
                </c:pt>
                <c:pt idx="116">
                  <c:v>7.66688970191962E-2</c:v>
                </c:pt>
                <c:pt idx="117">
                  <c:v>7.6828453132506094E-2</c:v>
                </c:pt>
                <c:pt idx="118">
                  <c:v>7.6981568238288806E-2</c:v>
                </c:pt>
                <c:pt idx="119">
                  <c:v>7.7138167648811595E-2</c:v>
                </c:pt>
                <c:pt idx="120">
                  <c:v>7.7278255254643199E-2</c:v>
                </c:pt>
                <c:pt idx="121">
                  <c:v>7.7411055818542296E-2</c:v>
                </c:pt>
                <c:pt idx="122">
                  <c:v>7.7532758383371606E-2</c:v>
                </c:pt>
                <c:pt idx="123">
                  <c:v>7.7657781783836699E-2</c:v>
                </c:pt>
                <c:pt idx="124">
                  <c:v>7.7783572561899605E-2</c:v>
                </c:pt>
                <c:pt idx="125">
                  <c:v>7.7910660534932202E-2</c:v>
                </c:pt>
                <c:pt idx="126">
                  <c:v>7.8025670507720704E-2</c:v>
                </c:pt>
                <c:pt idx="127">
                  <c:v>7.8143879918427694E-2</c:v>
                </c:pt>
                <c:pt idx="128">
                  <c:v>7.82712147883107E-2</c:v>
                </c:pt>
                <c:pt idx="129">
                  <c:v>7.8399443565264904E-2</c:v>
                </c:pt>
                <c:pt idx="130">
                  <c:v>7.8526866360845896E-2</c:v>
                </c:pt>
                <c:pt idx="131">
                  <c:v>7.8658687056233301E-2</c:v>
                </c:pt>
                <c:pt idx="132">
                  <c:v>7.8780561002892394E-2</c:v>
                </c:pt>
                <c:pt idx="133">
                  <c:v>7.8881171573445305E-2</c:v>
                </c:pt>
                <c:pt idx="134">
                  <c:v>7.9014245733186397E-2</c:v>
                </c:pt>
                <c:pt idx="135">
                  <c:v>7.9167124733347097E-2</c:v>
                </c:pt>
                <c:pt idx="136">
                  <c:v>7.9301527515003301E-2</c:v>
                </c:pt>
                <c:pt idx="137">
                  <c:v>7.9434432469913593E-2</c:v>
                </c:pt>
                <c:pt idx="138">
                  <c:v>7.9581653339964198E-2</c:v>
                </c:pt>
                <c:pt idx="139">
                  <c:v>7.97064311583838E-2</c:v>
                </c:pt>
                <c:pt idx="140">
                  <c:v>7.9822365013574703E-2</c:v>
                </c:pt>
                <c:pt idx="141">
                  <c:v>7.9941665736790901E-2</c:v>
                </c:pt>
                <c:pt idx="142">
                  <c:v>8.0053557051168803E-2</c:v>
                </c:pt>
                <c:pt idx="143">
                  <c:v>8.0179483185969999E-2</c:v>
                </c:pt>
                <c:pt idx="144">
                  <c:v>8.0308000443616995E-2</c:v>
                </c:pt>
                <c:pt idx="145">
                  <c:v>8.0430727614887704E-2</c:v>
                </c:pt>
                <c:pt idx="146">
                  <c:v>8.0545018512893293E-2</c:v>
                </c:pt>
                <c:pt idx="147">
                  <c:v>8.0665953880205907E-2</c:v>
                </c:pt>
                <c:pt idx="148">
                  <c:v>8.0803325869308107E-2</c:v>
                </c:pt>
                <c:pt idx="149">
                  <c:v>8.0949253111944994E-2</c:v>
                </c:pt>
                <c:pt idx="150">
                  <c:v>8.1093544019301605E-2</c:v>
                </c:pt>
                <c:pt idx="151">
                  <c:v>8.1223029892994403E-2</c:v>
                </c:pt>
                <c:pt idx="152">
                  <c:v>8.13465227458256E-2</c:v>
                </c:pt>
                <c:pt idx="153">
                  <c:v>8.1492420163466195E-2</c:v>
                </c:pt>
                <c:pt idx="154">
                  <c:v>8.16280781088531E-2</c:v>
                </c:pt>
                <c:pt idx="155">
                  <c:v>8.1741837830315495E-2</c:v>
                </c:pt>
                <c:pt idx="156">
                  <c:v>8.18632356056372E-2</c:v>
                </c:pt>
                <c:pt idx="157">
                  <c:v>8.1994472309335306E-2</c:v>
                </c:pt>
                <c:pt idx="158">
                  <c:v>8.2126050535497194E-2</c:v>
                </c:pt>
                <c:pt idx="159">
                  <c:v>8.2269610974229301E-2</c:v>
                </c:pt>
                <c:pt idx="160">
                  <c:v>8.2411063118486297E-2</c:v>
                </c:pt>
                <c:pt idx="161">
                  <c:v>8.2553799817794093E-2</c:v>
                </c:pt>
                <c:pt idx="162">
                  <c:v>8.2675580522163394E-2</c:v>
                </c:pt>
                <c:pt idx="163">
                  <c:v>8.2785264403815298E-2</c:v>
                </c:pt>
                <c:pt idx="164">
                  <c:v>8.2931483977164905E-2</c:v>
                </c:pt>
                <c:pt idx="165">
                  <c:v>8.3063166048900003E-2</c:v>
                </c:pt>
                <c:pt idx="166">
                  <c:v>8.3190718130045596E-2</c:v>
                </c:pt>
                <c:pt idx="167">
                  <c:v>8.3339388618002802E-2</c:v>
                </c:pt>
                <c:pt idx="168">
                  <c:v>8.3470191279676698E-2</c:v>
                </c:pt>
                <c:pt idx="169">
                  <c:v>8.3612035782953398E-2</c:v>
                </c:pt>
                <c:pt idx="170">
                  <c:v>8.3746892787680494E-2</c:v>
                </c:pt>
                <c:pt idx="171">
                  <c:v>8.3863393109734993E-2</c:v>
                </c:pt>
                <c:pt idx="172">
                  <c:v>8.3979601584275199E-2</c:v>
                </c:pt>
                <c:pt idx="173">
                  <c:v>8.4100688269414803E-2</c:v>
                </c:pt>
                <c:pt idx="174">
                  <c:v>8.4223864421377304E-2</c:v>
                </c:pt>
                <c:pt idx="175">
                  <c:v>8.4350310936213493E-2</c:v>
                </c:pt>
                <c:pt idx="176">
                  <c:v>8.4500505640477105E-2</c:v>
                </c:pt>
                <c:pt idx="177">
                  <c:v>8.4643897394848094E-2</c:v>
                </c:pt>
                <c:pt idx="178">
                  <c:v>8.4772458687348298E-2</c:v>
                </c:pt>
                <c:pt idx="179">
                  <c:v>8.4895907663468301E-2</c:v>
                </c:pt>
                <c:pt idx="180">
                  <c:v>8.5020810311364797E-2</c:v>
                </c:pt>
                <c:pt idx="181">
                  <c:v>8.5157030213480298E-2</c:v>
                </c:pt>
                <c:pt idx="182">
                  <c:v>8.52896105011791E-2</c:v>
                </c:pt>
                <c:pt idx="183">
                  <c:v>8.5423635177263701E-2</c:v>
                </c:pt>
                <c:pt idx="184">
                  <c:v>8.5554098238796006E-2</c:v>
                </c:pt>
                <c:pt idx="185">
                  <c:v>8.56790031128601E-2</c:v>
                </c:pt>
                <c:pt idx="186">
                  <c:v>8.5797944511005295E-2</c:v>
                </c:pt>
                <c:pt idx="187">
                  <c:v>8.59219123629196E-2</c:v>
                </c:pt>
                <c:pt idx="188">
                  <c:v>8.6050154611617094E-2</c:v>
                </c:pt>
                <c:pt idx="189">
                  <c:v>8.6171860243560702E-2</c:v>
                </c:pt>
                <c:pt idx="190">
                  <c:v>8.6298258476745104E-2</c:v>
                </c:pt>
                <c:pt idx="191">
                  <c:v>8.6426148502134106E-2</c:v>
                </c:pt>
                <c:pt idx="192">
                  <c:v>8.6545790777996595E-2</c:v>
                </c:pt>
                <c:pt idx="193">
                  <c:v>8.6655843312026706E-2</c:v>
                </c:pt>
                <c:pt idx="194">
                  <c:v>8.6770079878067105E-2</c:v>
                </c:pt>
                <c:pt idx="195">
                  <c:v>8.6885968373300496E-2</c:v>
                </c:pt>
                <c:pt idx="196">
                  <c:v>8.6989758320447405E-2</c:v>
                </c:pt>
                <c:pt idx="197">
                  <c:v>8.7099046351421502E-2</c:v>
                </c:pt>
                <c:pt idx="198">
                  <c:v>8.7206026698705405E-2</c:v>
                </c:pt>
                <c:pt idx="199">
                  <c:v>8.7319063804091004E-2</c:v>
                </c:pt>
                <c:pt idx="200">
                  <c:v>8.7434792223220995E-2</c:v>
                </c:pt>
                <c:pt idx="201">
                  <c:v>8.7544796212486606E-2</c:v>
                </c:pt>
                <c:pt idx="202">
                  <c:v>8.7654016548269403E-2</c:v>
                </c:pt>
                <c:pt idx="203">
                  <c:v>8.7755848408920797E-2</c:v>
                </c:pt>
                <c:pt idx="204">
                  <c:v>8.7855812450191903E-2</c:v>
                </c:pt>
                <c:pt idx="205">
                  <c:v>8.7961033336686506E-2</c:v>
                </c:pt>
                <c:pt idx="206">
                  <c:v>8.8071552544136705E-2</c:v>
                </c:pt>
                <c:pt idx="207">
                  <c:v>8.8187132282905797E-2</c:v>
                </c:pt>
                <c:pt idx="208">
                  <c:v>8.8311449516019103E-2</c:v>
                </c:pt>
                <c:pt idx="209">
                  <c:v>8.8418062909148401E-2</c:v>
                </c:pt>
                <c:pt idx="210">
                  <c:v>8.8510652110740995E-2</c:v>
                </c:pt>
                <c:pt idx="211">
                  <c:v>8.8605360568565605E-2</c:v>
                </c:pt>
                <c:pt idx="212">
                  <c:v>8.8705634698120497E-2</c:v>
                </c:pt>
                <c:pt idx="213">
                  <c:v>8.87963209399939E-2</c:v>
                </c:pt>
                <c:pt idx="214">
                  <c:v>8.8874566879301301E-2</c:v>
                </c:pt>
                <c:pt idx="215">
                  <c:v>8.8956408771680207E-2</c:v>
                </c:pt>
                <c:pt idx="216">
                  <c:v>8.9039165554096203E-2</c:v>
                </c:pt>
                <c:pt idx="217">
                  <c:v>8.9120405858518298E-2</c:v>
                </c:pt>
                <c:pt idx="218">
                  <c:v>8.9204483525658296E-2</c:v>
                </c:pt>
                <c:pt idx="219">
                  <c:v>8.9282881479099602E-2</c:v>
                </c:pt>
                <c:pt idx="220">
                  <c:v>8.9358021686810396E-2</c:v>
                </c:pt>
                <c:pt idx="221">
                  <c:v>8.9428278085691204E-2</c:v>
                </c:pt>
                <c:pt idx="222">
                  <c:v>8.9495828685779696E-2</c:v>
                </c:pt>
                <c:pt idx="223">
                  <c:v>8.9559726418916297E-2</c:v>
                </c:pt>
                <c:pt idx="224">
                  <c:v>8.9627273298087104E-2</c:v>
                </c:pt>
                <c:pt idx="225">
                  <c:v>8.9694045630420605E-2</c:v>
                </c:pt>
                <c:pt idx="226">
                  <c:v>8.9758094442331196E-2</c:v>
                </c:pt>
                <c:pt idx="227">
                  <c:v>8.9830848272627994E-2</c:v>
                </c:pt>
                <c:pt idx="228">
                  <c:v>8.9902598959160293E-2</c:v>
                </c:pt>
                <c:pt idx="229">
                  <c:v>8.9976978860375006E-2</c:v>
                </c:pt>
                <c:pt idx="230">
                  <c:v>9.0058836124438102E-2</c:v>
                </c:pt>
                <c:pt idx="231">
                  <c:v>9.0132103825537505E-2</c:v>
                </c:pt>
                <c:pt idx="232">
                  <c:v>9.0202702621363998E-2</c:v>
                </c:pt>
                <c:pt idx="233">
                  <c:v>9.0279270215478699E-2</c:v>
                </c:pt>
                <c:pt idx="234">
                  <c:v>9.0355917531857802E-2</c:v>
                </c:pt>
                <c:pt idx="235">
                  <c:v>9.0442809556175105E-2</c:v>
                </c:pt>
                <c:pt idx="236">
                  <c:v>9.0531429926832496E-2</c:v>
                </c:pt>
                <c:pt idx="237">
                  <c:v>9.0609644051629995E-2</c:v>
                </c:pt>
                <c:pt idx="238">
                  <c:v>9.0683729510632E-2</c:v>
                </c:pt>
                <c:pt idx="239">
                  <c:v>9.0759305162690304E-2</c:v>
                </c:pt>
                <c:pt idx="240">
                  <c:v>9.0828968506774396E-2</c:v>
                </c:pt>
                <c:pt idx="241">
                  <c:v>9.0891933929056201E-2</c:v>
                </c:pt>
                <c:pt idx="242">
                  <c:v>9.0956569236392004E-2</c:v>
                </c:pt>
                <c:pt idx="243">
                  <c:v>9.1016585227892896E-2</c:v>
                </c:pt>
                <c:pt idx="244">
                  <c:v>9.1083076617003295E-2</c:v>
                </c:pt>
                <c:pt idx="245">
                  <c:v>9.1146968840377499E-2</c:v>
                </c:pt>
                <c:pt idx="246">
                  <c:v>9.1215298262937797E-2</c:v>
                </c:pt>
                <c:pt idx="247">
                  <c:v>9.1290221567342705E-2</c:v>
                </c:pt>
                <c:pt idx="248">
                  <c:v>9.1356263688721698E-2</c:v>
                </c:pt>
                <c:pt idx="249">
                  <c:v>9.1425906451021999E-2</c:v>
                </c:pt>
                <c:pt idx="250">
                  <c:v>9.1496048932951698E-2</c:v>
                </c:pt>
                <c:pt idx="251">
                  <c:v>9.1572106749217203E-2</c:v>
                </c:pt>
                <c:pt idx="252">
                  <c:v>9.1640087557795E-2</c:v>
                </c:pt>
                <c:pt idx="253">
                  <c:v>9.17049952812974E-2</c:v>
                </c:pt>
                <c:pt idx="254">
                  <c:v>9.1765584837158104E-2</c:v>
                </c:pt>
                <c:pt idx="255">
                  <c:v>9.1831567613333304E-2</c:v>
                </c:pt>
                <c:pt idx="256">
                  <c:v>9.1902400729806599E-2</c:v>
                </c:pt>
                <c:pt idx="257">
                  <c:v>9.1966272146871794E-2</c:v>
                </c:pt>
                <c:pt idx="258">
                  <c:v>9.2028895006164096E-2</c:v>
                </c:pt>
                <c:pt idx="259">
                  <c:v>9.2105066120764606E-2</c:v>
                </c:pt>
                <c:pt idx="260">
                  <c:v>9.2165939828173102E-2</c:v>
                </c:pt>
                <c:pt idx="261">
                  <c:v>9.2226054872380198E-2</c:v>
                </c:pt>
                <c:pt idx="262">
                  <c:v>9.2298151537672901E-2</c:v>
                </c:pt>
                <c:pt idx="263">
                  <c:v>9.2367880200764002E-2</c:v>
                </c:pt>
                <c:pt idx="264">
                  <c:v>9.2441319670900995E-2</c:v>
                </c:pt>
                <c:pt idx="265">
                  <c:v>9.2516279182719194E-2</c:v>
                </c:pt>
                <c:pt idx="266">
                  <c:v>9.2587585082503907E-2</c:v>
                </c:pt>
                <c:pt idx="267">
                  <c:v>9.2657175204008194E-2</c:v>
                </c:pt>
                <c:pt idx="268">
                  <c:v>9.2719434810309601E-2</c:v>
                </c:pt>
                <c:pt idx="269">
                  <c:v>9.27789258203571E-2</c:v>
                </c:pt>
                <c:pt idx="270">
                  <c:v>9.2853582329544396E-2</c:v>
                </c:pt>
                <c:pt idx="271">
                  <c:v>9.2932383098912996E-2</c:v>
                </c:pt>
                <c:pt idx="272">
                  <c:v>9.3012435820679001E-2</c:v>
                </c:pt>
                <c:pt idx="273">
                  <c:v>9.3087166468397403E-2</c:v>
                </c:pt>
                <c:pt idx="274">
                  <c:v>9.3163909156304597E-2</c:v>
                </c:pt>
                <c:pt idx="275">
                  <c:v>9.3250074506113098E-2</c:v>
                </c:pt>
                <c:pt idx="276">
                  <c:v>9.3336241201317199E-2</c:v>
                </c:pt>
                <c:pt idx="277">
                  <c:v>9.3403849179736306E-2</c:v>
                </c:pt>
                <c:pt idx="278">
                  <c:v>9.34828676071916E-2</c:v>
                </c:pt>
                <c:pt idx="279">
                  <c:v>9.3575732679604298E-2</c:v>
                </c:pt>
                <c:pt idx="280">
                  <c:v>9.3663600978073802E-2</c:v>
                </c:pt>
                <c:pt idx="281">
                  <c:v>9.3741392875571997E-2</c:v>
                </c:pt>
                <c:pt idx="282">
                  <c:v>9.3834779886144706E-2</c:v>
                </c:pt>
                <c:pt idx="283">
                  <c:v>9.3927890987546003E-2</c:v>
                </c:pt>
                <c:pt idx="284">
                  <c:v>9.4007996046407999E-2</c:v>
                </c:pt>
                <c:pt idx="285">
                  <c:v>9.4096513963702402E-2</c:v>
                </c:pt>
                <c:pt idx="286">
                  <c:v>9.4183798796021997E-2</c:v>
                </c:pt>
                <c:pt idx="287">
                  <c:v>9.4268618781354799E-2</c:v>
                </c:pt>
                <c:pt idx="288">
                  <c:v>9.43532175866654E-2</c:v>
                </c:pt>
                <c:pt idx="289">
                  <c:v>9.4436448050378402E-2</c:v>
                </c:pt>
                <c:pt idx="290">
                  <c:v>9.4530422757677701E-2</c:v>
                </c:pt>
                <c:pt idx="291">
                  <c:v>9.4635035989575303E-2</c:v>
                </c:pt>
                <c:pt idx="292">
                  <c:v>9.47348826869574E-2</c:v>
                </c:pt>
                <c:pt idx="293">
                  <c:v>9.4823660202835502E-2</c:v>
                </c:pt>
                <c:pt idx="294">
                  <c:v>9.4909222576281399E-2</c:v>
                </c:pt>
                <c:pt idx="295">
                  <c:v>9.5004070092163398E-2</c:v>
                </c:pt>
                <c:pt idx="296">
                  <c:v>9.5094845210819207E-2</c:v>
                </c:pt>
                <c:pt idx="297">
                  <c:v>9.5188513343741801E-2</c:v>
                </c:pt>
                <c:pt idx="298">
                  <c:v>9.5281480613692501E-2</c:v>
                </c:pt>
                <c:pt idx="299">
                  <c:v>9.5365027001489397E-2</c:v>
                </c:pt>
                <c:pt idx="300">
                  <c:v>9.5453711953317102E-2</c:v>
                </c:pt>
                <c:pt idx="301">
                  <c:v>9.55399007065168E-2</c:v>
                </c:pt>
                <c:pt idx="302">
                  <c:v>9.5628832402101793E-2</c:v>
                </c:pt>
                <c:pt idx="303">
                  <c:v>9.5727233465591893E-2</c:v>
                </c:pt>
                <c:pt idx="304">
                  <c:v>9.5806026723723695E-2</c:v>
                </c:pt>
                <c:pt idx="305">
                  <c:v>9.5880215450716094E-2</c:v>
                </c:pt>
                <c:pt idx="306">
                  <c:v>9.5970594081713698E-2</c:v>
                </c:pt>
                <c:pt idx="307">
                  <c:v>9.6057856318217505E-2</c:v>
                </c:pt>
                <c:pt idx="308">
                  <c:v>9.6124088563323495E-2</c:v>
                </c:pt>
                <c:pt idx="309">
                  <c:v>9.6175024458490604E-2</c:v>
                </c:pt>
                <c:pt idx="310">
                  <c:v>9.6241327011038394E-2</c:v>
                </c:pt>
                <c:pt idx="311">
                  <c:v>9.6313240128520106E-2</c:v>
                </c:pt>
                <c:pt idx="312">
                  <c:v>9.6384427225574401E-2</c:v>
                </c:pt>
                <c:pt idx="313">
                  <c:v>9.6451593809333297E-2</c:v>
                </c:pt>
                <c:pt idx="314">
                  <c:v>9.6524118336662995E-2</c:v>
                </c:pt>
                <c:pt idx="315">
                  <c:v>9.6586499611962501E-2</c:v>
                </c:pt>
                <c:pt idx="316">
                  <c:v>9.6639859820566498E-2</c:v>
                </c:pt>
                <c:pt idx="317">
                  <c:v>9.6706364880947304E-2</c:v>
                </c:pt>
                <c:pt idx="318">
                  <c:v>9.6790485733202203E-2</c:v>
                </c:pt>
                <c:pt idx="319">
                  <c:v>9.6871203223923105E-2</c:v>
                </c:pt>
                <c:pt idx="320">
                  <c:v>9.6947605250121999E-2</c:v>
                </c:pt>
                <c:pt idx="321">
                  <c:v>9.7031273416383707E-2</c:v>
                </c:pt>
                <c:pt idx="322">
                  <c:v>9.7131573857267797E-2</c:v>
                </c:pt>
                <c:pt idx="323">
                  <c:v>9.7233728125452903E-2</c:v>
                </c:pt>
                <c:pt idx="324">
                  <c:v>9.7330481907151101E-2</c:v>
                </c:pt>
                <c:pt idx="325">
                  <c:v>9.7434545774907302E-2</c:v>
                </c:pt>
                <c:pt idx="326">
                  <c:v>9.7545382816339496E-2</c:v>
                </c:pt>
                <c:pt idx="327">
                  <c:v>9.76603183821248E-2</c:v>
                </c:pt>
                <c:pt idx="328">
                  <c:v>9.7772091501062697E-2</c:v>
                </c:pt>
                <c:pt idx="329">
                  <c:v>9.7902378021900993E-2</c:v>
                </c:pt>
                <c:pt idx="330">
                  <c:v>9.8035771886511899E-2</c:v>
                </c:pt>
                <c:pt idx="331">
                  <c:v>9.8177356226423804E-2</c:v>
                </c:pt>
                <c:pt idx="332">
                  <c:v>9.8335313512937603E-2</c:v>
                </c:pt>
                <c:pt idx="333">
                  <c:v>9.8486067796415999E-2</c:v>
                </c:pt>
                <c:pt idx="334">
                  <c:v>9.8649924027825395E-2</c:v>
                </c:pt>
                <c:pt idx="335">
                  <c:v>9.8829548303151896E-2</c:v>
                </c:pt>
                <c:pt idx="336">
                  <c:v>9.8980501124276907E-2</c:v>
                </c:pt>
                <c:pt idx="337">
                  <c:v>9.9162662144414895E-2</c:v>
                </c:pt>
                <c:pt idx="338">
                  <c:v>9.9370664616728305E-2</c:v>
                </c:pt>
                <c:pt idx="339">
                  <c:v>9.9566035763700003E-2</c:v>
                </c:pt>
                <c:pt idx="340">
                  <c:v>9.9751356161787305E-2</c:v>
                </c:pt>
                <c:pt idx="341">
                  <c:v>9.9934089170698098E-2</c:v>
                </c:pt>
                <c:pt idx="342">
                  <c:v>0.100122533040109</c:v>
                </c:pt>
                <c:pt idx="343">
                  <c:v>0.100320526441599</c:v>
                </c:pt>
                <c:pt idx="344">
                  <c:v>0.100494886283941</c:v>
                </c:pt>
                <c:pt idx="345">
                  <c:v>0.100668280448397</c:v>
                </c:pt>
                <c:pt idx="346">
                  <c:v>0.10085665199187401</c:v>
                </c:pt>
                <c:pt idx="347">
                  <c:v>0.101034292684474</c:v>
                </c:pt>
                <c:pt idx="348">
                  <c:v>0.10120514235044301</c:v>
                </c:pt>
                <c:pt idx="349">
                  <c:v>0.101373048885356</c:v>
                </c:pt>
                <c:pt idx="350">
                  <c:v>0.101537811674676</c:v>
                </c:pt>
                <c:pt idx="351">
                  <c:v>0.101700225052335</c:v>
                </c:pt>
                <c:pt idx="352">
                  <c:v>0.1018623719395</c:v>
                </c:pt>
                <c:pt idx="353">
                  <c:v>0.10202151109785799</c:v>
                </c:pt>
                <c:pt idx="354">
                  <c:v>0.10217746239943599</c:v>
                </c:pt>
                <c:pt idx="355">
                  <c:v>0.102326672374446</c:v>
                </c:pt>
                <c:pt idx="356">
                  <c:v>0.10247529825193399</c:v>
                </c:pt>
                <c:pt idx="357">
                  <c:v>0.102626928000577</c:v>
                </c:pt>
                <c:pt idx="358">
                  <c:v>0.102767051751394</c:v>
                </c:pt>
                <c:pt idx="359">
                  <c:v>0.10290537161195699</c:v>
                </c:pt>
                <c:pt idx="360">
                  <c:v>0.103047328690301</c:v>
                </c:pt>
                <c:pt idx="361">
                  <c:v>0.103199584732483</c:v>
                </c:pt>
                <c:pt idx="362">
                  <c:v>0.10335378020047201</c:v>
                </c:pt>
                <c:pt idx="363">
                  <c:v>0.10350169197014</c:v>
                </c:pt>
                <c:pt idx="364">
                  <c:v>0.103643655097386</c:v>
                </c:pt>
                <c:pt idx="365">
                  <c:v>0.103788626504542</c:v>
                </c:pt>
                <c:pt idx="366">
                  <c:v>0.103942183666982</c:v>
                </c:pt>
                <c:pt idx="367">
                  <c:v>0.10410198957538699</c:v>
                </c:pt>
                <c:pt idx="368">
                  <c:v>0.10425667360282199</c:v>
                </c:pt>
                <c:pt idx="369">
                  <c:v>0.10441892236183301</c:v>
                </c:pt>
                <c:pt idx="370">
                  <c:v>0.10456416677718899</c:v>
                </c:pt>
                <c:pt idx="371">
                  <c:v>0.104698261210419</c:v>
                </c:pt>
                <c:pt idx="372">
                  <c:v>0.104841451123316</c:v>
                </c:pt>
                <c:pt idx="373">
                  <c:v>0.10497124276900301</c:v>
                </c:pt>
                <c:pt idx="374">
                  <c:v>0.105109118166995</c:v>
                </c:pt>
                <c:pt idx="375">
                  <c:v>0.10525903268654099</c:v>
                </c:pt>
                <c:pt idx="376">
                  <c:v>0.10541900502033</c:v>
                </c:pt>
                <c:pt idx="377">
                  <c:v>0.105557267736497</c:v>
                </c:pt>
                <c:pt idx="378">
                  <c:v>0.10569621029062801</c:v>
                </c:pt>
                <c:pt idx="379">
                  <c:v>0.105848997849338</c:v>
                </c:pt>
                <c:pt idx="380">
                  <c:v>0.105981607053532</c:v>
                </c:pt>
                <c:pt idx="381">
                  <c:v>0.106116120072963</c:v>
                </c:pt>
                <c:pt idx="382">
                  <c:v>0.10625141478544201</c:v>
                </c:pt>
                <c:pt idx="383">
                  <c:v>0.106379456615604</c:v>
                </c:pt>
                <c:pt idx="384">
                  <c:v>0.106510111095416</c:v>
                </c:pt>
                <c:pt idx="385">
                  <c:v>0.10665208442051</c:v>
                </c:pt>
                <c:pt idx="386">
                  <c:v>0.106803091524905</c:v>
                </c:pt>
                <c:pt idx="387">
                  <c:v>0.106949928980694</c:v>
                </c:pt>
                <c:pt idx="388">
                  <c:v>0.107087437584451</c:v>
                </c:pt>
                <c:pt idx="389">
                  <c:v>0.10722731073781699</c:v>
                </c:pt>
                <c:pt idx="390">
                  <c:v>0.10737414403822999</c:v>
                </c:pt>
                <c:pt idx="391">
                  <c:v>0.107513734623678</c:v>
                </c:pt>
                <c:pt idx="392">
                  <c:v>0.107656221282096</c:v>
                </c:pt>
                <c:pt idx="393">
                  <c:v>0.107803256764391</c:v>
                </c:pt>
                <c:pt idx="394">
                  <c:v>0.107954180755892</c:v>
                </c:pt>
                <c:pt idx="395">
                  <c:v>0.108093907411176</c:v>
                </c:pt>
                <c:pt idx="396">
                  <c:v>0.108240175945909</c:v>
                </c:pt>
                <c:pt idx="397">
                  <c:v>0.10839729899612301</c:v>
                </c:pt>
                <c:pt idx="398">
                  <c:v>0.108550571518104</c:v>
                </c:pt>
                <c:pt idx="399">
                  <c:v>0.108700206886145</c:v>
                </c:pt>
                <c:pt idx="400">
                  <c:v>0.10885163373104199</c:v>
                </c:pt>
                <c:pt idx="401">
                  <c:v>0.109008696474655</c:v>
                </c:pt>
                <c:pt idx="402">
                  <c:v>0.10915542930905001</c:v>
                </c:pt>
                <c:pt idx="403">
                  <c:v>0.109304451056187</c:v>
                </c:pt>
                <c:pt idx="404">
                  <c:v>0.10945524192803301</c:v>
                </c:pt>
                <c:pt idx="405">
                  <c:v>0.109610722022092</c:v>
                </c:pt>
                <c:pt idx="406">
                  <c:v>0.109767877004217</c:v>
                </c:pt>
                <c:pt idx="407">
                  <c:v>0.109932509210598</c:v>
                </c:pt>
                <c:pt idx="408">
                  <c:v>0.110084607903757</c:v>
                </c:pt>
                <c:pt idx="409">
                  <c:v>0.110214197324692</c:v>
                </c:pt>
                <c:pt idx="410">
                  <c:v>0.11033040344961401</c:v>
                </c:pt>
                <c:pt idx="411">
                  <c:v>0.110533850594054</c:v>
                </c:pt>
                <c:pt idx="412">
                  <c:v>0.11077843531224101</c:v>
                </c:pt>
                <c:pt idx="413">
                  <c:v>0.110938192132188</c:v>
                </c:pt>
                <c:pt idx="414">
                  <c:v>0.111074061221802</c:v>
                </c:pt>
                <c:pt idx="415">
                  <c:v>0.111222148345967</c:v>
                </c:pt>
                <c:pt idx="416">
                  <c:v>0.111380855603868</c:v>
                </c:pt>
                <c:pt idx="417">
                  <c:v>0.111536864048532</c:v>
                </c:pt>
                <c:pt idx="418">
                  <c:v>0.111676807270413</c:v>
                </c:pt>
                <c:pt idx="419">
                  <c:v>0.111811671431627</c:v>
                </c:pt>
                <c:pt idx="420">
                  <c:v>0.111960860070891</c:v>
                </c:pt>
                <c:pt idx="421">
                  <c:v>0.112111407965169</c:v>
                </c:pt>
                <c:pt idx="422">
                  <c:v>0.112268660436879</c:v>
                </c:pt>
                <c:pt idx="423">
                  <c:v>0.112428314310307</c:v>
                </c:pt>
                <c:pt idx="424">
                  <c:v>0.112578648911901</c:v>
                </c:pt>
                <c:pt idx="425">
                  <c:v>0.11273645581004001</c:v>
                </c:pt>
                <c:pt idx="426">
                  <c:v>0.112893187729591</c:v>
                </c:pt>
                <c:pt idx="427">
                  <c:v>0.11305098294350301</c:v>
                </c:pt>
                <c:pt idx="428">
                  <c:v>0.113202475146135</c:v>
                </c:pt>
                <c:pt idx="429">
                  <c:v>0.113372657598869</c:v>
                </c:pt>
                <c:pt idx="430">
                  <c:v>0.11354076125381</c:v>
                </c:pt>
                <c:pt idx="431">
                  <c:v>0.11368490658635599</c:v>
                </c:pt>
                <c:pt idx="432">
                  <c:v>0.11383566663613399</c:v>
                </c:pt>
                <c:pt idx="433">
                  <c:v>0.11400139359637999</c:v>
                </c:pt>
                <c:pt idx="434">
                  <c:v>0.11416693977135201</c:v>
                </c:pt>
                <c:pt idx="435">
                  <c:v>0.114314477125844</c:v>
                </c:pt>
                <c:pt idx="436">
                  <c:v>0.114468062593343</c:v>
                </c:pt>
                <c:pt idx="437">
                  <c:v>0.114628116714214</c:v>
                </c:pt>
                <c:pt idx="438">
                  <c:v>0.11478918276993701</c:v>
                </c:pt>
                <c:pt idx="439">
                  <c:v>0.114949758817549</c:v>
                </c:pt>
                <c:pt idx="440">
                  <c:v>0.115099668736959</c:v>
                </c:pt>
                <c:pt idx="441">
                  <c:v>0.11525450844054499</c:v>
                </c:pt>
                <c:pt idx="442">
                  <c:v>0.115422412493358</c:v>
                </c:pt>
                <c:pt idx="443">
                  <c:v>0.115566908817164</c:v>
                </c:pt>
                <c:pt idx="444">
                  <c:v>0.115713715085755</c:v>
                </c:pt>
                <c:pt idx="445">
                  <c:v>0.115867812202784</c:v>
                </c:pt>
                <c:pt idx="446">
                  <c:v>0.116027939005763</c:v>
                </c:pt>
                <c:pt idx="447">
                  <c:v>0.116181675517105</c:v>
                </c:pt>
                <c:pt idx="448">
                  <c:v>0.116323154305851</c:v>
                </c:pt>
                <c:pt idx="449">
                  <c:v>0.11646917654361801</c:v>
                </c:pt>
                <c:pt idx="450">
                  <c:v>0.11663710669474101</c:v>
                </c:pt>
                <c:pt idx="451">
                  <c:v>0.116786283109377</c:v>
                </c:pt>
                <c:pt idx="452">
                  <c:v>0.116931822455186</c:v>
                </c:pt>
                <c:pt idx="453">
                  <c:v>0.117078048936926</c:v>
                </c:pt>
                <c:pt idx="454">
                  <c:v>0.11720797347041099</c:v>
                </c:pt>
                <c:pt idx="455">
                  <c:v>0.11734861961663499</c:v>
                </c:pt>
                <c:pt idx="456">
                  <c:v>0.117503338255474</c:v>
                </c:pt>
                <c:pt idx="457">
                  <c:v>0.117663059285534</c:v>
                </c:pt>
                <c:pt idx="458">
                  <c:v>0.117799946535645</c:v>
                </c:pt>
                <c:pt idx="459">
                  <c:v>0.117940731767605</c:v>
                </c:pt>
                <c:pt idx="460">
                  <c:v>0.118088313162511</c:v>
                </c:pt>
                <c:pt idx="461">
                  <c:v>0.118238160565602</c:v>
                </c:pt>
                <c:pt idx="462">
                  <c:v>0.118369506535469</c:v>
                </c:pt>
                <c:pt idx="463">
                  <c:v>0.11851590170411699</c:v>
                </c:pt>
                <c:pt idx="464">
                  <c:v>0.118674778107136</c:v>
                </c:pt>
                <c:pt idx="465">
                  <c:v>0.118819580141621</c:v>
                </c:pt>
                <c:pt idx="466">
                  <c:v>0.118957060133544</c:v>
                </c:pt>
                <c:pt idx="467">
                  <c:v>0.11910172837831599</c:v>
                </c:pt>
                <c:pt idx="468">
                  <c:v>0.119249850504274</c:v>
                </c:pt>
                <c:pt idx="469">
                  <c:v>0.11938249921096</c:v>
                </c:pt>
                <c:pt idx="470">
                  <c:v>0.119504122025075</c:v>
                </c:pt>
                <c:pt idx="471">
                  <c:v>0.119631741934719</c:v>
                </c:pt>
                <c:pt idx="472">
                  <c:v>0.11976720428108199</c:v>
                </c:pt>
                <c:pt idx="473">
                  <c:v>0.119890458851209</c:v>
                </c:pt>
                <c:pt idx="474">
                  <c:v>0.120018219774428</c:v>
                </c:pt>
                <c:pt idx="475">
                  <c:v>0.120149621063391</c:v>
                </c:pt>
                <c:pt idx="476">
                  <c:v>0.12027210400433599</c:v>
                </c:pt>
                <c:pt idx="477">
                  <c:v>0.12038965398785401</c:v>
                </c:pt>
                <c:pt idx="478">
                  <c:v>0.120507026132517</c:v>
                </c:pt>
                <c:pt idx="479">
                  <c:v>0.120633199407765</c:v>
                </c:pt>
                <c:pt idx="480">
                  <c:v>0.12077192273976101</c:v>
                </c:pt>
                <c:pt idx="481">
                  <c:v>0.12088487506401301</c:v>
                </c:pt>
                <c:pt idx="482">
                  <c:v>0.12099342712574999</c:v>
                </c:pt>
                <c:pt idx="483">
                  <c:v>0.121100902371737</c:v>
                </c:pt>
                <c:pt idx="484">
                  <c:v>0.12122725593414301</c:v>
                </c:pt>
                <c:pt idx="485">
                  <c:v>0.121334382081372</c:v>
                </c:pt>
                <c:pt idx="486">
                  <c:v>0.12144526048651499</c:v>
                </c:pt>
                <c:pt idx="487">
                  <c:v>0.121564988014665</c:v>
                </c:pt>
                <c:pt idx="488">
                  <c:v>0.12168573513820299</c:v>
                </c:pt>
                <c:pt idx="489">
                  <c:v>0.12179239852185</c:v>
                </c:pt>
                <c:pt idx="490">
                  <c:v>0.12189936610817401</c:v>
                </c:pt>
                <c:pt idx="491">
                  <c:v>0.122028495154497</c:v>
                </c:pt>
                <c:pt idx="492">
                  <c:v>0.12212736606970601</c:v>
                </c:pt>
                <c:pt idx="493">
                  <c:v>0.12222653919985001</c:v>
                </c:pt>
                <c:pt idx="494">
                  <c:v>0.122343019846806</c:v>
                </c:pt>
                <c:pt idx="495">
                  <c:v>0.122466432181844</c:v>
                </c:pt>
                <c:pt idx="496">
                  <c:v>0.122566532701343</c:v>
                </c:pt>
                <c:pt idx="497">
                  <c:v>0.122668385885769</c:v>
                </c:pt>
                <c:pt idx="498">
                  <c:v>0.12277393687006601</c:v>
                </c:pt>
                <c:pt idx="499">
                  <c:v>0.122878181326603</c:v>
                </c:pt>
                <c:pt idx="500">
                  <c:v>0.12300274089867599</c:v>
                </c:pt>
                <c:pt idx="501">
                  <c:v>0.12311661939816899</c:v>
                </c:pt>
                <c:pt idx="502">
                  <c:v>0.123221846709249</c:v>
                </c:pt>
                <c:pt idx="503">
                  <c:v>0.123337141395686</c:v>
                </c:pt>
                <c:pt idx="504">
                  <c:v>0.123451566060287</c:v>
                </c:pt>
                <c:pt idx="505">
                  <c:v>0.123557871925553</c:v>
                </c:pt>
                <c:pt idx="506">
                  <c:v>0.12365290965542799</c:v>
                </c:pt>
                <c:pt idx="507">
                  <c:v>0.123756673456347</c:v>
                </c:pt>
                <c:pt idx="508">
                  <c:v>0.12385716414445901</c:v>
                </c:pt>
                <c:pt idx="509">
                  <c:v>0.123960331851676</c:v>
                </c:pt>
                <c:pt idx="510">
                  <c:v>0.124060397538999</c:v>
                </c:pt>
                <c:pt idx="511">
                  <c:v>0.12415294026990201</c:v>
                </c:pt>
                <c:pt idx="512">
                  <c:v>0.12426111076515201</c:v>
                </c:pt>
                <c:pt idx="513">
                  <c:v>0.124366989015885</c:v>
                </c:pt>
                <c:pt idx="514">
                  <c:v>0.124462138661758</c:v>
                </c:pt>
                <c:pt idx="515">
                  <c:v>0.124596670303167</c:v>
                </c:pt>
                <c:pt idx="516">
                  <c:v>0.12470426976114</c:v>
                </c:pt>
                <c:pt idx="517">
                  <c:v>0.12479191028271799</c:v>
                </c:pt>
                <c:pt idx="518">
                  <c:v>0.124898379862441</c:v>
                </c:pt>
                <c:pt idx="519">
                  <c:v>0.124997693583613</c:v>
                </c:pt>
                <c:pt idx="520">
                  <c:v>0.125121465065205</c:v>
                </c:pt>
                <c:pt idx="521">
                  <c:v>0.12523523768178699</c:v>
                </c:pt>
                <c:pt idx="522">
                  <c:v>0.12530165963057599</c:v>
                </c:pt>
                <c:pt idx="523">
                  <c:v>0.125415196252261</c:v>
                </c:pt>
                <c:pt idx="524">
                  <c:v>0.125525012685998</c:v>
                </c:pt>
                <c:pt idx="525">
                  <c:v>0.12561960694538399</c:v>
                </c:pt>
                <c:pt idx="526">
                  <c:v>0.12571852731150299</c:v>
                </c:pt>
                <c:pt idx="527">
                  <c:v>0.125825739425589</c:v>
                </c:pt>
                <c:pt idx="528">
                  <c:v>0.12593757974185399</c:v>
                </c:pt>
                <c:pt idx="529">
                  <c:v>0.126047322154028</c:v>
                </c:pt>
                <c:pt idx="530">
                  <c:v>0.12614836182611699</c:v>
                </c:pt>
                <c:pt idx="531">
                  <c:v>0.12624476580224001</c:v>
                </c:pt>
                <c:pt idx="532">
                  <c:v>0.126353972892117</c:v>
                </c:pt>
                <c:pt idx="533">
                  <c:v>0.12647197251646999</c:v>
                </c:pt>
                <c:pt idx="534">
                  <c:v>0.12656419872206601</c:v>
                </c:pt>
                <c:pt idx="535">
                  <c:v>0.126654233718271</c:v>
                </c:pt>
                <c:pt idx="536">
                  <c:v>0.12674489116573001</c:v>
                </c:pt>
                <c:pt idx="537">
                  <c:v>0.12684798467330199</c:v>
                </c:pt>
                <c:pt idx="538">
                  <c:v>0.126963276493709</c:v>
                </c:pt>
                <c:pt idx="539">
                  <c:v>0.127067556643218</c:v>
                </c:pt>
                <c:pt idx="540">
                  <c:v>0.12718436394097399</c:v>
                </c:pt>
                <c:pt idx="541">
                  <c:v>0.12731596876878001</c:v>
                </c:pt>
                <c:pt idx="542">
                  <c:v>0.127403698490861</c:v>
                </c:pt>
                <c:pt idx="543">
                  <c:v>0.127488006782256</c:v>
                </c:pt>
                <c:pt idx="544">
                  <c:v>0.127579363807481</c:v>
                </c:pt>
                <c:pt idx="545">
                  <c:v>0.12769028153943099</c:v>
                </c:pt>
                <c:pt idx="546">
                  <c:v>0.12778517260112801</c:v>
                </c:pt>
                <c:pt idx="547">
                  <c:v>0.12789581481607901</c:v>
                </c:pt>
                <c:pt idx="548">
                  <c:v>0.128002809149214</c:v>
                </c:pt>
                <c:pt idx="549">
                  <c:v>0.12808162426071601</c:v>
                </c:pt>
                <c:pt idx="550">
                  <c:v>0.128168893801268</c:v>
                </c:pt>
                <c:pt idx="551">
                  <c:v>0.12826529875509601</c:v>
                </c:pt>
                <c:pt idx="552">
                  <c:v>0.12836264385338</c:v>
                </c:pt>
                <c:pt idx="553">
                  <c:v>0.128471672227327</c:v>
                </c:pt>
                <c:pt idx="554">
                  <c:v>0.128592749462829</c:v>
                </c:pt>
                <c:pt idx="555">
                  <c:v>0.12871430822872401</c:v>
                </c:pt>
                <c:pt idx="556">
                  <c:v>0.128800950105635</c:v>
                </c:pt>
                <c:pt idx="557">
                  <c:v>0.128845683135377</c:v>
                </c:pt>
                <c:pt idx="558">
                  <c:v>0.12894437897764299</c:v>
                </c:pt>
                <c:pt idx="559">
                  <c:v>0.12907011255265299</c:v>
                </c:pt>
                <c:pt idx="560">
                  <c:v>0.12918145221601199</c:v>
                </c:pt>
                <c:pt idx="561">
                  <c:v>0.129262554073928</c:v>
                </c:pt>
                <c:pt idx="562">
                  <c:v>0.12931222931744901</c:v>
                </c:pt>
                <c:pt idx="563">
                  <c:v>0.12939316386737201</c:v>
                </c:pt>
                <c:pt idx="564">
                  <c:v>0.12950488256693701</c:v>
                </c:pt>
                <c:pt idx="565">
                  <c:v>0.129616462111419</c:v>
                </c:pt>
                <c:pt idx="566">
                  <c:v>0.129709577448964</c:v>
                </c:pt>
                <c:pt idx="567">
                  <c:v>0.12979365439389001</c:v>
                </c:pt>
                <c:pt idx="568">
                  <c:v>0.12989797447603099</c:v>
                </c:pt>
                <c:pt idx="569">
                  <c:v>0.13001075482244101</c:v>
                </c:pt>
                <c:pt idx="570">
                  <c:v>0.13011204537243801</c:v>
                </c:pt>
                <c:pt idx="571">
                  <c:v>0.13021782395100401</c:v>
                </c:pt>
                <c:pt idx="572">
                  <c:v>0.130325787819811</c:v>
                </c:pt>
                <c:pt idx="573">
                  <c:v>0.13039084651038299</c:v>
                </c:pt>
                <c:pt idx="574">
                  <c:v>0.13045399216233999</c:v>
                </c:pt>
                <c:pt idx="575">
                  <c:v>0.13053262144438099</c:v>
                </c:pt>
                <c:pt idx="576">
                  <c:v>0.13061559470179501</c:v>
                </c:pt>
                <c:pt idx="577">
                  <c:v>0.13065791608876101</c:v>
                </c:pt>
                <c:pt idx="578">
                  <c:v>0.13078172588954401</c:v>
                </c:pt>
                <c:pt idx="579">
                  <c:v>0.13080935682345901</c:v>
                </c:pt>
                <c:pt idx="580">
                  <c:v>0.13066946143407901</c:v>
                </c:pt>
                <c:pt idx="581">
                  <c:v>0.130610915286304</c:v>
                </c:pt>
                <c:pt idx="582">
                  <c:v>0.13057631613883</c:v>
                </c:pt>
                <c:pt idx="583">
                  <c:v>0.130595152902308</c:v>
                </c:pt>
                <c:pt idx="584">
                  <c:v>0.13068662728806901</c:v>
                </c:pt>
                <c:pt idx="585">
                  <c:v>0.130715647102222</c:v>
                </c:pt>
                <c:pt idx="586">
                  <c:v>0.13081660745089599</c:v>
                </c:pt>
                <c:pt idx="587">
                  <c:v>0.13098019510561801</c:v>
                </c:pt>
                <c:pt idx="588">
                  <c:v>0.13117328300453099</c:v>
                </c:pt>
                <c:pt idx="589">
                  <c:v>0.13131517622921399</c:v>
                </c:pt>
                <c:pt idx="590">
                  <c:v>0.131236901754341</c:v>
                </c:pt>
                <c:pt idx="591">
                  <c:v>0.131338539795197</c:v>
                </c:pt>
                <c:pt idx="592">
                  <c:v>0.13164941318937001</c:v>
                </c:pt>
                <c:pt idx="593">
                  <c:v>0.131699470697453</c:v>
                </c:pt>
                <c:pt idx="594">
                  <c:v>0.13178916559814</c:v>
                </c:pt>
                <c:pt idx="595">
                  <c:v>0.131854420624507</c:v>
                </c:pt>
                <c:pt idx="596">
                  <c:v>0.13186454569709999</c:v>
                </c:pt>
                <c:pt idx="597">
                  <c:v>0.131894892349225</c:v>
                </c:pt>
                <c:pt idx="598">
                  <c:v>0.13202105262580299</c:v>
                </c:pt>
                <c:pt idx="599">
                  <c:v>0.13221890321672999</c:v>
                </c:pt>
                <c:pt idx="600">
                  <c:v>0.13240019975879999</c:v>
                </c:pt>
                <c:pt idx="601">
                  <c:v>0.132479858905585</c:v>
                </c:pt>
                <c:pt idx="602">
                  <c:v>0.13252938835109901</c:v>
                </c:pt>
                <c:pt idx="603">
                  <c:v>0.13260941727398201</c:v>
                </c:pt>
                <c:pt idx="604">
                  <c:v>0.13271642911861301</c:v>
                </c:pt>
                <c:pt idx="605">
                  <c:v>0.13278892706620701</c:v>
                </c:pt>
                <c:pt idx="606">
                  <c:v>0.132775443963358</c:v>
                </c:pt>
                <c:pt idx="607">
                  <c:v>0.13293931717610699</c:v>
                </c:pt>
                <c:pt idx="608">
                  <c:v>0.13324287653483499</c:v>
                </c:pt>
                <c:pt idx="609">
                  <c:v>0.13329459179966599</c:v>
                </c:pt>
                <c:pt idx="610">
                  <c:v>0.133346394758563</c:v>
                </c:pt>
                <c:pt idx="611">
                  <c:v>0.13350689027805501</c:v>
                </c:pt>
                <c:pt idx="612">
                  <c:v>0.133672180701395</c:v>
                </c:pt>
                <c:pt idx="613">
                  <c:v>0.133655994367434</c:v>
                </c:pt>
                <c:pt idx="614">
                  <c:v>0.13379422270953201</c:v>
                </c:pt>
                <c:pt idx="615">
                  <c:v>0.13396444982578101</c:v>
                </c:pt>
                <c:pt idx="616">
                  <c:v>0.134075089138953</c:v>
                </c:pt>
                <c:pt idx="617">
                  <c:v>0.13411142902223899</c:v>
                </c:pt>
                <c:pt idx="618">
                  <c:v>0.134253244698851</c:v>
                </c:pt>
                <c:pt idx="619">
                  <c:v>0.13442441770932001</c:v>
                </c:pt>
                <c:pt idx="620">
                  <c:v>0.13456499364278501</c:v>
                </c:pt>
                <c:pt idx="621">
                  <c:v>0.13464237601568599</c:v>
                </c:pt>
                <c:pt idx="622">
                  <c:v>0.13481141354355</c:v>
                </c:pt>
                <c:pt idx="623">
                  <c:v>0.134888887611474</c:v>
                </c:pt>
                <c:pt idx="624">
                  <c:v>0.13489455214401699</c:v>
                </c:pt>
                <c:pt idx="625">
                  <c:v>0.13495367717045101</c:v>
                </c:pt>
                <c:pt idx="626">
                  <c:v>0.13504452915590301</c:v>
                </c:pt>
                <c:pt idx="627">
                  <c:v>0.13522270447297199</c:v>
                </c:pt>
                <c:pt idx="628">
                  <c:v>0.135369633915356</c:v>
                </c:pt>
                <c:pt idx="629">
                  <c:v>0.13536979811941299</c:v>
                </c:pt>
                <c:pt idx="630">
                  <c:v>0.13548142439531</c:v>
                </c:pt>
                <c:pt idx="631">
                  <c:v>0.13558003177835901</c:v>
                </c:pt>
                <c:pt idx="632">
                  <c:v>0.13560363455353799</c:v>
                </c:pt>
                <c:pt idx="633">
                  <c:v>0.13566249523171101</c:v>
                </c:pt>
                <c:pt idx="634">
                  <c:v>0.135982961601159</c:v>
                </c:pt>
                <c:pt idx="635">
                  <c:v>0.136089362050866</c:v>
                </c:pt>
                <c:pt idx="636">
                  <c:v>0.13605007080017401</c:v>
                </c:pt>
                <c:pt idx="637">
                  <c:v>0.13609098164591699</c:v>
                </c:pt>
                <c:pt idx="638">
                  <c:v>0.13622274286140401</c:v>
                </c:pt>
                <c:pt idx="639">
                  <c:v>0.13635790629494701</c:v>
                </c:pt>
                <c:pt idx="640">
                  <c:v>0.136472117137444</c:v>
                </c:pt>
                <c:pt idx="641">
                  <c:v>0.13659342990021101</c:v>
                </c:pt>
                <c:pt idx="642">
                  <c:v>0.13668112434840299</c:v>
                </c:pt>
                <c:pt idx="643">
                  <c:v>0.13653858115547099</c:v>
                </c:pt>
                <c:pt idx="644">
                  <c:v>0.136467093069188</c:v>
                </c:pt>
                <c:pt idx="645">
                  <c:v>0.13662196548873201</c:v>
                </c:pt>
                <c:pt idx="646">
                  <c:v>0.13680666738906</c:v>
                </c:pt>
                <c:pt idx="647">
                  <c:v>0.13689882884346599</c:v>
                </c:pt>
                <c:pt idx="648">
                  <c:v>0.13689986527812101</c:v>
                </c:pt>
                <c:pt idx="649">
                  <c:v>0.136931045566516</c:v>
                </c:pt>
                <c:pt idx="650">
                  <c:v>0.13447291789150501</c:v>
                </c:pt>
                <c:pt idx="651">
                  <c:v>0.13694290413874899</c:v>
                </c:pt>
                <c:pt idx="652">
                  <c:v>0.13705406043582899</c:v>
                </c:pt>
                <c:pt idx="653">
                  <c:v>0.13714467634602601</c:v>
                </c:pt>
                <c:pt idx="654">
                  <c:v>0.13724885368603501</c:v>
                </c:pt>
                <c:pt idx="655">
                  <c:v>0.13735027702149599</c:v>
                </c:pt>
                <c:pt idx="656">
                  <c:v>0.13743820479407401</c:v>
                </c:pt>
                <c:pt idx="657">
                  <c:v>0.13752492566378499</c:v>
                </c:pt>
                <c:pt idx="658">
                  <c:v>0.13760561297752999</c:v>
                </c:pt>
                <c:pt idx="659">
                  <c:v>0.13768833875554701</c:v>
                </c:pt>
                <c:pt idx="660">
                  <c:v>0.137768351346022</c:v>
                </c:pt>
                <c:pt idx="661">
                  <c:v>0.137861644378347</c:v>
                </c:pt>
                <c:pt idx="662">
                  <c:v>0.13793848786440899</c:v>
                </c:pt>
                <c:pt idx="663">
                  <c:v>0.138031896695052</c:v>
                </c:pt>
                <c:pt idx="664">
                  <c:v>0.138119885409062</c:v>
                </c:pt>
                <c:pt idx="665">
                  <c:v>0.13820903946896099</c:v>
                </c:pt>
                <c:pt idx="666">
                  <c:v>0.13829288654813601</c:v>
                </c:pt>
                <c:pt idx="667">
                  <c:v>0.138360225134083</c:v>
                </c:pt>
                <c:pt idx="668">
                  <c:v>0.13845011306208899</c:v>
                </c:pt>
                <c:pt idx="669">
                  <c:v>0.138528834331371</c:v>
                </c:pt>
                <c:pt idx="670">
                  <c:v>0.13862137835646901</c:v>
                </c:pt>
                <c:pt idx="671">
                  <c:v>0.13870950625786699</c:v>
                </c:pt>
                <c:pt idx="672">
                  <c:v>0.138793142901216</c:v>
                </c:pt>
                <c:pt idx="673">
                  <c:v>0.13887155975957899</c:v>
                </c:pt>
                <c:pt idx="674">
                  <c:v>0.13895013707440901</c:v>
                </c:pt>
                <c:pt idx="675">
                  <c:v>0.13903677757438401</c:v>
                </c:pt>
                <c:pt idx="676">
                  <c:v>0.13911417191664699</c:v>
                </c:pt>
                <c:pt idx="677">
                  <c:v>0.139190094400928</c:v>
                </c:pt>
                <c:pt idx="678">
                  <c:v>0.13926462711129001</c:v>
                </c:pt>
                <c:pt idx="679">
                  <c:v>0.13934694881054999</c:v>
                </c:pt>
                <c:pt idx="680">
                  <c:v>0.13943319089988301</c:v>
                </c:pt>
                <c:pt idx="681">
                  <c:v>0.13950337015234901</c:v>
                </c:pt>
                <c:pt idx="682">
                  <c:v>0.139576307150449</c:v>
                </c:pt>
                <c:pt idx="683">
                  <c:v>0.13965636566769199</c:v>
                </c:pt>
                <c:pt idx="684">
                  <c:v>0.139734262227377</c:v>
                </c:pt>
                <c:pt idx="685">
                  <c:v>0.13981301634108101</c:v>
                </c:pt>
                <c:pt idx="686">
                  <c:v>0.13988404594708601</c:v>
                </c:pt>
                <c:pt idx="687">
                  <c:v>0.139964274544669</c:v>
                </c:pt>
                <c:pt idx="688">
                  <c:v>0.14004534980732</c:v>
                </c:pt>
                <c:pt idx="689">
                  <c:v>0.140129108365773</c:v>
                </c:pt>
                <c:pt idx="690">
                  <c:v>0.140208680019663</c:v>
                </c:pt>
                <c:pt idx="691">
                  <c:v>0.140287792736912</c:v>
                </c:pt>
                <c:pt idx="692">
                  <c:v>0.140369771316844</c:v>
                </c:pt>
                <c:pt idx="693">
                  <c:v>0.14044787659140301</c:v>
                </c:pt>
                <c:pt idx="694">
                  <c:v>0.140533505903571</c:v>
                </c:pt>
                <c:pt idx="695">
                  <c:v>0.14060902150662899</c:v>
                </c:pt>
                <c:pt idx="696">
                  <c:v>0.140693497115356</c:v>
                </c:pt>
                <c:pt idx="697">
                  <c:v>0.140783084907488</c:v>
                </c:pt>
                <c:pt idx="698">
                  <c:v>0.140859291826927</c:v>
                </c:pt>
                <c:pt idx="699">
                  <c:v>0.140941510087014</c:v>
                </c:pt>
                <c:pt idx="700">
                  <c:v>0.14100088249217099</c:v>
                </c:pt>
                <c:pt idx="701">
                  <c:v>0.14106704707486201</c:v>
                </c:pt>
                <c:pt idx="702">
                  <c:v>0.14113935151960699</c:v>
                </c:pt>
                <c:pt idx="703">
                  <c:v>0.14121604275830199</c:v>
                </c:pt>
                <c:pt idx="704">
                  <c:v>0.14128780212211201</c:v>
                </c:pt>
                <c:pt idx="705">
                  <c:v>0.14137341129605099</c:v>
                </c:pt>
                <c:pt idx="706">
                  <c:v>0.141449009535665</c:v>
                </c:pt>
                <c:pt idx="707">
                  <c:v>0.14151529068995999</c:v>
                </c:pt>
                <c:pt idx="708">
                  <c:v>0.141579610255747</c:v>
                </c:pt>
                <c:pt idx="709">
                  <c:v>0.141652030936669</c:v>
                </c:pt>
                <c:pt idx="710">
                  <c:v>0.14172760030706699</c:v>
                </c:pt>
                <c:pt idx="711">
                  <c:v>0.14180885926148801</c:v>
                </c:pt>
                <c:pt idx="712">
                  <c:v>0.14189651982065199</c:v>
                </c:pt>
                <c:pt idx="713">
                  <c:v>0.141977354176197</c:v>
                </c:pt>
                <c:pt idx="714">
                  <c:v>0.14204819636362001</c:v>
                </c:pt>
                <c:pt idx="715">
                  <c:v>0.14213223704399</c:v>
                </c:pt>
                <c:pt idx="716">
                  <c:v>0.142202266248312</c:v>
                </c:pt>
                <c:pt idx="717">
                  <c:v>0.142287459955863</c:v>
                </c:pt>
                <c:pt idx="718">
                  <c:v>0.14235340591296</c:v>
                </c:pt>
                <c:pt idx="719">
                  <c:v>0.14242216716611</c:v>
                </c:pt>
                <c:pt idx="720">
                  <c:v>0.14250306259984399</c:v>
                </c:pt>
                <c:pt idx="721">
                  <c:v>0.14256826845265699</c:v>
                </c:pt>
                <c:pt idx="722">
                  <c:v>0.14264585341701599</c:v>
                </c:pt>
                <c:pt idx="723">
                  <c:v>0.14272307089540501</c:v>
                </c:pt>
                <c:pt idx="724">
                  <c:v>0.14280605908529401</c:v>
                </c:pt>
                <c:pt idx="725">
                  <c:v>0.14288188836481999</c:v>
                </c:pt>
                <c:pt idx="726">
                  <c:v>0.14296223691519899</c:v>
                </c:pt>
                <c:pt idx="727">
                  <c:v>0.14302928754255501</c:v>
                </c:pt>
                <c:pt idx="728">
                  <c:v>0.14309981075494899</c:v>
                </c:pt>
                <c:pt idx="729">
                  <c:v>0.14317256822340799</c:v>
                </c:pt>
                <c:pt idx="730">
                  <c:v>0.14325983955553101</c:v>
                </c:pt>
                <c:pt idx="731">
                  <c:v>0.143333268640774</c:v>
                </c:pt>
                <c:pt idx="732">
                  <c:v>0.143428518579375</c:v>
                </c:pt>
                <c:pt idx="733">
                  <c:v>0.14349953976933799</c:v>
                </c:pt>
                <c:pt idx="734">
                  <c:v>0.14357779613234301</c:v>
                </c:pt>
                <c:pt idx="735">
                  <c:v>0.143653759841116</c:v>
                </c:pt>
                <c:pt idx="736">
                  <c:v>0.143728341462979</c:v>
                </c:pt>
                <c:pt idx="737">
                  <c:v>0.143802401077395</c:v>
                </c:pt>
                <c:pt idx="738">
                  <c:v>0.143879099630596</c:v>
                </c:pt>
                <c:pt idx="739">
                  <c:v>0.143956630636976</c:v>
                </c:pt>
                <c:pt idx="740">
                  <c:v>0.14403040320525801</c:v>
                </c:pt>
                <c:pt idx="741">
                  <c:v>0.14412094415825</c:v>
                </c:pt>
                <c:pt idx="742">
                  <c:v>0.14419832907224001</c:v>
                </c:pt>
                <c:pt idx="743">
                  <c:v>0.14427900330038601</c:v>
                </c:pt>
                <c:pt idx="744">
                  <c:v>0.144355770415314</c:v>
                </c:pt>
                <c:pt idx="745">
                  <c:v>0.144434020322395</c:v>
                </c:pt>
                <c:pt idx="746">
                  <c:v>0.14451526688711</c:v>
                </c:pt>
                <c:pt idx="747">
                  <c:v>0.14459947383309699</c:v>
                </c:pt>
                <c:pt idx="748">
                  <c:v>0.14467969696420499</c:v>
                </c:pt>
                <c:pt idx="749">
                  <c:v>0.14476000531553401</c:v>
                </c:pt>
                <c:pt idx="750">
                  <c:v>0.14483859674984501</c:v>
                </c:pt>
                <c:pt idx="751">
                  <c:v>0.144932395664333</c:v>
                </c:pt>
                <c:pt idx="752">
                  <c:v>0.14500758726951599</c:v>
                </c:pt>
                <c:pt idx="753">
                  <c:v>0.145084350717748</c:v>
                </c:pt>
                <c:pt idx="754">
                  <c:v>0.14517172557977601</c:v>
                </c:pt>
                <c:pt idx="755">
                  <c:v>0.145255931528879</c:v>
                </c:pt>
                <c:pt idx="756">
                  <c:v>0.14533732378800501</c:v>
                </c:pt>
                <c:pt idx="757">
                  <c:v>0.14541490242517</c:v>
                </c:pt>
                <c:pt idx="758">
                  <c:v>0.14549687328142399</c:v>
                </c:pt>
                <c:pt idx="759">
                  <c:v>0.145570262777553</c:v>
                </c:pt>
                <c:pt idx="760">
                  <c:v>0.145630473009037</c:v>
                </c:pt>
                <c:pt idx="761">
                  <c:v>0.14570594951514601</c:v>
                </c:pt>
                <c:pt idx="762">
                  <c:v>0.14578442644012601</c:v>
                </c:pt>
                <c:pt idx="763">
                  <c:v>0.14586408858967601</c:v>
                </c:pt>
                <c:pt idx="764">
                  <c:v>0.14595469728910801</c:v>
                </c:pt>
                <c:pt idx="765">
                  <c:v>0.14605601140211</c:v>
                </c:pt>
                <c:pt idx="766">
                  <c:v>0.146168108763054</c:v>
                </c:pt>
                <c:pt idx="767">
                  <c:v>0.14628370158943901</c:v>
                </c:pt>
                <c:pt idx="768">
                  <c:v>0.146419598343212</c:v>
                </c:pt>
                <c:pt idx="769">
                  <c:v>0.14657734453833399</c:v>
                </c:pt>
                <c:pt idx="770">
                  <c:v>0.14673042986742499</c:v>
                </c:pt>
                <c:pt idx="771">
                  <c:v>0.14690411402365999</c:v>
                </c:pt>
                <c:pt idx="772">
                  <c:v>0.147067749546996</c:v>
                </c:pt>
                <c:pt idx="773">
                  <c:v>0.14720843021705299</c:v>
                </c:pt>
                <c:pt idx="774">
                  <c:v>0.14735499411094899</c:v>
                </c:pt>
                <c:pt idx="775">
                  <c:v>0.147485779597122</c:v>
                </c:pt>
                <c:pt idx="776">
                  <c:v>0.147591009118964</c:v>
                </c:pt>
                <c:pt idx="777">
                  <c:v>0.14769002915846</c:v>
                </c:pt>
                <c:pt idx="778">
                  <c:v>0.14777230254520399</c:v>
                </c:pt>
                <c:pt idx="779">
                  <c:v>0.14784232650339199</c:v>
                </c:pt>
                <c:pt idx="780">
                  <c:v>0.147918977516838</c:v>
                </c:pt>
                <c:pt idx="781">
                  <c:v>0.147987348855805</c:v>
                </c:pt>
                <c:pt idx="782">
                  <c:v>0.14807501530302999</c:v>
                </c:pt>
                <c:pt idx="783">
                  <c:v>0.14814285149061601</c:v>
                </c:pt>
                <c:pt idx="784">
                  <c:v>0.14821269905135001</c:v>
                </c:pt>
                <c:pt idx="785">
                  <c:v>0.14828472106554699</c:v>
                </c:pt>
                <c:pt idx="786">
                  <c:v>0.148345111317463</c:v>
                </c:pt>
                <c:pt idx="787">
                  <c:v>0.14840936803145599</c:v>
                </c:pt>
                <c:pt idx="788">
                  <c:v>0.14846914793327301</c:v>
                </c:pt>
                <c:pt idx="789">
                  <c:v>0.148533665245178</c:v>
                </c:pt>
                <c:pt idx="790">
                  <c:v>0.14859772913313199</c:v>
                </c:pt>
                <c:pt idx="791">
                  <c:v>0.14865994822940701</c:v>
                </c:pt>
                <c:pt idx="792">
                  <c:v>0.14872827851524101</c:v>
                </c:pt>
                <c:pt idx="793">
                  <c:v>0.148792095877395</c:v>
                </c:pt>
                <c:pt idx="794">
                  <c:v>0.148857554826998</c:v>
                </c:pt>
                <c:pt idx="795">
                  <c:v>0.148927923727211</c:v>
                </c:pt>
                <c:pt idx="796">
                  <c:v>0.14899645940717099</c:v>
                </c:pt>
                <c:pt idx="797">
                  <c:v>0.149082543037583</c:v>
                </c:pt>
                <c:pt idx="798">
                  <c:v>0.14916838246827699</c:v>
                </c:pt>
                <c:pt idx="799">
                  <c:v>0.149263468539064</c:v>
                </c:pt>
                <c:pt idx="800">
                  <c:v>0.14934884023820399</c:v>
                </c:pt>
                <c:pt idx="801">
                  <c:v>0.149431654938812</c:v>
                </c:pt>
                <c:pt idx="802">
                  <c:v>0.14951190761845801</c:v>
                </c:pt>
                <c:pt idx="803">
                  <c:v>0.149588876830268</c:v>
                </c:pt>
                <c:pt idx="804">
                  <c:v>0.14966626947669801</c:v>
                </c:pt>
                <c:pt idx="805">
                  <c:v>0.14974271078916301</c:v>
                </c:pt>
                <c:pt idx="806">
                  <c:v>0.149818013754593</c:v>
                </c:pt>
                <c:pt idx="807">
                  <c:v>0.14989245779306801</c:v>
                </c:pt>
                <c:pt idx="808">
                  <c:v>0.14997317366801</c:v>
                </c:pt>
                <c:pt idx="809">
                  <c:v>0.15005360004002199</c:v>
                </c:pt>
                <c:pt idx="810">
                  <c:v>0.15013729722695801</c:v>
                </c:pt>
                <c:pt idx="811">
                  <c:v>0.15021754200052401</c:v>
                </c:pt>
                <c:pt idx="812">
                  <c:v>0.15030824597022399</c:v>
                </c:pt>
                <c:pt idx="813">
                  <c:v>0.150393644248807</c:v>
                </c:pt>
                <c:pt idx="814">
                  <c:v>0.15047611896952201</c:v>
                </c:pt>
                <c:pt idx="815">
                  <c:v>0.15056764177411899</c:v>
                </c:pt>
                <c:pt idx="816">
                  <c:v>0.150657591592466</c:v>
                </c:pt>
                <c:pt idx="817">
                  <c:v>0.150746989662467</c:v>
                </c:pt>
                <c:pt idx="818">
                  <c:v>0.15084278816324101</c:v>
                </c:pt>
                <c:pt idx="819">
                  <c:v>0.150938399578463</c:v>
                </c:pt>
                <c:pt idx="820">
                  <c:v>0.15103439475696101</c:v>
                </c:pt>
                <c:pt idx="821">
                  <c:v>0.151132942917695</c:v>
                </c:pt>
                <c:pt idx="822">
                  <c:v>0.151229673078174</c:v>
                </c:pt>
                <c:pt idx="823">
                  <c:v>0.151329732006352</c:v>
                </c:pt>
                <c:pt idx="824">
                  <c:v>0.15142961010563499</c:v>
                </c:pt>
                <c:pt idx="825">
                  <c:v>0.151529263909049</c:v>
                </c:pt>
                <c:pt idx="826">
                  <c:v>0.15163567172179601</c:v>
                </c:pt>
                <c:pt idx="827">
                  <c:v>0.15173993751390899</c:v>
                </c:pt>
                <c:pt idx="828">
                  <c:v>0.151849757289267</c:v>
                </c:pt>
                <c:pt idx="829">
                  <c:v>0.151958413319702</c:v>
                </c:pt>
                <c:pt idx="830">
                  <c:v>0.15206997674713099</c:v>
                </c:pt>
                <c:pt idx="831">
                  <c:v>0.152179744099423</c:v>
                </c:pt>
                <c:pt idx="832">
                  <c:v>0.15228800706913101</c:v>
                </c:pt>
                <c:pt idx="833">
                  <c:v>0.152400304107114</c:v>
                </c:pt>
                <c:pt idx="834">
                  <c:v>0.15251449146793</c:v>
                </c:pt>
                <c:pt idx="835">
                  <c:v>0.15261881185897799</c:v>
                </c:pt>
                <c:pt idx="836">
                  <c:v>0.15273398938640001</c:v>
                </c:pt>
                <c:pt idx="837">
                  <c:v>0.15284315131538401</c:v>
                </c:pt>
                <c:pt idx="838">
                  <c:v>0.15295036797331399</c:v>
                </c:pt>
                <c:pt idx="839">
                  <c:v>0.153063650583106</c:v>
                </c:pt>
                <c:pt idx="840">
                  <c:v>0.153176714821397</c:v>
                </c:pt>
                <c:pt idx="841">
                  <c:v>0.153288456673146</c:v>
                </c:pt>
                <c:pt idx="842">
                  <c:v>0.15339689024150899</c:v>
                </c:pt>
                <c:pt idx="843">
                  <c:v>0.153499168622451</c:v>
                </c:pt>
                <c:pt idx="844">
                  <c:v>0.153607056339648</c:v>
                </c:pt>
                <c:pt idx="845">
                  <c:v>0.153709044400896</c:v>
                </c:pt>
                <c:pt idx="846">
                  <c:v>0.15381173601163101</c:v>
                </c:pt>
                <c:pt idx="847">
                  <c:v>0.15392006798923899</c:v>
                </c:pt>
                <c:pt idx="848">
                  <c:v>0.15402744947704999</c:v>
                </c:pt>
                <c:pt idx="849">
                  <c:v>0.15413314388105601</c:v>
                </c:pt>
                <c:pt idx="850">
                  <c:v>0.15424727904636201</c:v>
                </c:pt>
                <c:pt idx="851">
                  <c:v>0.15436489398726699</c:v>
                </c:pt>
                <c:pt idx="852">
                  <c:v>0.15448223692332599</c:v>
                </c:pt>
                <c:pt idx="853">
                  <c:v>0.15459914651512299</c:v>
                </c:pt>
                <c:pt idx="854">
                  <c:v>0.154711056512052</c:v>
                </c:pt>
                <c:pt idx="855">
                  <c:v>0.15481915952463601</c:v>
                </c:pt>
                <c:pt idx="856">
                  <c:v>0.15492744679596501</c:v>
                </c:pt>
                <c:pt idx="857">
                  <c:v>0.155038042387313</c:v>
                </c:pt>
                <c:pt idx="858">
                  <c:v>0.155157286671674</c:v>
                </c:pt>
                <c:pt idx="859">
                  <c:v>0.15527487115566899</c:v>
                </c:pt>
                <c:pt idx="860">
                  <c:v>0.15539406217351601</c:v>
                </c:pt>
                <c:pt idx="861">
                  <c:v>0.155507747731638</c:v>
                </c:pt>
                <c:pt idx="862">
                  <c:v>0.15561466548538899</c:v>
                </c:pt>
                <c:pt idx="863">
                  <c:v>0.15572153356704299</c:v>
                </c:pt>
                <c:pt idx="864">
                  <c:v>0.15583423131883301</c:v>
                </c:pt>
                <c:pt idx="865">
                  <c:v>0.15594629090547499</c:v>
                </c:pt>
                <c:pt idx="866">
                  <c:v>0.15605670221237</c:v>
                </c:pt>
                <c:pt idx="867">
                  <c:v>0.15617189455951899</c:v>
                </c:pt>
                <c:pt idx="868">
                  <c:v>0.15628697195865901</c:v>
                </c:pt>
                <c:pt idx="869">
                  <c:v>0.156394795745044</c:v>
                </c:pt>
                <c:pt idx="870">
                  <c:v>0.156511046844861</c:v>
                </c:pt>
                <c:pt idx="871">
                  <c:v>0.15661987351672399</c:v>
                </c:pt>
                <c:pt idx="872">
                  <c:v>0.15673052232104701</c:v>
                </c:pt>
                <c:pt idx="873">
                  <c:v>0.15684105166783499</c:v>
                </c:pt>
                <c:pt idx="874">
                  <c:v>0.15695664103842899</c:v>
                </c:pt>
                <c:pt idx="875">
                  <c:v>0.15707148548481101</c:v>
                </c:pt>
                <c:pt idx="876">
                  <c:v>0.157185848966861</c:v>
                </c:pt>
                <c:pt idx="877">
                  <c:v>0.15730918531528701</c:v>
                </c:pt>
                <c:pt idx="878">
                  <c:v>0.15742025856854799</c:v>
                </c:pt>
                <c:pt idx="879">
                  <c:v>0.15752595920446699</c:v>
                </c:pt>
                <c:pt idx="880">
                  <c:v>0.15763580308762701</c:v>
                </c:pt>
                <c:pt idx="881">
                  <c:v>0.157747240720225</c:v>
                </c:pt>
                <c:pt idx="882">
                  <c:v>0.15785683343999601</c:v>
                </c:pt>
                <c:pt idx="883">
                  <c:v>0.157968204503351</c:v>
                </c:pt>
                <c:pt idx="884">
                  <c:v>0.158079640837055</c:v>
                </c:pt>
                <c:pt idx="885">
                  <c:v>0.15818922501920399</c:v>
                </c:pt>
                <c:pt idx="886">
                  <c:v>0.15830383172972601</c:v>
                </c:pt>
                <c:pt idx="887">
                  <c:v>0.158415320483491</c:v>
                </c:pt>
                <c:pt idx="888">
                  <c:v>0.15852779535691899</c:v>
                </c:pt>
                <c:pt idx="889">
                  <c:v>0.15864307437705399</c:v>
                </c:pt>
                <c:pt idx="890">
                  <c:v>0.15875309932311299</c:v>
                </c:pt>
                <c:pt idx="891">
                  <c:v>0.158867433058129</c:v>
                </c:pt>
                <c:pt idx="892">
                  <c:v>0.158986179731469</c:v>
                </c:pt>
                <c:pt idx="893">
                  <c:v>0.15910234452768199</c:v>
                </c:pt>
                <c:pt idx="894">
                  <c:v>0.15921815178634199</c:v>
                </c:pt>
                <c:pt idx="895">
                  <c:v>0.15933760546065301</c:v>
                </c:pt>
                <c:pt idx="896">
                  <c:v>0.159461117318875</c:v>
                </c:pt>
                <c:pt idx="897">
                  <c:v>0.15958345806659099</c:v>
                </c:pt>
                <c:pt idx="898">
                  <c:v>0.15969771406161001</c:v>
                </c:pt>
                <c:pt idx="899">
                  <c:v>0.15981712972092901</c:v>
                </c:pt>
                <c:pt idx="900">
                  <c:v>0.15993687148698399</c:v>
                </c:pt>
                <c:pt idx="901">
                  <c:v>0.16005347678030299</c:v>
                </c:pt>
                <c:pt idx="902">
                  <c:v>0.16017740287834001</c:v>
                </c:pt>
                <c:pt idx="903">
                  <c:v>0.16029322646619901</c:v>
                </c:pt>
                <c:pt idx="904">
                  <c:v>0.160405134267498</c:v>
                </c:pt>
                <c:pt idx="905">
                  <c:v>0.16051865920542199</c:v>
                </c:pt>
                <c:pt idx="906">
                  <c:v>0.16062550380733201</c:v>
                </c:pt>
                <c:pt idx="907">
                  <c:v>0.160734357246723</c:v>
                </c:pt>
                <c:pt idx="908">
                  <c:v>0.16084313585458099</c:v>
                </c:pt>
                <c:pt idx="909">
                  <c:v>0.16095893481828699</c:v>
                </c:pt>
                <c:pt idx="910">
                  <c:v>0.161071640407037</c:v>
                </c:pt>
                <c:pt idx="911">
                  <c:v>0.161185363979333</c:v>
                </c:pt>
                <c:pt idx="912">
                  <c:v>0.16130478708357801</c:v>
                </c:pt>
                <c:pt idx="913">
                  <c:v>0.16142938761380299</c:v>
                </c:pt>
                <c:pt idx="914">
                  <c:v>0.161556907929924</c:v>
                </c:pt>
                <c:pt idx="915">
                  <c:v>0.161683950931442</c:v>
                </c:pt>
                <c:pt idx="916">
                  <c:v>0.16181914705727901</c:v>
                </c:pt>
                <c:pt idx="917">
                  <c:v>0.16195679985012401</c:v>
                </c:pt>
                <c:pt idx="918">
                  <c:v>0.16208852514382399</c:v>
                </c:pt>
                <c:pt idx="919">
                  <c:v>0.16222897219676799</c:v>
                </c:pt>
                <c:pt idx="920">
                  <c:v>0.16235617853527101</c:v>
                </c:pt>
                <c:pt idx="921">
                  <c:v>0.16248765932777101</c:v>
                </c:pt>
                <c:pt idx="922">
                  <c:v>0.16261339586229401</c:v>
                </c:pt>
                <c:pt idx="923">
                  <c:v>0.162740953822269</c:v>
                </c:pt>
                <c:pt idx="924">
                  <c:v>0.162856508169476</c:v>
                </c:pt>
                <c:pt idx="925">
                  <c:v>0.16297660696673899</c:v>
                </c:pt>
                <c:pt idx="926">
                  <c:v>0.16309329970801001</c:v>
                </c:pt>
                <c:pt idx="927">
                  <c:v>0.163201868252595</c:v>
                </c:pt>
                <c:pt idx="928">
                  <c:v>0.163311895289148</c:v>
                </c:pt>
                <c:pt idx="929">
                  <c:v>0.16342498361671701</c:v>
                </c:pt>
                <c:pt idx="930">
                  <c:v>0.163530552482957</c:v>
                </c:pt>
                <c:pt idx="931">
                  <c:v>0.16364633432975501</c:v>
                </c:pt>
                <c:pt idx="932">
                  <c:v>0.16376387673241299</c:v>
                </c:pt>
                <c:pt idx="933">
                  <c:v>0.16387389944068101</c:v>
                </c:pt>
                <c:pt idx="934">
                  <c:v>0.16398883288775201</c:v>
                </c:pt>
                <c:pt idx="935">
                  <c:v>0.16410161772312601</c:v>
                </c:pt>
                <c:pt idx="936">
                  <c:v>0.164204743066761</c:v>
                </c:pt>
                <c:pt idx="937">
                  <c:v>0.164311009148051</c:v>
                </c:pt>
                <c:pt idx="938">
                  <c:v>0.164413772636575</c:v>
                </c:pt>
                <c:pt idx="939">
                  <c:v>0.16452030774398799</c:v>
                </c:pt>
                <c:pt idx="940">
                  <c:v>0.164622062676332</c:v>
                </c:pt>
                <c:pt idx="941">
                  <c:v>0.16472473510319099</c:v>
                </c:pt>
                <c:pt idx="942">
                  <c:v>0.164829026253308</c:v>
                </c:pt>
                <c:pt idx="943">
                  <c:v>0.16492978429569699</c:v>
                </c:pt>
                <c:pt idx="944">
                  <c:v>0.16503646770979299</c:v>
                </c:pt>
                <c:pt idx="945">
                  <c:v>0.16513966510688499</c:v>
                </c:pt>
                <c:pt idx="946">
                  <c:v>0.165236012147566</c:v>
                </c:pt>
                <c:pt idx="947">
                  <c:v>0.16533771985396301</c:v>
                </c:pt>
                <c:pt idx="948">
                  <c:v>0.16544035660655501</c:v>
                </c:pt>
                <c:pt idx="949">
                  <c:v>0.16555205631480399</c:v>
                </c:pt>
                <c:pt idx="950">
                  <c:v>0.16565695354298901</c:v>
                </c:pt>
                <c:pt idx="951">
                  <c:v>0.16576159677593899</c:v>
                </c:pt>
                <c:pt idx="952">
                  <c:v>0.16585947645681801</c:v>
                </c:pt>
                <c:pt idx="953">
                  <c:v>0.16595779050512199</c:v>
                </c:pt>
                <c:pt idx="954">
                  <c:v>0.16605585003102899</c:v>
                </c:pt>
                <c:pt idx="955">
                  <c:v>0.16614612328476699</c:v>
                </c:pt>
                <c:pt idx="956">
                  <c:v>0.16624153935240099</c:v>
                </c:pt>
                <c:pt idx="957">
                  <c:v>0.166340118107247</c:v>
                </c:pt>
                <c:pt idx="958">
                  <c:v>0.166442893112933</c:v>
                </c:pt>
                <c:pt idx="959">
                  <c:v>0.16654227232966201</c:v>
                </c:pt>
                <c:pt idx="960">
                  <c:v>0.166635031104858</c:v>
                </c:pt>
                <c:pt idx="961">
                  <c:v>0.166734856760971</c:v>
                </c:pt>
                <c:pt idx="962">
                  <c:v>0.166827839438939</c:v>
                </c:pt>
                <c:pt idx="963">
                  <c:v>0.166924609859087</c:v>
                </c:pt>
                <c:pt idx="964">
                  <c:v>0.16702312203022501</c:v>
                </c:pt>
                <c:pt idx="965">
                  <c:v>0.16712358821023199</c:v>
                </c:pt>
                <c:pt idx="966">
                  <c:v>0.16722945750599499</c:v>
                </c:pt>
                <c:pt idx="967">
                  <c:v>0.16733148639266299</c:v>
                </c:pt>
                <c:pt idx="968">
                  <c:v>0.16742835438737699</c:v>
                </c:pt>
                <c:pt idx="969">
                  <c:v>0.167533723028152</c:v>
                </c:pt>
                <c:pt idx="970">
                  <c:v>0.16762979024748101</c:v>
                </c:pt>
                <c:pt idx="971">
                  <c:v>0.16772239398184299</c:v>
                </c:pt>
                <c:pt idx="972">
                  <c:v>0.16781226941990901</c:v>
                </c:pt>
                <c:pt idx="973">
                  <c:v>0.16790175364068999</c:v>
                </c:pt>
                <c:pt idx="974">
                  <c:v>0.16799193557140499</c:v>
                </c:pt>
                <c:pt idx="975">
                  <c:v>0.16807842073486601</c:v>
                </c:pt>
                <c:pt idx="976">
                  <c:v>0.168170132018373</c:v>
                </c:pt>
                <c:pt idx="977">
                  <c:v>0.16825858411918501</c:v>
                </c:pt>
                <c:pt idx="978">
                  <c:v>0.168346269197926</c:v>
                </c:pt>
                <c:pt idx="979">
                  <c:v>0.16843804914852201</c:v>
                </c:pt>
                <c:pt idx="980">
                  <c:v>0.16852223536234301</c:v>
                </c:pt>
                <c:pt idx="981">
                  <c:v>0.16861481092449099</c:v>
                </c:pt>
                <c:pt idx="982">
                  <c:v>0.168713668610011</c:v>
                </c:pt>
                <c:pt idx="983">
                  <c:v>0.168814003738437</c:v>
                </c:pt>
                <c:pt idx="984">
                  <c:v>0.16892290874513999</c:v>
                </c:pt>
                <c:pt idx="985">
                  <c:v>0.16901389388249599</c:v>
                </c:pt>
                <c:pt idx="986">
                  <c:v>0.16910101023003901</c:v>
                </c:pt>
                <c:pt idx="987">
                  <c:v>0.16918656623296899</c:v>
                </c:pt>
                <c:pt idx="988">
                  <c:v>0.16926022084749401</c:v>
                </c:pt>
                <c:pt idx="989">
                  <c:v>0.16932953201865</c:v>
                </c:pt>
                <c:pt idx="990">
                  <c:v>0.16939171694121899</c:v>
                </c:pt>
                <c:pt idx="991">
                  <c:v>0.16945128554412101</c:v>
                </c:pt>
                <c:pt idx="992">
                  <c:v>0.16949411999167899</c:v>
                </c:pt>
                <c:pt idx="993">
                  <c:v>0.16953646046193099</c:v>
                </c:pt>
                <c:pt idx="994">
                  <c:v>0.169575738215095</c:v>
                </c:pt>
                <c:pt idx="995">
                  <c:v>0.16961688258815499</c:v>
                </c:pt>
                <c:pt idx="996">
                  <c:v>0.16965433644668401</c:v>
                </c:pt>
                <c:pt idx="997">
                  <c:v>0.16970107304233101</c:v>
                </c:pt>
                <c:pt idx="998">
                  <c:v>0.16975065763591099</c:v>
                </c:pt>
                <c:pt idx="999">
                  <c:v>0.16978963659027899</c:v>
                </c:pt>
                <c:pt idx="1070">
                  <c:v>0.15348411921905</c:v>
                </c:pt>
                <c:pt idx="1071">
                  <c:v>0.153884560604092</c:v>
                </c:pt>
                <c:pt idx="1072">
                  <c:v>0.15423424922116999</c:v>
                </c:pt>
                <c:pt idx="1073">
                  <c:v>0.154577420306826</c:v>
                </c:pt>
                <c:pt idx="1074">
                  <c:v>0.154903295876401</c:v>
                </c:pt>
                <c:pt idx="1075">
                  <c:v>0.155215002245812</c:v>
                </c:pt>
                <c:pt idx="1076">
                  <c:v>0.15552362539842901</c:v>
                </c:pt>
                <c:pt idx="1077">
                  <c:v>0.15584220836773299</c:v>
                </c:pt>
                <c:pt idx="1078">
                  <c:v>0.156151647084908</c:v>
                </c:pt>
                <c:pt idx="1079">
                  <c:v>0.15646901188954901</c:v>
                </c:pt>
                <c:pt idx="1080">
                  <c:v>0.15677619417080199</c:v>
                </c:pt>
                <c:pt idx="1081">
                  <c:v>0.157088589988887</c:v>
                </c:pt>
                <c:pt idx="1082">
                  <c:v>0.15741148936732299</c:v>
                </c:pt>
                <c:pt idx="1083">
                  <c:v>0.157740713720979</c:v>
                </c:pt>
                <c:pt idx="1084">
                  <c:v>0.15808349036045299</c:v>
                </c:pt>
                <c:pt idx="1085">
                  <c:v>0.15842922585589</c:v>
                </c:pt>
                <c:pt idx="1086">
                  <c:v>0.15877696718454701</c:v>
                </c:pt>
                <c:pt idx="1087">
                  <c:v>0.15912136063744101</c:v>
                </c:pt>
                <c:pt idx="1088">
                  <c:v>0.159461031706675</c:v>
                </c:pt>
                <c:pt idx="1089">
                  <c:v>0.159791718555782</c:v>
                </c:pt>
                <c:pt idx="1090">
                  <c:v>0.160104895254259</c:v>
                </c:pt>
                <c:pt idx="1091">
                  <c:v>0.16038291549176001</c:v>
                </c:pt>
                <c:pt idx="1092">
                  <c:v>0.16066416550183399</c:v>
                </c:pt>
                <c:pt idx="1093">
                  <c:v>0.16091543200566299</c:v>
                </c:pt>
                <c:pt idx="1094">
                  <c:v>0.161180431933617</c:v>
                </c:pt>
                <c:pt idx="1095">
                  <c:v>0.16143820226177999</c:v>
                </c:pt>
                <c:pt idx="1096">
                  <c:v>0.16168965664876001</c:v>
                </c:pt>
                <c:pt idx="1097">
                  <c:v>0.16192784039500999</c:v>
                </c:pt>
                <c:pt idx="1098">
                  <c:v>0.162165691327089</c:v>
                </c:pt>
                <c:pt idx="1099">
                  <c:v>0.16240135771259501</c:v>
                </c:pt>
                <c:pt idx="1100">
                  <c:v>0.16262082422624199</c:v>
                </c:pt>
                <c:pt idx="1101">
                  <c:v>0.16282367777949699</c:v>
                </c:pt>
                <c:pt idx="1102">
                  <c:v>0.163029633449471</c:v>
                </c:pt>
                <c:pt idx="1103">
                  <c:v>0.163199806657184</c:v>
                </c:pt>
                <c:pt idx="1104">
                  <c:v>0.16334835385277999</c:v>
                </c:pt>
                <c:pt idx="1105">
                  <c:v>0.16349765144866699</c:v>
                </c:pt>
                <c:pt idx="1106">
                  <c:v>0.16363053264609001</c:v>
                </c:pt>
                <c:pt idx="1107">
                  <c:v>0.16375949483595001</c:v>
                </c:pt>
                <c:pt idx="1108">
                  <c:v>0.16389019007432001</c:v>
                </c:pt>
                <c:pt idx="1109">
                  <c:v>0.16401117666699599</c:v>
                </c:pt>
                <c:pt idx="1110">
                  <c:v>0.16413132459238</c:v>
                </c:pt>
                <c:pt idx="1111">
                  <c:v>0.164258761790047</c:v>
                </c:pt>
                <c:pt idx="1112">
                  <c:v>0.164389042715469</c:v>
                </c:pt>
                <c:pt idx="1113">
                  <c:v>0.164537549909411</c:v>
                </c:pt>
                <c:pt idx="1114">
                  <c:v>0.16470537253562101</c:v>
                </c:pt>
                <c:pt idx="1115">
                  <c:v>0.16490168976140199</c:v>
                </c:pt>
                <c:pt idx="1116">
                  <c:v>0.16513906013885901</c:v>
                </c:pt>
                <c:pt idx="1117">
                  <c:v>0.165381307127481</c:v>
                </c:pt>
                <c:pt idx="1118">
                  <c:v>0.16564077157725701</c:v>
                </c:pt>
                <c:pt idx="1119">
                  <c:v>0.16591410337976101</c:v>
                </c:pt>
                <c:pt idx="1120">
                  <c:v>0.16618077944305601</c:v>
                </c:pt>
                <c:pt idx="1121">
                  <c:v>0.166463110809597</c:v>
                </c:pt>
                <c:pt idx="1122">
                  <c:v>0.166744250103079</c:v>
                </c:pt>
                <c:pt idx="1123">
                  <c:v>0.16702227079613399</c:v>
                </c:pt>
                <c:pt idx="1124">
                  <c:v>0.167288386979284</c:v>
                </c:pt>
                <c:pt idx="1125">
                  <c:v>0.167552201613242</c:v>
                </c:pt>
                <c:pt idx="1126">
                  <c:v>0.16779952134613299</c:v>
                </c:pt>
                <c:pt idx="1127">
                  <c:v>0.16804870440546699</c:v>
                </c:pt>
                <c:pt idx="1128">
                  <c:v>0.16828740571623199</c:v>
                </c:pt>
                <c:pt idx="1129">
                  <c:v>0.16853641925721899</c:v>
                </c:pt>
                <c:pt idx="1130">
                  <c:v>0.16877473444937799</c:v>
                </c:pt>
                <c:pt idx="1131">
                  <c:v>0.16903604180463899</c:v>
                </c:pt>
                <c:pt idx="1132">
                  <c:v>0.16931415517840701</c:v>
                </c:pt>
                <c:pt idx="1133">
                  <c:v>0.169582970033516</c:v>
                </c:pt>
                <c:pt idx="1134">
                  <c:v>0.16986034017169099</c:v>
                </c:pt>
                <c:pt idx="1135">
                  <c:v>0.170127067756769</c:v>
                </c:pt>
                <c:pt idx="1136">
                  <c:v>0.17037617680828601</c:v>
                </c:pt>
                <c:pt idx="1137">
                  <c:v>0.170622383950294</c:v>
                </c:pt>
                <c:pt idx="1138">
                  <c:v>0.170854554556683</c:v>
                </c:pt>
                <c:pt idx="1139">
                  <c:v>0.17108813015272401</c:v>
                </c:pt>
                <c:pt idx="1140">
                  <c:v>0.171319875327304</c:v>
                </c:pt>
                <c:pt idx="1141">
                  <c:v>0.171545259927291</c:v>
                </c:pt>
                <c:pt idx="1142">
                  <c:v>0.171761950297042</c:v>
                </c:pt>
                <c:pt idx="1143">
                  <c:v>0.17197869101094601</c:v>
                </c:pt>
                <c:pt idx="1144">
                  <c:v>0.17218914154158199</c:v>
                </c:pt>
                <c:pt idx="1145">
                  <c:v>0.17238562675081401</c:v>
                </c:pt>
                <c:pt idx="1146">
                  <c:v>0.172584837544804</c:v>
                </c:pt>
                <c:pt idx="1147">
                  <c:v>0.17278657752036899</c:v>
                </c:pt>
                <c:pt idx="1148">
                  <c:v>0.172986492061039</c:v>
                </c:pt>
                <c:pt idx="1149">
                  <c:v>0.17318867688574399</c:v>
                </c:pt>
                <c:pt idx="1150">
                  <c:v>0.17339715671355399</c:v>
                </c:pt>
                <c:pt idx="1151">
                  <c:v>0.17361061303137101</c:v>
                </c:pt>
                <c:pt idx="1152">
                  <c:v>0.17382999167844099</c:v>
                </c:pt>
                <c:pt idx="1153">
                  <c:v>0.17405026464164</c:v>
                </c:pt>
                <c:pt idx="1154">
                  <c:v>0.17427144677003401</c:v>
                </c:pt>
                <c:pt idx="1155">
                  <c:v>0.17449668045268499</c:v>
                </c:pt>
                <c:pt idx="1156">
                  <c:v>0.17471739788917701</c:v>
                </c:pt>
                <c:pt idx="1157">
                  <c:v>0.17494051315122999</c:v>
                </c:pt>
                <c:pt idx="1158">
                  <c:v>0.17515566143167199</c:v>
                </c:pt>
                <c:pt idx="1159">
                  <c:v>0.175368631485012</c:v>
                </c:pt>
                <c:pt idx="1160">
                  <c:v>0.17557040221676901</c:v>
                </c:pt>
                <c:pt idx="1161">
                  <c:v>0.175770746596462</c:v>
                </c:pt>
                <c:pt idx="1162">
                  <c:v>0.17596248549666901</c:v>
                </c:pt>
                <c:pt idx="1163">
                  <c:v>0.17614919764785</c:v>
                </c:pt>
                <c:pt idx="1164">
                  <c:v>0.17634051818510599</c:v>
                </c:pt>
                <c:pt idx="1165">
                  <c:v>0.176529657425465</c:v>
                </c:pt>
                <c:pt idx="1166">
                  <c:v>0.17672298607553999</c:v>
                </c:pt>
                <c:pt idx="1167">
                  <c:v>0.17691767611952799</c:v>
                </c:pt>
                <c:pt idx="1168">
                  <c:v>0.17710247655462999</c:v>
                </c:pt>
                <c:pt idx="1169">
                  <c:v>0.17729258051010599</c:v>
                </c:pt>
                <c:pt idx="1170">
                  <c:v>0.177475659357229</c:v>
                </c:pt>
                <c:pt idx="1171">
                  <c:v>0.17765688594264101</c:v>
                </c:pt>
                <c:pt idx="1172">
                  <c:v>0.17783582132532899</c:v>
                </c:pt>
                <c:pt idx="1173">
                  <c:v>0.17801702286794399</c:v>
                </c:pt>
                <c:pt idx="1174">
                  <c:v>0.178194261053751</c:v>
                </c:pt>
                <c:pt idx="1175">
                  <c:v>0.178371838717507</c:v>
                </c:pt>
                <c:pt idx="1176">
                  <c:v>0.178548055045267</c:v>
                </c:pt>
                <c:pt idx="1177">
                  <c:v>0.17872136646338699</c:v>
                </c:pt>
                <c:pt idx="1178">
                  <c:v>0.17889011978183</c:v>
                </c:pt>
                <c:pt idx="1179">
                  <c:v>0.17906219555485001</c:v>
                </c:pt>
                <c:pt idx="1180">
                  <c:v>0.17923319299087201</c:v>
                </c:pt>
                <c:pt idx="1181">
                  <c:v>0.17940081063601299</c:v>
                </c:pt>
                <c:pt idx="1182">
                  <c:v>0.17956821340538701</c:v>
                </c:pt>
                <c:pt idx="1183">
                  <c:v>0.17973942934956899</c:v>
                </c:pt>
                <c:pt idx="1184">
                  <c:v>0.179902434187034</c:v>
                </c:pt>
                <c:pt idx="1185">
                  <c:v>0.18006679691342301</c:v>
                </c:pt>
                <c:pt idx="1186">
                  <c:v>0.18022866948894301</c:v>
                </c:pt>
                <c:pt idx="1187">
                  <c:v>0.18038885823063699</c:v>
                </c:pt>
                <c:pt idx="1188">
                  <c:v>0.18054699177845501</c:v>
                </c:pt>
                <c:pt idx="1189">
                  <c:v>0.18070748637314901</c:v>
                </c:pt>
                <c:pt idx="1190">
                  <c:v>0.180863114823369</c:v>
                </c:pt>
                <c:pt idx="1191">
                  <c:v>0.181024877503521</c:v>
                </c:pt>
                <c:pt idx="1192">
                  <c:v>0.181182598718998</c:v>
                </c:pt>
                <c:pt idx="1193">
                  <c:v>0.18133446852137799</c:v>
                </c:pt>
                <c:pt idx="1194">
                  <c:v>0.181491040984366</c:v>
                </c:pt>
                <c:pt idx="1195">
                  <c:v>0.18164490925872301</c:v>
                </c:pt>
                <c:pt idx="1196">
                  <c:v>0.181799829110496</c:v>
                </c:pt>
                <c:pt idx="1197">
                  <c:v>0.18195335059481399</c:v>
                </c:pt>
                <c:pt idx="1198">
                  <c:v>0.18209952768555701</c:v>
                </c:pt>
                <c:pt idx="1199">
                  <c:v>0.182246878154224</c:v>
                </c:pt>
                <c:pt idx="1200">
                  <c:v>0.182395969690893</c:v>
                </c:pt>
                <c:pt idx="1201">
                  <c:v>0.18253877120248599</c:v>
                </c:pt>
                <c:pt idx="1202">
                  <c:v>0.18268099104028199</c:v>
                </c:pt>
                <c:pt idx="1203">
                  <c:v>0.182821806099387</c:v>
                </c:pt>
                <c:pt idx="1204">
                  <c:v>0.1829622715998</c:v>
                </c:pt>
                <c:pt idx="1205">
                  <c:v>0.183099578780441</c:v>
                </c:pt>
                <c:pt idx="1206">
                  <c:v>0.18323652615185901</c:v>
                </c:pt>
                <c:pt idx="1207">
                  <c:v>0.18337259189514901</c:v>
                </c:pt>
                <c:pt idx="1208">
                  <c:v>0.18351554354991401</c:v>
                </c:pt>
                <c:pt idx="1209">
                  <c:v>0.183659029467374</c:v>
                </c:pt>
                <c:pt idx="1210">
                  <c:v>0.183797242414033</c:v>
                </c:pt>
                <c:pt idx="1211">
                  <c:v>0.18393494310282499</c:v>
                </c:pt>
                <c:pt idx="1212">
                  <c:v>0.18407200647338301</c:v>
                </c:pt>
                <c:pt idx="1213">
                  <c:v>0.18420769134154</c:v>
                </c:pt>
                <c:pt idx="1214">
                  <c:v>0.184334052347118</c:v>
                </c:pt>
                <c:pt idx="1215">
                  <c:v>0.18446302103418999</c:v>
                </c:pt>
                <c:pt idx="1216">
                  <c:v>0.184594428616317</c:v>
                </c:pt>
                <c:pt idx="1217">
                  <c:v>0.18471933222574799</c:v>
                </c:pt>
                <c:pt idx="1218">
                  <c:v>0.184847177487625</c:v>
                </c:pt>
                <c:pt idx="1219">
                  <c:v>0.184972212848596</c:v>
                </c:pt>
                <c:pt idx="1220">
                  <c:v>0.185094609437883</c:v>
                </c:pt>
                <c:pt idx="1221">
                  <c:v>0.185211747032729</c:v>
                </c:pt>
                <c:pt idx="1222">
                  <c:v>0.18534152089339001</c:v>
                </c:pt>
                <c:pt idx="1223">
                  <c:v>0.185469487501182</c:v>
                </c:pt>
                <c:pt idx="1224">
                  <c:v>0.18559502578215101</c:v>
                </c:pt>
                <c:pt idx="1225">
                  <c:v>0.18572976221252899</c:v>
                </c:pt>
                <c:pt idx="1226">
                  <c:v>0.185862047212041</c:v>
                </c:pt>
                <c:pt idx="1227">
                  <c:v>0.18599489329296201</c:v>
                </c:pt>
                <c:pt idx="1228">
                  <c:v>0.18612261441258701</c:v>
                </c:pt>
                <c:pt idx="1229">
                  <c:v>0.18625253583412801</c:v>
                </c:pt>
                <c:pt idx="1230">
                  <c:v>0.186376835713608</c:v>
                </c:pt>
                <c:pt idx="1231">
                  <c:v>0.186501952251797</c:v>
                </c:pt>
                <c:pt idx="1232">
                  <c:v>0.18663360953451799</c:v>
                </c:pt>
                <c:pt idx="1233">
                  <c:v>0.18675116141558401</c:v>
                </c:pt>
                <c:pt idx="1234">
                  <c:v>0.18686073176955101</c:v>
                </c:pt>
                <c:pt idx="1235">
                  <c:v>0.18697822829263999</c:v>
                </c:pt>
                <c:pt idx="1236">
                  <c:v>0.18710161819602</c:v>
                </c:pt>
                <c:pt idx="1237">
                  <c:v>0.18721664335667501</c:v>
                </c:pt>
                <c:pt idx="1238">
                  <c:v>0.18733819870666801</c:v>
                </c:pt>
                <c:pt idx="1239">
                  <c:v>0.187459546056325</c:v>
                </c:pt>
                <c:pt idx="1240">
                  <c:v>0.18757186238818899</c:v>
                </c:pt>
                <c:pt idx="1241">
                  <c:v>0.18768296078188701</c:v>
                </c:pt>
                <c:pt idx="1242">
                  <c:v>0.187800711221697</c:v>
                </c:pt>
                <c:pt idx="1243">
                  <c:v>0.18790899053754601</c:v>
                </c:pt>
                <c:pt idx="1244">
                  <c:v>0.18801804106856199</c:v>
                </c:pt>
                <c:pt idx="1245">
                  <c:v>0.188132510203497</c:v>
                </c:pt>
                <c:pt idx="1246">
                  <c:v>0.18824206155942799</c:v>
                </c:pt>
                <c:pt idx="1247">
                  <c:v>0.18835295885120801</c:v>
                </c:pt>
                <c:pt idx="1248">
                  <c:v>0.188464508327708</c:v>
                </c:pt>
                <c:pt idx="1249">
                  <c:v>0.188574710925492</c:v>
                </c:pt>
                <c:pt idx="1250">
                  <c:v>0.18868672445540099</c:v>
                </c:pt>
                <c:pt idx="1251">
                  <c:v>0.188784881249252</c:v>
                </c:pt>
                <c:pt idx="1252">
                  <c:v>0.188896919656108</c:v>
                </c:pt>
                <c:pt idx="1253">
                  <c:v>0.18900821959706801</c:v>
                </c:pt>
                <c:pt idx="1254">
                  <c:v>0.18911332746124301</c:v>
                </c:pt>
                <c:pt idx="1255">
                  <c:v>0.18922275610311701</c:v>
                </c:pt>
                <c:pt idx="1256">
                  <c:v>0.18933556499137499</c:v>
                </c:pt>
                <c:pt idx="1257">
                  <c:v>0.18944897805975899</c:v>
                </c:pt>
                <c:pt idx="1258">
                  <c:v>0.18956064763980901</c:v>
                </c:pt>
                <c:pt idx="1259">
                  <c:v>0.189673566421248</c:v>
                </c:pt>
                <c:pt idx="1260">
                  <c:v>0.189778293048218</c:v>
                </c:pt>
                <c:pt idx="1261">
                  <c:v>0.18988923971622401</c:v>
                </c:pt>
                <c:pt idx="1262">
                  <c:v>0.190002294372346</c:v>
                </c:pt>
                <c:pt idx="1263">
                  <c:v>0.190108905582731</c:v>
                </c:pt>
                <c:pt idx="1264">
                  <c:v>0.19021235357012201</c:v>
                </c:pt>
                <c:pt idx="1265">
                  <c:v>0.19031742826103401</c:v>
                </c:pt>
                <c:pt idx="1266">
                  <c:v>0.19041663090212199</c:v>
                </c:pt>
                <c:pt idx="1267">
                  <c:v>0.19051772499330999</c:v>
                </c:pt>
                <c:pt idx="1268">
                  <c:v>0.190621513962867</c:v>
                </c:pt>
                <c:pt idx="1269">
                  <c:v>0.19072542729980799</c:v>
                </c:pt>
                <c:pt idx="1270">
                  <c:v>0.19082402591706199</c:v>
                </c:pt>
                <c:pt idx="1271">
                  <c:v>0.19093121470013999</c:v>
                </c:pt>
                <c:pt idx="1272">
                  <c:v>0.191041367846529</c:v>
                </c:pt>
                <c:pt idx="1273">
                  <c:v>0.19114312888929799</c:v>
                </c:pt>
                <c:pt idx="1274">
                  <c:v>0.191248532684032</c:v>
                </c:pt>
                <c:pt idx="1275">
                  <c:v>0.19135062893674601</c:v>
                </c:pt>
                <c:pt idx="1276">
                  <c:v>0.19144536452637001</c:v>
                </c:pt>
                <c:pt idx="1277">
                  <c:v>0.191543578897727</c:v>
                </c:pt>
                <c:pt idx="1278">
                  <c:v>0.19165174149737699</c:v>
                </c:pt>
                <c:pt idx="1279">
                  <c:v>0.19175506466818501</c:v>
                </c:pt>
                <c:pt idx="1280">
                  <c:v>0.19185602939825699</c:v>
                </c:pt>
                <c:pt idx="1281">
                  <c:v>0.19194918247798501</c:v>
                </c:pt>
                <c:pt idx="1282">
                  <c:v>0.192044097943223</c:v>
                </c:pt>
                <c:pt idx="1283">
                  <c:v>0.19213825791779099</c:v>
                </c:pt>
                <c:pt idx="1284">
                  <c:v>0.192238706308239</c:v>
                </c:pt>
                <c:pt idx="1285">
                  <c:v>0.19233848559017999</c:v>
                </c:pt>
                <c:pt idx="1286">
                  <c:v>0.192439706662972</c:v>
                </c:pt>
                <c:pt idx="1287">
                  <c:v>0.192537733711592</c:v>
                </c:pt>
                <c:pt idx="1288">
                  <c:v>0.19264243313389801</c:v>
                </c:pt>
                <c:pt idx="1289">
                  <c:v>0.19274564456466101</c:v>
                </c:pt>
                <c:pt idx="1290">
                  <c:v>0.19284432209760699</c:v>
                </c:pt>
                <c:pt idx="1291">
                  <c:v>0.192943653635125</c:v>
                </c:pt>
                <c:pt idx="1292">
                  <c:v>0.19304838356986301</c:v>
                </c:pt>
                <c:pt idx="1293">
                  <c:v>0.19314573389737499</c:v>
                </c:pt>
                <c:pt idx="1294">
                  <c:v>0.19324750325868401</c:v>
                </c:pt>
                <c:pt idx="1295">
                  <c:v>0.19334262045650399</c:v>
                </c:pt>
                <c:pt idx="1296">
                  <c:v>0.19343569008606101</c:v>
                </c:pt>
                <c:pt idx="1297">
                  <c:v>0.193533427994731</c:v>
                </c:pt>
                <c:pt idx="1298">
                  <c:v>0.19362427281216299</c:v>
                </c:pt>
                <c:pt idx="1299">
                  <c:v>0.19371739356689899</c:v>
                </c:pt>
                <c:pt idx="1300">
                  <c:v>0.19381774347550099</c:v>
                </c:pt>
                <c:pt idx="1301">
                  <c:v>0.19390730744184401</c:v>
                </c:pt>
                <c:pt idx="1302">
                  <c:v>0.19400288577446401</c:v>
                </c:pt>
                <c:pt idx="1303">
                  <c:v>0.194093191268573</c:v>
                </c:pt>
                <c:pt idx="1304">
                  <c:v>0.194183597621821</c:v>
                </c:pt>
                <c:pt idx="1305">
                  <c:v>0.194279325985276</c:v>
                </c:pt>
                <c:pt idx="1306">
                  <c:v>0.19436349985092799</c:v>
                </c:pt>
                <c:pt idx="1307">
                  <c:v>0.194438579826991</c:v>
                </c:pt>
                <c:pt idx="1308">
                  <c:v>0.19451849118561501</c:v>
                </c:pt>
                <c:pt idx="1309">
                  <c:v>0.19459649514150101</c:v>
                </c:pt>
                <c:pt idx="1310">
                  <c:v>0.194670416014673</c:v>
                </c:pt>
                <c:pt idx="1311">
                  <c:v>0.194744607502848</c:v>
                </c:pt>
                <c:pt idx="1312">
                  <c:v>0.19480995573467699</c:v>
                </c:pt>
                <c:pt idx="1313">
                  <c:v>0.19486692752634999</c:v>
                </c:pt>
                <c:pt idx="1314">
                  <c:v>0.194927427409441</c:v>
                </c:pt>
                <c:pt idx="1315">
                  <c:v>0.19498005215252701</c:v>
                </c:pt>
                <c:pt idx="1316">
                  <c:v>0.19503729018176</c:v>
                </c:pt>
                <c:pt idx="1317">
                  <c:v>0.19509586712588201</c:v>
                </c:pt>
                <c:pt idx="1318">
                  <c:v>0.19515491638499699</c:v>
                </c:pt>
                <c:pt idx="1319">
                  <c:v>0.19520477936106401</c:v>
                </c:pt>
                <c:pt idx="1320">
                  <c:v>0.195240335208576</c:v>
                </c:pt>
                <c:pt idx="1321">
                  <c:v>0.19528962891209301</c:v>
                </c:pt>
                <c:pt idx="1322">
                  <c:v>0.19533821408648699</c:v>
                </c:pt>
                <c:pt idx="1323">
                  <c:v>0.195389113243393</c:v>
                </c:pt>
                <c:pt idx="1324">
                  <c:v>0.195435982942673</c:v>
                </c:pt>
                <c:pt idx="1325">
                  <c:v>0.195478859031298</c:v>
                </c:pt>
                <c:pt idx="1326">
                  <c:v>0.19551711748296099</c:v>
                </c:pt>
                <c:pt idx="1327">
                  <c:v>0.19554415130160999</c:v>
                </c:pt>
                <c:pt idx="1328">
                  <c:v>0.19557705517822599</c:v>
                </c:pt>
                <c:pt idx="1329">
                  <c:v>0.19561332722834701</c:v>
                </c:pt>
                <c:pt idx="1330">
                  <c:v>0.19565410006731401</c:v>
                </c:pt>
                <c:pt idx="1331">
                  <c:v>0.195684526025064</c:v>
                </c:pt>
                <c:pt idx="1332">
                  <c:v>0.19571320693299901</c:v>
                </c:pt>
                <c:pt idx="1333">
                  <c:v>0.19573865802443</c:v>
                </c:pt>
                <c:pt idx="1334">
                  <c:v>0.19575907332150599</c:v>
                </c:pt>
                <c:pt idx="1335">
                  <c:v>0.195787419211852</c:v>
                </c:pt>
                <c:pt idx="1336">
                  <c:v>0.19581589645919001</c:v>
                </c:pt>
                <c:pt idx="1337">
                  <c:v>0.19584244857137201</c:v>
                </c:pt>
                <c:pt idx="1338">
                  <c:v>0.19586212646352499</c:v>
                </c:pt>
                <c:pt idx="1339">
                  <c:v>0.19588824509340899</c:v>
                </c:pt>
                <c:pt idx="1340">
                  <c:v>0.19590470598781101</c:v>
                </c:pt>
                <c:pt idx="1341">
                  <c:v>0.19592991448983399</c:v>
                </c:pt>
                <c:pt idx="1342">
                  <c:v>0.19595927976966901</c:v>
                </c:pt>
                <c:pt idx="1343">
                  <c:v>0.19598608330293699</c:v>
                </c:pt>
                <c:pt idx="1344">
                  <c:v>0.19602231207537901</c:v>
                </c:pt>
                <c:pt idx="1345">
                  <c:v>0.196048053103483</c:v>
                </c:pt>
                <c:pt idx="1346">
                  <c:v>0.19607717987551099</c:v>
                </c:pt>
                <c:pt idx="1347">
                  <c:v>0.196096861335886</c:v>
                </c:pt>
                <c:pt idx="1348">
                  <c:v>0.196115118545862</c:v>
                </c:pt>
                <c:pt idx="1349">
                  <c:v>0.196130277814687</c:v>
                </c:pt>
                <c:pt idx="1350">
                  <c:v>0.19615699171058301</c:v>
                </c:pt>
                <c:pt idx="1351">
                  <c:v>0.19617176140710599</c:v>
                </c:pt>
                <c:pt idx="1352">
                  <c:v>0.19618892953655201</c:v>
                </c:pt>
                <c:pt idx="1353">
                  <c:v>0.196204070654934</c:v>
                </c:pt>
                <c:pt idx="1354">
                  <c:v>0.19621623676622499</c:v>
                </c:pt>
                <c:pt idx="1355">
                  <c:v>0.19623635387127999</c:v>
                </c:pt>
                <c:pt idx="1356">
                  <c:v>0.19624871302678701</c:v>
                </c:pt>
                <c:pt idx="1357">
                  <c:v>0.196266135787796</c:v>
                </c:pt>
                <c:pt idx="1358">
                  <c:v>0.196267196992018</c:v>
                </c:pt>
                <c:pt idx="1359">
                  <c:v>0.19627335750299599</c:v>
                </c:pt>
                <c:pt idx="1360">
                  <c:v>0.19628210199242799</c:v>
                </c:pt>
                <c:pt idx="1361">
                  <c:v>0.19627504111263799</c:v>
                </c:pt>
                <c:pt idx="1362">
                  <c:v>0.19627095277800199</c:v>
                </c:pt>
                <c:pt idx="1363">
                  <c:v>0.19625985095659301</c:v>
                </c:pt>
                <c:pt idx="1364">
                  <c:v>0.19624002208462901</c:v>
                </c:pt>
                <c:pt idx="1365">
                  <c:v>0.196226776782368</c:v>
                </c:pt>
                <c:pt idx="1366">
                  <c:v>0.19622008707604099</c:v>
                </c:pt>
                <c:pt idx="1367">
                  <c:v>0.19620861841095799</c:v>
                </c:pt>
                <c:pt idx="1368">
                  <c:v>0.196203383093459</c:v>
                </c:pt>
                <c:pt idx="1369">
                  <c:v>0.19618427064294899</c:v>
                </c:pt>
                <c:pt idx="1370">
                  <c:v>0.19616480478183099</c:v>
                </c:pt>
                <c:pt idx="1371">
                  <c:v>0.19614686594163999</c:v>
                </c:pt>
                <c:pt idx="1372">
                  <c:v>0.196124881903607</c:v>
                </c:pt>
                <c:pt idx="1373">
                  <c:v>0.19610960611855999</c:v>
                </c:pt>
                <c:pt idx="1374">
                  <c:v>0.19609606174348701</c:v>
                </c:pt>
                <c:pt idx="1375">
                  <c:v>0.19608394786590799</c:v>
                </c:pt>
                <c:pt idx="1376">
                  <c:v>0.19607617294202101</c:v>
                </c:pt>
                <c:pt idx="1377">
                  <c:v>0.19606376517007901</c:v>
                </c:pt>
                <c:pt idx="1378">
                  <c:v>0.19606391277155</c:v>
                </c:pt>
                <c:pt idx="1379">
                  <c:v>0.19605445790141399</c:v>
                </c:pt>
                <c:pt idx="1380">
                  <c:v>0.196044897067257</c:v>
                </c:pt>
                <c:pt idx="1381">
                  <c:v>0.196044970530624</c:v>
                </c:pt>
                <c:pt idx="1382">
                  <c:v>0.19605891433901401</c:v>
                </c:pt>
                <c:pt idx="1383">
                  <c:v>0.196062381636988</c:v>
                </c:pt>
                <c:pt idx="1384">
                  <c:v>0.196091007311432</c:v>
                </c:pt>
                <c:pt idx="1385">
                  <c:v>0.19611241491494999</c:v>
                </c:pt>
                <c:pt idx="1386">
                  <c:v>0.19611469688837799</c:v>
                </c:pt>
                <c:pt idx="1387">
                  <c:v>0.19612928727465301</c:v>
                </c:pt>
                <c:pt idx="1388">
                  <c:v>0.196131338256779</c:v>
                </c:pt>
                <c:pt idx="1389">
                  <c:v>0.196138068067302</c:v>
                </c:pt>
                <c:pt idx="1390">
                  <c:v>0.19614059695809</c:v>
                </c:pt>
                <c:pt idx="1391">
                  <c:v>0.19614128215261001</c:v>
                </c:pt>
                <c:pt idx="1392">
                  <c:v>0.196106364174603</c:v>
                </c:pt>
                <c:pt idx="1393">
                  <c:v>0.19607817435651501</c:v>
                </c:pt>
                <c:pt idx="1394">
                  <c:v>0.196043158944288</c:v>
                </c:pt>
                <c:pt idx="1395">
                  <c:v>0.19600173858457201</c:v>
                </c:pt>
                <c:pt idx="1396">
                  <c:v>0.195958079236208</c:v>
                </c:pt>
                <c:pt idx="1397">
                  <c:v>0.195922766987884</c:v>
                </c:pt>
                <c:pt idx="1398">
                  <c:v>0.19587789868875899</c:v>
                </c:pt>
                <c:pt idx="1399">
                  <c:v>0.195821851716319</c:v>
                </c:pt>
                <c:pt idx="1400">
                  <c:v>0.19577015202440001</c:v>
                </c:pt>
                <c:pt idx="1401">
                  <c:v>0.19571934895332199</c:v>
                </c:pt>
                <c:pt idx="1402">
                  <c:v>0.19565851849472901</c:v>
                </c:pt>
                <c:pt idx="1403">
                  <c:v>0.19560027427111401</c:v>
                </c:pt>
                <c:pt idx="1404">
                  <c:v>0.19555391508701001</c:v>
                </c:pt>
                <c:pt idx="1405">
                  <c:v>0.195505785261606</c:v>
                </c:pt>
                <c:pt idx="1406">
                  <c:v>0.19545482252599</c:v>
                </c:pt>
                <c:pt idx="1407">
                  <c:v>0.19540639562117301</c:v>
                </c:pt>
                <c:pt idx="1408">
                  <c:v>0.19535276312843899</c:v>
                </c:pt>
                <c:pt idx="1409">
                  <c:v>0.19531222720670099</c:v>
                </c:pt>
                <c:pt idx="1410">
                  <c:v>0.195264402252569</c:v>
                </c:pt>
                <c:pt idx="1411">
                  <c:v>0.19523113397619599</c:v>
                </c:pt>
                <c:pt idx="1412">
                  <c:v>0.195212910426944</c:v>
                </c:pt>
                <c:pt idx="1413">
                  <c:v>0.19518015077905601</c:v>
                </c:pt>
                <c:pt idx="1414">
                  <c:v>0.195150657591244</c:v>
                </c:pt>
                <c:pt idx="1415">
                  <c:v>0.195129936755228</c:v>
                </c:pt>
                <c:pt idx="1416">
                  <c:v>0.195093130261388</c:v>
                </c:pt>
                <c:pt idx="1417">
                  <c:v>0.19508059110297599</c:v>
                </c:pt>
                <c:pt idx="1418">
                  <c:v>0.19506249424377101</c:v>
                </c:pt>
                <c:pt idx="1419">
                  <c:v>0.19504782576375501</c:v>
                </c:pt>
                <c:pt idx="1420">
                  <c:v>0.19502903031871899</c:v>
                </c:pt>
                <c:pt idx="1421">
                  <c:v>0.195005880687706</c:v>
                </c:pt>
                <c:pt idx="1422">
                  <c:v>0.19498905491461099</c:v>
                </c:pt>
                <c:pt idx="1423">
                  <c:v>0.194984292198815</c:v>
                </c:pt>
                <c:pt idx="1424">
                  <c:v>0.19497792029567701</c:v>
                </c:pt>
                <c:pt idx="1425">
                  <c:v>0.19496714939635301</c:v>
                </c:pt>
                <c:pt idx="1426">
                  <c:v>0.194942631385318</c:v>
                </c:pt>
                <c:pt idx="1427">
                  <c:v>0.19491609796949799</c:v>
                </c:pt>
                <c:pt idx="1428">
                  <c:v>0.19490733244941999</c:v>
                </c:pt>
                <c:pt idx="1429">
                  <c:v>0.19491054947921799</c:v>
                </c:pt>
                <c:pt idx="1430">
                  <c:v>0.19490456156836999</c:v>
                </c:pt>
                <c:pt idx="1431">
                  <c:v>0.19488552201334</c:v>
                </c:pt>
                <c:pt idx="1432">
                  <c:v>0.194861341674506</c:v>
                </c:pt>
                <c:pt idx="1433">
                  <c:v>0.194840115456273</c:v>
                </c:pt>
                <c:pt idx="1434">
                  <c:v>0.19481898035606199</c:v>
                </c:pt>
                <c:pt idx="1435">
                  <c:v>0.194837799596143</c:v>
                </c:pt>
                <c:pt idx="1436">
                  <c:v>0.194849663785228</c:v>
                </c:pt>
                <c:pt idx="1437">
                  <c:v>0.19483638143842599</c:v>
                </c:pt>
                <c:pt idx="1438">
                  <c:v>0.19482887487630701</c:v>
                </c:pt>
                <c:pt idx="1439">
                  <c:v>0.19482003799381001</c:v>
                </c:pt>
                <c:pt idx="1440">
                  <c:v>0.19480292953907299</c:v>
                </c:pt>
                <c:pt idx="1441">
                  <c:v>0.194822748943032</c:v>
                </c:pt>
                <c:pt idx="1442">
                  <c:v>0.194845054369883</c:v>
                </c:pt>
                <c:pt idx="1443">
                  <c:v>0.19484964272207</c:v>
                </c:pt>
                <c:pt idx="1444">
                  <c:v>0.19484795039942801</c:v>
                </c:pt>
                <c:pt idx="1445">
                  <c:v>0.19483547836808299</c:v>
                </c:pt>
                <c:pt idx="1446">
                  <c:v>0.19481145093722901</c:v>
                </c:pt>
                <c:pt idx="1447">
                  <c:v>0.19480243845213599</c:v>
                </c:pt>
                <c:pt idx="1448">
                  <c:v>0.19480500449579199</c:v>
                </c:pt>
                <c:pt idx="1449">
                  <c:v>0.19482207357068801</c:v>
                </c:pt>
                <c:pt idx="1450">
                  <c:v>0.19482669780122</c:v>
                </c:pt>
                <c:pt idx="1451">
                  <c:v>0.19655223624269999</c:v>
                </c:pt>
                <c:pt idx="1452">
                  <c:v>0.196711597584484</c:v>
                </c:pt>
                <c:pt idx="1453">
                  <c:v>0.196861335170083</c:v>
                </c:pt>
                <c:pt idx="1454">
                  <c:v>0.19704139532270101</c:v>
                </c:pt>
                <c:pt idx="1455">
                  <c:v>0.19723473121799601</c:v>
                </c:pt>
                <c:pt idx="1456">
                  <c:v>0.197401150405554</c:v>
                </c:pt>
                <c:pt idx="1457">
                  <c:v>0.19750284515748001</c:v>
                </c:pt>
                <c:pt idx="1458">
                  <c:v>0.197693999256083</c:v>
                </c:pt>
                <c:pt idx="1459">
                  <c:v>0.19794246065218399</c:v>
                </c:pt>
                <c:pt idx="1600">
                  <c:v>0.12615314823159701</c:v>
                </c:pt>
                <c:pt idx="1601">
                  <c:v>0.126432005402426</c:v>
                </c:pt>
                <c:pt idx="1602">
                  <c:v>0.126723678768703</c:v>
                </c:pt>
                <c:pt idx="1603">
                  <c:v>0.12708992316892601</c:v>
                </c:pt>
                <c:pt idx="1604">
                  <c:v>0.127462055296275</c:v>
                </c:pt>
                <c:pt idx="1605">
                  <c:v>0.127831474120356</c:v>
                </c:pt>
                <c:pt idx="1606">
                  <c:v>0.12826814405759701</c:v>
                </c:pt>
                <c:pt idx="1607">
                  <c:v>0.12871012053158801</c:v>
                </c:pt>
                <c:pt idx="1608">
                  <c:v>0.12915120505601699</c:v>
                </c:pt>
                <c:pt idx="1609">
                  <c:v>0.129574193051364</c:v>
                </c:pt>
                <c:pt idx="1610">
                  <c:v>0.12993396464316301</c:v>
                </c:pt>
                <c:pt idx="1611">
                  <c:v>0.13029824118035299</c:v>
                </c:pt>
                <c:pt idx="1612">
                  <c:v>0.13062941929850899</c:v>
                </c:pt>
                <c:pt idx="1613">
                  <c:v>0.13094559665911301</c:v>
                </c:pt>
                <c:pt idx="1614">
                  <c:v>0.13123096331558201</c:v>
                </c:pt>
                <c:pt idx="1615">
                  <c:v>0.13157599410929399</c:v>
                </c:pt>
                <c:pt idx="1616">
                  <c:v>0.13189434167938299</c:v>
                </c:pt>
                <c:pt idx="1617">
                  <c:v>0.13222528854626101</c:v>
                </c:pt>
                <c:pt idx="1618">
                  <c:v>0.132585812416217</c:v>
                </c:pt>
                <c:pt idx="1619">
                  <c:v>0.132964688258048</c:v>
                </c:pt>
                <c:pt idx="1620">
                  <c:v>0.13334951794295499</c:v>
                </c:pt>
                <c:pt idx="1621">
                  <c:v>0.13374456298648099</c:v>
                </c:pt>
                <c:pt idx="1622">
                  <c:v>0.13415402289030001</c:v>
                </c:pt>
                <c:pt idx="1623">
                  <c:v>0.134572991282569</c:v>
                </c:pt>
                <c:pt idx="1624">
                  <c:v>0.13500251395847301</c:v>
                </c:pt>
                <c:pt idx="1625">
                  <c:v>0.135442589290141</c:v>
                </c:pt>
                <c:pt idx="1626">
                  <c:v>0.13590044289524</c:v>
                </c:pt>
                <c:pt idx="1627">
                  <c:v>0.13638342718052399</c:v>
                </c:pt>
                <c:pt idx="1628">
                  <c:v>0.13684126817512299</c:v>
                </c:pt>
                <c:pt idx="1629">
                  <c:v>0.137307243392428</c:v>
                </c:pt>
                <c:pt idx="1630">
                  <c:v>0.13779625143254901</c:v>
                </c:pt>
                <c:pt idx="1631">
                  <c:v>0.138282112175623</c:v>
                </c:pt>
                <c:pt idx="1632">
                  <c:v>0.138783500683656</c:v>
                </c:pt>
                <c:pt idx="1633">
                  <c:v>0.13928134084039201</c:v>
                </c:pt>
                <c:pt idx="1634">
                  <c:v>0.139804923432437</c:v>
                </c:pt>
                <c:pt idx="1635">
                  <c:v>0.140316052467994</c:v>
                </c:pt>
                <c:pt idx="1636">
                  <c:v>0.14085701206784401</c:v>
                </c:pt>
                <c:pt idx="1637">
                  <c:v>0.14136745404312701</c:v>
                </c:pt>
                <c:pt idx="1638">
                  <c:v>0.14189266331619099</c:v>
                </c:pt>
                <c:pt idx="1639">
                  <c:v>0.142408192736733</c:v>
                </c:pt>
                <c:pt idx="1640">
                  <c:v>0.142904084744711</c:v>
                </c:pt>
                <c:pt idx="1641">
                  <c:v>0.14339667783903801</c:v>
                </c:pt>
                <c:pt idx="1642">
                  <c:v>0.14387320742115001</c:v>
                </c:pt>
                <c:pt idx="1643">
                  <c:v>0.14431904527450301</c:v>
                </c:pt>
                <c:pt idx="1644">
                  <c:v>0.14476968788627501</c:v>
                </c:pt>
                <c:pt idx="1645">
                  <c:v>0.145221836248456</c:v>
                </c:pt>
                <c:pt idx="1646">
                  <c:v>0.14567851829770001</c:v>
                </c:pt>
                <c:pt idx="1647">
                  <c:v>0.146158508595048</c:v>
                </c:pt>
                <c:pt idx="1648">
                  <c:v>0.14666290821785499</c:v>
                </c:pt>
                <c:pt idx="1649">
                  <c:v>0.14717255212251901</c:v>
                </c:pt>
                <c:pt idx="1650">
                  <c:v>0.147786194789508</c:v>
                </c:pt>
                <c:pt idx="1651">
                  <c:v>0.148475334468916</c:v>
                </c:pt>
                <c:pt idx="1652">
                  <c:v>0.14925842413239401</c:v>
                </c:pt>
                <c:pt idx="1653">
                  <c:v>0.150114054599052</c:v>
                </c:pt>
                <c:pt idx="1654">
                  <c:v>0.151062156538288</c:v>
                </c:pt>
                <c:pt idx="1655">
                  <c:v>0.15200862942432899</c:v>
                </c:pt>
                <c:pt idx="1656">
                  <c:v>0.15294924771368101</c:v>
                </c:pt>
                <c:pt idx="1657">
                  <c:v>0.153840747749935</c:v>
                </c:pt>
                <c:pt idx="1658">
                  <c:v>0.15457430425768501</c:v>
                </c:pt>
                <c:pt idx="1659">
                  <c:v>0.15529848277958699</c:v>
                </c:pt>
                <c:pt idx="1660">
                  <c:v>0.155838633815572</c:v>
                </c:pt>
                <c:pt idx="1661">
                  <c:v>0.156453076442223</c:v>
                </c:pt>
                <c:pt idx="1662">
                  <c:v>0.15694426397029099</c:v>
                </c:pt>
                <c:pt idx="1663">
                  <c:v>0.15752927413371901</c:v>
                </c:pt>
                <c:pt idx="1664">
                  <c:v>0.158080392597855</c:v>
                </c:pt>
                <c:pt idx="1665">
                  <c:v>0.15868860971920701</c:v>
                </c:pt>
                <c:pt idx="1666">
                  <c:v>0.15928056773986601</c:v>
                </c:pt>
                <c:pt idx="1667">
                  <c:v>0.15992167023878201</c:v>
                </c:pt>
                <c:pt idx="1668">
                  <c:v>0.16053722300286</c:v>
                </c:pt>
                <c:pt idx="1669">
                  <c:v>0.161079191848919</c:v>
                </c:pt>
                <c:pt idx="1670">
                  <c:v>0.161604525154696</c:v>
                </c:pt>
                <c:pt idx="1671">
                  <c:v>0.16208660763199101</c:v>
                </c:pt>
                <c:pt idx="1672">
                  <c:v>0.16254617870270099</c:v>
                </c:pt>
                <c:pt idx="1673">
                  <c:v>0.16299409001382101</c:v>
                </c:pt>
                <c:pt idx="1674">
                  <c:v>0.16340088388010099</c:v>
                </c:pt>
                <c:pt idx="1675">
                  <c:v>0.16378496154538699</c:v>
                </c:pt>
                <c:pt idx="1676">
                  <c:v>0.164154866160789</c:v>
                </c:pt>
                <c:pt idx="1677">
                  <c:v>0.16450055977942199</c:v>
                </c:pt>
                <c:pt idx="1678">
                  <c:v>0.16486043867848099</c:v>
                </c:pt>
                <c:pt idx="1679">
                  <c:v>0.165241886786332</c:v>
                </c:pt>
                <c:pt idx="1680">
                  <c:v>0.165604171172126</c:v>
                </c:pt>
                <c:pt idx="1681">
                  <c:v>0.16597581311067899</c:v>
                </c:pt>
                <c:pt idx="1682">
                  <c:v>0.16636064676358001</c:v>
                </c:pt>
                <c:pt idx="1683">
                  <c:v>0.16671237581908599</c:v>
                </c:pt>
                <c:pt idx="1684">
                  <c:v>0.16708363224324499</c:v>
                </c:pt>
                <c:pt idx="1685">
                  <c:v>0.16743870615175799</c:v>
                </c:pt>
                <c:pt idx="1686">
                  <c:v>0.167791057321373</c:v>
                </c:pt>
                <c:pt idx="1687">
                  <c:v>0.168128235551813</c:v>
                </c:pt>
                <c:pt idx="1688">
                  <c:v>0.16846495399803599</c:v>
                </c:pt>
                <c:pt idx="1689">
                  <c:v>0.168804239170669</c:v>
                </c:pt>
                <c:pt idx="1690">
                  <c:v>0.169158160295591</c:v>
                </c:pt>
                <c:pt idx="1691">
                  <c:v>0.16948448480167999</c:v>
                </c:pt>
                <c:pt idx="1692">
                  <c:v>0.16981249266677501</c:v>
                </c:pt>
                <c:pt idx="1693">
                  <c:v>0.17011168129111401</c:v>
                </c:pt>
                <c:pt idx="1694">
                  <c:v>0.170385056886418</c:v>
                </c:pt>
                <c:pt idx="1695">
                  <c:v>0.170670468637</c:v>
                </c:pt>
                <c:pt idx="1696">
                  <c:v>0.170965398218903</c:v>
                </c:pt>
                <c:pt idx="1697">
                  <c:v>0.171260193205547</c:v>
                </c:pt>
                <c:pt idx="1698">
                  <c:v>0.17155776995410801</c:v>
                </c:pt>
                <c:pt idx="1699">
                  <c:v>0.17186654974736301</c:v>
                </c:pt>
                <c:pt idx="1700">
                  <c:v>0.17217075785470501</c:v>
                </c:pt>
                <c:pt idx="1701">
                  <c:v>0.17247856595774899</c:v>
                </c:pt>
                <c:pt idx="1702">
                  <c:v>0.17279321663878899</c:v>
                </c:pt>
                <c:pt idx="1703">
                  <c:v>0.17309991530226701</c:v>
                </c:pt>
                <c:pt idx="1704">
                  <c:v>0.17341644427300901</c:v>
                </c:pt>
                <c:pt idx="1705">
                  <c:v>0.17372542792120799</c:v>
                </c:pt>
                <c:pt idx="1706">
                  <c:v>0.17403810412413001</c:v>
                </c:pt>
                <c:pt idx="1707">
                  <c:v>0.17435410299572199</c:v>
                </c:pt>
                <c:pt idx="1708">
                  <c:v>0.17465609221561701</c:v>
                </c:pt>
                <c:pt idx="1709">
                  <c:v>0.17494346042817399</c:v>
                </c:pt>
                <c:pt idx="1710">
                  <c:v>0.17522073232956401</c:v>
                </c:pt>
                <c:pt idx="1711">
                  <c:v>0.17548569945974099</c:v>
                </c:pt>
                <c:pt idx="1712">
                  <c:v>0.17574178260733</c:v>
                </c:pt>
                <c:pt idx="1713">
                  <c:v>0.17600692997047199</c:v>
                </c:pt>
                <c:pt idx="1714">
                  <c:v>0.17626343297196401</c:v>
                </c:pt>
                <c:pt idx="1715">
                  <c:v>0.17654005045270599</c:v>
                </c:pt>
                <c:pt idx="1716">
                  <c:v>0.176819443578633</c:v>
                </c:pt>
                <c:pt idx="1717">
                  <c:v>0.17709531787925401</c:v>
                </c:pt>
                <c:pt idx="1718">
                  <c:v>0.17738335589354001</c:v>
                </c:pt>
                <c:pt idx="1719">
                  <c:v>0.17763928568127799</c:v>
                </c:pt>
                <c:pt idx="1720">
                  <c:v>0.17787478492882899</c:v>
                </c:pt>
                <c:pt idx="1721">
                  <c:v>0.17811861018161301</c:v>
                </c:pt>
                <c:pt idx="1722">
                  <c:v>0.17832679862957601</c:v>
                </c:pt>
                <c:pt idx="1723">
                  <c:v>0.17855905248487899</c:v>
                </c:pt>
                <c:pt idx="1724">
                  <c:v>0.178809352074706</c:v>
                </c:pt>
                <c:pt idx="1725">
                  <c:v>0.179030243453634</c:v>
                </c:pt>
                <c:pt idx="1726">
                  <c:v>0.17924609863312099</c:v>
                </c:pt>
                <c:pt idx="1727">
                  <c:v>0.17945625234335399</c:v>
                </c:pt>
                <c:pt idx="1728">
                  <c:v>0.17964769437127001</c:v>
                </c:pt>
                <c:pt idx="1729">
                  <c:v>0.179837148174774</c:v>
                </c:pt>
                <c:pt idx="1730">
                  <c:v>0.180031476160017</c:v>
                </c:pt>
                <c:pt idx="1731">
                  <c:v>0.18022247955594101</c:v>
                </c:pt>
                <c:pt idx="1732">
                  <c:v>0.18040376005561901</c:v>
                </c:pt>
                <c:pt idx="1733">
                  <c:v>0.18057929911869</c:v>
                </c:pt>
                <c:pt idx="1734">
                  <c:v>0.18075188783726001</c:v>
                </c:pt>
                <c:pt idx="1735">
                  <c:v>0.180926003057577</c:v>
                </c:pt>
                <c:pt idx="1736">
                  <c:v>0.181091089815312</c:v>
                </c:pt>
                <c:pt idx="1737">
                  <c:v>0.18125299280813001</c:v>
                </c:pt>
                <c:pt idx="1738">
                  <c:v>0.18141458378609801</c:v>
                </c:pt>
                <c:pt idx="1739">
                  <c:v>0.18157806525141201</c:v>
                </c:pt>
                <c:pt idx="1740">
                  <c:v>0.18173964147429</c:v>
                </c:pt>
                <c:pt idx="1741">
                  <c:v>0.181919762815835</c:v>
                </c:pt>
                <c:pt idx="1742">
                  <c:v>0.18208434503002099</c:v>
                </c:pt>
                <c:pt idx="1743">
                  <c:v>0.18223819316377199</c:v>
                </c:pt>
                <c:pt idx="1744">
                  <c:v>0.18239908407272601</c:v>
                </c:pt>
                <c:pt idx="1745">
                  <c:v>0.182546791339746</c:v>
                </c:pt>
                <c:pt idx="1746">
                  <c:v>0.18268658190832701</c:v>
                </c:pt>
                <c:pt idx="1747">
                  <c:v>0.18282292131684399</c:v>
                </c:pt>
                <c:pt idx="1748">
                  <c:v>0.182964071170864</c:v>
                </c:pt>
                <c:pt idx="1749">
                  <c:v>0.18311305410936601</c:v>
                </c:pt>
                <c:pt idx="1750">
                  <c:v>0.183260078154836</c:v>
                </c:pt>
                <c:pt idx="1751">
                  <c:v>0.18340244489586999</c:v>
                </c:pt>
                <c:pt idx="1752">
                  <c:v>0.18354987128949601</c:v>
                </c:pt>
                <c:pt idx="1753">
                  <c:v>0.18369237804081101</c:v>
                </c:pt>
                <c:pt idx="1754">
                  <c:v>0.183824706049216</c:v>
                </c:pt>
                <c:pt idx="1755">
                  <c:v>0.183966384685669</c:v>
                </c:pt>
                <c:pt idx="1756">
                  <c:v>0.18410962233152001</c:v>
                </c:pt>
                <c:pt idx="1757">
                  <c:v>0.18424591071365201</c:v>
                </c:pt>
                <c:pt idx="1758">
                  <c:v>0.18436606550072701</c:v>
                </c:pt>
                <c:pt idx="1759">
                  <c:v>0.18449949753641001</c:v>
                </c:pt>
                <c:pt idx="1760">
                  <c:v>0.18462800858639</c:v>
                </c:pt>
                <c:pt idx="1761">
                  <c:v>0.18476294228826601</c:v>
                </c:pt>
                <c:pt idx="1762">
                  <c:v>0.18489891992548099</c:v>
                </c:pt>
                <c:pt idx="1763">
                  <c:v>0.185043623948523</c:v>
                </c:pt>
                <c:pt idx="1764">
                  <c:v>0.18518668751895401</c:v>
                </c:pt>
                <c:pt idx="1765">
                  <c:v>0.185323523030784</c:v>
                </c:pt>
                <c:pt idx="1766">
                  <c:v>0.185487105082276</c:v>
                </c:pt>
                <c:pt idx="1767">
                  <c:v>0.18567967416527101</c:v>
                </c:pt>
                <c:pt idx="1768">
                  <c:v>0.18585289562099999</c:v>
                </c:pt>
                <c:pt idx="1769">
                  <c:v>0.18603875954086899</c:v>
                </c:pt>
                <c:pt idx="1770">
                  <c:v>0.18619938193698601</c:v>
                </c:pt>
                <c:pt idx="1771">
                  <c:v>0.18634463152456801</c:v>
                </c:pt>
                <c:pt idx="1772">
                  <c:v>0.18648894893957799</c:v>
                </c:pt>
                <c:pt idx="1773">
                  <c:v>0.18663951722324501</c:v>
                </c:pt>
                <c:pt idx="1774">
                  <c:v>0.186770997983918</c:v>
                </c:pt>
                <c:pt idx="1775">
                  <c:v>0.18689432535439701</c:v>
                </c:pt>
                <c:pt idx="1776">
                  <c:v>0.186996376660124</c:v>
                </c:pt>
                <c:pt idx="1777">
                  <c:v>0.18707686606921001</c:v>
                </c:pt>
                <c:pt idx="1778">
                  <c:v>0.18714990653317801</c:v>
                </c:pt>
                <c:pt idx="1779">
                  <c:v>0.18719963677170601</c:v>
                </c:pt>
                <c:pt idx="1780">
                  <c:v>0.187232636597885</c:v>
                </c:pt>
                <c:pt idx="1781">
                  <c:v>0.18725277836636001</c:v>
                </c:pt>
                <c:pt idx="1782">
                  <c:v>0.18727307807893601</c:v>
                </c:pt>
                <c:pt idx="1783">
                  <c:v>0.18724067723549301</c:v>
                </c:pt>
                <c:pt idx="1784">
                  <c:v>0.18718481550351601</c:v>
                </c:pt>
                <c:pt idx="1785">
                  <c:v>0.18710576276829699</c:v>
                </c:pt>
                <c:pt idx="1786">
                  <c:v>0.186996202805565</c:v>
                </c:pt>
                <c:pt idx="1787">
                  <c:v>0.18687998339160999</c:v>
                </c:pt>
                <c:pt idx="1788">
                  <c:v>0.18676176183819601</c:v>
                </c:pt>
                <c:pt idx="1789">
                  <c:v>0.18658539245567801</c:v>
                </c:pt>
                <c:pt idx="1790">
                  <c:v>0.18637865953295499</c:v>
                </c:pt>
                <c:pt idx="1791">
                  <c:v>0.18614116009005699</c:v>
                </c:pt>
                <c:pt idx="1792">
                  <c:v>0.18584422030390399</c:v>
                </c:pt>
                <c:pt idx="1793">
                  <c:v>0.185546505827997</c:v>
                </c:pt>
                <c:pt idx="1794">
                  <c:v>0.185225544946448</c:v>
                </c:pt>
                <c:pt idx="1795">
                  <c:v>0.18487606405715601</c:v>
                </c:pt>
                <c:pt idx="1796">
                  <c:v>0.18450314289677</c:v>
                </c:pt>
                <c:pt idx="1797">
                  <c:v>0.18410482539282999</c:v>
                </c:pt>
                <c:pt idx="1798">
                  <c:v>0.18368942500435101</c:v>
                </c:pt>
                <c:pt idx="1799">
                  <c:v>0.18324462295292601</c:v>
                </c:pt>
                <c:pt idx="1800">
                  <c:v>0.18276835189114601</c:v>
                </c:pt>
                <c:pt idx="1801">
                  <c:v>0.18226571705512101</c:v>
                </c:pt>
                <c:pt idx="1802">
                  <c:v>0.18174059878853899</c:v>
                </c:pt>
                <c:pt idx="1803">
                  <c:v>0.18117433541601899</c:v>
                </c:pt>
                <c:pt idx="1804">
                  <c:v>0.18063393403042</c:v>
                </c:pt>
                <c:pt idx="1805">
                  <c:v>0.180092667087139</c:v>
                </c:pt>
                <c:pt idx="1806">
                  <c:v>0.17954259694413999</c:v>
                </c:pt>
                <c:pt idx="1807">
                  <c:v>0.17899346684373099</c:v>
                </c:pt>
                <c:pt idx="1808">
                  <c:v>0.17844503063813399</c:v>
                </c:pt>
                <c:pt idx="1809">
                  <c:v>0.177883648652085</c:v>
                </c:pt>
                <c:pt idx="1810">
                  <c:v>0.17733696788077299</c:v>
                </c:pt>
                <c:pt idx="1811">
                  <c:v>0.17679821750208799</c:v>
                </c:pt>
                <c:pt idx="1812">
                  <c:v>0.176258583922111</c:v>
                </c:pt>
                <c:pt idx="1813">
                  <c:v>0.17570700007267601</c:v>
                </c:pt>
                <c:pt idx="1814">
                  <c:v>0.17516863135630101</c:v>
                </c:pt>
                <c:pt idx="1815">
                  <c:v>0.174624127556055</c:v>
                </c:pt>
                <c:pt idx="1816">
                  <c:v>0.17411063769386001</c:v>
                </c:pt>
                <c:pt idx="1817">
                  <c:v>0.17361676652399799</c:v>
                </c:pt>
                <c:pt idx="1818">
                  <c:v>0.17313919370905501</c:v>
                </c:pt>
                <c:pt idx="1819">
                  <c:v>0.17267048365253199</c:v>
                </c:pt>
                <c:pt idx="1820">
                  <c:v>0.172236540793648</c:v>
                </c:pt>
                <c:pt idx="1821">
                  <c:v>0.17177255349256099</c:v>
                </c:pt>
                <c:pt idx="1822">
                  <c:v>0.17131501491058701</c:v>
                </c:pt>
                <c:pt idx="1823">
                  <c:v>0.170848833180303</c:v>
                </c:pt>
                <c:pt idx="1824">
                  <c:v>0.170376415405814</c:v>
                </c:pt>
                <c:pt idx="1825">
                  <c:v>0.169904158741121</c:v>
                </c:pt>
                <c:pt idx="1826">
                  <c:v>0.169434548681483</c:v>
                </c:pt>
                <c:pt idx="1827">
                  <c:v>0.16896381901067201</c:v>
                </c:pt>
                <c:pt idx="1828">
                  <c:v>0.16849994159884699</c:v>
                </c:pt>
                <c:pt idx="1829">
                  <c:v>0.167999756433239</c:v>
                </c:pt>
                <c:pt idx="1830">
                  <c:v>0.167482161328354</c:v>
                </c:pt>
                <c:pt idx="1831">
                  <c:v>0.16694262790730199</c:v>
                </c:pt>
                <c:pt idx="1832">
                  <c:v>0.16638941016015299</c:v>
                </c:pt>
                <c:pt idx="1833">
                  <c:v>0.16581881109482599</c:v>
                </c:pt>
                <c:pt idx="1834">
                  <c:v>0.165221606169072</c:v>
                </c:pt>
                <c:pt idx="1835">
                  <c:v>0.16462948882876399</c:v>
                </c:pt>
                <c:pt idx="1836">
                  <c:v>0.164016031946283</c:v>
                </c:pt>
                <c:pt idx="1837">
                  <c:v>0.16340294274650199</c:v>
                </c:pt>
                <c:pt idx="1838">
                  <c:v>0.16278843830433301</c:v>
                </c:pt>
                <c:pt idx="1839">
                  <c:v>0.162162079190662</c:v>
                </c:pt>
                <c:pt idx="1840">
                  <c:v>0.16152141234479001</c:v>
                </c:pt>
                <c:pt idx="1841">
                  <c:v>0.16086111559046301</c:v>
                </c:pt>
                <c:pt idx="1842">
                  <c:v>0.160179515951309</c:v>
                </c:pt>
                <c:pt idx="1843">
                  <c:v>0.15946966001947599</c:v>
                </c:pt>
                <c:pt idx="1844">
                  <c:v>0.15873672389513599</c:v>
                </c:pt>
                <c:pt idx="1845">
                  <c:v>0.157960025885756</c:v>
                </c:pt>
                <c:pt idx="1846">
                  <c:v>0.15717060234112801</c:v>
                </c:pt>
                <c:pt idx="1847">
                  <c:v>0.15635924458102601</c:v>
                </c:pt>
                <c:pt idx="1848">
                  <c:v>0.15551136729682899</c:v>
                </c:pt>
                <c:pt idx="1849">
                  <c:v>0.154630503540166</c:v>
                </c:pt>
                <c:pt idx="1850">
                  <c:v>0.153724937292985</c:v>
                </c:pt>
                <c:pt idx="1851">
                  <c:v>0.15275352402310399</c:v>
                </c:pt>
                <c:pt idx="1852">
                  <c:v>0.15183805160472699</c:v>
                </c:pt>
                <c:pt idx="1853">
                  <c:v>0.150876426569241</c:v>
                </c:pt>
                <c:pt idx="1854">
                  <c:v>0.15006515276329199</c:v>
                </c:pt>
                <c:pt idx="1855">
                  <c:v>0.14929964918354999</c:v>
                </c:pt>
                <c:pt idx="1856">
                  <c:v>0.14870166318170699</c:v>
                </c:pt>
                <c:pt idx="1857">
                  <c:v>0.148201330132397</c:v>
                </c:pt>
                <c:pt idx="1858">
                  <c:v>0.147891013187047</c:v>
                </c:pt>
                <c:pt idx="1859">
                  <c:v>0.14774833178214999</c:v>
                </c:pt>
                <c:pt idx="1860">
                  <c:v>0.147751370356974</c:v>
                </c:pt>
                <c:pt idx="1861">
                  <c:v>0.14796999774407399</c:v>
                </c:pt>
                <c:pt idx="1862">
                  <c:v>0.14826715522825301</c:v>
                </c:pt>
                <c:pt idx="1863">
                  <c:v>0.148743634468608</c:v>
                </c:pt>
                <c:pt idx="1864">
                  <c:v>0.14923973839722901</c:v>
                </c:pt>
                <c:pt idx="1865">
                  <c:v>0.149841674422551</c:v>
                </c:pt>
                <c:pt idx="1866">
                  <c:v>0.15045430579013</c:v>
                </c:pt>
                <c:pt idx="1867">
                  <c:v>0.15105318650433</c:v>
                </c:pt>
                <c:pt idx="1868">
                  <c:v>0.15168932176599501</c:v>
                </c:pt>
                <c:pt idx="1869">
                  <c:v>0.15225206544464701</c:v>
                </c:pt>
                <c:pt idx="1870">
                  <c:v>0.15281395116167601</c:v>
                </c:pt>
                <c:pt idx="1871">
                  <c:v>0.15327591021001799</c:v>
                </c:pt>
                <c:pt idx="1872">
                  <c:v>0.153672867039852</c:v>
                </c:pt>
                <c:pt idx="1873">
                  <c:v>0.15403382297985299</c:v>
                </c:pt>
                <c:pt idx="1874">
                  <c:v>0.154339811712214</c:v>
                </c:pt>
                <c:pt idx="1875">
                  <c:v>0.154593972849216</c:v>
                </c:pt>
                <c:pt idx="1876">
                  <c:v>0.154802892943636</c:v>
                </c:pt>
                <c:pt idx="1877">
                  <c:v>0.15496482332053599</c:v>
                </c:pt>
                <c:pt idx="1878">
                  <c:v>0.155064104681679</c:v>
                </c:pt>
                <c:pt idx="1879">
                  <c:v>0.15514876316356899</c:v>
                </c:pt>
                <c:pt idx="1880">
                  <c:v>0.15520414676422101</c:v>
                </c:pt>
                <c:pt idx="1881">
                  <c:v>0.155203575045742</c:v>
                </c:pt>
                <c:pt idx="1882">
                  <c:v>0.15515905867128801</c:v>
                </c:pt>
                <c:pt idx="1883">
                  <c:v>0.155098467739615</c:v>
                </c:pt>
                <c:pt idx="1884">
                  <c:v>0.15496334228860101</c:v>
                </c:pt>
                <c:pt idx="1885">
                  <c:v>0.15486502805900901</c:v>
                </c:pt>
                <c:pt idx="1886">
                  <c:v>0.15476948971478399</c:v>
                </c:pt>
                <c:pt idx="1887">
                  <c:v>0.15464395990834101</c:v>
                </c:pt>
                <c:pt idx="1888">
                  <c:v>0.15450622503138101</c:v>
                </c:pt>
                <c:pt idx="1889">
                  <c:v>0.1543907811571</c:v>
                </c:pt>
                <c:pt idx="1890">
                  <c:v>0.154260344342908</c:v>
                </c:pt>
                <c:pt idx="1891">
                  <c:v>0.15414308925107501</c:v>
                </c:pt>
                <c:pt idx="1892">
                  <c:v>0.154040835676442</c:v>
                </c:pt>
                <c:pt idx="1893">
                  <c:v>0.15396436966992599</c:v>
                </c:pt>
                <c:pt idx="1894">
                  <c:v>0.153911524407841</c:v>
                </c:pt>
                <c:pt idx="1895">
                  <c:v>0.15384497481621501</c:v>
                </c:pt>
                <c:pt idx="1896">
                  <c:v>0.15379464222771</c:v>
                </c:pt>
                <c:pt idx="1897">
                  <c:v>0.15376434999541899</c:v>
                </c:pt>
                <c:pt idx="1898">
                  <c:v>0.153763211864403</c:v>
                </c:pt>
                <c:pt idx="1899">
                  <c:v>0.15377665491752801</c:v>
                </c:pt>
                <c:pt idx="1900">
                  <c:v>0.15379508458673699</c:v>
                </c:pt>
                <c:pt idx="1901">
                  <c:v>0.153838391836398</c:v>
                </c:pt>
                <c:pt idx="1902">
                  <c:v>0.15388045293880401</c:v>
                </c:pt>
                <c:pt idx="1903">
                  <c:v>0.153909898327143</c:v>
                </c:pt>
                <c:pt idx="1904">
                  <c:v>0.153962545026397</c:v>
                </c:pt>
                <c:pt idx="1905">
                  <c:v>0.15403650172821501</c:v>
                </c:pt>
                <c:pt idx="1906">
                  <c:v>0.15411967634155099</c:v>
                </c:pt>
                <c:pt idx="1907">
                  <c:v>0.15421666596014499</c:v>
                </c:pt>
                <c:pt idx="1908">
                  <c:v>0.154314867917584</c:v>
                </c:pt>
                <c:pt idx="1909">
                  <c:v>0.154432302977624</c:v>
                </c:pt>
                <c:pt idx="1910">
                  <c:v>0.15455255379617899</c:v>
                </c:pt>
                <c:pt idx="1911">
                  <c:v>0.15469651363788101</c:v>
                </c:pt>
                <c:pt idx="1912">
                  <c:v>0.15481991416879301</c:v>
                </c:pt>
                <c:pt idx="1913">
                  <c:v>0.154938650861598</c:v>
                </c:pt>
                <c:pt idx="1914">
                  <c:v>0.155037767288109</c:v>
                </c:pt>
                <c:pt idx="1915">
                  <c:v>0.155103462061044</c:v>
                </c:pt>
                <c:pt idx="1916">
                  <c:v>0.15517142155910499</c:v>
                </c:pt>
                <c:pt idx="1917">
                  <c:v>0.15523857090859999</c:v>
                </c:pt>
                <c:pt idx="1918">
                  <c:v>0.15529700285557099</c:v>
                </c:pt>
                <c:pt idx="1919">
                  <c:v>0.15534470882081999</c:v>
                </c:pt>
                <c:pt idx="1920">
                  <c:v>0.15534961844360801</c:v>
                </c:pt>
                <c:pt idx="1921">
                  <c:v>0.155339910908112</c:v>
                </c:pt>
                <c:pt idx="1922">
                  <c:v>0.155300330481664</c:v>
                </c:pt>
                <c:pt idx="1923">
                  <c:v>0.15523018889676399</c:v>
                </c:pt>
                <c:pt idx="1924">
                  <c:v>0.15511786558176599</c:v>
                </c:pt>
                <c:pt idx="1925">
                  <c:v>0.154988666970726</c:v>
                </c:pt>
                <c:pt idx="1926">
                  <c:v>0.154805928678524</c:v>
                </c:pt>
                <c:pt idx="1927">
                  <c:v>0.15458237765866101</c:v>
                </c:pt>
                <c:pt idx="1928">
                  <c:v>0.15436308433516199</c:v>
                </c:pt>
                <c:pt idx="1929">
                  <c:v>0.154151687915696</c:v>
                </c:pt>
                <c:pt idx="1930">
                  <c:v>0.15390401873872001</c:v>
                </c:pt>
                <c:pt idx="1931">
                  <c:v>0.153627185987814</c:v>
                </c:pt>
                <c:pt idx="1932">
                  <c:v>0.15334877734192001</c:v>
                </c:pt>
                <c:pt idx="1933">
                  <c:v>0.15305741989982799</c:v>
                </c:pt>
                <c:pt idx="1934">
                  <c:v>0.15272456050400399</c:v>
                </c:pt>
                <c:pt idx="1935">
                  <c:v>0.15241327046156999</c:v>
                </c:pt>
                <c:pt idx="1936">
                  <c:v>0.15210385418230399</c:v>
                </c:pt>
                <c:pt idx="1937">
                  <c:v>0.151808857777853</c:v>
                </c:pt>
                <c:pt idx="1938">
                  <c:v>0.15149882640158399</c:v>
                </c:pt>
                <c:pt idx="1939">
                  <c:v>0.15121536525016899</c:v>
                </c:pt>
                <c:pt idx="1940">
                  <c:v>0.150964461189312</c:v>
                </c:pt>
                <c:pt idx="1941">
                  <c:v>0.15068376959122501</c:v>
                </c:pt>
                <c:pt idx="1942">
                  <c:v>0.15039060710586999</c:v>
                </c:pt>
                <c:pt idx="1943">
                  <c:v>0.15010511403882801</c:v>
                </c:pt>
                <c:pt idx="1944">
                  <c:v>0.14981340632687601</c:v>
                </c:pt>
                <c:pt idx="1945">
                  <c:v>0.14954116509802701</c:v>
                </c:pt>
                <c:pt idx="1946">
                  <c:v>0.149264847825646</c:v>
                </c:pt>
                <c:pt idx="1947">
                  <c:v>0.14900861104934801</c:v>
                </c:pt>
                <c:pt idx="1948">
                  <c:v>0.14878965756694601</c:v>
                </c:pt>
                <c:pt idx="1949">
                  <c:v>0.148557752547403</c:v>
                </c:pt>
                <c:pt idx="1950">
                  <c:v>0.148363720512589</c:v>
                </c:pt>
                <c:pt idx="1951">
                  <c:v>0.14817828153193599</c:v>
                </c:pt>
                <c:pt idx="1952">
                  <c:v>0.148007939788729</c:v>
                </c:pt>
                <c:pt idx="1953">
                  <c:v>0.147806672003893</c:v>
                </c:pt>
                <c:pt idx="1954">
                  <c:v>0.14756461775687099</c:v>
                </c:pt>
                <c:pt idx="1955">
                  <c:v>0.14739418566481499</c:v>
                </c:pt>
                <c:pt idx="1956">
                  <c:v>0.14722639143654601</c:v>
                </c:pt>
                <c:pt idx="1957">
                  <c:v>0.14710509036121899</c:v>
                </c:pt>
                <c:pt idx="1958">
                  <c:v>0.14706806580010201</c:v>
                </c:pt>
                <c:pt idx="1959">
                  <c:v>0.147001563246492</c:v>
                </c:pt>
                <c:pt idx="1960">
                  <c:v>0.146976630376562</c:v>
                </c:pt>
                <c:pt idx="1961">
                  <c:v>0.14695797345066899</c:v>
                </c:pt>
                <c:pt idx="1962">
                  <c:v>0.14693850147537801</c:v>
                </c:pt>
                <c:pt idx="1963">
                  <c:v>0.14691770845486399</c:v>
                </c:pt>
                <c:pt idx="1964">
                  <c:v>0.14690934088549501</c:v>
                </c:pt>
                <c:pt idx="1965">
                  <c:v>0.146845931556362</c:v>
                </c:pt>
                <c:pt idx="1966">
                  <c:v>0.146847878573513</c:v>
                </c:pt>
                <c:pt idx="1967">
                  <c:v>0.14686329952541699</c:v>
                </c:pt>
                <c:pt idx="1968">
                  <c:v>0.14687735416075701</c:v>
                </c:pt>
                <c:pt idx="1969">
                  <c:v>0.14695246852712901</c:v>
                </c:pt>
                <c:pt idx="1970">
                  <c:v>0.146913903934622</c:v>
                </c:pt>
                <c:pt idx="1971">
                  <c:v>0.14683357512719</c:v>
                </c:pt>
                <c:pt idx="1972">
                  <c:v>0.14679303540778099</c:v>
                </c:pt>
                <c:pt idx="1973">
                  <c:v>0.146677197977931</c:v>
                </c:pt>
                <c:pt idx="1974">
                  <c:v>0.146567163399899</c:v>
                </c:pt>
                <c:pt idx="1975">
                  <c:v>0.14648307173536801</c:v>
                </c:pt>
                <c:pt idx="1976">
                  <c:v>0.14630159908187801</c:v>
                </c:pt>
                <c:pt idx="1977">
                  <c:v>0.14609919341660099</c:v>
                </c:pt>
                <c:pt idx="1978">
                  <c:v>0.145919272494864</c:v>
                </c:pt>
                <c:pt idx="1979">
                  <c:v>0.145697493915323</c:v>
                </c:pt>
                <c:pt idx="1980">
                  <c:v>0.14550381999928899</c:v>
                </c:pt>
                <c:pt idx="1981">
                  <c:v>0.14530584082196901</c:v>
                </c:pt>
                <c:pt idx="1982">
                  <c:v>0.145049286173634</c:v>
                </c:pt>
                <c:pt idx="1983">
                  <c:v>0.14477713297592601</c:v>
                </c:pt>
                <c:pt idx="1984">
                  <c:v>0.14449358142174901</c:v>
                </c:pt>
                <c:pt idx="1985">
                  <c:v>0.14421088475708499</c:v>
                </c:pt>
                <c:pt idx="1986">
                  <c:v>0.143924493963384</c:v>
                </c:pt>
                <c:pt idx="1987">
                  <c:v>0.14362594863755099</c:v>
                </c:pt>
                <c:pt idx="1988">
                  <c:v>0.14332584754882299</c:v>
                </c:pt>
                <c:pt idx="1989">
                  <c:v>0.143007287872537</c:v>
                </c:pt>
                <c:pt idx="1990">
                  <c:v>0.14267292568880799</c:v>
                </c:pt>
                <c:pt idx="1991">
                  <c:v>0.14236088280428799</c:v>
                </c:pt>
                <c:pt idx="1992">
                  <c:v>0.14202059767752301</c:v>
                </c:pt>
                <c:pt idx="1993">
                  <c:v>0.141588126671956</c:v>
                </c:pt>
                <c:pt idx="1994">
                  <c:v>0.14115409518989</c:v>
                </c:pt>
                <c:pt idx="1995">
                  <c:v>0.14080214773271299</c:v>
                </c:pt>
                <c:pt idx="1996">
                  <c:v>0.14045793726258601</c:v>
                </c:pt>
                <c:pt idx="1997">
                  <c:v>0.14019123010749501</c:v>
                </c:pt>
                <c:pt idx="1998">
                  <c:v>0.13992782348095401</c:v>
                </c:pt>
                <c:pt idx="1999">
                  <c:v>0.13965683497981199</c:v>
                </c:pt>
                <c:pt idx="2000">
                  <c:v>0.13941628168300399</c:v>
                </c:pt>
                <c:pt idx="2001">
                  <c:v>0.13922677057813901</c:v>
                </c:pt>
                <c:pt idx="2002">
                  <c:v>0.139030568325686</c:v>
                </c:pt>
                <c:pt idx="2003">
                  <c:v>0.138890704703795</c:v>
                </c:pt>
                <c:pt idx="2004">
                  <c:v>0.13869054396990499</c:v>
                </c:pt>
                <c:pt idx="2005">
                  <c:v>0.13845197525082001</c:v>
                </c:pt>
                <c:pt idx="2006">
                  <c:v>0.13823202425054301</c:v>
                </c:pt>
                <c:pt idx="2007">
                  <c:v>0.13801973194157499</c:v>
                </c:pt>
                <c:pt idx="2008">
                  <c:v>0.137803539808627</c:v>
                </c:pt>
                <c:pt idx="2009">
                  <c:v>0.13758759436828799</c:v>
                </c:pt>
                <c:pt idx="2010">
                  <c:v>0.13742184367166099</c:v>
                </c:pt>
                <c:pt idx="2011">
                  <c:v>0.13725597158939001</c:v>
                </c:pt>
                <c:pt idx="2012">
                  <c:v>0.1371189861596</c:v>
                </c:pt>
                <c:pt idx="2013">
                  <c:v>0.13707788153724201</c:v>
                </c:pt>
                <c:pt idx="2014">
                  <c:v>0.136897703068219</c:v>
                </c:pt>
                <c:pt idx="2015">
                  <c:v>0.13663699059396101</c:v>
                </c:pt>
                <c:pt idx="2016">
                  <c:v>0.13644271937760599</c:v>
                </c:pt>
                <c:pt idx="2017">
                  <c:v>0.13619379173642099</c:v>
                </c:pt>
                <c:pt idx="2018">
                  <c:v>0.13596237156758001</c:v>
                </c:pt>
                <c:pt idx="2019">
                  <c:v>0.135841450343262</c:v>
                </c:pt>
                <c:pt idx="2020">
                  <c:v>0.13562054063361201</c:v>
                </c:pt>
                <c:pt idx="2021">
                  <c:v>0.135324915226366</c:v>
                </c:pt>
                <c:pt idx="2022">
                  <c:v>0.13505692424018501</c:v>
                </c:pt>
                <c:pt idx="2023">
                  <c:v>0.134789881230616</c:v>
                </c:pt>
                <c:pt idx="2024">
                  <c:v>0.134510983092123</c:v>
                </c:pt>
                <c:pt idx="2025">
                  <c:v>0.13424876225686</c:v>
                </c:pt>
                <c:pt idx="2026">
                  <c:v>0.13395139257543401</c:v>
                </c:pt>
                <c:pt idx="2027">
                  <c:v>0.133593755724281</c:v>
                </c:pt>
                <c:pt idx="2028">
                  <c:v>0.13329349120394701</c:v>
                </c:pt>
                <c:pt idx="2029">
                  <c:v>0.13298044032078499</c:v>
                </c:pt>
                <c:pt idx="2030">
                  <c:v>0.13276579411547301</c:v>
                </c:pt>
                <c:pt idx="2031">
                  <c:v>0.13271238798471899</c:v>
                </c:pt>
                <c:pt idx="2032">
                  <c:v>0.13254602304260499</c:v>
                </c:pt>
                <c:pt idx="2033">
                  <c:v>0.13235906974975101</c:v>
                </c:pt>
                <c:pt idx="2034">
                  <c:v>0.13217408244836801</c:v>
                </c:pt>
                <c:pt idx="2035">
                  <c:v>0.13191328133226399</c:v>
                </c:pt>
                <c:pt idx="2036">
                  <c:v>0.13169916610058399</c:v>
                </c:pt>
                <c:pt idx="2037">
                  <c:v>0.13156876153483399</c:v>
                </c:pt>
                <c:pt idx="2038">
                  <c:v>0.13140512362206599</c:v>
                </c:pt>
                <c:pt idx="2039">
                  <c:v>0.13126561763340699</c:v>
                </c:pt>
                <c:pt idx="2040">
                  <c:v>0.131114481205517</c:v>
                </c:pt>
                <c:pt idx="2041">
                  <c:v>0.13095266680037501</c:v>
                </c:pt>
                <c:pt idx="2042">
                  <c:v>0.13086464704352199</c:v>
                </c:pt>
                <c:pt idx="2043">
                  <c:v>0.13084309531027699</c:v>
                </c:pt>
                <c:pt idx="2044">
                  <c:v>0.13079591477913199</c:v>
                </c:pt>
                <c:pt idx="2045">
                  <c:v>0.13080801713975199</c:v>
                </c:pt>
                <c:pt idx="2046">
                  <c:v>0.13073276889697999</c:v>
                </c:pt>
                <c:pt idx="2047">
                  <c:v>0.13054527734289401</c:v>
                </c:pt>
                <c:pt idx="2048">
                  <c:v>0.13034694589031201</c:v>
                </c:pt>
                <c:pt idx="2049">
                  <c:v>0.13010629603743301</c:v>
                </c:pt>
                <c:pt idx="2050">
                  <c:v>0.12996057497258301</c:v>
                </c:pt>
                <c:pt idx="2051">
                  <c:v>0.12980970274959</c:v>
                </c:pt>
                <c:pt idx="2052">
                  <c:v>0.129699619662131</c:v>
                </c:pt>
                <c:pt idx="2053">
                  <c:v>0.12966843096400599</c:v>
                </c:pt>
                <c:pt idx="2054">
                  <c:v>0.12951554918043201</c:v>
                </c:pt>
                <c:pt idx="2055">
                  <c:v>0.12936238358937099</c:v>
                </c:pt>
                <c:pt idx="2056">
                  <c:v>0.129182999641342</c:v>
                </c:pt>
                <c:pt idx="2057">
                  <c:v>0.12892311338318599</c:v>
                </c:pt>
                <c:pt idx="2058">
                  <c:v>0.128697240310642</c:v>
                </c:pt>
                <c:pt idx="2059">
                  <c:v>0.12848514936682701</c:v>
                </c:pt>
                <c:pt idx="2060">
                  <c:v>0.12825753268464801</c:v>
                </c:pt>
                <c:pt idx="2061">
                  <c:v>0.12797633753721399</c:v>
                </c:pt>
                <c:pt idx="2062">
                  <c:v>0.12773091490073499</c:v>
                </c:pt>
                <c:pt idx="2063">
                  <c:v>0.12756069590994101</c:v>
                </c:pt>
                <c:pt idx="2064">
                  <c:v>0.12724987042497099</c:v>
                </c:pt>
                <c:pt idx="2065">
                  <c:v>0.12697571842118299</c:v>
                </c:pt>
                <c:pt idx="2066">
                  <c:v>0.126730373940978</c:v>
                </c:pt>
                <c:pt idx="2067">
                  <c:v>0.126319703286315</c:v>
                </c:pt>
                <c:pt idx="2068">
                  <c:v>0.12595575794834801</c:v>
                </c:pt>
                <c:pt idx="2069">
                  <c:v>0.12572461431328599</c:v>
                </c:pt>
                <c:pt idx="2070">
                  <c:v>0.12529313690577501</c:v>
                </c:pt>
                <c:pt idx="2071">
                  <c:v>0.124767755112397</c:v>
                </c:pt>
                <c:pt idx="2072">
                  <c:v>0.124373444473728</c:v>
                </c:pt>
                <c:pt idx="2073">
                  <c:v>0.123927387417018</c:v>
                </c:pt>
                <c:pt idx="2074">
                  <c:v>0.123607101433064</c:v>
                </c:pt>
                <c:pt idx="2075">
                  <c:v>0.123381430921222</c:v>
                </c:pt>
                <c:pt idx="2076">
                  <c:v>0.12311305392251599</c:v>
                </c:pt>
                <c:pt idx="2077">
                  <c:v>0.122783137789052</c:v>
                </c:pt>
                <c:pt idx="2078">
                  <c:v>0.122515018364968</c:v>
                </c:pt>
                <c:pt idx="2079">
                  <c:v>0.12227049372929</c:v>
                </c:pt>
                <c:pt idx="2080">
                  <c:v>0.12192138157350101</c:v>
                </c:pt>
                <c:pt idx="2081">
                  <c:v>0.121546287147513</c:v>
                </c:pt>
                <c:pt idx="2082">
                  <c:v>0.12108726550244001</c:v>
                </c:pt>
                <c:pt idx="2083">
                  <c:v>0.12046471793838399</c:v>
                </c:pt>
                <c:pt idx="2084">
                  <c:v>0.11988929248443</c:v>
                </c:pt>
                <c:pt idx="2085">
                  <c:v>0.119434554436195</c:v>
                </c:pt>
                <c:pt idx="2086">
                  <c:v>0.118977455312939</c:v>
                </c:pt>
                <c:pt idx="2087">
                  <c:v>0.118628865977667</c:v>
                </c:pt>
                <c:pt idx="2088">
                  <c:v>0.118472691302422</c:v>
                </c:pt>
                <c:pt idx="2089">
                  <c:v>0.118282539885461</c:v>
                </c:pt>
                <c:pt idx="2090">
                  <c:v>0.11820659924133101</c:v>
                </c:pt>
                <c:pt idx="2091">
                  <c:v>0.11794603718272501</c:v>
                </c:pt>
                <c:pt idx="2092">
                  <c:v>0.117586954152096</c:v>
                </c:pt>
                <c:pt idx="2093">
                  <c:v>0.117370846430676</c:v>
                </c:pt>
                <c:pt idx="2094">
                  <c:v>0.117073263753247</c:v>
                </c:pt>
                <c:pt idx="2095">
                  <c:v>0.11680738261627099</c:v>
                </c:pt>
                <c:pt idx="2096">
                  <c:v>0.116586109286529</c:v>
                </c:pt>
                <c:pt idx="2097">
                  <c:v>0.11599040902581</c:v>
                </c:pt>
                <c:pt idx="2098">
                  <c:v>0.115291783885202</c:v>
                </c:pt>
                <c:pt idx="2099">
                  <c:v>0.114824530589849</c:v>
                </c:pt>
              </c:numCache>
            </c:numRef>
          </c:yVal>
          <c:smooth val="1"/>
          <c:extLst>
            <c:ext xmlns:c16="http://schemas.microsoft.com/office/drawing/2014/chart" uri="{C3380CC4-5D6E-409C-BE32-E72D297353CC}">
              <c16:uniqueId val="{0000000B-0B7D-0741-AC4D-857EB043BEB4}"/>
            </c:ext>
          </c:extLst>
        </c:ser>
        <c:ser>
          <c:idx val="11"/>
          <c:order val="11"/>
          <c:tx>
            <c:strRef>
              <c:f>DEA_All_Sites_Ref!$A$84</c:f>
              <c:strCache>
                <c:ptCount val="1"/>
                <c:pt idx="0">
                  <c:v>2018_02_12_lkg_site2</c:v>
                </c:pt>
              </c:strCache>
            </c:strRef>
          </c:tx>
          <c:spPr>
            <a:ln w="19050" cap="rnd">
              <a:solidFill>
                <a:schemeClr val="tx1">
                  <a:lumMod val="75000"/>
                  <a:lumOff val="25000"/>
                </a:schemeClr>
              </a:solidFill>
              <a:round/>
            </a:ln>
            <a:effectLst/>
          </c:spPr>
          <c:marker>
            <c:symbol val="none"/>
          </c:marker>
          <c:xVal>
            <c:numRef>
              <c:f>DEA_All_Sites_Ref!$B$83:$CDT$83</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DEA_All_Sites_Ref!$B$84:$CDT$84</c:f>
              <c:numCache>
                <c:formatCode>0.00E+00</c:formatCode>
                <c:ptCount val="2151"/>
                <c:pt idx="0">
                  <c:v>7.3871403083701895E-2</c:v>
                </c:pt>
                <c:pt idx="1">
                  <c:v>7.4347735496394396E-2</c:v>
                </c:pt>
                <c:pt idx="2">
                  <c:v>7.5224048241793906E-2</c:v>
                </c:pt>
                <c:pt idx="3">
                  <c:v>7.6176183254877197E-2</c:v>
                </c:pt>
                <c:pt idx="4">
                  <c:v>7.5863954693552199E-2</c:v>
                </c:pt>
                <c:pt idx="5">
                  <c:v>7.6286850428748804E-2</c:v>
                </c:pt>
                <c:pt idx="6">
                  <c:v>7.6896159457742197E-2</c:v>
                </c:pt>
                <c:pt idx="7">
                  <c:v>7.7530497242211893E-2</c:v>
                </c:pt>
                <c:pt idx="8">
                  <c:v>7.8272042092001795E-2</c:v>
                </c:pt>
                <c:pt idx="9">
                  <c:v>7.8954903768089599E-2</c:v>
                </c:pt>
                <c:pt idx="10">
                  <c:v>7.9206319491581495E-2</c:v>
                </c:pt>
                <c:pt idx="11">
                  <c:v>7.9430465647281498E-2</c:v>
                </c:pt>
                <c:pt idx="12">
                  <c:v>7.9758241947651201E-2</c:v>
                </c:pt>
                <c:pt idx="13">
                  <c:v>8.0348209750245897E-2</c:v>
                </c:pt>
                <c:pt idx="14">
                  <c:v>8.0581166526295503E-2</c:v>
                </c:pt>
                <c:pt idx="15">
                  <c:v>8.0894628655620707E-2</c:v>
                </c:pt>
                <c:pt idx="16">
                  <c:v>8.1429566261709399E-2</c:v>
                </c:pt>
                <c:pt idx="17">
                  <c:v>8.1763768435784104E-2</c:v>
                </c:pt>
                <c:pt idx="18">
                  <c:v>8.2071443359171298E-2</c:v>
                </c:pt>
                <c:pt idx="19">
                  <c:v>8.2431007329004394E-2</c:v>
                </c:pt>
                <c:pt idx="20">
                  <c:v>8.3027978746708794E-2</c:v>
                </c:pt>
                <c:pt idx="21">
                  <c:v>8.3550301781498096E-2</c:v>
                </c:pt>
                <c:pt idx="22">
                  <c:v>8.4074610375527395E-2</c:v>
                </c:pt>
                <c:pt idx="23">
                  <c:v>8.4576650826736502E-2</c:v>
                </c:pt>
                <c:pt idx="24">
                  <c:v>8.4954096297880199E-2</c:v>
                </c:pt>
                <c:pt idx="25">
                  <c:v>8.5340652461154104E-2</c:v>
                </c:pt>
                <c:pt idx="26">
                  <c:v>8.58523586477139E-2</c:v>
                </c:pt>
                <c:pt idx="27">
                  <c:v>8.6320935573091201E-2</c:v>
                </c:pt>
                <c:pt idx="28">
                  <c:v>8.6840287281334402E-2</c:v>
                </c:pt>
                <c:pt idx="29">
                  <c:v>8.7207089580488506E-2</c:v>
                </c:pt>
                <c:pt idx="30">
                  <c:v>8.7733330268666504E-2</c:v>
                </c:pt>
                <c:pt idx="31">
                  <c:v>8.8467568987100606E-2</c:v>
                </c:pt>
                <c:pt idx="32">
                  <c:v>8.8777658382436397E-2</c:v>
                </c:pt>
                <c:pt idx="33">
                  <c:v>8.9245724505362695E-2</c:v>
                </c:pt>
                <c:pt idx="34">
                  <c:v>8.9894932535659902E-2</c:v>
                </c:pt>
                <c:pt idx="35">
                  <c:v>9.0625119824642705E-2</c:v>
                </c:pt>
                <c:pt idx="36">
                  <c:v>9.1169025239713E-2</c:v>
                </c:pt>
                <c:pt idx="37">
                  <c:v>9.1624919678549202E-2</c:v>
                </c:pt>
                <c:pt idx="38">
                  <c:v>9.2147739141989204E-2</c:v>
                </c:pt>
                <c:pt idx="39">
                  <c:v>9.25848714613242E-2</c:v>
                </c:pt>
                <c:pt idx="40">
                  <c:v>9.3134370261824098E-2</c:v>
                </c:pt>
                <c:pt idx="41">
                  <c:v>9.3705939692031101E-2</c:v>
                </c:pt>
                <c:pt idx="42">
                  <c:v>9.4307561998658695E-2</c:v>
                </c:pt>
                <c:pt idx="43">
                  <c:v>9.48803056688938E-2</c:v>
                </c:pt>
                <c:pt idx="44">
                  <c:v>9.5415762209641597E-2</c:v>
                </c:pt>
                <c:pt idx="45">
                  <c:v>9.5806454963682897E-2</c:v>
                </c:pt>
                <c:pt idx="46">
                  <c:v>9.6191822051679296E-2</c:v>
                </c:pt>
                <c:pt idx="47">
                  <c:v>9.6702301281655897E-2</c:v>
                </c:pt>
                <c:pt idx="48">
                  <c:v>9.7208168288197699E-2</c:v>
                </c:pt>
                <c:pt idx="49">
                  <c:v>9.7669138795702007E-2</c:v>
                </c:pt>
                <c:pt idx="50">
                  <c:v>9.7980831015860095E-2</c:v>
                </c:pt>
                <c:pt idx="51">
                  <c:v>9.8283647868172799E-2</c:v>
                </c:pt>
                <c:pt idx="52">
                  <c:v>9.8618103090725495E-2</c:v>
                </c:pt>
                <c:pt idx="53">
                  <c:v>9.9023533096135097E-2</c:v>
                </c:pt>
                <c:pt idx="54">
                  <c:v>9.9373277015004993E-2</c:v>
                </c:pt>
                <c:pt idx="55">
                  <c:v>9.9729357333510196E-2</c:v>
                </c:pt>
                <c:pt idx="56">
                  <c:v>0.100123909755165</c:v>
                </c:pt>
                <c:pt idx="57">
                  <c:v>0.10050927303619001</c:v>
                </c:pt>
                <c:pt idx="58">
                  <c:v>0.100910376120602</c:v>
                </c:pt>
                <c:pt idx="59">
                  <c:v>0.10124348549201399</c:v>
                </c:pt>
                <c:pt idx="60">
                  <c:v>0.101694940640861</c:v>
                </c:pt>
                <c:pt idx="61">
                  <c:v>0.102164138048432</c:v>
                </c:pt>
                <c:pt idx="62">
                  <c:v>0.102517351691871</c:v>
                </c:pt>
                <c:pt idx="63">
                  <c:v>0.10286262498887599</c:v>
                </c:pt>
                <c:pt idx="64">
                  <c:v>0.103147548801754</c:v>
                </c:pt>
                <c:pt idx="65">
                  <c:v>0.103569327547088</c:v>
                </c:pt>
                <c:pt idx="66">
                  <c:v>0.10399597293707399</c:v>
                </c:pt>
                <c:pt idx="67">
                  <c:v>0.104428450265068</c:v>
                </c:pt>
                <c:pt idx="68">
                  <c:v>0.104817264605213</c:v>
                </c:pt>
                <c:pt idx="69">
                  <c:v>0.10513588545864599</c:v>
                </c:pt>
                <c:pt idx="70">
                  <c:v>0.10552552950873099</c:v>
                </c:pt>
                <c:pt idx="71">
                  <c:v>0.10590689155996599</c:v>
                </c:pt>
                <c:pt idx="72">
                  <c:v>0.106300868785677</c:v>
                </c:pt>
                <c:pt idx="73">
                  <c:v>0.10675769372680401</c:v>
                </c:pt>
                <c:pt idx="74">
                  <c:v>0.10717050049957499</c:v>
                </c:pt>
                <c:pt idx="75">
                  <c:v>0.10758466441584399</c:v>
                </c:pt>
                <c:pt idx="76">
                  <c:v>0.107991834962007</c:v>
                </c:pt>
                <c:pt idx="77">
                  <c:v>0.108385166094892</c:v>
                </c:pt>
                <c:pt idx="78">
                  <c:v>0.108761072132515</c:v>
                </c:pt>
                <c:pt idx="79">
                  <c:v>0.10919860028876199</c:v>
                </c:pt>
                <c:pt idx="80">
                  <c:v>0.109634803053408</c:v>
                </c:pt>
                <c:pt idx="81">
                  <c:v>0.110081735258598</c:v>
                </c:pt>
                <c:pt idx="82">
                  <c:v>0.11052888811407301</c:v>
                </c:pt>
                <c:pt idx="83">
                  <c:v>0.110945545785019</c:v>
                </c:pt>
                <c:pt idx="84">
                  <c:v>0.11133064090391501</c:v>
                </c:pt>
                <c:pt idx="85">
                  <c:v>0.111643188622293</c:v>
                </c:pt>
                <c:pt idx="86">
                  <c:v>0.11198119038222699</c:v>
                </c:pt>
                <c:pt idx="87">
                  <c:v>0.112314109572915</c:v>
                </c:pt>
                <c:pt idx="88">
                  <c:v>0.112707693448782</c:v>
                </c:pt>
                <c:pt idx="89">
                  <c:v>0.11309509258435201</c:v>
                </c:pt>
                <c:pt idx="90">
                  <c:v>0.113442328348542</c:v>
                </c:pt>
                <c:pt idx="91">
                  <c:v>0.113778850563185</c:v>
                </c:pt>
                <c:pt idx="92">
                  <c:v>0.11413955066864</c:v>
                </c:pt>
                <c:pt idx="93">
                  <c:v>0.114457387034915</c:v>
                </c:pt>
                <c:pt idx="94">
                  <c:v>0.114842766236529</c:v>
                </c:pt>
                <c:pt idx="95">
                  <c:v>0.115226780195252</c:v>
                </c:pt>
                <c:pt idx="96">
                  <c:v>0.11558945643602</c:v>
                </c:pt>
                <c:pt idx="97">
                  <c:v>0.115955734808773</c:v>
                </c:pt>
                <c:pt idx="98">
                  <c:v>0.11628965788771201</c:v>
                </c:pt>
                <c:pt idx="99">
                  <c:v>0.116639269717079</c:v>
                </c:pt>
                <c:pt idx="100">
                  <c:v>0.117021701728081</c:v>
                </c:pt>
                <c:pt idx="101">
                  <c:v>0.11744572852942201</c:v>
                </c:pt>
                <c:pt idx="102">
                  <c:v>0.117873508598727</c:v>
                </c:pt>
                <c:pt idx="103">
                  <c:v>0.11828559317951801</c:v>
                </c:pt>
                <c:pt idx="104">
                  <c:v>0.11872113722884001</c:v>
                </c:pt>
                <c:pt idx="105">
                  <c:v>0.11912413286951801</c:v>
                </c:pt>
                <c:pt idx="106">
                  <c:v>0.119524253363023</c:v>
                </c:pt>
                <c:pt idx="107">
                  <c:v>0.119949846748583</c:v>
                </c:pt>
                <c:pt idx="108">
                  <c:v>0.12036119038884301</c:v>
                </c:pt>
                <c:pt idx="109">
                  <c:v>0.120761495182051</c:v>
                </c:pt>
                <c:pt idx="110">
                  <c:v>0.121134615468535</c:v>
                </c:pt>
                <c:pt idx="111">
                  <c:v>0.12151473539867801</c:v>
                </c:pt>
                <c:pt idx="112">
                  <c:v>0.121868203191523</c:v>
                </c:pt>
                <c:pt idx="113">
                  <c:v>0.122201218093367</c:v>
                </c:pt>
                <c:pt idx="114">
                  <c:v>0.122537925117681</c:v>
                </c:pt>
                <c:pt idx="115">
                  <c:v>0.122830690865119</c:v>
                </c:pt>
                <c:pt idx="116">
                  <c:v>0.123160875261643</c:v>
                </c:pt>
                <c:pt idx="117">
                  <c:v>0.123482617246903</c:v>
                </c:pt>
                <c:pt idx="118">
                  <c:v>0.123779484089447</c:v>
                </c:pt>
                <c:pt idx="119">
                  <c:v>0.124082290996386</c:v>
                </c:pt>
                <c:pt idx="120">
                  <c:v>0.124398494329283</c:v>
                </c:pt>
                <c:pt idx="121">
                  <c:v>0.124702906987305</c:v>
                </c:pt>
                <c:pt idx="122">
                  <c:v>0.124976560096853</c:v>
                </c:pt>
                <c:pt idx="123">
                  <c:v>0.125260859575722</c:v>
                </c:pt>
                <c:pt idx="124">
                  <c:v>0.125545362023816</c:v>
                </c:pt>
                <c:pt idx="125">
                  <c:v>0.12582543154596601</c:v>
                </c:pt>
                <c:pt idx="126">
                  <c:v>0.12608122958590301</c:v>
                </c:pt>
                <c:pt idx="127">
                  <c:v>0.12635220455651799</c:v>
                </c:pt>
                <c:pt idx="128">
                  <c:v>0.12664348184135599</c:v>
                </c:pt>
                <c:pt idx="129">
                  <c:v>0.12692944104935899</c:v>
                </c:pt>
                <c:pt idx="130">
                  <c:v>0.12719605493120401</c:v>
                </c:pt>
                <c:pt idx="131">
                  <c:v>0.127448891467178</c:v>
                </c:pt>
                <c:pt idx="132">
                  <c:v>0.127729046983278</c:v>
                </c:pt>
                <c:pt idx="133">
                  <c:v>0.12800408470002</c:v>
                </c:pt>
                <c:pt idx="134">
                  <c:v>0.128294407691215</c:v>
                </c:pt>
                <c:pt idx="135">
                  <c:v>0.128596953081583</c:v>
                </c:pt>
                <c:pt idx="136">
                  <c:v>0.12889445643467201</c:v>
                </c:pt>
                <c:pt idx="137">
                  <c:v>0.12921421211363099</c:v>
                </c:pt>
                <c:pt idx="138">
                  <c:v>0.12951144155250199</c:v>
                </c:pt>
                <c:pt idx="139">
                  <c:v>0.129769626179076</c:v>
                </c:pt>
                <c:pt idx="140">
                  <c:v>0.130016418128754</c:v>
                </c:pt>
                <c:pt idx="141">
                  <c:v>0.130271274760624</c:v>
                </c:pt>
                <c:pt idx="142">
                  <c:v>0.13052799857735201</c:v>
                </c:pt>
                <c:pt idx="143">
                  <c:v>0.13079521715997</c:v>
                </c:pt>
                <c:pt idx="144">
                  <c:v>0.13105966599236399</c:v>
                </c:pt>
                <c:pt idx="145">
                  <c:v>0.131324799460144</c:v>
                </c:pt>
                <c:pt idx="146">
                  <c:v>0.131567892947204</c:v>
                </c:pt>
                <c:pt idx="147">
                  <c:v>0.131823548712908</c:v>
                </c:pt>
                <c:pt idx="148">
                  <c:v>0.13210859617029799</c:v>
                </c:pt>
                <c:pt idx="149">
                  <c:v>0.132399260634007</c:v>
                </c:pt>
                <c:pt idx="150">
                  <c:v>0.132694313786407</c:v>
                </c:pt>
                <c:pt idx="151">
                  <c:v>0.13298667402627001</c:v>
                </c:pt>
                <c:pt idx="152">
                  <c:v>0.13328415067910299</c:v>
                </c:pt>
                <c:pt idx="153">
                  <c:v>0.13357668268377201</c:v>
                </c:pt>
                <c:pt idx="154">
                  <c:v>0.13385794677759999</c:v>
                </c:pt>
                <c:pt idx="155">
                  <c:v>0.134114183359345</c:v>
                </c:pt>
                <c:pt idx="156">
                  <c:v>0.13438360037661201</c:v>
                </c:pt>
                <c:pt idx="157">
                  <c:v>0.13466254145323001</c:v>
                </c:pt>
                <c:pt idx="158">
                  <c:v>0.134945756367022</c:v>
                </c:pt>
                <c:pt idx="159">
                  <c:v>0.13524030369350801</c:v>
                </c:pt>
                <c:pt idx="160">
                  <c:v>0.13549637989023999</c:v>
                </c:pt>
                <c:pt idx="161">
                  <c:v>0.135785425778783</c:v>
                </c:pt>
                <c:pt idx="162">
                  <c:v>0.13606074020154801</c:v>
                </c:pt>
                <c:pt idx="163">
                  <c:v>0.13631360884096699</c:v>
                </c:pt>
                <c:pt idx="164">
                  <c:v>0.13660044587136499</c:v>
                </c:pt>
                <c:pt idx="165">
                  <c:v>0.13688100502110401</c:v>
                </c:pt>
                <c:pt idx="166">
                  <c:v>0.137155097853186</c:v>
                </c:pt>
                <c:pt idx="167">
                  <c:v>0.13743834252543999</c:v>
                </c:pt>
                <c:pt idx="168">
                  <c:v>0.137706537439367</c:v>
                </c:pt>
                <c:pt idx="169">
                  <c:v>0.13800577804169301</c:v>
                </c:pt>
                <c:pt idx="170">
                  <c:v>0.13830129456234999</c:v>
                </c:pt>
                <c:pt idx="171">
                  <c:v>0.13856825417575699</c:v>
                </c:pt>
                <c:pt idx="172">
                  <c:v>0.138840163488472</c:v>
                </c:pt>
                <c:pt idx="173">
                  <c:v>0.13909457536700401</c:v>
                </c:pt>
                <c:pt idx="174">
                  <c:v>0.13931760120919601</c:v>
                </c:pt>
                <c:pt idx="175">
                  <c:v>0.13954193086678601</c:v>
                </c:pt>
                <c:pt idx="176">
                  <c:v>0.13982546335680299</c:v>
                </c:pt>
                <c:pt idx="177">
                  <c:v>0.14012257884555601</c:v>
                </c:pt>
                <c:pt idx="178">
                  <c:v>0.140408363222634</c:v>
                </c:pt>
                <c:pt idx="179">
                  <c:v>0.14065957393474501</c:v>
                </c:pt>
                <c:pt idx="180">
                  <c:v>0.14091157840150301</c:v>
                </c:pt>
                <c:pt idx="181">
                  <c:v>0.14118328422685</c:v>
                </c:pt>
                <c:pt idx="182">
                  <c:v>0.14143783802625201</c:v>
                </c:pt>
                <c:pt idx="183">
                  <c:v>0.141696924193976</c:v>
                </c:pt>
                <c:pt idx="184">
                  <c:v>0.14197201793068501</c:v>
                </c:pt>
                <c:pt idx="185">
                  <c:v>0.14226374037693401</c:v>
                </c:pt>
                <c:pt idx="186">
                  <c:v>0.142550867937106</c:v>
                </c:pt>
                <c:pt idx="187">
                  <c:v>0.14282491487517401</c:v>
                </c:pt>
                <c:pt idx="188">
                  <c:v>0.14308220034628299</c:v>
                </c:pt>
                <c:pt idx="189">
                  <c:v>0.143319516357403</c:v>
                </c:pt>
                <c:pt idx="190">
                  <c:v>0.143596379437643</c:v>
                </c:pt>
                <c:pt idx="191">
                  <c:v>0.14387614444055499</c:v>
                </c:pt>
                <c:pt idx="192">
                  <c:v>0.14414360368149401</c:v>
                </c:pt>
                <c:pt idx="193">
                  <c:v>0.144413957712892</c:v>
                </c:pt>
                <c:pt idx="194">
                  <c:v>0.144649696034643</c:v>
                </c:pt>
                <c:pt idx="195">
                  <c:v>0.14488676901723099</c:v>
                </c:pt>
                <c:pt idx="196">
                  <c:v>0.145119828044004</c:v>
                </c:pt>
                <c:pt idx="197">
                  <c:v>0.14534049720477399</c:v>
                </c:pt>
                <c:pt idx="198">
                  <c:v>0.14556529906912599</c:v>
                </c:pt>
                <c:pt idx="199">
                  <c:v>0.14579526021889799</c:v>
                </c:pt>
                <c:pt idx="200">
                  <c:v>0.146017495869876</c:v>
                </c:pt>
                <c:pt idx="201">
                  <c:v>0.146279665082576</c:v>
                </c:pt>
                <c:pt idx="202">
                  <c:v>0.14651986859714899</c:v>
                </c:pt>
                <c:pt idx="203">
                  <c:v>0.14672177878692599</c:v>
                </c:pt>
                <c:pt idx="204">
                  <c:v>0.14693574236651699</c:v>
                </c:pt>
                <c:pt idx="205">
                  <c:v>0.147178237676204</c:v>
                </c:pt>
                <c:pt idx="206">
                  <c:v>0.14744183244242001</c:v>
                </c:pt>
                <c:pt idx="207">
                  <c:v>0.14770966059021601</c:v>
                </c:pt>
                <c:pt idx="208">
                  <c:v>0.147958025456603</c:v>
                </c:pt>
                <c:pt idx="209">
                  <c:v>0.14817971687134501</c:v>
                </c:pt>
                <c:pt idx="210">
                  <c:v>0.14838652010974501</c:v>
                </c:pt>
                <c:pt idx="211">
                  <c:v>0.14859895787959301</c:v>
                </c:pt>
                <c:pt idx="212">
                  <c:v>0.148807899557306</c:v>
                </c:pt>
                <c:pt idx="213">
                  <c:v>0.14901747246935801</c:v>
                </c:pt>
                <c:pt idx="214">
                  <c:v>0.14923219084063599</c:v>
                </c:pt>
                <c:pt idx="215">
                  <c:v>0.14947032075886399</c:v>
                </c:pt>
                <c:pt idx="216">
                  <c:v>0.149716225282436</c:v>
                </c:pt>
                <c:pt idx="217">
                  <c:v>0.14992617880233799</c:v>
                </c:pt>
                <c:pt idx="218">
                  <c:v>0.15011135285176699</c:v>
                </c:pt>
                <c:pt idx="219">
                  <c:v>0.15034449050265</c:v>
                </c:pt>
                <c:pt idx="220">
                  <c:v>0.150566547571133</c:v>
                </c:pt>
                <c:pt idx="221">
                  <c:v>0.15077082436503</c:v>
                </c:pt>
                <c:pt idx="222">
                  <c:v>0.15097132319795001</c:v>
                </c:pt>
                <c:pt idx="223">
                  <c:v>0.15115738367979001</c:v>
                </c:pt>
                <c:pt idx="224">
                  <c:v>0.15133186979600499</c:v>
                </c:pt>
                <c:pt idx="225">
                  <c:v>0.15149919206097201</c:v>
                </c:pt>
                <c:pt idx="226">
                  <c:v>0.15168137568180601</c:v>
                </c:pt>
                <c:pt idx="227">
                  <c:v>0.15186280952915601</c:v>
                </c:pt>
                <c:pt idx="228">
                  <c:v>0.15203110729310401</c:v>
                </c:pt>
                <c:pt idx="229">
                  <c:v>0.15220431217625999</c:v>
                </c:pt>
                <c:pt idx="230">
                  <c:v>0.15240478223022999</c:v>
                </c:pt>
                <c:pt idx="231">
                  <c:v>0.152600746981257</c:v>
                </c:pt>
                <c:pt idx="232">
                  <c:v>0.15279032214652899</c:v>
                </c:pt>
                <c:pt idx="233">
                  <c:v>0.152981836754746</c:v>
                </c:pt>
                <c:pt idx="234">
                  <c:v>0.15319917080144399</c:v>
                </c:pt>
                <c:pt idx="235">
                  <c:v>0.153426887219763</c:v>
                </c:pt>
                <c:pt idx="236">
                  <c:v>0.15363908730668299</c:v>
                </c:pt>
                <c:pt idx="237">
                  <c:v>0.15382954291565001</c:v>
                </c:pt>
                <c:pt idx="238">
                  <c:v>0.15406107556120499</c:v>
                </c:pt>
                <c:pt idx="239">
                  <c:v>0.15430255324022801</c:v>
                </c:pt>
                <c:pt idx="240">
                  <c:v>0.15451403889625001</c:v>
                </c:pt>
                <c:pt idx="241">
                  <c:v>0.154748285174582</c:v>
                </c:pt>
                <c:pt idx="242">
                  <c:v>0.15496278254261001</c:v>
                </c:pt>
                <c:pt idx="243">
                  <c:v>0.155119423885722</c:v>
                </c:pt>
                <c:pt idx="244">
                  <c:v>0.15523619285019599</c:v>
                </c:pt>
                <c:pt idx="245">
                  <c:v>0.15537299870809099</c:v>
                </c:pt>
                <c:pt idx="246">
                  <c:v>0.15553562236726001</c:v>
                </c:pt>
                <c:pt idx="247">
                  <c:v>0.155715289751061</c:v>
                </c:pt>
                <c:pt idx="248">
                  <c:v>0.15587291193823499</c:v>
                </c:pt>
                <c:pt idx="249">
                  <c:v>0.15603506093271099</c:v>
                </c:pt>
                <c:pt idx="250">
                  <c:v>0.15621740705319101</c:v>
                </c:pt>
                <c:pt idx="251">
                  <c:v>0.15643443319379399</c:v>
                </c:pt>
                <c:pt idx="252">
                  <c:v>0.15661748900831299</c:v>
                </c:pt>
                <c:pt idx="253">
                  <c:v>0.156812626094959</c:v>
                </c:pt>
                <c:pt idx="254">
                  <c:v>0.157018717466752</c:v>
                </c:pt>
                <c:pt idx="255">
                  <c:v>0.15723423377543699</c:v>
                </c:pt>
                <c:pt idx="256">
                  <c:v>0.15742552345910699</c:v>
                </c:pt>
                <c:pt idx="257">
                  <c:v>0.157571736480766</c:v>
                </c:pt>
                <c:pt idx="258">
                  <c:v>0.15770035253696199</c:v>
                </c:pt>
                <c:pt idx="259">
                  <c:v>0.15787142089785899</c:v>
                </c:pt>
                <c:pt idx="260">
                  <c:v>0.15807028285001701</c:v>
                </c:pt>
                <c:pt idx="261">
                  <c:v>0.15829866352053801</c:v>
                </c:pt>
                <c:pt idx="262">
                  <c:v>0.15854589225899501</c:v>
                </c:pt>
                <c:pt idx="263">
                  <c:v>0.158774556677586</c:v>
                </c:pt>
                <c:pt idx="264">
                  <c:v>0.15899772460142</c:v>
                </c:pt>
                <c:pt idx="265">
                  <c:v>0.15920733145121099</c:v>
                </c:pt>
                <c:pt idx="266">
                  <c:v>0.15939072242590599</c:v>
                </c:pt>
                <c:pt idx="267">
                  <c:v>0.159569536407447</c:v>
                </c:pt>
                <c:pt idx="268">
                  <c:v>0.15974814501725901</c:v>
                </c:pt>
                <c:pt idx="269">
                  <c:v>0.15993527233450699</c:v>
                </c:pt>
                <c:pt idx="270">
                  <c:v>0.160147545279864</c:v>
                </c:pt>
                <c:pt idx="271">
                  <c:v>0.160367349777466</c:v>
                </c:pt>
                <c:pt idx="272">
                  <c:v>0.160593703374906</c:v>
                </c:pt>
                <c:pt idx="273">
                  <c:v>0.16080911691229199</c:v>
                </c:pt>
                <c:pt idx="274">
                  <c:v>0.16098199229136201</c:v>
                </c:pt>
                <c:pt idx="275">
                  <c:v>0.161180449157587</c:v>
                </c:pt>
                <c:pt idx="276">
                  <c:v>0.161400974889084</c:v>
                </c:pt>
                <c:pt idx="277">
                  <c:v>0.16159714538147801</c:v>
                </c:pt>
                <c:pt idx="278">
                  <c:v>0.16182815405794601</c:v>
                </c:pt>
                <c:pt idx="279">
                  <c:v>0.16207883676635301</c:v>
                </c:pt>
                <c:pt idx="280">
                  <c:v>0.162314902946328</c:v>
                </c:pt>
                <c:pt idx="281">
                  <c:v>0.16256055483175499</c:v>
                </c:pt>
                <c:pt idx="282">
                  <c:v>0.16279165540312199</c:v>
                </c:pt>
                <c:pt idx="283">
                  <c:v>0.16300608279714701</c:v>
                </c:pt>
                <c:pt idx="284">
                  <c:v>0.16321641482003599</c:v>
                </c:pt>
                <c:pt idx="285">
                  <c:v>0.16341060163832699</c:v>
                </c:pt>
                <c:pt idx="286">
                  <c:v>0.16362853620243401</c:v>
                </c:pt>
                <c:pt idx="287">
                  <c:v>0.16385482507567301</c:v>
                </c:pt>
                <c:pt idx="288">
                  <c:v>0.16403906695109499</c:v>
                </c:pt>
                <c:pt idx="289">
                  <c:v>0.164251045934343</c:v>
                </c:pt>
                <c:pt idx="290">
                  <c:v>0.16449101924383799</c:v>
                </c:pt>
                <c:pt idx="291">
                  <c:v>0.16473394163143701</c:v>
                </c:pt>
                <c:pt idx="292">
                  <c:v>0.16494287543525099</c:v>
                </c:pt>
                <c:pt idx="293">
                  <c:v>0.16517732462881099</c:v>
                </c:pt>
                <c:pt idx="294">
                  <c:v>0.165420899317864</c:v>
                </c:pt>
                <c:pt idx="295">
                  <c:v>0.165656903609223</c:v>
                </c:pt>
                <c:pt idx="296">
                  <c:v>0.165948665718708</c:v>
                </c:pt>
                <c:pt idx="297">
                  <c:v>0.16624921920388699</c:v>
                </c:pt>
                <c:pt idx="298">
                  <c:v>0.16650494627107301</c:v>
                </c:pt>
                <c:pt idx="299">
                  <c:v>0.166676512064202</c:v>
                </c:pt>
                <c:pt idx="300">
                  <c:v>0.16684397411713101</c:v>
                </c:pt>
                <c:pt idx="301">
                  <c:v>0.16706558177787101</c:v>
                </c:pt>
                <c:pt idx="302">
                  <c:v>0.16736324817804199</c:v>
                </c:pt>
                <c:pt idx="303">
                  <c:v>0.167648012800726</c:v>
                </c:pt>
                <c:pt idx="304">
                  <c:v>0.16788232113483501</c:v>
                </c:pt>
                <c:pt idx="305">
                  <c:v>0.16809868052906299</c:v>
                </c:pt>
                <c:pt idx="306">
                  <c:v>0.16834761305403401</c:v>
                </c:pt>
                <c:pt idx="307">
                  <c:v>0.168645884270793</c:v>
                </c:pt>
                <c:pt idx="308">
                  <c:v>0.16890699013216001</c:v>
                </c:pt>
                <c:pt idx="309">
                  <c:v>0.169109523181597</c:v>
                </c:pt>
                <c:pt idx="310">
                  <c:v>0.16930060723427001</c:v>
                </c:pt>
                <c:pt idx="311">
                  <c:v>0.16955321723986699</c:v>
                </c:pt>
                <c:pt idx="312">
                  <c:v>0.16981614559483599</c:v>
                </c:pt>
                <c:pt idx="313">
                  <c:v>0.17004660858105</c:v>
                </c:pt>
                <c:pt idx="314">
                  <c:v>0.17027466777205</c:v>
                </c:pt>
                <c:pt idx="315">
                  <c:v>0.17053858514288101</c:v>
                </c:pt>
                <c:pt idx="316">
                  <c:v>0.17077433223661001</c:v>
                </c:pt>
                <c:pt idx="317">
                  <c:v>0.17093870166064601</c:v>
                </c:pt>
                <c:pt idx="318">
                  <c:v>0.17117642626489199</c:v>
                </c:pt>
                <c:pt idx="319">
                  <c:v>0.17146947917883501</c:v>
                </c:pt>
                <c:pt idx="320">
                  <c:v>0.17176672618436201</c:v>
                </c:pt>
                <c:pt idx="321">
                  <c:v>0.17198457410979201</c:v>
                </c:pt>
                <c:pt idx="322">
                  <c:v>0.172300795033941</c:v>
                </c:pt>
                <c:pt idx="323">
                  <c:v>0.172643379178753</c:v>
                </c:pt>
                <c:pt idx="324">
                  <c:v>0.172928416563042</c:v>
                </c:pt>
                <c:pt idx="325">
                  <c:v>0.173138170742624</c:v>
                </c:pt>
                <c:pt idx="326">
                  <c:v>0.17341928503781201</c:v>
                </c:pt>
                <c:pt idx="327">
                  <c:v>0.173735319733166</c:v>
                </c:pt>
                <c:pt idx="328">
                  <c:v>0.17397776315239799</c:v>
                </c:pt>
                <c:pt idx="329">
                  <c:v>0.17423406658594801</c:v>
                </c:pt>
                <c:pt idx="330">
                  <c:v>0.17452833595131201</c:v>
                </c:pt>
                <c:pt idx="331">
                  <c:v>0.174850865622035</c:v>
                </c:pt>
                <c:pt idx="332">
                  <c:v>0.17512452517330501</c:v>
                </c:pt>
                <c:pt idx="333">
                  <c:v>0.175378513601296</c:v>
                </c:pt>
                <c:pt idx="334">
                  <c:v>0.17565739007888001</c:v>
                </c:pt>
                <c:pt idx="335">
                  <c:v>0.17596153661622699</c:v>
                </c:pt>
                <c:pt idx="336">
                  <c:v>0.17621061188287099</c:v>
                </c:pt>
                <c:pt idx="337">
                  <c:v>0.17645551876202301</c:v>
                </c:pt>
                <c:pt idx="338">
                  <c:v>0.176721485071033</c:v>
                </c:pt>
                <c:pt idx="339">
                  <c:v>0.17702177968972699</c:v>
                </c:pt>
                <c:pt idx="340">
                  <c:v>0.17732002705838201</c:v>
                </c:pt>
                <c:pt idx="341">
                  <c:v>0.17759858269370701</c:v>
                </c:pt>
                <c:pt idx="342">
                  <c:v>0.17787174609859299</c:v>
                </c:pt>
                <c:pt idx="343">
                  <c:v>0.178174774101544</c:v>
                </c:pt>
                <c:pt idx="344">
                  <c:v>0.17848327667282099</c:v>
                </c:pt>
                <c:pt idx="345">
                  <c:v>0.178772022264166</c:v>
                </c:pt>
                <c:pt idx="346">
                  <c:v>0.17904157202051499</c:v>
                </c:pt>
                <c:pt idx="347">
                  <c:v>0.179379104878122</c:v>
                </c:pt>
                <c:pt idx="348">
                  <c:v>0.17968076623517701</c:v>
                </c:pt>
                <c:pt idx="349">
                  <c:v>0.17993474226168699</c:v>
                </c:pt>
                <c:pt idx="350">
                  <c:v>0.18016808069731</c:v>
                </c:pt>
                <c:pt idx="351">
                  <c:v>0.180392363782135</c:v>
                </c:pt>
                <c:pt idx="352">
                  <c:v>0.18067029385466499</c:v>
                </c:pt>
                <c:pt idx="353">
                  <c:v>0.180994469166081</c:v>
                </c:pt>
                <c:pt idx="354">
                  <c:v>0.181290506970364</c:v>
                </c:pt>
                <c:pt idx="355">
                  <c:v>0.18158330019454499</c:v>
                </c:pt>
                <c:pt idx="356">
                  <c:v>0.181872600979784</c:v>
                </c:pt>
                <c:pt idx="357">
                  <c:v>0.18216589513923701</c:v>
                </c:pt>
                <c:pt idx="358">
                  <c:v>0.182502501798258</c:v>
                </c:pt>
                <c:pt idx="359">
                  <c:v>0.182787120869328</c:v>
                </c:pt>
                <c:pt idx="360">
                  <c:v>0.18298866556989901</c:v>
                </c:pt>
                <c:pt idx="361">
                  <c:v>0.18314448203443201</c:v>
                </c:pt>
                <c:pt idx="362">
                  <c:v>0.18340921008479799</c:v>
                </c:pt>
                <c:pt idx="363">
                  <c:v>0.18374293174221901</c:v>
                </c:pt>
                <c:pt idx="364">
                  <c:v>0.18410385705903401</c:v>
                </c:pt>
                <c:pt idx="365">
                  <c:v>0.18446749828978901</c:v>
                </c:pt>
                <c:pt idx="366">
                  <c:v>0.18482076103519501</c:v>
                </c:pt>
                <c:pt idx="367">
                  <c:v>0.18521559714107999</c:v>
                </c:pt>
                <c:pt idx="368">
                  <c:v>0.185655825377292</c:v>
                </c:pt>
                <c:pt idx="369">
                  <c:v>0.18603042938653</c:v>
                </c:pt>
                <c:pt idx="370">
                  <c:v>0.18624339106094401</c:v>
                </c:pt>
                <c:pt idx="371">
                  <c:v>0.186382193599647</c:v>
                </c:pt>
                <c:pt idx="372">
                  <c:v>0.186598756654689</c:v>
                </c:pt>
                <c:pt idx="373">
                  <c:v>0.18692047351180699</c:v>
                </c:pt>
                <c:pt idx="374">
                  <c:v>0.18730754414915199</c:v>
                </c:pt>
                <c:pt idx="375">
                  <c:v>0.187688458796128</c:v>
                </c:pt>
                <c:pt idx="376">
                  <c:v>0.18800860943977199</c:v>
                </c:pt>
                <c:pt idx="377">
                  <c:v>0.18834057554957201</c:v>
                </c:pt>
                <c:pt idx="378">
                  <c:v>0.188632131224197</c:v>
                </c:pt>
                <c:pt idx="379">
                  <c:v>0.188857231740787</c:v>
                </c:pt>
                <c:pt idx="380">
                  <c:v>0.18910546335383499</c:v>
                </c:pt>
                <c:pt idx="381">
                  <c:v>0.18937503211273701</c:v>
                </c:pt>
                <c:pt idx="382">
                  <c:v>0.189638563868466</c:v>
                </c:pt>
                <c:pt idx="383">
                  <c:v>0.18987045224496499</c:v>
                </c:pt>
                <c:pt idx="384">
                  <c:v>0.19012931938758601</c:v>
                </c:pt>
                <c:pt idx="385">
                  <c:v>0.19039458578517701</c:v>
                </c:pt>
                <c:pt idx="386">
                  <c:v>0.190646593786161</c:v>
                </c:pt>
                <c:pt idx="387">
                  <c:v>0.19087204027424501</c:v>
                </c:pt>
                <c:pt idx="388">
                  <c:v>0.19109463026946899</c:v>
                </c:pt>
                <c:pt idx="389">
                  <c:v>0.191386263998964</c:v>
                </c:pt>
                <c:pt idx="390">
                  <c:v>0.191757215321954</c:v>
                </c:pt>
                <c:pt idx="391">
                  <c:v>0.192086197585809</c:v>
                </c:pt>
                <c:pt idx="392">
                  <c:v>0.19242513600979899</c:v>
                </c:pt>
                <c:pt idx="393">
                  <c:v>0.192758769952176</c:v>
                </c:pt>
                <c:pt idx="394">
                  <c:v>0.19306407577714499</c:v>
                </c:pt>
                <c:pt idx="395">
                  <c:v>0.19334170746336299</c:v>
                </c:pt>
                <c:pt idx="396">
                  <c:v>0.193592738122498</c:v>
                </c:pt>
                <c:pt idx="397">
                  <c:v>0.19383872322033799</c:v>
                </c:pt>
                <c:pt idx="398">
                  <c:v>0.19409911267576899</c:v>
                </c:pt>
                <c:pt idx="399">
                  <c:v>0.19436506619417801</c:v>
                </c:pt>
                <c:pt idx="400">
                  <c:v>0.19467017223833</c:v>
                </c:pt>
                <c:pt idx="401">
                  <c:v>0.195031321935031</c:v>
                </c:pt>
                <c:pt idx="402">
                  <c:v>0.19540570013383801</c:v>
                </c:pt>
                <c:pt idx="403">
                  <c:v>0.19571612047344</c:v>
                </c:pt>
                <c:pt idx="404">
                  <c:v>0.19599847372107801</c:v>
                </c:pt>
                <c:pt idx="405">
                  <c:v>0.19632246499744699</c:v>
                </c:pt>
                <c:pt idx="406">
                  <c:v>0.196688125527644</c:v>
                </c:pt>
                <c:pt idx="407">
                  <c:v>0.19710117818636899</c:v>
                </c:pt>
                <c:pt idx="408">
                  <c:v>0.19748512724886899</c:v>
                </c:pt>
                <c:pt idx="409">
                  <c:v>0.19777151566992299</c:v>
                </c:pt>
                <c:pt idx="410">
                  <c:v>0.19808878861134299</c:v>
                </c:pt>
                <c:pt idx="411">
                  <c:v>0.19850800163373</c:v>
                </c:pt>
                <c:pt idx="412">
                  <c:v>0.198896826950061</c:v>
                </c:pt>
                <c:pt idx="413">
                  <c:v>0.199231771039593</c:v>
                </c:pt>
                <c:pt idx="414">
                  <c:v>0.199581926570357</c:v>
                </c:pt>
                <c:pt idx="415">
                  <c:v>0.19989410124225901</c:v>
                </c:pt>
                <c:pt idx="416">
                  <c:v>0.200143734491636</c:v>
                </c:pt>
                <c:pt idx="417">
                  <c:v>0.200450124044661</c:v>
                </c:pt>
                <c:pt idx="418">
                  <c:v>0.20073279875771699</c:v>
                </c:pt>
                <c:pt idx="419">
                  <c:v>0.20100247138177599</c:v>
                </c:pt>
                <c:pt idx="420">
                  <c:v>0.20129446786118299</c:v>
                </c:pt>
                <c:pt idx="421">
                  <c:v>0.20156862760052599</c:v>
                </c:pt>
                <c:pt idx="422">
                  <c:v>0.20185466836916099</c:v>
                </c:pt>
                <c:pt idx="423">
                  <c:v>0.20217065311797</c:v>
                </c:pt>
                <c:pt idx="424">
                  <c:v>0.20251707018357501</c:v>
                </c:pt>
                <c:pt idx="425">
                  <c:v>0.20284950645656299</c:v>
                </c:pt>
                <c:pt idx="426">
                  <c:v>0.20317954894335499</c:v>
                </c:pt>
                <c:pt idx="427">
                  <c:v>0.20352126897462999</c:v>
                </c:pt>
                <c:pt idx="428">
                  <c:v>0.203812791835003</c:v>
                </c:pt>
                <c:pt idx="429">
                  <c:v>0.20410746257610199</c:v>
                </c:pt>
                <c:pt idx="430">
                  <c:v>0.204453369645859</c:v>
                </c:pt>
                <c:pt idx="431">
                  <c:v>0.204848570931042</c:v>
                </c:pt>
                <c:pt idx="432">
                  <c:v>0.20513918289886199</c:v>
                </c:pt>
                <c:pt idx="433">
                  <c:v>0.20543445131285901</c:v>
                </c:pt>
                <c:pt idx="434">
                  <c:v>0.205779467859735</c:v>
                </c:pt>
                <c:pt idx="435">
                  <c:v>0.206177554367907</c:v>
                </c:pt>
                <c:pt idx="436">
                  <c:v>0.20656471699508999</c:v>
                </c:pt>
                <c:pt idx="437">
                  <c:v>0.20690883725759801</c:v>
                </c:pt>
                <c:pt idx="438">
                  <c:v>0.20719492114357799</c:v>
                </c:pt>
                <c:pt idx="439">
                  <c:v>0.20744099817137299</c:v>
                </c:pt>
                <c:pt idx="440">
                  <c:v>0.20766955233541701</c:v>
                </c:pt>
                <c:pt idx="441">
                  <c:v>0.20792440188963199</c:v>
                </c:pt>
                <c:pt idx="442">
                  <c:v>0.208229371185609</c:v>
                </c:pt>
                <c:pt idx="443">
                  <c:v>0.208530372208274</c:v>
                </c:pt>
                <c:pt idx="444">
                  <c:v>0.20884045667806</c:v>
                </c:pt>
                <c:pt idx="445">
                  <c:v>0.20917516923315199</c:v>
                </c:pt>
                <c:pt idx="446">
                  <c:v>0.209540127930396</c:v>
                </c:pt>
                <c:pt idx="447">
                  <c:v>0.20986001112261801</c:v>
                </c:pt>
                <c:pt idx="448">
                  <c:v>0.210188105255326</c:v>
                </c:pt>
                <c:pt idx="449">
                  <c:v>0.21050859807467701</c:v>
                </c:pt>
                <c:pt idx="450">
                  <c:v>0.21076058022837699</c:v>
                </c:pt>
                <c:pt idx="451">
                  <c:v>0.211057469355975</c:v>
                </c:pt>
                <c:pt idx="452">
                  <c:v>0.21133427953716299</c:v>
                </c:pt>
                <c:pt idx="453">
                  <c:v>0.21157606515727001</c:v>
                </c:pt>
                <c:pt idx="454">
                  <c:v>0.21185076966965299</c:v>
                </c:pt>
                <c:pt idx="455">
                  <c:v>0.21218053290347999</c:v>
                </c:pt>
                <c:pt idx="456">
                  <c:v>0.212521554783897</c:v>
                </c:pt>
                <c:pt idx="457">
                  <c:v>0.21283596448975101</c:v>
                </c:pt>
                <c:pt idx="458">
                  <c:v>0.21313008421055901</c:v>
                </c:pt>
                <c:pt idx="459">
                  <c:v>0.21344200191072299</c:v>
                </c:pt>
                <c:pt idx="460">
                  <c:v>0.21374271071671999</c:v>
                </c:pt>
                <c:pt idx="461">
                  <c:v>0.21400909034679599</c:v>
                </c:pt>
                <c:pt idx="462">
                  <c:v>0.214306467801366</c:v>
                </c:pt>
                <c:pt idx="463">
                  <c:v>0.21468314192700999</c:v>
                </c:pt>
                <c:pt idx="464">
                  <c:v>0.215134957596193</c:v>
                </c:pt>
                <c:pt idx="465">
                  <c:v>0.21560088027785199</c:v>
                </c:pt>
                <c:pt idx="466">
                  <c:v>0.21593428372401599</c:v>
                </c:pt>
                <c:pt idx="467">
                  <c:v>0.216194260285615</c:v>
                </c:pt>
                <c:pt idx="468">
                  <c:v>0.216395241413083</c:v>
                </c:pt>
                <c:pt idx="469">
                  <c:v>0.21648692516222201</c:v>
                </c:pt>
                <c:pt idx="470">
                  <c:v>0.21660013220868099</c:v>
                </c:pt>
                <c:pt idx="471">
                  <c:v>0.21679802996360301</c:v>
                </c:pt>
                <c:pt idx="472">
                  <c:v>0.21707779507607999</c:v>
                </c:pt>
                <c:pt idx="473">
                  <c:v>0.217362546271165</c:v>
                </c:pt>
                <c:pt idx="474">
                  <c:v>0.21764971556236801</c:v>
                </c:pt>
                <c:pt idx="475">
                  <c:v>0.21794055586974101</c:v>
                </c:pt>
                <c:pt idx="476">
                  <c:v>0.218239581655819</c:v>
                </c:pt>
                <c:pt idx="477">
                  <c:v>0.21861579327078201</c:v>
                </c:pt>
                <c:pt idx="478">
                  <c:v>0.2190118408817</c:v>
                </c:pt>
                <c:pt idx="479">
                  <c:v>0.219386003863493</c:v>
                </c:pt>
                <c:pt idx="480">
                  <c:v>0.219699632254167</c:v>
                </c:pt>
                <c:pt idx="481">
                  <c:v>0.219882777229434</c:v>
                </c:pt>
                <c:pt idx="482">
                  <c:v>0.22006164350655799</c:v>
                </c:pt>
                <c:pt idx="483">
                  <c:v>0.22028185465241701</c:v>
                </c:pt>
                <c:pt idx="484">
                  <c:v>0.22056675292304101</c:v>
                </c:pt>
                <c:pt idx="485">
                  <c:v>0.220828850564218</c:v>
                </c:pt>
                <c:pt idx="486">
                  <c:v>0.22103562712628899</c:v>
                </c:pt>
                <c:pt idx="487">
                  <c:v>0.221175881209666</c:v>
                </c:pt>
                <c:pt idx="488">
                  <c:v>0.22129750408882001</c:v>
                </c:pt>
                <c:pt idx="489">
                  <c:v>0.22147400626772401</c:v>
                </c:pt>
                <c:pt idx="490">
                  <c:v>0.22165542010148001</c:v>
                </c:pt>
                <c:pt idx="491">
                  <c:v>0.22184663515907899</c:v>
                </c:pt>
                <c:pt idx="492">
                  <c:v>0.222113666364783</c:v>
                </c:pt>
                <c:pt idx="493">
                  <c:v>0.22241779227327099</c:v>
                </c:pt>
                <c:pt idx="494">
                  <c:v>0.222720925478848</c:v>
                </c:pt>
                <c:pt idx="495">
                  <c:v>0.222974679590008</c:v>
                </c:pt>
                <c:pt idx="496">
                  <c:v>0.22320976060046599</c:v>
                </c:pt>
                <c:pt idx="497">
                  <c:v>0.22346483945383699</c:v>
                </c:pt>
                <c:pt idx="498">
                  <c:v>0.223699803813488</c:v>
                </c:pt>
                <c:pt idx="499">
                  <c:v>0.22387068795293399</c:v>
                </c:pt>
                <c:pt idx="500">
                  <c:v>0.22416272919763799</c:v>
                </c:pt>
                <c:pt idx="501">
                  <c:v>0.22441782028219101</c:v>
                </c:pt>
                <c:pt idx="502">
                  <c:v>0.224625798435093</c:v>
                </c:pt>
                <c:pt idx="503">
                  <c:v>0.22489181580864601</c:v>
                </c:pt>
                <c:pt idx="504">
                  <c:v>0.225125808190589</c:v>
                </c:pt>
                <c:pt idx="505">
                  <c:v>0.22538019976231599</c:v>
                </c:pt>
                <c:pt idx="506">
                  <c:v>0.22561976802943201</c:v>
                </c:pt>
                <c:pt idx="507">
                  <c:v>0.22572935342867601</c:v>
                </c:pt>
                <c:pt idx="508">
                  <c:v>0.22589860928279501</c:v>
                </c:pt>
                <c:pt idx="509">
                  <c:v>0.226120063255703</c:v>
                </c:pt>
                <c:pt idx="510">
                  <c:v>0.226364522679638</c:v>
                </c:pt>
                <c:pt idx="511">
                  <c:v>0.22669429195614199</c:v>
                </c:pt>
                <c:pt idx="512">
                  <c:v>0.226959733840435</c:v>
                </c:pt>
                <c:pt idx="513">
                  <c:v>0.22714719385822399</c:v>
                </c:pt>
                <c:pt idx="514">
                  <c:v>0.22731437347161301</c:v>
                </c:pt>
                <c:pt idx="515">
                  <c:v>0.22757311750581699</c:v>
                </c:pt>
                <c:pt idx="516">
                  <c:v>0.22783313509185599</c:v>
                </c:pt>
                <c:pt idx="517">
                  <c:v>0.22807383235131501</c:v>
                </c:pt>
                <c:pt idx="518">
                  <c:v>0.22831310118305101</c:v>
                </c:pt>
                <c:pt idx="519">
                  <c:v>0.228504965304271</c:v>
                </c:pt>
                <c:pt idx="520">
                  <c:v>0.22868716802383901</c:v>
                </c:pt>
                <c:pt idx="521">
                  <c:v>0.22887042145639</c:v>
                </c:pt>
                <c:pt idx="522">
                  <c:v>0.229075568710261</c:v>
                </c:pt>
                <c:pt idx="523">
                  <c:v>0.229345746755444</c:v>
                </c:pt>
                <c:pt idx="524">
                  <c:v>0.22957229794648701</c:v>
                </c:pt>
                <c:pt idx="525">
                  <c:v>0.229776245496736</c:v>
                </c:pt>
                <c:pt idx="526">
                  <c:v>0.23005825866195401</c:v>
                </c:pt>
                <c:pt idx="527">
                  <c:v>0.230324681697686</c:v>
                </c:pt>
                <c:pt idx="528">
                  <c:v>0.230537417184348</c:v>
                </c:pt>
                <c:pt idx="529">
                  <c:v>0.230741440421941</c:v>
                </c:pt>
                <c:pt idx="530">
                  <c:v>0.23104847985490501</c:v>
                </c:pt>
                <c:pt idx="531">
                  <c:v>0.23127032225906299</c:v>
                </c:pt>
                <c:pt idx="532">
                  <c:v>0.23155595451187999</c:v>
                </c:pt>
                <c:pt idx="533">
                  <c:v>0.231907263289021</c:v>
                </c:pt>
                <c:pt idx="534">
                  <c:v>0.23203902257690301</c:v>
                </c:pt>
                <c:pt idx="535">
                  <c:v>0.232207927122934</c:v>
                </c:pt>
                <c:pt idx="536">
                  <c:v>0.23243125883946</c:v>
                </c:pt>
                <c:pt idx="537">
                  <c:v>0.23269265376713999</c:v>
                </c:pt>
                <c:pt idx="538">
                  <c:v>0.23295069680188801</c:v>
                </c:pt>
                <c:pt idx="539">
                  <c:v>0.23321280555742699</c:v>
                </c:pt>
                <c:pt idx="540">
                  <c:v>0.233440032457082</c:v>
                </c:pt>
                <c:pt idx="541">
                  <c:v>0.233612393858005</c:v>
                </c:pt>
                <c:pt idx="542">
                  <c:v>0.233862249302596</c:v>
                </c:pt>
                <c:pt idx="543">
                  <c:v>0.23410073784253199</c:v>
                </c:pt>
                <c:pt idx="544">
                  <c:v>0.234323390221544</c:v>
                </c:pt>
                <c:pt idx="545">
                  <c:v>0.23456188607277201</c:v>
                </c:pt>
                <c:pt idx="546">
                  <c:v>0.23467220504601899</c:v>
                </c:pt>
                <c:pt idx="547">
                  <c:v>0.23491024042154501</c:v>
                </c:pt>
                <c:pt idx="548">
                  <c:v>0.23521643197452</c:v>
                </c:pt>
                <c:pt idx="549">
                  <c:v>0.23544577094240399</c:v>
                </c:pt>
                <c:pt idx="550">
                  <c:v>0.235817470881549</c:v>
                </c:pt>
                <c:pt idx="551">
                  <c:v>0.23605501147958899</c:v>
                </c:pt>
                <c:pt idx="552">
                  <c:v>0.236127324506616</c:v>
                </c:pt>
                <c:pt idx="553">
                  <c:v>0.236228773708024</c:v>
                </c:pt>
                <c:pt idx="554">
                  <c:v>0.23663821774664101</c:v>
                </c:pt>
                <c:pt idx="555">
                  <c:v>0.23687381213581499</c:v>
                </c:pt>
                <c:pt idx="556">
                  <c:v>0.23691255704434999</c:v>
                </c:pt>
                <c:pt idx="557">
                  <c:v>0.23707812697807601</c:v>
                </c:pt>
                <c:pt idx="558">
                  <c:v>0.237276823624331</c:v>
                </c:pt>
                <c:pt idx="559">
                  <c:v>0.23754155553265699</c:v>
                </c:pt>
                <c:pt idx="560">
                  <c:v>0.23784351811762</c:v>
                </c:pt>
                <c:pt idx="561">
                  <c:v>0.23813474938042301</c:v>
                </c:pt>
                <c:pt idx="562">
                  <c:v>0.23832903051684701</c:v>
                </c:pt>
                <c:pt idx="563">
                  <c:v>0.238562833571587</c:v>
                </c:pt>
                <c:pt idx="564">
                  <c:v>0.23884787584520001</c:v>
                </c:pt>
                <c:pt idx="565">
                  <c:v>0.23912523904248301</c:v>
                </c:pt>
                <c:pt idx="566">
                  <c:v>0.23944017331315801</c:v>
                </c:pt>
                <c:pt idx="567">
                  <c:v>0.239622614224026</c:v>
                </c:pt>
                <c:pt idx="568">
                  <c:v>0.23972310692948201</c:v>
                </c:pt>
                <c:pt idx="569">
                  <c:v>0.239927139295321</c:v>
                </c:pt>
                <c:pt idx="570">
                  <c:v>0.24017899160895301</c:v>
                </c:pt>
                <c:pt idx="571">
                  <c:v>0.24035098219190101</c:v>
                </c:pt>
                <c:pt idx="572">
                  <c:v>0.240499541840313</c:v>
                </c:pt>
                <c:pt idx="573">
                  <c:v>0.24083043245658201</c:v>
                </c:pt>
                <c:pt idx="574">
                  <c:v>0.240980556667066</c:v>
                </c:pt>
                <c:pt idx="575">
                  <c:v>0.24124869049669001</c:v>
                </c:pt>
                <c:pt idx="576">
                  <c:v>0.24165558632048201</c:v>
                </c:pt>
                <c:pt idx="577">
                  <c:v>0.241702964847335</c:v>
                </c:pt>
                <c:pt idx="578">
                  <c:v>0.242018475404008</c:v>
                </c:pt>
                <c:pt idx="579">
                  <c:v>0.24232158437864601</c:v>
                </c:pt>
                <c:pt idx="580">
                  <c:v>0.24241861939121701</c:v>
                </c:pt>
                <c:pt idx="581">
                  <c:v>0.242651157746861</c:v>
                </c:pt>
                <c:pt idx="582">
                  <c:v>0.242782833353582</c:v>
                </c:pt>
                <c:pt idx="583">
                  <c:v>0.242935471279558</c:v>
                </c:pt>
                <c:pt idx="584">
                  <c:v>0.24325940066989701</c:v>
                </c:pt>
                <c:pt idx="585">
                  <c:v>0.24356325949409099</c:v>
                </c:pt>
                <c:pt idx="586">
                  <c:v>0.244060289490698</c:v>
                </c:pt>
                <c:pt idx="587">
                  <c:v>0.244191715786713</c:v>
                </c:pt>
                <c:pt idx="588">
                  <c:v>0.2440275558434</c:v>
                </c:pt>
                <c:pt idx="589">
                  <c:v>0.24446908581564</c:v>
                </c:pt>
                <c:pt idx="590">
                  <c:v>0.24477518853122901</c:v>
                </c:pt>
                <c:pt idx="591">
                  <c:v>0.24495026194708999</c:v>
                </c:pt>
                <c:pt idx="592">
                  <c:v>0.24504609690194601</c:v>
                </c:pt>
                <c:pt idx="593">
                  <c:v>0.245232471674935</c:v>
                </c:pt>
                <c:pt idx="594">
                  <c:v>0.24527676882045399</c:v>
                </c:pt>
                <c:pt idx="595">
                  <c:v>0.24521855286692801</c:v>
                </c:pt>
                <c:pt idx="596">
                  <c:v>0.245289998237399</c:v>
                </c:pt>
                <c:pt idx="597">
                  <c:v>0.24577580118005299</c:v>
                </c:pt>
                <c:pt idx="598">
                  <c:v>0.24606359580088499</c:v>
                </c:pt>
                <c:pt idx="599">
                  <c:v>0.24628964481252499</c:v>
                </c:pt>
                <c:pt idx="600">
                  <c:v>0.246520205945817</c:v>
                </c:pt>
                <c:pt idx="601">
                  <c:v>0.24661298598499701</c:v>
                </c:pt>
                <c:pt idx="602">
                  <c:v>0.24705672084340799</c:v>
                </c:pt>
                <c:pt idx="603">
                  <c:v>0.24730274981313</c:v>
                </c:pt>
                <c:pt idx="604">
                  <c:v>0.24719774283568299</c:v>
                </c:pt>
                <c:pt idx="605">
                  <c:v>0.24734881944472101</c:v>
                </c:pt>
                <c:pt idx="606">
                  <c:v>0.24779762087860499</c:v>
                </c:pt>
                <c:pt idx="607">
                  <c:v>0.24793781263266801</c:v>
                </c:pt>
                <c:pt idx="608">
                  <c:v>0.24772230148729399</c:v>
                </c:pt>
                <c:pt idx="609">
                  <c:v>0.247839338863659</c:v>
                </c:pt>
                <c:pt idx="610">
                  <c:v>0.24828821531432299</c:v>
                </c:pt>
                <c:pt idx="611">
                  <c:v>0.24864344740658101</c:v>
                </c:pt>
                <c:pt idx="612">
                  <c:v>0.24874258753828299</c:v>
                </c:pt>
                <c:pt idx="613">
                  <c:v>0.24888281061182799</c:v>
                </c:pt>
                <c:pt idx="614">
                  <c:v>0.249201692173661</c:v>
                </c:pt>
                <c:pt idx="615">
                  <c:v>0.24938828802510599</c:v>
                </c:pt>
                <c:pt idx="616">
                  <c:v>0.24937192468952801</c:v>
                </c:pt>
                <c:pt idx="617">
                  <c:v>0.24930854078919301</c:v>
                </c:pt>
                <c:pt idx="618">
                  <c:v>0.24948918388726299</c:v>
                </c:pt>
                <c:pt idx="619">
                  <c:v>0.249566580037656</c:v>
                </c:pt>
                <c:pt idx="620">
                  <c:v>0.249594793575416</c:v>
                </c:pt>
                <c:pt idx="621">
                  <c:v>0.24985240040071399</c:v>
                </c:pt>
                <c:pt idx="622">
                  <c:v>0.25000955528229701</c:v>
                </c:pt>
                <c:pt idx="623">
                  <c:v>0.25035257831539198</c:v>
                </c:pt>
                <c:pt idx="624">
                  <c:v>0.250832713963696</c:v>
                </c:pt>
                <c:pt idx="625">
                  <c:v>0.25109113717732401</c:v>
                </c:pt>
                <c:pt idx="626">
                  <c:v>0.251242995506125</c:v>
                </c:pt>
                <c:pt idx="627">
                  <c:v>0.25131942007601099</c:v>
                </c:pt>
                <c:pt idx="628">
                  <c:v>0.25141171260669798</c:v>
                </c:pt>
                <c:pt idx="629">
                  <c:v>0.25159668538045898</c:v>
                </c:pt>
                <c:pt idx="630">
                  <c:v>0.251545876433105</c:v>
                </c:pt>
                <c:pt idx="631">
                  <c:v>0.25174296653978701</c:v>
                </c:pt>
                <c:pt idx="632">
                  <c:v>0.252098593664144</c:v>
                </c:pt>
                <c:pt idx="633">
                  <c:v>0.25243386071135399</c:v>
                </c:pt>
                <c:pt idx="634">
                  <c:v>0.25266550891663597</c:v>
                </c:pt>
                <c:pt idx="635">
                  <c:v>0.25280854507309503</c:v>
                </c:pt>
                <c:pt idx="636">
                  <c:v>0.25291528805605001</c:v>
                </c:pt>
                <c:pt idx="637">
                  <c:v>0.25306193118463399</c:v>
                </c:pt>
                <c:pt idx="638">
                  <c:v>0.25333859332462</c:v>
                </c:pt>
                <c:pt idx="639">
                  <c:v>0.25325690803975298</c:v>
                </c:pt>
                <c:pt idx="640">
                  <c:v>0.25322034250953901</c:v>
                </c:pt>
                <c:pt idx="641">
                  <c:v>0.25358583852953398</c:v>
                </c:pt>
                <c:pt idx="642">
                  <c:v>0.25382055399724501</c:v>
                </c:pt>
                <c:pt idx="643">
                  <c:v>0.25369591140921199</c:v>
                </c:pt>
                <c:pt idx="644">
                  <c:v>0.25374864813605402</c:v>
                </c:pt>
                <c:pt idx="645">
                  <c:v>0.25421948731618899</c:v>
                </c:pt>
                <c:pt idx="646">
                  <c:v>0.25471110247366102</c:v>
                </c:pt>
                <c:pt idx="647">
                  <c:v>0.25492468330949702</c:v>
                </c:pt>
                <c:pt idx="648">
                  <c:v>0.25486887123771601</c:v>
                </c:pt>
                <c:pt idx="649">
                  <c:v>0.25486337310274398</c:v>
                </c:pt>
                <c:pt idx="650">
                  <c:v>0.25077942690263999</c:v>
                </c:pt>
                <c:pt idx="651">
                  <c:v>0.25494362192854902</c:v>
                </c:pt>
                <c:pt idx="652">
                  <c:v>0.25507635661889999</c:v>
                </c:pt>
                <c:pt idx="653">
                  <c:v>0.25526668255357099</c:v>
                </c:pt>
                <c:pt idx="654">
                  <c:v>0.25551527908486898</c:v>
                </c:pt>
                <c:pt idx="655">
                  <c:v>0.25562537532836999</c:v>
                </c:pt>
                <c:pt idx="656">
                  <c:v>0.255826398253516</c:v>
                </c:pt>
                <c:pt idx="657">
                  <c:v>0.25614201044808699</c:v>
                </c:pt>
                <c:pt idx="658">
                  <c:v>0.256361389465463</c:v>
                </c:pt>
                <c:pt idx="659">
                  <c:v>0.25657807431829999</c:v>
                </c:pt>
                <c:pt idx="660">
                  <c:v>0.25678072891995002</c:v>
                </c:pt>
                <c:pt idx="661">
                  <c:v>0.25695718939073697</c:v>
                </c:pt>
                <c:pt idx="662">
                  <c:v>0.25714203395237401</c:v>
                </c:pt>
                <c:pt idx="663">
                  <c:v>0.25737916755777301</c:v>
                </c:pt>
                <c:pt idx="664">
                  <c:v>0.257597864914416</c:v>
                </c:pt>
                <c:pt idx="665">
                  <c:v>0.25784643810500502</c:v>
                </c:pt>
                <c:pt idx="666">
                  <c:v>0.25803827421851599</c:v>
                </c:pt>
                <c:pt idx="667">
                  <c:v>0.25818791964112597</c:v>
                </c:pt>
                <c:pt idx="668">
                  <c:v>0.25841851503403201</c:v>
                </c:pt>
                <c:pt idx="669">
                  <c:v>0.25866756472240698</c:v>
                </c:pt>
                <c:pt idx="670">
                  <c:v>0.25897896175152502</c:v>
                </c:pt>
                <c:pt idx="671">
                  <c:v>0.25921179751016099</c:v>
                </c:pt>
                <c:pt idx="672">
                  <c:v>0.25934162529854698</c:v>
                </c:pt>
                <c:pt idx="673">
                  <c:v>0.25946263476299902</c:v>
                </c:pt>
                <c:pt idx="674">
                  <c:v>0.25956726279520498</c:v>
                </c:pt>
                <c:pt idx="675">
                  <c:v>0.259726594539197</c:v>
                </c:pt>
                <c:pt idx="676">
                  <c:v>0.259902216149829</c:v>
                </c:pt>
                <c:pt idx="677">
                  <c:v>0.26006122450605401</c:v>
                </c:pt>
                <c:pt idx="678">
                  <c:v>0.26020896504441798</c:v>
                </c:pt>
                <c:pt idx="679">
                  <c:v>0.260393898259414</c:v>
                </c:pt>
                <c:pt idx="680">
                  <c:v>0.26054561517353098</c:v>
                </c:pt>
                <c:pt idx="681">
                  <c:v>0.26071314545026703</c:v>
                </c:pt>
                <c:pt idx="682">
                  <c:v>0.26094337534235001</c:v>
                </c:pt>
                <c:pt idx="683">
                  <c:v>0.26112585951540701</c:v>
                </c:pt>
                <c:pt idx="684">
                  <c:v>0.26133267408539201</c:v>
                </c:pt>
                <c:pt idx="685">
                  <c:v>0.26159414929606101</c:v>
                </c:pt>
                <c:pt idx="686">
                  <c:v>0.26178625835640001</c:v>
                </c:pt>
                <c:pt idx="687">
                  <c:v>0.26190442367217998</c:v>
                </c:pt>
                <c:pt idx="688">
                  <c:v>0.26203525561235003</c:v>
                </c:pt>
                <c:pt idx="689">
                  <c:v>0.26215903700829102</c:v>
                </c:pt>
                <c:pt idx="690">
                  <c:v>0.26218474095468502</c:v>
                </c:pt>
                <c:pt idx="691">
                  <c:v>0.26228792743467599</c:v>
                </c:pt>
                <c:pt idx="692">
                  <c:v>0.26246912531819799</c:v>
                </c:pt>
                <c:pt idx="693">
                  <c:v>0.262725241913837</c:v>
                </c:pt>
                <c:pt idx="694">
                  <c:v>0.26292497641353202</c:v>
                </c:pt>
                <c:pt idx="695">
                  <c:v>0.26312397158199002</c:v>
                </c:pt>
                <c:pt idx="696">
                  <c:v>0.26336375704482301</c:v>
                </c:pt>
                <c:pt idx="697">
                  <c:v>0.26355870749428301</c:v>
                </c:pt>
                <c:pt idx="698">
                  <c:v>0.26371215303194401</c:v>
                </c:pt>
                <c:pt idx="699">
                  <c:v>0.26388259645953499</c:v>
                </c:pt>
                <c:pt idx="700">
                  <c:v>0.26399095428658198</c:v>
                </c:pt>
                <c:pt idx="701">
                  <c:v>0.26407476401103802</c:v>
                </c:pt>
                <c:pt idx="702">
                  <c:v>0.26415613189794801</c:v>
                </c:pt>
                <c:pt idx="703">
                  <c:v>0.26432917933639</c:v>
                </c:pt>
                <c:pt idx="704">
                  <c:v>0.26453305736263399</c:v>
                </c:pt>
                <c:pt idx="705">
                  <c:v>0.26469102190758798</c:v>
                </c:pt>
                <c:pt idx="706">
                  <c:v>0.26487134961518399</c:v>
                </c:pt>
                <c:pt idx="707">
                  <c:v>0.26506713987785002</c:v>
                </c:pt>
                <c:pt idx="708">
                  <c:v>0.26523279979640102</c:v>
                </c:pt>
                <c:pt idx="709">
                  <c:v>0.26540911596507699</c:v>
                </c:pt>
                <c:pt idx="710">
                  <c:v>0.26566629538773201</c:v>
                </c:pt>
                <c:pt idx="711">
                  <c:v>0.265896770865579</c:v>
                </c:pt>
                <c:pt idx="712">
                  <c:v>0.26608662320300602</c:v>
                </c:pt>
                <c:pt idx="713">
                  <c:v>0.26622731809163802</c:v>
                </c:pt>
                <c:pt idx="714">
                  <c:v>0.26637603587053998</c:v>
                </c:pt>
                <c:pt idx="715">
                  <c:v>0.26652917200960402</c:v>
                </c:pt>
                <c:pt idx="716">
                  <c:v>0.26669458867297102</c:v>
                </c:pt>
                <c:pt idx="717">
                  <c:v>0.26693958464161899</c:v>
                </c:pt>
                <c:pt idx="718">
                  <c:v>0.267104374435856</c:v>
                </c:pt>
                <c:pt idx="719">
                  <c:v>0.267306970416261</c:v>
                </c:pt>
                <c:pt idx="720">
                  <c:v>0.26756698556756903</c:v>
                </c:pt>
                <c:pt idx="721">
                  <c:v>0.26776238119399998</c:v>
                </c:pt>
                <c:pt idx="722">
                  <c:v>0.26796987825674301</c:v>
                </c:pt>
                <c:pt idx="723">
                  <c:v>0.268164040633324</c:v>
                </c:pt>
                <c:pt idx="724">
                  <c:v>0.26835666174253697</c:v>
                </c:pt>
                <c:pt idx="725">
                  <c:v>0.26851611896829602</c:v>
                </c:pt>
                <c:pt idx="726">
                  <c:v>0.26867046150239599</c:v>
                </c:pt>
                <c:pt idx="727">
                  <c:v>0.268811361795607</c:v>
                </c:pt>
                <c:pt idx="728">
                  <c:v>0.268927738605996</c:v>
                </c:pt>
                <c:pt idx="729">
                  <c:v>0.26906724786403102</c:v>
                </c:pt>
                <c:pt idx="730">
                  <c:v>0.26924031751624999</c:v>
                </c:pt>
                <c:pt idx="731">
                  <c:v>0.26943339792573001</c:v>
                </c:pt>
                <c:pt idx="732">
                  <c:v>0.26979869908013498</c:v>
                </c:pt>
                <c:pt idx="733">
                  <c:v>0.27009038660783802</c:v>
                </c:pt>
                <c:pt idx="734">
                  <c:v>0.27038169134030599</c:v>
                </c:pt>
                <c:pt idx="735">
                  <c:v>0.27068250625252399</c:v>
                </c:pt>
                <c:pt idx="736">
                  <c:v>0.27090612836059003</c:v>
                </c:pt>
                <c:pt idx="737">
                  <c:v>0.27100407320687597</c:v>
                </c:pt>
                <c:pt idx="738">
                  <c:v>0.27119457810624797</c:v>
                </c:pt>
                <c:pt idx="739">
                  <c:v>0.27139602081353298</c:v>
                </c:pt>
                <c:pt idx="740">
                  <c:v>0.27158430007173001</c:v>
                </c:pt>
                <c:pt idx="741">
                  <c:v>0.27181709025879203</c:v>
                </c:pt>
                <c:pt idx="742">
                  <c:v>0.27207759974020501</c:v>
                </c:pt>
                <c:pt idx="743">
                  <c:v>0.27234726215175498</c:v>
                </c:pt>
                <c:pt idx="744">
                  <c:v>0.27249807739044601</c:v>
                </c:pt>
                <c:pt idx="745">
                  <c:v>0.27260861095152</c:v>
                </c:pt>
                <c:pt idx="746">
                  <c:v>0.272760108239537</c:v>
                </c:pt>
                <c:pt idx="747">
                  <c:v>0.272867998680692</c:v>
                </c:pt>
                <c:pt idx="748">
                  <c:v>0.27297941254255398</c:v>
                </c:pt>
                <c:pt idx="749">
                  <c:v>0.273205671919939</c:v>
                </c:pt>
                <c:pt idx="750">
                  <c:v>0.27343391569268699</c:v>
                </c:pt>
                <c:pt idx="751">
                  <c:v>0.27364772624672501</c:v>
                </c:pt>
                <c:pt idx="752">
                  <c:v>0.273827839922059</c:v>
                </c:pt>
                <c:pt idx="753">
                  <c:v>0.27401377931244097</c:v>
                </c:pt>
                <c:pt idx="754">
                  <c:v>0.27422714574690199</c:v>
                </c:pt>
                <c:pt idx="755">
                  <c:v>0.274402360102804</c:v>
                </c:pt>
                <c:pt idx="756">
                  <c:v>0.27451510487709302</c:v>
                </c:pt>
                <c:pt idx="757">
                  <c:v>0.27471663899508098</c:v>
                </c:pt>
                <c:pt idx="758">
                  <c:v>0.27499525532313102</c:v>
                </c:pt>
                <c:pt idx="759">
                  <c:v>0.27517436530791201</c:v>
                </c:pt>
                <c:pt idx="760">
                  <c:v>0.27547042547574202</c:v>
                </c:pt>
                <c:pt idx="761">
                  <c:v>0.27582052887782399</c:v>
                </c:pt>
                <c:pt idx="762">
                  <c:v>0.276116702602893</c:v>
                </c:pt>
                <c:pt idx="763">
                  <c:v>0.27645685697911898</c:v>
                </c:pt>
                <c:pt idx="764">
                  <c:v>0.276777970503018</c:v>
                </c:pt>
                <c:pt idx="765">
                  <c:v>0.27715323853741303</c:v>
                </c:pt>
                <c:pt idx="766">
                  <c:v>0.27750785307502401</c:v>
                </c:pt>
                <c:pt idx="767">
                  <c:v>0.27787871275588999</c:v>
                </c:pt>
                <c:pt idx="768">
                  <c:v>0.278331707172983</c:v>
                </c:pt>
                <c:pt idx="769">
                  <c:v>0.27889937821938199</c:v>
                </c:pt>
                <c:pt idx="770">
                  <c:v>0.27937122635994699</c:v>
                </c:pt>
                <c:pt idx="771">
                  <c:v>0.27985723654942402</c:v>
                </c:pt>
                <c:pt idx="772">
                  <c:v>0.28028442752233701</c:v>
                </c:pt>
                <c:pt idx="773">
                  <c:v>0.28057354077181201</c:v>
                </c:pt>
                <c:pt idx="774">
                  <c:v>0.28086413553456302</c:v>
                </c:pt>
                <c:pt idx="775">
                  <c:v>0.28108079649803602</c:v>
                </c:pt>
                <c:pt idx="776">
                  <c:v>0.28130368398046701</c:v>
                </c:pt>
                <c:pt idx="777">
                  <c:v>0.28152204938273101</c:v>
                </c:pt>
                <c:pt idx="778">
                  <c:v>0.28169086971916102</c:v>
                </c:pt>
                <c:pt idx="779">
                  <c:v>0.28190674723062598</c:v>
                </c:pt>
                <c:pt idx="780">
                  <c:v>0.28204870781293001</c:v>
                </c:pt>
                <c:pt idx="781">
                  <c:v>0.28223439190166699</c:v>
                </c:pt>
                <c:pt idx="782">
                  <c:v>0.28248915962165699</c:v>
                </c:pt>
                <c:pt idx="783">
                  <c:v>0.28262219571399799</c:v>
                </c:pt>
                <c:pt idx="784">
                  <c:v>0.28277404666246297</c:v>
                </c:pt>
                <c:pt idx="785">
                  <c:v>0.28287770043789301</c:v>
                </c:pt>
                <c:pt idx="786">
                  <c:v>0.28282876668586698</c:v>
                </c:pt>
                <c:pt idx="787">
                  <c:v>0.28287775380082603</c:v>
                </c:pt>
                <c:pt idx="788">
                  <c:v>0.28293185546617799</c:v>
                </c:pt>
                <c:pt idx="789">
                  <c:v>0.28302608380338301</c:v>
                </c:pt>
                <c:pt idx="790">
                  <c:v>0.28312778263011501</c:v>
                </c:pt>
                <c:pt idx="791">
                  <c:v>0.283326620248877</c:v>
                </c:pt>
                <c:pt idx="792">
                  <c:v>0.28344146568078998</c:v>
                </c:pt>
                <c:pt idx="793">
                  <c:v>0.28362740809127002</c:v>
                </c:pt>
                <c:pt idx="794">
                  <c:v>0.28388002691049902</c:v>
                </c:pt>
                <c:pt idx="795">
                  <c:v>0.28406371632674499</c:v>
                </c:pt>
                <c:pt idx="796">
                  <c:v>0.28427376136990001</c:v>
                </c:pt>
                <c:pt idx="797">
                  <c:v>0.28448491084114202</c:v>
                </c:pt>
                <c:pt idx="798">
                  <c:v>0.28464704043795502</c:v>
                </c:pt>
                <c:pt idx="799">
                  <c:v>0.28469724284527798</c:v>
                </c:pt>
                <c:pt idx="800">
                  <c:v>0.28474710923555402</c:v>
                </c:pt>
                <c:pt idx="801">
                  <c:v>0.28478331586595301</c:v>
                </c:pt>
                <c:pt idx="802">
                  <c:v>0.28478472765191298</c:v>
                </c:pt>
                <c:pt idx="803">
                  <c:v>0.284753828456418</c:v>
                </c:pt>
                <c:pt idx="804">
                  <c:v>0.28474522588586898</c:v>
                </c:pt>
                <c:pt idx="805">
                  <c:v>0.28469665832137597</c:v>
                </c:pt>
                <c:pt idx="806">
                  <c:v>0.28471840740486198</c:v>
                </c:pt>
                <c:pt idx="807">
                  <c:v>0.28477020813418402</c:v>
                </c:pt>
                <c:pt idx="808">
                  <c:v>0.28484591560780997</c:v>
                </c:pt>
                <c:pt idx="809">
                  <c:v>0.28493611059965901</c:v>
                </c:pt>
                <c:pt idx="810">
                  <c:v>0.285096661977633</c:v>
                </c:pt>
                <c:pt idx="811">
                  <c:v>0.28523779721296399</c:v>
                </c:pt>
                <c:pt idx="812">
                  <c:v>0.28529421811371802</c:v>
                </c:pt>
                <c:pt idx="813">
                  <c:v>0.28532317782779898</c:v>
                </c:pt>
                <c:pt idx="814">
                  <c:v>0.28536662072494301</c:v>
                </c:pt>
                <c:pt idx="815">
                  <c:v>0.28543647021032498</c:v>
                </c:pt>
                <c:pt idx="816">
                  <c:v>0.28556988700904301</c:v>
                </c:pt>
                <c:pt idx="817">
                  <c:v>0.285725834862394</c:v>
                </c:pt>
                <c:pt idx="818">
                  <c:v>0.286000974004335</c:v>
                </c:pt>
                <c:pt idx="819">
                  <c:v>0.28614566983763401</c:v>
                </c:pt>
                <c:pt idx="820">
                  <c:v>0.28623455693317001</c:v>
                </c:pt>
                <c:pt idx="821">
                  <c:v>0.28634775494408199</c:v>
                </c:pt>
                <c:pt idx="822">
                  <c:v>0.28638613711265198</c:v>
                </c:pt>
                <c:pt idx="823">
                  <c:v>0.28652620090292802</c:v>
                </c:pt>
                <c:pt idx="824">
                  <c:v>0.28673690948043301</c:v>
                </c:pt>
                <c:pt idx="825">
                  <c:v>0.28693464305906802</c:v>
                </c:pt>
                <c:pt idx="826">
                  <c:v>0.28720311476683902</c:v>
                </c:pt>
                <c:pt idx="827">
                  <c:v>0.28738611712447498</c:v>
                </c:pt>
                <c:pt idx="828">
                  <c:v>0.28758227148419802</c:v>
                </c:pt>
                <c:pt idx="829">
                  <c:v>0.28777181368274501</c:v>
                </c:pt>
                <c:pt idx="830">
                  <c:v>0.287966667414287</c:v>
                </c:pt>
                <c:pt idx="831">
                  <c:v>0.28818911693472099</c:v>
                </c:pt>
                <c:pt idx="832">
                  <c:v>0.28843200897951399</c:v>
                </c:pt>
                <c:pt idx="833">
                  <c:v>0.28868312075907299</c:v>
                </c:pt>
                <c:pt idx="834">
                  <c:v>0.28894527751902999</c:v>
                </c:pt>
                <c:pt idx="835">
                  <c:v>0.28921638462784799</c:v>
                </c:pt>
                <c:pt idx="836">
                  <c:v>0.289468771711549</c:v>
                </c:pt>
                <c:pt idx="837">
                  <c:v>0.28971320725105099</c:v>
                </c:pt>
                <c:pt idx="838">
                  <c:v>0.28990774172803202</c:v>
                </c:pt>
                <c:pt idx="839">
                  <c:v>0.29007557829972602</c:v>
                </c:pt>
                <c:pt idx="840">
                  <c:v>0.29024195923208401</c:v>
                </c:pt>
                <c:pt idx="841">
                  <c:v>0.29036739270348999</c:v>
                </c:pt>
                <c:pt idx="842">
                  <c:v>0.29052378962442499</c:v>
                </c:pt>
                <c:pt idx="843">
                  <c:v>0.29067452893006901</c:v>
                </c:pt>
                <c:pt idx="844">
                  <c:v>0.29083125983445202</c:v>
                </c:pt>
                <c:pt idx="845">
                  <c:v>0.29100210654200298</c:v>
                </c:pt>
                <c:pt idx="846">
                  <c:v>0.29113021498973701</c:v>
                </c:pt>
                <c:pt idx="847">
                  <c:v>0.291277101543436</c:v>
                </c:pt>
                <c:pt idx="848">
                  <c:v>0.29149770342085402</c:v>
                </c:pt>
                <c:pt idx="849">
                  <c:v>0.29170785141545102</c:v>
                </c:pt>
                <c:pt idx="850">
                  <c:v>0.29194048631176001</c:v>
                </c:pt>
                <c:pt idx="851">
                  <c:v>0.29212863681371598</c:v>
                </c:pt>
                <c:pt idx="852">
                  <c:v>0.29228201713646201</c:v>
                </c:pt>
                <c:pt idx="853">
                  <c:v>0.29246060742490598</c:v>
                </c:pt>
                <c:pt idx="854">
                  <c:v>0.29258632408973501</c:v>
                </c:pt>
                <c:pt idx="855">
                  <c:v>0.29277627292899999</c:v>
                </c:pt>
                <c:pt idx="856">
                  <c:v>0.293024960601178</c:v>
                </c:pt>
                <c:pt idx="857">
                  <c:v>0.29324635551926098</c:v>
                </c:pt>
                <c:pt idx="858">
                  <c:v>0.293532592280487</c:v>
                </c:pt>
                <c:pt idx="859">
                  <c:v>0.29376108940927398</c:v>
                </c:pt>
                <c:pt idx="860">
                  <c:v>0.293917511414861</c:v>
                </c:pt>
                <c:pt idx="861">
                  <c:v>0.29413647350897298</c:v>
                </c:pt>
                <c:pt idx="862">
                  <c:v>0.29434386229429199</c:v>
                </c:pt>
                <c:pt idx="863">
                  <c:v>0.294567300400915</c:v>
                </c:pt>
                <c:pt idx="864">
                  <c:v>0.29485144634789701</c:v>
                </c:pt>
                <c:pt idx="865">
                  <c:v>0.295156064387747</c:v>
                </c:pt>
                <c:pt idx="866">
                  <c:v>0.29534288798153702</c:v>
                </c:pt>
                <c:pt idx="867">
                  <c:v>0.29556461829393299</c:v>
                </c:pt>
                <c:pt idx="868">
                  <c:v>0.29584848059073698</c:v>
                </c:pt>
                <c:pt idx="869">
                  <c:v>0.29606104571235797</c:v>
                </c:pt>
                <c:pt idx="870">
                  <c:v>0.29626996662564498</c:v>
                </c:pt>
                <c:pt idx="871">
                  <c:v>0.29648197611833899</c:v>
                </c:pt>
                <c:pt idx="872">
                  <c:v>0.29665069671746203</c:v>
                </c:pt>
                <c:pt idx="873">
                  <c:v>0.29672232455045799</c:v>
                </c:pt>
                <c:pt idx="874">
                  <c:v>0.29687073795361901</c:v>
                </c:pt>
                <c:pt idx="875">
                  <c:v>0.29704945415165901</c:v>
                </c:pt>
                <c:pt idx="876">
                  <c:v>0.297210331438995</c:v>
                </c:pt>
                <c:pt idx="877">
                  <c:v>0.29735416206849602</c:v>
                </c:pt>
                <c:pt idx="878">
                  <c:v>0.29753893162075501</c:v>
                </c:pt>
                <c:pt idx="879">
                  <c:v>0.29777857646545902</c:v>
                </c:pt>
                <c:pt idx="880">
                  <c:v>0.297959926831314</c:v>
                </c:pt>
                <c:pt idx="881">
                  <c:v>0.29813898599101202</c:v>
                </c:pt>
                <c:pt idx="882">
                  <c:v>0.298317517048028</c:v>
                </c:pt>
                <c:pt idx="883">
                  <c:v>0.29846044020538098</c:v>
                </c:pt>
                <c:pt idx="884">
                  <c:v>0.29861992332758502</c:v>
                </c:pt>
                <c:pt idx="885">
                  <c:v>0.298786910024189</c:v>
                </c:pt>
                <c:pt idx="886">
                  <c:v>0.29899060825724999</c:v>
                </c:pt>
                <c:pt idx="887">
                  <c:v>0.29919200659315298</c:v>
                </c:pt>
                <c:pt idx="888">
                  <c:v>0.29934891806466901</c:v>
                </c:pt>
                <c:pt idx="889">
                  <c:v>0.29950735352393398</c:v>
                </c:pt>
                <c:pt idx="890">
                  <c:v>0.29964047687477402</c:v>
                </c:pt>
                <c:pt idx="891">
                  <c:v>0.29983053225149098</c:v>
                </c:pt>
                <c:pt idx="892">
                  <c:v>0.300051169167248</c:v>
                </c:pt>
                <c:pt idx="893">
                  <c:v>0.30022387877519402</c:v>
                </c:pt>
                <c:pt idx="894">
                  <c:v>0.300410462562611</c:v>
                </c:pt>
                <c:pt idx="895">
                  <c:v>0.3006048356869</c:v>
                </c:pt>
                <c:pt idx="896">
                  <c:v>0.30075532547697298</c:v>
                </c:pt>
                <c:pt idx="897">
                  <c:v>0.30091991223190001</c:v>
                </c:pt>
                <c:pt idx="898">
                  <c:v>0.301122952939544</c:v>
                </c:pt>
                <c:pt idx="899">
                  <c:v>0.30130052227945198</c:v>
                </c:pt>
                <c:pt idx="900">
                  <c:v>0.30139813910256602</c:v>
                </c:pt>
                <c:pt idx="901">
                  <c:v>0.30157647601986998</c:v>
                </c:pt>
                <c:pt idx="902">
                  <c:v>0.30180427490800799</c:v>
                </c:pt>
                <c:pt idx="903">
                  <c:v>0.30203178091517002</c:v>
                </c:pt>
                <c:pt idx="904">
                  <c:v>0.30233740572499002</c:v>
                </c:pt>
                <c:pt idx="905">
                  <c:v>0.302591778234645</c:v>
                </c:pt>
                <c:pt idx="906">
                  <c:v>0.30281401056862001</c:v>
                </c:pt>
                <c:pt idx="907">
                  <c:v>0.30304999771913299</c:v>
                </c:pt>
                <c:pt idx="908">
                  <c:v>0.30327042038604302</c:v>
                </c:pt>
                <c:pt idx="909">
                  <c:v>0.303432450654125</c:v>
                </c:pt>
                <c:pt idx="910">
                  <c:v>0.30362702876845299</c:v>
                </c:pt>
                <c:pt idx="911">
                  <c:v>0.30380635108906501</c:v>
                </c:pt>
                <c:pt idx="912">
                  <c:v>0.30396799109087802</c:v>
                </c:pt>
                <c:pt idx="913">
                  <c:v>0.30408411002943803</c:v>
                </c:pt>
                <c:pt idx="914">
                  <c:v>0.30429920469243799</c:v>
                </c:pt>
                <c:pt idx="915">
                  <c:v>0.30451799201686403</c:v>
                </c:pt>
                <c:pt idx="916">
                  <c:v>0.30479666560797403</c:v>
                </c:pt>
                <c:pt idx="917">
                  <c:v>0.30520344423239099</c:v>
                </c:pt>
                <c:pt idx="918">
                  <c:v>0.305484103210378</c:v>
                </c:pt>
                <c:pt idx="919">
                  <c:v>0.30571303601333699</c:v>
                </c:pt>
                <c:pt idx="920">
                  <c:v>0.30596184665804999</c:v>
                </c:pt>
                <c:pt idx="921">
                  <c:v>0.306231170298364</c:v>
                </c:pt>
                <c:pt idx="922">
                  <c:v>0.306448777140929</c:v>
                </c:pt>
                <c:pt idx="923">
                  <c:v>0.30669163642635799</c:v>
                </c:pt>
                <c:pt idx="924">
                  <c:v>0.30687555427402102</c:v>
                </c:pt>
                <c:pt idx="925">
                  <c:v>0.30694564467268798</c:v>
                </c:pt>
                <c:pt idx="926">
                  <c:v>0.30710506158833101</c:v>
                </c:pt>
                <c:pt idx="927">
                  <c:v>0.30730816115370502</c:v>
                </c:pt>
                <c:pt idx="928">
                  <c:v>0.30750125963888197</c:v>
                </c:pt>
                <c:pt idx="929">
                  <c:v>0.30771417432562598</c:v>
                </c:pt>
                <c:pt idx="930">
                  <c:v>0.30799517953923999</c:v>
                </c:pt>
                <c:pt idx="931">
                  <c:v>0.30817240653176797</c:v>
                </c:pt>
                <c:pt idx="932">
                  <c:v>0.308292642303783</c:v>
                </c:pt>
                <c:pt idx="933">
                  <c:v>0.308456109119153</c:v>
                </c:pt>
                <c:pt idx="934">
                  <c:v>0.30859961003775299</c:v>
                </c:pt>
                <c:pt idx="935">
                  <c:v>0.30877618118672601</c:v>
                </c:pt>
                <c:pt idx="936">
                  <c:v>0.30899213367373302</c:v>
                </c:pt>
                <c:pt idx="937">
                  <c:v>0.30917650415216302</c:v>
                </c:pt>
                <c:pt idx="938">
                  <c:v>0.30931461277138</c:v>
                </c:pt>
                <c:pt idx="939">
                  <c:v>0.30952432027492499</c:v>
                </c:pt>
                <c:pt idx="940">
                  <c:v>0.30976539449785601</c:v>
                </c:pt>
                <c:pt idx="941">
                  <c:v>0.30997923293493301</c:v>
                </c:pt>
                <c:pt idx="942">
                  <c:v>0.310257411201533</c:v>
                </c:pt>
                <c:pt idx="943">
                  <c:v>0.31044016128850799</c:v>
                </c:pt>
                <c:pt idx="944">
                  <c:v>0.31052301341559702</c:v>
                </c:pt>
                <c:pt idx="945">
                  <c:v>0.31069922287677099</c:v>
                </c:pt>
                <c:pt idx="946">
                  <c:v>0.31089081031830701</c:v>
                </c:pt>
                <c:pt idx="947">
                  <c:v>0.31105371152988098</c:v>
                </c:pt>
                <c:pt idx="948">
                  <c:v>0.31127418430282</c:v>
                </c:pt>
                <c:pt idx="949">
                  <c:v>0.311462370974186</c:v>
                </c:pt>
                <c:pt idx="950">
                  <c:v>0.31148700466340401</c:v>
                </c:pt>
                <c:pt idx="951">
                  <c:v>0.31165863489516799</c:v>
                </c:pt>
                <c:pt idx="952">
                  <c:v>0.31192535800985699</c:v>
                </c:pt>
                <c:pt idx="953">
                  <c:v>0.31217439127774099</c:v>
                </c:pt>
                <c:pt idx="954">
                  <c:v>0.31239645044589698</c:v>
                </c:pt>
                <c:pt idx="955">
                  <c:v>0.31264609359979201</c:v>
                </c:pt>
                <c:pt idx="956">
                  <c:v>0.312842649474597</c:v>
                </c:pt>
                <c:pt idx="957">
                  <c:v>0.31293898943236897</c:v>
                </c:pt>
                <c:pt idx="958">
                  <c:v>0.31311837420407901</c:v>
                </c:pt>
                <c:pt idx="959">
                  <c:v>0.31332977754574198</c:v>
                </c:pt>
                <c:pt idx="960">
                  <c:v>0.31350935626497101</c:v>
                </c:pt>
                <c:pt idx="961">
                  <c:v>0.31368306641114602</c:v>
                </c:pt>
                <c:pt idx="962">
                  <c:v>0.31386664281983501</c:v>
                </c:pt>
                <c:pt idx="963">
                  <c:v>0.31412515961117499</c:v>
                </c:pt>
                <c:pt idx="964">
                  <c:v>0.314274929708458</c:v>
                </c:pt>
                <c:pt idx="965">
                  <c:v>0.314355498885597</c:v>
                </c:pt>
                <c:pt idx="966">
                  <c:v>0.31449395140509601</c:v>
                </c:pt>
                <c:pt idx="967">
                  <c:v>0.31454519874812897</c:v>
                </c:pt>
                <c:pt idx="968">
                  <c:v>0.31466800367609998</c:v>
                </c:pt>
                <c:pt idx="969">
                  <c:v>0.314918517655084</c:v>
                </c:pt>
                <c:pt idx="970">
                  <c:v>0.315085480070813</c:v>
                </c:pt>
                <c:pt idx="971">
                  <c:v>0.31520024382745399</c:v>
                </c:pt>
                <c:pt idx="972">
                  <c:v>0.31536613217799703</c:v>
                </c:pt>
                <c:pt idx="973">
                  <c:v>0.31554824051998098</c:v>
                </c:pt>
                <c:pt idx="974">
                  <c:v>0.31572175074493702</c:v>
                </c:pt>
                <c:pt idx="975">
                  <c:v>0.31594790814971901</c:v>
                </c:pt>
                <c:pt idx="976">
                  <c:v>0.31615086532223302</c:v>
                </c:pt>
                <c:pt idx="977">
                  <c:v>0.316257417844091</c:v>
                </c:pt>
                <c:pt idx="978">
                  <c:v>0.31646813420987902</c:v>
                </c:pt>
                <c:pt idx="979">
                  <c:v>0.31665358403513799</c:v>
                </c:pt>
                <c:pt idx="980">
                  <c:v>0.31683827142688997</c:v>
                </c:pt>
                <c:pt idx="981">
                  <c:v>0.31702273509123302</c:v>
                </c:pt>
                <c:pt idx="982">
                  <c:v>0.31720182545485298</c:v>
                </c:pt>
                <c:pt idx="983">
                  <c:v>0.31742492869856898</c:v>
                </c:pt>
                <c:pt idx="984">
                  <c:v>0.31766403365796603</c:v>
                </c:pt>
                <c:pt idx="985">
                  <c:v>0.31790379581456002</c:v>
                </c:pt>
                <c:pt idx="986">
                  <c:v>0.318209921249474</c:v>
                </c:pt>
                <c:pt idx="987">
                  <c:v>0.31845092286000398</c:v>
                </c:pt>
                <c:pt idx="988">
                  <c:v>0.31863865867434898</c:v>
                </c:pt>
                <c:pt idx="989">
                  <c:v>0.31886039744626599</c:v>
                </c:pt>
                <c:pt idx="990">
                  <c:v>0.31907731983355597</c:v>
                </c:pt>
                <c:pt idx="991">
                  <c:v>0.31929639205686799</c:v>
                </c:pt>
                <c:pt idx="992">
                  <c:v>0.31954123352846597</c:v>
                </c:pt>
                <c:pt idx="993">
                  <c:v>0.31977726904321102</c:v>
                </c:pt>
                <c:pt idx="994">
                  <c:v>0.32009689159934801</c:v>
                </c:pt>
                <c:pt idx="995">
                  <c:v>0.320273105107866</c:v>
                </c:pt>
                <c:pt idx="996">
                  <c:v>0.32028561521395799</c:v>
                </c:pt>
                <c:pt idx="997">
                  <c:v>0.32041131801224898</c:v>
                </c:pt>
                <c:pt idx="998">
                  <c:v>0.32040530074113399</c:v>
                </c:pt>
                <c:pt idx="999">
                  <c:v>0.32037687098652801</c:v>
                </c:pt>
                <c:pt idx="1070">
                  <c:v>0.310544708602986</c:v>
                </c:pt>
                <c:pt idx="1071">
                  <c:v>0.31064349245385198</c:v>
                </c:pt>
                <c:pt idx="1072">
                  <c:v>0.31099762234506201</c:v>
                </c:pt>
                <c:pt idx="1073">
                  <c:v>0.31161600167187598</c:v>
                </c:pt>
                <c:pt idx="1074">
                  <c:v>0.31176343929404798</c:v>
                </c:pt>
                <c:pt idx="1075">
                  <c:v>0.31149784245879802</c:v>
                </c:pt>
                <c:pt idx="1076">
                  <c:v>0.31174777834376499</c:v>
                </c:pt>
                <c:pt idx="1077">
                  <c:v>0.31194090682418502</c:v>
                </c:pt>
                <c:pt idx="1078">
                  <c:v>0.31247495131795799</c:v>
                </c:pt>
                <c:pt idx="1079">
                  <c:v>0.31350289812119397</c:v>
                </c:pt>
                <c:pt idx="1080">
                  <c:v>0.31419515242902601</c:v>
                </c:pt>
                <c:pt idx="1081">
                  <c:v>0.31497708682299103</c:v>
                </c:pt>
                <c:pt idx="1082">
                  <c:v>0.31555864815852502</c:v>
                </c:pt>
                <c:pt idx="1083">
                  <c:v>0.315962896891268</c:v>
                </c:pt>
                <c:pt idx="1084">
                  <c:v>0.31643088453195301</c:v>
                </c:pt>
                <c:pt idx="1085">
                  <c:v>0.31671242495561802</c:v>
                </c:pt>
                <c:pt idx="1086">
                  <c:v>0.31716614316365199</c:v>
                </c:pt>
                <c:pt idx="1087">
                  <c:v>0.317821471439797</c:v>
                </c:pt>
                <c:pt idx="1088">
                  <c:v>0.31825854119802799</c:v>
                </c:pt>
                <c:pt idx="1089">
                  <c:v>0.31868029645377399</c:v>
                </c:pt>
                <c:pt idx="1090">
                  <c:v>0.31900932062776199</c:v>
                </c:pt>
                <c:pt idx="1091">
                  <c:v>0.31916291128116803</c:v>
                </c:pt>
                <c:pt idx="1092">
                  <c:v>0.31928720345663097</c:v>
                </c:pt>
                <c:pt idx="1093">
                  <c:v>0.31932136605626299</c:v>
                </c:pt>
                <c:pt idx="1094">
                  <c:v>0.31943321973026101</c:v>
                </c:pt>
                <c:pt idx="1095">
                  <c:v>0.319344715973783</c:v>
                </c:pt>
                <c:pt idx="1096">
                  <c:v>0.31955220675933099</c:v>
                </c:pt>
                <c:pt idx="1097">
                  <c:v>0.32000523486798699</c:v>
                </c:pt>
                <c:pt idx="1098">
                  <c:v>0.32037710783993101</c:v>
                </c:pt>
                <c:pt idx="1099">
                  <c:v>0.32075521310103999</c:v>
                </c:pt>
                <c:pt idx="1100">
                  <c:v>0.32111123010544801</c:v>
                </c:pt>
                <c:pt idx="1101">
                  <c:v>0.32129520197905898</c:v>
                </c:pt>
                <c:pt idx="1102">
                  <c:v>0.32131898477781901</c:v>
                </c:pt>
                <c:pt idx="1103">
                  <c:v>0.32146059681487898</c:v>
                </c:pt>
                <c:pt idx="1104">
                  <c:v>0.32158280067249201</c:v>
                </c:pt>
                <c:pt idx="1105">
                  <c:v>0.32174968455926301</c:v>
                </c:pt>
                <c:pt idx="1106">
                  <c:v>0.32187221143342998</c:v>
                </c:pt>
                <c:pt idx="1107">
                  <c:v>0.322172614561125</c:v>
                </c:pt>
                <c:pt idx="1108">
                  <c:v>0.32262009566462602</c:v>
                </c:pt>
                <c:pt idx="1109">
                  <c:v>0.32287914876310397</c:v>
                </c:pt>
                <c:pt idx="1110">
                  <c:v>0.323183655897752</c:v>
                </c:pt>
                <c:pt idx="1111">
                  <c:v>0.32349343201456998</c:v>
                </c:pt>
                <c:pt idx="1112">
                  <c:v>0.32365346250197502</c:v>
                </c:pt>
                <c:pt idx="1113">
                  <c:v>0.32399572734634202</c:v>
                </c:pt>
                <c:pt idx="1114">
                  <c:v>0.32460451650057698</c:v>
                </c:pt>
                <c:pt idx="1115">
                  <c:v>0.32505481208250497</c:v>
                </c:pt>
                <c:pt idx="1116">
                  <c:v>0.325511405371952</c:v>
                </c:pt>
                <c:pt idx="1117">
                  <c:v>0.32592961478330601</c:v>
                </c:pt>
                <c:pt idx="1118">
                  <c:v>0.32626777829818498</c:v>
                </c:pt>
                <c:pt idx="1119">
                  <c:v>0.32661697847197402</c:v>
                </c:pt>
                <c:pt idx="1120">
                  <c:v>0.32694892059040798</c:v>
                </c:pt>
                <c:pt idx="1121">
                  <c:v>0.32717921462143301</c:v>
                </c:pt>
                <c:pt idx="1122">
                  <c:v>0.32723213373526999</c:v>
                </c:pt>
                <c:pt idx="1123">
                  <c:v>0.327472477290775</c:v>
                </c:pt>
                <c:pt idx="1124">
                  <c:v>0.32777619812703501</c:v>
                </c:pt>
                <c:pt idx="1125">
                  <c:v>0.32798117333177201</c:v>
                </c:pt>
                <c:pt idx="1126">
                  <c:v>0.32829261406437599</c:v>
                </c:pt>
                <c:pt idx="1127">
                  <c:v>0.32845405869409899</c:v>
                </c:pt>
                <c:pt idx="1128">
                  <c:v>0.328344810981824</c:v>
                </c:pt>
                <c:pt idx="1129">
                  <c:v>0.32845354791763698</c:v>
                </c:pt>
                <c:pt idx="1130">
                  <c:v>0.32862920027076498</c:v>
                </c:pt>
                <c:pt idx="1131">
                  <c:v>0.32882644414134399</c:v>
                </c:pt>
                <c:pt idx="1132">
                  <c:v>0.32916429347812598</c:v>
                </c:pt>
                <c:pt idx="1133">
                  <c:v>0.32939794803940797</c:v>
                </c:pt>
                <c:pt idx="1134">
                  <c:v>0.32962292710751001</c:v>
                </c:pt>
                <c:pt idx="1135">
                  <c:v>0.32978015974329</c:v>
                </c:pt>
                <c:pt idx="1136">
                  <c:v>0.32984364980341702</c:v>
                </c:pt>
                <c:pt idx="1137">
                  <c:v>0.32993754893947203</c:v>
                </c:pt>
                <c:pt idx="1138">
                  <c:v>0.32989489857762999</c:v>
                </c:pt>
                <c:pt idx="1139">
                  <c:v>0.330039682570062</c:v>
                </c:pt>
                <c:pt idx="1140">
                  <c:v>0.33027437355836797</c:v>
                </c:pt>
                <c:pt idx="1141">
                  <c:v>0.33057484433899997</c:v>
                </c:pt>
                <c:pt idx="1142">
                  <c:v>0.330895127312339</c:v>
                </c:pt>
                <c:pt idx="1143">
                  <c:v>0.33114408401824802</c:v>
                </c:pt>
                <c:pt idx="1144">
                  <c:v>0.331256381949461</c:v>
                </c:pt>
                <c:pt idx="1145">
                  <c:v>0.33133839393490699</c:v>
                </c:pt>
                <c:pt idx="1146">
                  <c:v>0.33149229170119399</c:v>
                </c:pt>
                <c:pt idx="1147">
                  <c:v>0.33165435351302702</c:v>
                </c:pt>
                <c:pt idx="1148">
                  <c:v>0.33170484367589698</c:v>
                </c:pt>
                <c:pt idx="1149">
                  <c:v>0.33170235191321801</c:v>
                </c:pt>
                <c:pt idx="1150">
                  <c:v>0.33182728574328402</c:v>
                </c:pt>
                <c:pt idx="1151">
                  <c:v>0.33189187331974801</c:v>
                </c:pt>
                <c:pt idx="1152">
                  <c:v>0.332055254242548</c:v>
                </c:pt>
                <c:pt idx="1153">
                  <c:v>0.33239729252854699</c:v>
                </c:pt>
                <c:pt idx="1154">
                  <c:v>0.33255038724391101</c:v>
                </c:pt>
                <c:pt idx="1155">
                  <c:v>0.33260389938894702</c:v>
                </c:pt>
                <c:pt idx="1156">
                  <c:v>0.332725255988017</c:v>
                </c:pt>
                <c:pt idx="1157">
                  <c:v>0.33281163834031702</c:v>
                </c:pt>
                <c:pt idx="1158">
                  <c:v>0.33297120696639398</c:v>
                </c:pt>
                <c:pt idx="1159">
                  <c:v>0.33314894210886298</c:v>
                </c:pt>
                <c:pt idx="1160">
                  <c:v>0.33337777786110101</c:v>
                </c:pt>
                <c:pt idx="1161">
                  <c:v>0.33367989358164302</c:v>
                </c:pt>
                <c:pt idx="1162">
                  <c:v>0.33396201890704202</c:v>
                </c:pt>
                <c:pt idx="1163">
                  <c:v>0.33428503869847898</c:v>
                </c:pt>
                <c:pt idx="1164">
                  <c:v>0.33461575746674499</c:v>
                </c:pt>
                <c:pt idx="1165">
                  <c:v>0.334957246931815</c:v>
                </c:pt>
                <c:pt idx="1166">
                  <c:v>0.33528817306355502</c:v>
                </c:pt>
                <c:pt idx="1167">
                  <c:v>0.33565680897123601</c:v>
                </c:pt>
                <c:pt idx="1168">
                  <c:v>0.33595181302065802</c:v>
                </c:pt>
                <c:pt idx="1169">
                  <c:v>0.33624448975879401</c:v>
                </c:pt>
                <c:pt idx="1170">
                  <c:v>0.33645732962434999</c:v>
                </c:pt>
                <c:pt idx="1171">
                  <c:v>0.33658707315158998</c:v>
                </c:pt>
                <c:pt idx="1172">
                  <c:v>0.336749662241485</c:v>
                </c:pt>
                <c:pt idx="1173">
                  <c:v>0.33687203431650897</c:v>
                </c:pt>
                <c:pt idx="1174">
                  <c:v>0.33703064530018201</c:v>
                </c:pt>
                <c:pt idx="1175">
                  <c:v>0.33725781417421702</c:v>
                </c:pt>
                <c:pt idx="1176">
                  <c:v>0.33741965439717098</c:v>
                </c:pt>
                <c:pt idx="1177">
                  <c:v>0.33751561641820199</c:v>
                </c:pt>
                <c:pt idx="1178">
                  <c:v>0.33766799056574798</c:v>
                </c:pt>
                <c:pt idx="1179">
                  <c:v>0.337823116026436</c:v>
                </c:pt>
                <c:pt idx="1180">
                  <c:v>0.33799577191717101</c:v>
                </c:pt>
                <c:pt idx="1181">
                  <c:v>0.338263739073768</c:v>
                </c:pt>
                <c:pt idx="1182">
                  <c:v>0.33843224754238899</c:v>
                </c:pt>
                <c:pt idx="1183">
                  <c:v>0.33854945086022298</c:v>
                </c:pt>
                <c:pt idx="1184">
                  <c:v>0.33867081932085202</c:v>
                </c:pt>
                <c:pt idx="1185">
                  <c:v>0.338690241995384</c:v>
                </c:pt>
                <c:pt idx="1186">
                  <c:v>0.33883321361084301</c:v>
                </c:pt>
                <c:pt idx="1187">
                  <c:v>0.33909826460711601</c:v>
                </c:pt>
                <c:pt idx="1188">
                  <c:v>0.33926549231300601</c:v>
                </c:pt>
                <c:pt idx="1189">
                  <c:v>0.339464370903169</c:v>
                </c:pt>
                <c:pt idx="1190">
                  <c:v>0.339639072971474</c:v>
                </c:pt>
                <c:pt idx="1191">
                  <c:v>0.33973560504226502</c:v>
                </c:pt>
                <c:pt idx="1192">
                  <c:v>0.33986730066931298</c:v>
                </c:pt>
                <c:pt idx="1193">
                  <c:v>0.34000816546986701</c:v>
                </c:pt>
                <c:pt idx="1194">
                  <c:v>0.34019748700372299</c:v>
                </c:pt>
                <c:pt idx="1195">
                  <c:v>0.340406734217791</c:v>
                </c:pt>
                <c:pt idx="1196">
                  <c:v>0.34062337589786201</c:v>
                </c:pt>
                <c:pt idx="1197">
                  <c:v>0.34094445139266</c:v>
                </c:pt>
                <c:pt idx="1198">
                  <c:v>0.34112959563847201</c:v>
                </c:pt>
                <c:pt idx="1199">
                  <c:v>0.341182348624475</c:v>
                </c:pt>
                <c:pt idx="1200">
                  <c:v>0.34134826941146001</c:v>
                </c:pt>
                <c:pt idx="1201">
                  <c:v>0.34145844482014398</c:v>
                </c:pt>
                <c:pt idx="1202">
                  <c:v>0.34157922920616801</c:v>
                </c:pt>
                <c:pt idx="1203">
                  <c:v>0.34188955368280599</c:v>
                </c:pt>
                <c:pt idx="1204">
                  <c:v>0.34219426140454401</c:v>
                </c:pt>
                <c:pt idx="1205">
                  <c:v>0.34245073686837302</c:v>
                </c:pt>
                <c:pt idx="1206">
                  <c:v>0.34280613197258403</c:v>
                </c:pt>
                <c:pt idx="1207">
                  <c:v>0.34299258039431302</c:v>
                </c:pt>
                <c:pt idx="1208">
                  <c:v>0.34314721882250099</c:v>
                </c:pt>
                <c:pt idx="1209">
                  <c:v>0.343415100809915</c:v>
                </c:pt>
                <c:pt idx="1210">
                  <c:v>0.34354828066062898</c:v>
                </c:pt>
                <c:pt idx="1211">
                  <c:v>0.34371120677547601</c:v>
                </c:pt>
                <c:pt idx="1212">
                  <c:v>0.34390857491051802</c:v>
                </c:pt>
                <c:pt idx="1213">
                  <c:v>0.34394800941262399</c:v>
                </c:pt>
                <c:pt idx="1214">
                  <c:v>0.34397788660156903</c:v>
                </c:pt>
                <c:pt idx="1215">
                  <c:v>0.344065167206972</c:v>
                </c:pt>
                <c:pt idx="1216">
                  <c:v>0.34409767677631398</c:v>
                </c:pt>
                <c:pt idx="1217">
                  <c:v>0.34415916783403899</c:v>
                </c:pt>
                <c:pt idx="1218">
                  <c:v>0.34431893893305898</c:v>
                </c:pt>
                <c:pt idx="1219">
                  <c:v>0.344535792597226</c:v>
                </c:pt>
                <c:pt idx="1220">
                  <c:v>0.34478417944301099</c:v>
                </c:pt>
                <c:pt idx="1221">
                  <c:v>0.345118853814111</c:v>
                </c:pt>
                <c:pt idx="1222">
                  <c:v>0.34546981751915301</c:v>
                </c:pt>
                <c:pt idx="1223">
                  <c:v>0.34570484465981999</c:v>
                </c:pt>
                <c:pt idx="1224">
                  <c:v>0.34593191964484399</c:v>
                </c:pt>
                <c:pt idx="1225">
                  <c:v>0.34609671375501899</c:v>
                </c:pt>
                <c:pt idx="1226">
                  <c:v>0.34613415705078798</c:v>
                </c:pt>
                <c:pt idx="1227">
                  <c:v>0.34619481416938402</c:v>
                </c:pt>
                <c:pt idx="1228">
                  <c:v>0.34618992374737201</c:v>
                </c:pt>
                <c:pt idx="1229">
                  <c:v>0.34627235729352401</c:v>
                </c:pt>
                <c:pt idx="1230">
                  <c:v>0.34635370666135801</c:v>
                </c:pt>
                <c:pt idx="1231">
                  <c:v>0.34644030389723302</c:v>
                </c:pt>
                <c:pt idx="1232">
                  <c:v>0.34657669603645902</c:v>
                </c:pt>
                <c:pt idx="1233">
                  <c:v>0.34667312831609598</c:v>
                </c:pt>
                <c:pt idx="1234">
                  <c:v>0.346737549677054</c:v>
                </c:pt>
                <c:pt idx="1235">
                  <c:v>0.34687610028246302</c:v>
                </c:pt>
                <c:pt idx="1236">
                  <c:v>0.34707403604597398</c:v>
                </c:pt>
                <c:pt idx="1237">
                  <c:v>0.34722157768266698</c:v>
                </c:pt>
                <c:pt idx="1238">
                  <c:v>0.34737262230937499</c:v>
                </c:pt>
                <c:pt idx="1239">
                  <c:v>0.34753988337529601</c:v>
                </c:pt>
                <c:pt idx="1240">
                  <c:v>0.34766842621329103</c:v>
                </c:pt>
                <c:pt idx="1241">
                  <c:v>0.34786072096266601</c:v>
                </c:pt>
                <c:pt idx="1242">
                  <c:v>0.34812654464918102</c:v>
                </c:pt>
                <c:pt idx="1243">
                  <c:v>0.34834461394890598</c:v>
                </c:pt>
                <c:pt idx="1244">
                  <c:v>0.34862221404309401</c:v>
                </c:pt>
                <c:pt idx="1245">
                  <c:v>0.34880132560792798</c:v>
                </c:pt>
                <c:pt idx="1246">
                  <c:v>0.34891900074253901</c:v>
                </c:pt>
                <c:pt idx="1247">
                  <c:v>0.34902589673075801</c:v>
                </c:pt>
                <c:pt idx="1248">
                  <c:v>0.34903058010918497</c:v>
                </c:pt>
                <c:pt idx="1249">
                  <c:v>0.34915286699550402</c:v>
                </c:pt>
                <c:pt idx="1250">
                  <c:v>0.34933330347526997</c:v>
                </c:pt>
                <c:pt idx="1251">
                  <c:v>0.34943522390238801</c:v>
                </c:pt>
                <c:pt idx="1252">
                  <c:v>0.34958062344741198</c:v>
                </c:pt>
                <c:pt idx="1253">
                  <c:v>0.34972889433171001</c:v>
                </c:pt>
                <c:pt idx="1254">
                  <c:v>0.34987445504604903</c:v>
                </c:pt>
                <c:pt idx="1255">
                  <c:v>0.34994167184546698</c:v>
                </c:pt>
                <c:pt idx="1256">
                  <c:v>0.34998908462635098</c:v>
                </c:pt>
                <c:pt idx="1257">
                  <c:v>0.35008242795598798</c:v>
                </c:pt>
                <c:pt idx="1258">
                  <c:v>0.350083322499191</c:v>
                </c:pt>
                <c:pt idx="1259">
                  <c:v>0.35018845130590998</c:v>
                </c:pt>
                <c:pt idx="1260">
                  <c:v>0.35037002078527002</c:v>
                </c:pt>
                <c:pt idx="1261">
                  <c:v>0.35054488210661899</c:v>
                </c:pt>
                <c:pt idx="1262">
                  <c:v>0.35074620271977403</c:v>
                </c:pt>
                <c:pt idx="1263">
                  <c:v>0.350919872113024</c:v>
                </c:pt>
                <c:pt idx="1264">
                  <c:v>0.35109767196553199</c:v>
                </c:pt>
                <c:pt idx="1265">
                  <c:v>0.35132446340776402</c:v>
                </c:pt>
                <c:pt idx="1266">
                  <c:v>0.35152698072410399</c:v>
                </c:pt>
                <c:pt idx="1267">
                  <c:v>0.35175373497733597</c:v>
                </c:pt>
                <c:pt idx="1268">
                  <c:v>0.352055344765695</c:v>
                </c:pt>
                <c:pt idx="1269">
                  <c:v>0.35232119771170201</c:v>
                </c:pt>
                <c:pt idx="1270">
                  <c:v>0.352561623314882</c:v>
                </c:pt>
                <c:pt idx="1271">
                  <c:v>0.35282324740794002</c:v>
                </c:pt>
                <c:pt idx="1272">
                  <c:v>0.35313938980006399</c:v>
                </c:pt>
                <c:pt idx="1273">
                  <c:v>0.35334326451491999</c:v>
                </c:pt>
                <c:pt idx="1274">
                  <c:v>0.35349390635047601</c:v>
                </c:pt>
                <c:pt idx="1275">
                  <c:v>0.35362639055303302</c:v>
                </c:pt>
                <c:pt idx="1276">
                  <c:v>0.35363299533467402</c:v>
                </c:pt>
                <c:pt idx="1277">
                  <c:v>0.35378353692873299</c:v>
                </c:pt>
                <c:pt idx="1278">
                  <c:v>0.35405944020140701</c:v>
                </c:pt>
                <c:pt idx="1279">
                  <c:v>0.35420576969520701</c:v>
                </c:pt>
                <c:pt idx="1280">
                  <c:v>0.35436742262109699</c:v>
                </c:pt>
                <c:pt idx="1281">
                  <c:v>0.35444857309380501</c:v>
                </c:pt>
                <c:pt idx="1282">
                  <c:v>0.35438455452966799</c:v>
                </c:pt>
                <c:pt idx="1283">
                  <c:v>0.35445200709296698</c:v>
                </c:pt>
                <c:pt idx="1284">
                  <c:v>0.35459067745522199</c:v>
                </c:pt>
                <c:pt idx="1285">
                  <c:v>0.35470151791446503</c:v>
                </c:pt>
                <c:pt idx="1286">
                  <c:v>0.35483364980762999</c:v>
                </c:pt>
                <c:pt idx="1287">
                  <c:v>0.35495925967464198</c:v>
                </c:pt>
                <c:pt idx="1288">
                  <c:v>0.35510816693988601</c:v>
                </c:pt>
                <c:pt idx="1289">
                  <c:v>0.35522803693011301</c:v>
                </c:pt>
                <c:pt idx="1290">
                  <c:v>0.35533849245561999</c:v>
                </c:pt>
                <c:pt idx="1291">
                  <c:v>0.35543961102511501</c:v>
                </c:pt>
                <c:pt idx="1292">
                  <c:v>0.35549369520517299</c:v>
                </c:pt>
                <c:pt idx="1293">
                  <c:v>0.355610669401829</c:v>
                </c:pt>
                <c:pt idx="1294">
                  <c:v>0.35579445080147698</c:v>
                </c:pt>
                <c:pt idx="1295">
                  <c:v>0.35594362931296802</c:v>
                </c:pt>
                <c:pt idx="1296">
                  <c:v>0.356122942193632</c:v>
                </c:pt>
                <c:pt idx="1297">
                  <c:v>0.35628248716177502</c:v>
                </c:pt>
                <c:pt idx="1298">
                  <c:v>0.35644113533128002</c:v>
                </c:pt>
                <c:pt idx="1299">
                  <c:v>0.35651409487510299</c:v>
                </c:pt>
                <c:pt idx="1300">
                  <c:v>0.35650934524690597</c:v>
                </c:pt>
                <c:pt idx="1301">
                  <c:v>0.35655848334179202</c:v>
                </c:pt>
                <c:pt idx="1302">
                  <c:v>0.35656148119066799</c:v>
                </c:pt>
                <c:pt idx="1303">
                  <c:v>0.35663879224181999</c:v>
                </c:pt>
                <c:pt idx="1304">
                  <c:v>0.35683677455071</c:v>
                </c:pt>
                <c:pt idx="1305">
                  <c:v>0.35695375997853801</c:v>
                </c:pt>
                <c:pt idx="1306">
                  <c:v>0.35702160967582303</c:v>
                </c:pt>
                <c:pt idx="1307">
                  <c:v>0.35716194668568302</c:v>
                </c:pt>
                <c:pt idx="1308">
                  <c:v>0.35735035951024702</c:v>
                </c:pt>
                <c:pt idx="1309">
                  <c:v>0.357544524834156</c:v>
                </c:pt>
                <c:pt idx="1310">
                  <c:v>0.35759936250545898</c:v>
                </c:pt>
                <c:pt idx="1311">
                  <c:v>0.35775436209574502</c:v>
                </c:pt>
                <c:pt idx="1312">
                  <c:v>0.35781103728323499</c:v>
                </c:pt>
                <c:pt idx="1313">
                  <c:v>0.35775207132255998</c:v>
                </c:pt>
                <c:pt idx="1314">
                  <c:v>0.35778158650694297</c:v>
                </c:pt>
                <c:pt idx="1315">
                  <c:v>0.35770104741015202</c:v>
                </c:pt>
                <c:pt idx="1316">
                  <c:v>0.35751169155864299</c:v>
                </c:pt>
                <c:pt idx="1317">
                  <c:v>0.35744908979361401</c:v>
                </c:pt>
                <c:pt idx="1318">
                  <c:v>0.35755113965876201</c:v>
                </c:pt>
                <c:pt idx="1319">
                  <c:v>0.35767148149747602</c:v>
                </c:pt>
                <c:pt idx="1320">
                  <c:v>0.35777591868163</c:v>
                </c:pt>
                <c:pt idx="1321">
                  <c:v>0.35804069925803</c:v>
                </c:pt>
                <c:pt idx="1322">
                  <c:v>0.35828086260881098</c:v>
                </c:pt>
                <c:pt idx="1323">
                  <c:v>0.358291791980964</c:v>
                </c:pt>
                <c:pt idx="1324">
                  <c:v>0.35844732663722101</c:v>
                </c:pt>
                <c:pt idx="1325">
                  <c:v>0.35858636066460198</c:v>
                </c:pt>
                <c:pt idx="1326">
                  <c:v>0.35850169720507002</c:v>
                </c:pt>
                <c:pt idx="1327">
                  <c:v>0.358613464366701</c:v>
                </c:pt>
                <c:pt idx="1328">
                  <c:v>0.35871518515533901</c:v>
                </c:pt>
                <c:pt idx="1329">
                  <c:v>0.35871308560027798</c:v>
                </c:pt>
                <c:pt idx="1330">
                  <c:v>0.358866056081594</c:v>
                </c:pt>
                <c:pt idx="1331">
                  <c:v>0.358883319088667</c:v>
                </c:pt>
                <c:pt idx="1332">
                  <c:v>0.35885356720984901</c:v>
                </c:pt>
                <c:pt idx="1333">
                  <c:v>0.35888558218593603</c:v>
                </c:pt>
                <c:pt idx="1334">
                  <c:v>0.358851232456597</c:v>
                </c:pt>
                <c:pt idx="1335">
                  <c:v>0.358886394853761</c:v>
                </c:pt>
                <c:pt idx="1336">
                  <c:v>0.35890629308914002</c:v>
                </c:pt>
                <c:pt idx="1337">
                  <c:v>0.35884348606044197</c:v>
                </c:pt>
                <c:pt idx="1338">
                  <c:v>0.35879476717032599</c:v>
                </c:pt>
                <c:pt idx="1339">
                  <c:v>0.35881628179920699</c:v>
                </c:pt>
                <c:pt idx="1340">
                  <c:v>0.35887549144403302</c:v>
                </c:pt>
                <c:pt idx="1341">
                  <c:v>0.35893452043063201</c:v>
                </c:pt>
                <c:pt idx="1342">
                  <c:v>0.35903081158420802</c:v>
                </c:pt>
                <c:pt idx="1343">
                  <c:v>0.35919117530424199</c:v>
                </c:pt>
                <c:pt idx="1344">
                  <c:v>0.35934108304672102</c:v>
                </c:pt>
                <c:pt idx="1345">
                  <c:v>0.35959063381581902</c:v>
                </c:pt>
                <c:pt idx="1346">
                  <c:v>0.35979333645149297</c:v>
                </c:pt>
                <c:pt idx="1347">
                  <c:v>0.359851717697381</c:v>
                </c:pt>
                <c:pt idx="1348">
                  <c:v>0.36002010644627302</c:v>
                </c:pt>
                <c:pt idx="1349">
                  <c:v>0.36017963586431001</c:v>
                </c:pt>
                <c:pt idx="1350">
                  <c:v>0.36038220510153801</c:v>
                </c:pt>
                <c:pt idx="1351">
                  <c:v>0.36067048067947299</c:v>
                </c:pt>
                <c:pt idx="1352">
                  <c:v>0.36079094849834797</c:v>
                </c:pt>
                <c:pt idx="1353">
                  <c:v>0.36073468266219</c:v>
                </c:pt>
                <c:pt idx="1354">
                  <c:v>0.360757894867825</c:v>
                </c:pt>
                <c:pt idx="1355">
                  <c:v>0.36074952884271999</c:v>
                </c:pt>
                <c:pt idx="1356">
                  <c:v>0.36068422880858902</c:v>
                </c:pt>
                <c:pt idx="1357">
                  <c:v>0.36079773435580098</c:v>
                </c:pt>
                <c:pt idx="1358">
                  <c:v>0.36094451081345702</c:v>
                </c:pt>
                <c:pt idx="1359">
                  <c:v>0.36105081919507698</c:v>
                </c:pt>
                <c:pt idx="1360">
                  <c:v>0.361340225401653</c:v>
                </c:pt>
                <c:pt idx="1361">
                  <c:v>0.36155082574865999</c:v>
                </c:pt>
                <c:pt idx="1362">
                  <c:v>0.36160403599039698</c:v>
                </c:pt>
                <c:pt idx="1363">
                  <c:v>0.361715111638517</c:v>
                </c:pt>
                <c:pt idx="1364">
                  <c:v>0.36169765144173699</c:v>
                </c:pt>
                <c:pt idx="1365">
                  <c:v>0.36169234705498898</c:v>
                </c:pt>
                <c:pt idx="1366">
                  <c:v>0.36185760976841702</c:v>
                </c:pt>
                <c:pt idx="1367">
                  <c:v>0.361973387669355</c:v>
                </c:pt>
                <c:pt idx="1368">
                  <c:v>0.36203634533933998</c:v>
                </c:pt>
                <c:pt idx="1369">
                  <c:v>0.36205327207382498</c:v>
                </c:pt>
                <c:pt idx="1370">
                  <c:v>0.36213790023860098</c:v>
                </c:pt>
                <c:pt idx="1371">
                  <c:v>0.36225956490880301</c:v>
                </c:pt>
                <c:pt idx="1372">
                  <c:v>0.36237787149505901</c:v>
                </c:pt>
                <c:pt idx="1373">
                  <c:v>0.36266275589539398</c:v>
                </c:pt>
                <c:pt idx="1374">
                  <c:v>0.36281977905892199</c:v>
                </c:pt>
                <c:pt idx="1375">
                  <c:v>0.36296816881905097</c:v>
                </c:pt>
                <c:pt idx="1376">
                  <c:v>0.36310180246638801</c:v>
                </c:pt>
                <c:pt idx="1377">
                  <c:v>0.36319615905149</c:v>
                </c:pt>
                <c:pt idx="1378">
                  <c:v>0.36327936040401598</c:v>
                </c:pt>
                <c:pt idx="1379">
                  <c:v>0.36328419677458701</c:v>
                </c:pt>
                <c:pt idx="1380">
                  <c:v>0.36320908970757398</c:v>
                </c:pt>
                <c:pt idx="1381">
                  <c:v>0.36301662092206699</c:v>
                </c:pt>
                <c:pt idx="1382">
                  <c:v>0.36304838253709698</c:v>
                </c:pt>
                <c:pt idx="1383">
                  <c:v>0.36298102305135299</c:v>
                </c:pt>
                <c:pt idx="1384">
                  <c:v>0.36287412893546001</c:v>
                </c:pt>
                <c:pt idx="1385">
                  <c:v>0.36290959847050802</c:v>
                </c:pt>
                <c:pt idx="1386">
                  <c:v>0.36269888828801</c:v>
                </c:pt>
                <c:pt idx="1387">
                  <c:v>0.362477418535674</c:v>
                </c:pt>
                <c:pt idx="1388">
                  <c:v>0.36261964770920402</c:v>
                </c:pt>
                <c:pt idx="1389">
                  <c:v>0.36283201944008397</c:v>
                </c:pt>
                <c:pt idx="1390">
                  <c:v>0.36303923673121402</c:v>
                </c:pt>
                <c:pt idx="1391">
                  <c:v>0.36329383367615198</c:v>
                </c:pt>
                <c:pt idx="1392">
                  <c:v>0.363288232259181</c:v>
                </c:pt>
                <c:pt idx="1393">
                  <c:v>0.36329806882044102</c:v>
                </c:pt>
                <c:pt idx="1394">
                  <c:v>0.36324915779654599</c:v>
                </c:pt>
                <c:pt idx="1395">
                  <c:v>0.36320732306695303</c:v>
                </c:pt>
                <c:pt idx="1396">
                  <c:v>0.363239687675187</c:v>
                </c:pt>
                <c:pt idx="1397">
                  <c:v>0.36309806417996399</c:v>
                </c:pt>
                <c:pt idx="1398">
                  <c:v>0.36291621165189503</c:v>
                </c:pt>
                <c:pt idx="1399">
                  <c:v>0.36276827406934797</c:v>
                </c:pt>
                <c:pt idx="1400">
                  <c:v>0.36279764182056801</c:v>
                </c:pt>
                <c:pt idx="1401">
                  <c:v>0.36279789291097397</c:v>
                </c:pt>
                <c:pt idx="1402">
                  <c:v>0.36277250620853302</c:v>
                </c:pt>
                <c:pt idx="1403">
                  <c:v>0.36297074617506903</c:v>
                </c:pt>
                <c:pt idx="1404">
                  <c:v>0.36317261983750698</c:v>
                </c:pt>
                <c:pt idx="1405">
                  <c:v>0.36339425028314198</c:v>
                </c:pt>
                <c:pt idx="1406">
                  <c:v>0.36351878637107798</c:v>
                </c:pt>
                <c:pt idx="1407">
                  <c:v>0.36363732905595803</c:v>
                </c:pt>
                <c:pt idx="1408">
                  <c:v>0.36365378255613101</c:v>
                </c:pt>
                <c:pt idx="1409">
                  <c:v>0.36348198549495803</c:v>
                </c:pt>
                <c:pt idx="1410">
                  <c:v>0.36358734135292903</c:v>
                </c:pt>
                <c:pt idx="1411">
                  <c:v>0.36355818108692001</c:v>
                </c:pt>
                <c:pt idx="1412">
                  <c:v>0.36337553545922702</c:v>
                </c:pt>
                <c:pt idx="1413">
                  <c:v>0.36347780556307302</c:v>
                </c:pt>
                <c:pt idx="1414">
                  <c:v>0.36339705574930597</c:v>
                </c:pt>
                <c:pt idx="1415">
                  <c:v>0.363381465632381</c:v>
                </c:pt>
                <c:pt idx="1416">
                  <c:v>0.36356945394442702</c:v>
                </c:pt>
                <c:pt idx="1417">
                  <c:v>0.36356459458124302</c:v>
                </c:pt>
                <c:pt idx="1418">
                  <c:v>0.36348569656243601</c:v>
                </c:pt>
                <c:pt idx="1419">
                  <c:v>0.363522408047324</c:v>
                </c:pt>
                <c:pt idx="1420">
                  <c:v>0.363459649226889</c:v>
                </c:pt>
                <c:pt idx="1421">
                  <c:v>0.36326333559304003</c:v>
                </c:pt>
                <c:pt idx="1422">
                  <c:v>0.36323207743610197</c:v>
                </c:pt>
                <c:pt idx="1423">
                  <c:v>0.363355147399885</c:v>
                </c:pt>
                <c:pt idx="1424">
                  <c:v>0.36342398726363101</c:v>
                </c:pt>
                <c:pt idx="1425">
                  <c:v>0.36372769486762302</c:v>
                </c:pt>
                <c:pt idx="1426">
                  <c:v>0.36378318300909701</c:v>
                </c:pt>
                <c:pt idx="1427">
                  <c:v>0.36359649382214698</c:v>
                </c:pt>
                <c:pt idx="1428">
                  <c:v>0.36372995529765001</c:v>
                </c:pt>
                <c:pt idx="1429">
                  <c:v>0.36388043633858702</c:v>
                </c:pt>
                <c:pt idx="1430">
                  <c:v>0.36421265457309998</c:v>
                </c:pt>
                <c:pt idx="1431">
                  <c:v>0.36451049096930999</c:v>
                </c:pt>
                <c:pt idx="1432">
                  <c:v>0.36459308451434702</c:v>
                </c:pt>
                <c:pt idx="1433">
                  <c:v>0.36452059830710598</c:v>
                </c:pt>
                <c:pt idx="1434">
                  <c:v>0.36479267131661702</c:v>
                </c:pt>
                <c:pt idx="1435">
                  <c:v>0.364744430459711</c:v>
                </c:pt>
                <c:pt idx="1436">
                  <c:v>0.36444400223156398</c:v>
                </c:pt>
                <c:pt idx="1437">
                  <c:v>0.36467224977733997</c:v>
                </c:pt>
                <c:pt idx="1438">
                  <c:v>0.36467568345680401</c:v>
                </c:pt>
                <c:pt idx="1439">
                  <c:v>0.36473174458539698</c:v>
                </c:pt>
                <c:pt idx="1440">
                  <c:v>0.36520527014011001</c:v>
                </c:pt>
                <c:pt idx="1441">
                  <c:v>0.36538967171989101</c:v>
                </c:pt>
                <c:pt idx="1442">
                  <c:v>0.36528736346093199</c:v>
                </c:pt>
                <c:pt idx="1443">
                  <c:v>0.36548683266513399</c:v>
                </c:pt>
                <c:pt idx="1444">
                  <c:v>0.36518101363404598</c:v>
                </c:pt>
                <c:pt idx="1445">
                  <c:v>0.36493745913595099</c:v>
                </c:pt>
                <c:pt idx="1446">
                  <c:v>0.36602481079541699</c:v>
                </c:pt>
                <c:pt idx="1447">
                  <c:v>0.36649328910652901</c:v>
                </c:pt>
                <c:pt idx="1448">
                  <c:v>0.36682906392009501</c:v>
                </c:pt>
                <c:pt idx="1449">
                  <c:v>0.36798019427092399</c:v>
                </c:pt>
                <c:pt idx="1450">
                  <c:v>0.367615561118462</c:v>
                </c:pt>
                <c:pt idx="1451">
                  <c:v>0.36772580588892201</c:v>
                </c:pt>
                <c:pt idx="1452">
                  <c:v>0.36894015244937101</c:v>
                </c:pt>
                <c:pt idx="1453">
                  <c:v>0.37073482671176999</c:v>
                </c:pt>
                <c:pt idx="1454">
                  <c:v>0.37210929150635202</c:v>
                </c:pt>
                <c:pt idx="1455">
                  <c:v>0.37401423953166502</c:v>
                </c:pt>
                <c:pt idx="1456">
                  <c:v>0.37586121852434501</c:v>
                </c:pt>
                <c:pt idx="1457">
                  <c:v>0.37743367105126002</c:v>
                </c:pt>
                <c:pt idx="1458">
                  <c:v>0.37827174437681998</c:v>
                </c:pt>
                <c:pt idx="1459">
                  <c:v>0.37875386283261597</c:v>
                </c:pt>
                <c:pt idx="1600">
                  <c:v>0.30773978499558902</c:v>
                </c:pt>
                <c:pt idx="1601">
                  <c:v>0.30740096162319902</c:v>
                </c:pt>
                <c:pt idx="1602">
                  <c:v>0.30822056283494997</c:v>
                </c:pt>
                <c:pt idx="1603">
                  <c:v>0.30893361106711198</c:v>
                </c:pt>
                <c:pt idx="1604">
                  <c:v>0.30933881252837397</c:v>
                </c:pt>
                <c:pt idx="1605">
                  <c:v>0.31033543587684997</c:v>
                </c:pt>
                <c:pt idx="1606">
                  <c:v>0.31082858556016302</c:v>
                </c:pt>
                <c:pt idx="1607">
                  <c:v>0.31142584716381699</c:v>
                </c:pt>
                <c:pt idx="1608">
                  <c:v>0.31160332813680203</c:v>
                </c:pt>
                <c:pt idx="1609">
                  <c:v>0.31200508661376503</c:v>
                </c:pt>
                <c:pt idx="1610">
                  <c:v>0.31262500910220098</c:v>
                </c:pt>
                <c:pt idx="1611">
                  <c:v>0.31324741598724798</c:v>
                </c:pt>
                <c:pt idx="1612">
                  <c:v>0.31392588665777699</c:v>
                </c:pt>
                <c:pt idx="1613">
                  <c:v>0.313927750048554</c:v>
                </c:pt>
                <c:pt idx="1614">
                  <c:v>0.31453898215068299</c:v>
                </c:pt>
                <c:pt idx="1615">
                  <c:v>0.31472412170032099</c:v>
                </c:pt>
                <c:pt idx="1616">
                  <c:v>0.31487876039677298</c:v>
                </c:pt>
                <c:pt idx="1617">
                  <c:v>0.31520308922923701</c:v>
                </c:pt>
                <c:pt idx="1618">
                  <c:v>0.31564178732944298</c:v>
                </c:pt>
                <c:pt idx="1619">
                  <c:v>0.31621924549514502</c:v>
                </c:pt>
                <c:pt idx="1620">
                  <c:v>0.31676258903903598</c:v>
                </c:pt>
                <c:pt idx="1621">
                  <c:v>0.31725633659706598</c:v>
                </c:pt>
                <c:pt idx="1622">
                  <c:v>0.31801182694318503</c:v>
                </c:pt>
                <c:pt idx="1623">
                  <c:v>0.31898585303718102</c:v>
                </c:pt>
                <c:pt idx="1624">
                  <c:v>0.31973122761010703</c:v>
                </c:pt>
                <c:pt idx="1625">
                  <c:v>0.32048738030569002</c:v>
                </c:pt>
                <c:pt idx="1626">
                  <c:v>0.321263309817653</c:v>
                </c:pt>
                <c:pt idx="1627">
                  <c:v>0.32204348252988702</c:v>
                </c:pt>
                <c:pt idx="1628">
                  <c:v>0.32248844477216498</c:v>
                </c:pt>
                <c:pt idx="1629">
                  <c:v>0.32324166379820901</c:v>
                </c:pt>
                <c:pt idx="1630">
                  <c:v>0.32419536429131202</c:v>
                </c:pt>
                <c:pt idx="1631">
                  <c:v>0.32472075576470799</c:v>
                </c:pt>
                <c:pt idx="1632">
                  <c:v>0.32497367140168498</c:v>
                </c:pt>
                <c:pt idx="1633">
                  <c:v>0.32547604113985401</c:v>
                </c:pt>
                <c:pt idx="1634">
                  <c:v>0.32578214511819897</c:v>
                </c:pt>
                <c:pt idx="1635">
                  <c:v>0.32635549604806002</c:v>
                </c:pt>
                <c:pt idx="1636">
                  <c:v>0.32733498074773498</c:v>
                </c:pt>
                <c:pt idx="1637">
                  <c:v>0.32810814379366399</c:v>
                </c:pt>
                <c:pt idx="1638">
                  <c:v>0.32892926765630598</c:v>
                </c:pt>
                <c:pt idx="1639">
                  <c:v>0.32961873339650899</c:v>
                </c:pt>
                <c:pt idx="1640">
                  <c:v>0.33029057999056199</c:v>
                </c:pt>
                <c:pt idx="1641">
                  <c:v>0.331035366530467</c:v>
                </c:pt>
                <c:pt idx="1642">
                  <c:v>0.33206718165758797</c:v>
                </c:pt>
                <c:pt idx="1643">
                  <c:v>0.33305840172732099</c:v>
                </c:pt>
                <c:pt idx="1644">
                  <c:v>0.33382793128864302</c:v>
                </c:pt>
                <c:pt idx="1645">
                  <c:v>0.334542077007908</c:v>
                </c:pt>
                <c:pt idx="1646">
                  <c:v>0.33536616145807802</c:v>
                </c:pt>
                <c:pt idx="1647">
                  <c:v>0.33598225279799698</c:v>
                </c:pt>
                <c:pt idx="1648">
                  <c:v>0.33672293282635102</c:v>
                </c:pt>
                <c:pt idx="1649">
                  <c:v>0.33798087304116697</c:v>
                </c:pt>
                <c:pt idx="1650">
                  <c:v>0.33878534017475198</c:v>
                </c:pt>
                <c:pt idx="1651">
                  <c:v>0.33891322100226301</c:v>
                </c:pt>
                <c:pt idx="1652">
                  <c:v>0.339422480016073</c:v>
                </c:pt>
                <c:pt idx="1653">
                  <c:v>0.33976588650642803</c:v>
                </c:pt>
                <c:pt idx="1654">
                  <c:v>0.34019326138393802</c:v>
                </c:pt>
                <c:pt idx="1655">
                  <c:v>0.34116227745157002</c:v>
                </c:pt>
                <c:pt idx="1656">
                  <c:v>0.342563525347855</c:v>
                </c:pt>
                <c:pt idx="1657">
                  <c:v>0.34314353066667502</c:v>
                </c:pt>
                <c:pt idx="1658">
                  <c:v>0.34303913050284901</c:v>
                </c:pt>
                <c:pt idx="1659">
                  <c:v>0.34381185153556099</c:v>
                </c:pt>
                <c:pt idx="1660">
                  <c:v>0.34446285672066301</c:v>
                </c:pt>
                <c:pt idx="1661">
                  <c:v>0.34519212691634499</c:v>
                </c:pt>
                <c:pt idx="1662">
                  <c:v>0.34653923672911402</c:v>
                </c:pt>
                <c:pt idx="1663">
                  <c:v>0.347611655133232</c:v>
                </c:pt>
                <c:pt idx="1664">
                  <c:v>0.34819784427044898</c:v>
                </c:pt>
                <c:pt idx="1665">
                  <c:v>0.348945720098495</c:v>
                </c:pt>
                <c:pt idx="1666">
                  <c:v>0.34979501345264202</c:v>
                </c:pt>
                <c:pt idx="1667">
                  <c:v>0.35071100575856201</c:v>
                </c:pt>
                <c:pt idx="1668">
                  <c:v>0.35134899196511599</c:v>
                </c:pt>
                <c:pt idx="1669">
                  <c:v>0.35223572708981499</c:v>
                </c:pt>
                <c:pt idx="1670">
                  <c:v>0.353218008443418</c:v>
                </c:pt>
                <c:pt idx="1671">
                  <c:v>0.35476490006670602</c:v>
                </c:pt>
                <c:pt idx="1672">
                  <c:v>0.35511809959788798</c:v>
                </c:pt>
                <c:pt idx="1673">
                  <c:v>0.35505166549186401</c:v>
                </c:pt>
                <c:pt idx="1674">
                  <c:v>0.35518782978895602</c:v>
                </c:pt>
                <c:pt idx="1675">
                  <c:v>0.35476424356320801</c:v>
                </c:pt>
                <c:pt idx="1676">
                  <c:v>0.35486143087419397</c:v>
                </c:pt>
                <c:pt idx="1677">
                  <c:v>0.35526961338013502</c:v>
                </c:pt>
                <c:pt idx="1678">
                  <c:v>0.35573002512415502</c:v>
                </c:pt>
                <c:pt idx="1679">
                  <c:v>0.35637281692415701</c:v>
                </c:pt>
                <c:pt idx="1680">
                  <c:v>0.35681279047875503</c:v>
                </c:pt>
                <c:pt idx="1681">
                  <c:v>0.35734740955786298</c:v>
                </c:pt>
                <c:pt idx="1682">
                  <c:v>0.35788617972595499</c:v>
                </c:pt>
                <c:pt idx="1683">
                  <c:v>0.35809040997892699</c:v>
                </c:pt>
                <c:pt idx="1684">
                  <c:v>0.35809034515039001</c:v>
                </c:pt>
                <c:pt idx="1685">
                  <c:v>0.35819944481244897</c:v>
                </c:pt>
                <c:pt idx="1686">
                  <c:v>0.35806711666515301</c:v>
                </c:pt>
                <c:pt idx="1687">
                  <c:v>0.35826051768170702</c:v>
                </c:pt>
                <c:pt idx="1688">
                  <c:v>0.358561927327189</c:v>
                </c:pt>
                <c:pt idx="1689">
                  <c:v>0.358933178952692</c:v>
                </c:pt>
                <c:pt idx="1690">
                  <c:v>0.35960558968149797</c:v>
                </c:pt>
                <c:pt idx="1691">
                  <c:v>0.36005423236412998</c:v>
                </c:pt>
                <c:pt idx="1692">
                  <c:v>0.36044863577986003</c:v>
                </c:pt>
                <c:pt idx="1693">
                  <c:v>0.360813840424899</c:v>
                </c:pt>
                <c:pt idx="1694">
                  <c:v>0.36111550787246099</c:v>
                </c:pt>
                <c:pt idx="1695">
                  <c:v>0.36139401601686399</c:v>
                </c:pt>
                <c:pt idx="1696">
                  <c:v>0.36153251092699601</c:v>
                </c:pt>
                <c:pt idx="1697">
                  <c:v>0.36192423977935201</c:v>
                </c:pt>
                <c:pt idx="1698">
                  <c:v>0.36229465834275199</c:v>
                </c:pt>
                <c:pt idx="1699">
                  <c:v>0.36265879001858298</c:v>
                </c:pt>
                <c:pt idx="1700">
                  <c:v>0.36308340877176698</c:v>
                </c:pt>
                <c:pt idx="1701">
                  <c:v>0.36369757274037701</c:v>
                </c:pt>
                <c:pt idx="1702">
                  <c:v>0.36417227540707903</c:v>
                </c:pt>
                <c:pt idx="1703">
                  <c:v>0.36473884027558601</c:v>
                </c:pt>
                <c:pt idx="1704">
                  <c:v>0.36496015577664398</c:v>
                </c:pt>
                <c:pt idx="1705">
                  <c:v>0.364891243433071</c:v>
                </c:pt>
                <c:pt idx="1706">
                  <c:v>0.364940201024612</c:v>
                </c:pt>
                <c:pt idx="1707">
                  <c:v>0.364534926000112</c:v>
                </c:pt>
                <c:pt idx="1708">
                  <c:v>0.36463016590179498</c:v>
                </c:pt>
                <c:pt idx="1709">
                  <c:v>0.36533023340229598</c:v>
                </c:pt>
                <c:pt idx="1710">
                  <c:v>0.365630986935438</c:v>
                </c:pt>
                <c:pt idx="1711">
                  <c:v>0.36605840084075503</c:v>
                </c:pt>
                <c:pt idx="1712">
                  <c:v>0.36619495849422601</c:v>
                </c:pt>
                <c:pt idx="1713">
                  <c:v>0.36629440361226201</c:v>
                </c:pt>
                <c:pt idx="1714">
                  <c:v>0.36601082953562902</c:v>
                </c:pt>
                <c:pt idx="1715">
                  <c:v>0.36605392314313501</c:v>
                </c:pt>
                <c:pt idx="1716">
                  <c:v>0.366135824357114</c:v>
                </c:pt>
                <c:pt idx="1717">
                  <c:v>0.36636312233705298</c:v>
                </c:pt>
                <c:pt idx="1718">
                  <c:v>0.36668594386262798</c:v>
                </c:pt>
                <c:pt idx="1719">
                  <c:v>0.36702148338361901</c:v>
                </c:pt>
                <c:pt idx="1720">
                  <c:v>0.367512528894057</c:v>
                </c:pt>
                <c:pt idx="1721">
                  <c:v>0.36793831722352299</c:v>
                </c:pt>
                <c:pt idx="1722">
                  <c:v>0.36837845499446098</c:v>
                </c:pt>
                <c:pt idx="1723">
                  <c:v>0.36874649735057602</c:v>
                </c:pt>
                <c:pt idx="1724">
                  <c:v>0.36909446821173902</c:v>
                </c:pt>
                <c:pt idx="1725">
                  <c:v>0.36937203226887699</c:v>
                </c:pt>
                <c:pt idx="1726">
                  <c:v>0.36965325622426598</c:v>
                </c:pt>
                <c:pt idx="1727">
                  <c:v>0.36981043871473401</c:v>
                </c:pt>
                <c:pt idx="1728">
                  <c:v>0.36976814123731999</c:v>
                </c:pt>
                <c:pt idx="1729">
                  <c:v>0.36959570732539299</c:v>
                </c:pt>
                <c:pt idx="1730">
                  <c:v>0.36955840705583898</c:v>
                </c:pt>
                <c:pt idx="1731">
                  <c:v>0.36932139622832</c:v>
                </c:pt>
                <c:pt idx="1732">
                  <c:v>0.36932299992465401</c:v>
                </c:pt>
                <c:pt idx="1733">
                  <c:v>0.36959557318112302</c:v>
                </c:pt>
                <c:pt idx="1734">
                  <c:v>0.36959493827149298</c:v>
                </c:pt>
                <c:pt idx="1735">
                  <c:v>0.36949989439891201</c:v>
                </c:pt>
                <c:pt idx="1736">
                  <c:v>0.36946398398803498</c:v>
                </c:pt>
                <c:pt idx="1737">
                  <c:v>0.36929204062270399</c:v>
                </c:pt>
                <c:pt idx="1738">
                  <c:v>0.36928077380337199</c:v>
                </c:pt>
                <c:pt idx="1739">
                  <c:v>0.36939551551654698</c:v>
                </c:pt>
                <c:pt idx="1740">
                  <c:v>0.36951563488788303</c:v>
                </c:pt>
                <c:pt idx="1741">
                  <c:v>0.36974395890011502</c:v>
                </c:pt>
                <c:pt idx="1742">
                  <c:v>0.36992000006893799</c:v>
                </c:pt>
                <c:pt idx="1743">
                  <c:v>0.37010023741604298</c:v>
                </c:pt>
                <c:pt idx="1744">
                  <c:v>0.37031835155835902</c:v>
                </c:pt>
                <c:pt idx="1745">
                  <c:v>0.370470195906411</c:v>
                </c:pt>
                <c:pt idx="1746">
                  <c:v>0.37063675623671699</c:v>
                </c:pt>
                <c:pt idx="1747">
                  <c:v>0.37066237855579298</c:v>
                </c:pt>
                <c:pt idx="1748">
                  <c:v>0.37042183665182199</c:v>
                </c:pt>
                <c:pt idx="1749">
                  <c:v>0.370707808803865</c:v>
                </c:pt>
                <c:pt idx="1750">
                  <c:v>0.37120429781396502</c:v>
                </c:pt>
                <c:pt idx="1751">
                  <c:v>0.37157348961244502</c:v>
                </c:pt>
                <c:pt idx="1752">
                  <c:v>0.37245592509753001</c:v>
                </c:pt>
                <c:pt idx="1753">
                  <c:v>0.37279188979554201</c:v>
                </c:pt>
                <c:pt idx="1754">
                  <c:v>0.37247785741167799</c:v>
                </c:pt>
                <c:pt idx="1755">
                  <c:v>0.372630466550738</c:v>
                </c:pt>
                <c:pt idx="1756">
                  <c:v>0.372880103894075</c:v>
                </c:pt>
                <c:pt idx="1757">
                  <c:v>0.37307443478167801</c:v>
                </c:pt>
                <c:pt idx="1758">
                  <c:v>0.37351114428752702</c:v>
                </c:pt>
                <c:pt idx="1759">
                  <c:v>0.37377549472319799</c:v>
                </c:pt>
                <c:pt idx="1760">
                  <c:v>0.37375077868442902</c:v>
                </c:pt>
                <c:pt idx="1761">
                  <c:v>0.373867396842957</c:v>
                </c:pt>
                <c:pt idx="1762">
                  <c:v>0.37404262771168201</c:v>
                </c:pt>
                <c:pt idx="1763">
                  <c:v>0.37421232887656197</c:v>
                </c:pt>
                <c:pt idx="1764">
                  <c:v>0.37451797817023003</c:v>
                </c:pt>
                <c:pt idx="1765">
                  <c:v>0.37508038652741899</c:v>
                </c:pt>
                <c:pt idx="1766">
                  <c:v>0.375308879671441</c:v>
                </c:pt>
                <c:pt idx="1767">
                  <c:v>0.37538467622625799</c:v>
                </c:pt>
                <c:pt idx="1768">
                  <c:v>0.37566593477395099</c:v>
                </c:pt>
                <c:pt idx="1769">
                  <c:v>0.37593102452543598</c:v>
                </c:pt>
                <c:pt idx="1770">
                  <c:v>0.37610972442975898</c:v>
                </c:pt>
                <c:pt idx="1771">
                  <c:v>0.37644837142389398</c:v>
                </c:pt>
                <c:pt idx="1772">
                  <c:v>0.37666296132259502</c:v>
                </c:pt>
                <c:pt idx="1773">
                  <c:v>0.376591422964135</c:v>
                </c:pt>
                <c:pt idx="1774">
                  <c:v>0.37670055833786498</c:v>
                </c:pt>
                <c:pt idx="1775">
                  <c:v>0.37700574536692699</c:v>
                </c:pt>
                <c:pt idx="1776">
                  <c:v>0.37717354825239802</c:v>
                </c:pt>
                <c:pt idx="1777">
                  <c:v>0.37738910655605501</c:v>
                </c:pt>
                <c:pt idx="1778">
                  <c:v>0.37745110436432999</c:v>
                </c:pt>
                <c:pt idx="1779">
                  <c:v>0.37739066935417698</c:v>
                </c:pt>
                <c:pt idx="1780">
                  <c:v>0.37713916376449302</c:v>
                </c:pt>
                <c:pt idx="1781">
                  <c:v>0.37714120287860198</c:v>
                </c:pt>
                <c:pt idx="1782">
                  <c:v>0.37710401788016901</c:v>
                </c:pt>
                <c:pt idx="1783">
                  <c:v>0.37713525907193302</c:v>
                </c:pt>
                <c:pt idx="1784">
                  <c:v>0.37738368197841199</c:v>
                </c:pt>
                <c:pt idx="1785">
                  <c:v>0.37747151665095802</c:v>
                </c:pt>
                <c:pt idx="1786">
                  <c:v>0.37758699351679897</c:v>
                </c:pt>
                <c:pt idx="1787">
                  <c:v>0.377553706488507</c:v>
                </c:pt>
                <c:pt idx="1788">
                  <c:v>0.377575804541044</c:v>
                </c:pt>
                <c:pt idx="1789">
                  <c:v>0.37726075727527703</c:v>
                </c:pt>
                <c:pt idx="1790">
                  <c:v>0.37649898435790802</c:v>
                </c:pt>
                <c:pt idx="1791">
                  <c:v>0.37600923307934803</c:v>
                </c:pt>
                <c:pt idx="1792">
                  <c:v>0.37539271966524501</c:v>
                </c:pt>
                <c:pt idx="1793">
                  <c:v>0.37491027520214598</c:v>
                </c:pt>
                <c:pt idx="1794">
                  <c:v>0.37482779498145102</c:v>
                </c:pt>
                <c:pt idx="1795">
                  <c:v>0.37435855711521898</c:v>
                </c:pt>
                <c:pt idx="1796">
                  <c:v>0.37360982942993398</c:v>
                </c:pt>
                <c:pt idx="1797">
                  <c:v>0.37293800050014803</c:v>
                </c:pt>
                <c:pt idx="1798">
                  <c:v>0.372219059265815</c:v>
                </c:pt>
                <c:pt idx="1799">
                  <c:v>0.37134279788706298</c:v>
                </c:pt>
                <c:pt idx="1800">
                  <c:v>0.37039717528472998</c:v>
                </c:pt>
                <c:pt idx="1801">
                  <c:v>0.369414797384997</c:v>
                </c:pt>
                <c:pt idx="1802">
                  <c:v>0.36853561105607002</c:v>
                </c:pt>
                <c:pt idx="1803">
                  <c:v>0.367569258993593</c:v>
                </c:pt>
                <c:pt idx="1804">
                  <c:v>0.36662647513114299</c:v>
                </c:pt>
                <c:pt idx="1805">
                  <c:v>0.36576372076002001</c:v>
                </c:pt>
                <c:pt idx="1806">
                  <c:v>0.36499516317873598</c:v>
                </c:pt>
                <c:pt idx="1807">
                  <c:v>0.36427420122947302</c:v>
                </c:pt>
                <c:pt idx="1808">
                  <c:v>0.36341657389145299</c:v>
                </c:pt>
                <c:pt idx="1809">
                  <c:v>0.36268549653014898</c:v>
                </c:pt>
                <c:pt idx="1810">
                  <c:v>0.361887032146818</c:v>
                </c:pt>
                <c:pt idx="1811">
                  <c:v>0.36093501464385702</c:v>
                </c:pt>
                <c:pt idx="1812">
                  <c:v>0.359887225003927</c:v>
                </c:pt>
                <c:pt idx="1813">
                  <c:v>0.35895417710658201</c:v>
                </c:pt>
                <c:pt idx="1814">
                  <c:v>0.35777254855493101</c:v>
                </c:pt>
                <c:pt idx="1815">
                  <c:v>0.356030595424213</c:v>
                </c:pt>
                <c:pt idx="1816">
                  <c:v>0.35470366824894201</c:v>
                </c:pt>
                <c:pt idx="1817">
                  <c:v>0.35341047389122998</c:v>
                </c:pt>
                <c:pt idx="1818">
                  <c:v>0.35236921284846501</c:v>
                </c:pt>
                <c:pt idx="1819">
                  <c:v>0.35129369249890102</c:v>
                </c:pt>
                <c:pt idx="1820">
                  <c:v>0.35026378461207802</c:v>
                </c:pt>
                <c:pt idx="1821">
                  <c:v>0.34975909054428</c:v>
                </c:pt>
                <c:pt idx="1822">
                  <c:v>0.34956458616435998</c:v>
                </c:pt>
                <c:pt idx="1823">
                  <c:v>0.34918419808498802</c:v>
                </c:pt>
                <c:pt idx="1824">
                  <c:v>0.34943736811167903</c:v>
                </c:pt>
                <c:pt idx="1825">
                  <c:v>0.34895685621181699</c:v>
                </c:pt>
                <c:pt idx="1826">
                  <c:v>0.34790695913201303</c:v>
                </c:pt>
                <c:pt idx="1827">
                  <c:v>0.34709578042589201</c:v>
                </c:pt>
                <c:pt idx="1828">
                  <c:v>0.34620625323571003</c:v>
                </c:pt>
                <c:pt idx="1829">
                  <c:v>0.34527350435238202</c:v>
                </c:pt>
                <c:pt idx="1830">
                  <c:v>0.34433136402465903</c:v>
                </c:pt>
                <c:pt idx="1831">
                  <c:v>0.34322634136402203</c:v>
                </c:pt>
                <c:pt idx="1832">
                  <c:v>0.34201353647473998</c:v>
                </c:pt>
                <c:pt idx="1833">
                  <c:v>0.34078665717938</c:v>
                </c:pt>
                <c:pt idx="1834">
                  <c:v>0.33948607231015498</c:v>
                </c:pt>
                <c:pt idx="1835">
                  <c:v>0.33812455638919098</c:v>
                </c:pt>
                <c:pt idx="1836">
                  <c:v>0.33657131625652198</c:v>
                </c:pt>
                <c:pt idx="1837">
                  <c:v>0.33520411044593401</c:v>
                </c:pt>
                <c:pt idx="1838">
                  <c:v>0.33378552416172302</c:v>
                </c:pt>
                <c:pt idx="1839">
                  <c:v>0.33247461858113198</c:v>
                </c:pt>
                <c:pt idx="1840">
                  <c:v>0.331124701189419</c:v>
                </c:pt>
                <c:pt idx="1841">
                  <c:v>0.33023594668776501</c:v>
                </c:pt>
                <c:pt idx="1842">
                  <c:v>0.32913390459341002</c:v>
                </c:pt>
                <c:pt idx="1843">
                  <c:v>0.32801886018047899</c:v>
                </c:pt>
                <c:pt idx="1844">
                  <c:v>0.32694607829678901</c:v>
                </c:pt>
                <c:pt idx="1845">
                  <c:v>0.32600080566238099</c:v>
                </c:pt>
                <c:pt idx="1846">
                  <c:v>0.32471626278001298</c:v>
                </c:pt>
                <c:pt idx="1847">
                  <c:v>0.32338156716740302</c:v>
                </c:pt>
                <c:pt idx="1848">
                  <c:v>0.32177985771844297</c:v>
                </c:pt>
                <c:pt idx="1849">
                  <c:v>0.31975377231472302</c:v>
                </c:pt>
                <c:pt idx="1850">
                  <c:v>0.31795294016083198</c:v>
                </c:pt>
                <c:pt idx="1851">
                  <c:v>0.31592227148894902</c:v>
                </c:pt>
                <c:pt idx="1852">
                  <c:v>0.31430670678697098</c:v>
                </c:pt>
                <c:pt idx="1853">
                  <c:v>0.312865064380205</c:v>
                </c:pt>
                <c:pt idx="1854">
                  <c:v>0.31165038039605802</c:v>
                </c:pt>
                <c:pt idx="1855">
                  <c:v>0.31094476468938798</c:v>
                </c:pt>
                <c:pt idx="1856">
                  <c:v>0.31001181878627498</c:v>
                </c:pt>
                <c:pt idx="1857">
                  <c:v>0.30878390611701001</c:v>
                </c:pt>
                <c:pt idx="1858">
                  <c:v>0.308261799597844</c:v>
                </c:pt>
                <c:pt idx="1859">
                  <c:v>0.30801820197378199</c:v>
                </c:pt>
                <c:pt idx="1860">
                  <c:v>0.30796629942550802</c:v>
                </c:pt>
                <c:pt idx="1861">
                  <c:v>0.30852896088388998</c:v>
                </c:pt>
                <c:pt idx="1862">
                  <c:v>0.30911879571068401</c:v>
                </c:pt>
                <c:pt idx="1863">
                  <c:v>0.30974269504492202</c:v>
                </c:pt>
                <c:pt idx="1864">
                  <c:v>0.31053542597591799</c:v>
                </c:pt>
                <c:pt idx="1865">
                  <c:v>0.31168890073542999</c:v>
                </c:pt>
                <c:pt idx="1866">
                  <c:v>0.31281257020018099</c:v>
                </c:pt>
                <c:pt idx="1867">
                  <c:v>0.31374942950712198</c:v>
                </c:pt>
                <c:pt idx="1868">
                  <c:v>0.314737687874447</c:v>
                </c:pt>
                <c:pt idx="1869">
                  <c:v>0.31529045169065201</c:v>
                </c:pt>
                <c:pt idx="1870">
                  <c:v>0.31550187780832001</c:v>
                </c:pt>
                <c:pt idx="1871">
                  <c:v>0.31584868057202298</c:v>
                </c:pt>
                <c:pt idx="1872">
                  <c:v>0.31585563044111797</c:v>
                </c:pt>
                <c:pt idx="1873">
                  <c:v>0.31638885116241</c:v>
                </c:pt>
                <c:pt idx="1874">
                  <c:v>0.31725881682628398</c:v>
                </c:pt>
                <c:pt idx="1875">
                  <c:v>0.31790470125900699</c:v>
                </c:pt>
                <c:pt idx="1876">
                  <c:v>0.31875674869447801</c:v>
                </c:pt>
                <c:pt idx="1877">
                  <c:v>0.31934106041676602</c:v>
                </c:pt>
                <c:pt idx="1878">
                  <c:v>0.319719200449333</c:v>
                </c:pt>
                <c:pt idx="1879">
                  <c:v>0.320126789969161</c:v>
                </c:pt>
                <c:pt idx="1880">
                  <c:v>0.32064520055046197</c:v>
                </c:pt>
                <c:pt idx="1881">
                  <c:v>0.32080241289499201</c:v>
                </c:pt>
                <c:pt idx="1882">
                  <c:v>0.32068068472080402</c:v>
                </c:pt>
                <c:pt idx="1883">
                  <c:v>0.32066763518866398</c:v>
                </c:pt>
                <c:pt idx="1884">
                  <c:v>0.32041210925950298</c:v>
                </c:pt>
                <c:pt idx="1885">
                  <c:v>0.32025591450666202</c:v>
                </c:pt>
                <c:pt idx="1886">
                  <c:v>0.32007833024668098</c:v>
                </c:pt>
                <c:pt idx="1887">
                  <c:v>0.32002700937518302</c:v>
                </c:pt>
                <c:pt idx="1888">
                  <c:v>0.32003762906440802</c:v>
                </c:pt>
                <c:pt idx="1889">
                  <c:v>0.32012112032446599</c:v>
                </c:pt>
                <c:pt idx="1890">
                  <c:v>0.320483713756191</c:v>
                </c:pt>
                <c:pt idx="1891">
                  <c:v>0.320696807153382</c:v>
                </c:pt>
                <c:pt idx="1892">
                  <c:v>0.32099900980179102</c:v>
                </c:pt>
                <c:pt idx="1893">
                  <c:v>0.32107342352233598</c:v>
                </c:pt>
                <c:pt idx="1894">
                  <c:v>0.32089866071489997</c:v>
                </c:pt>
                <c:pt idx="1895">
                  <c:v>0.32047457328120799</c:v>
                </c:pt>
                <c:pt idx="1896">
                  <c:v>0.32000173510902902</c:v>
                </c:pt>
                <c:pt idx="1897">
                  <c:v>0.31909175539865398</c:v>
                </c:pt>
                <c:pt idx="1898">
                  <c:v>0.31888840432745102</c:v>
                </c:pt>
                <c:pt idx="1899">
                  <c:v>0.31889438676551202</c:v>
                </c:pt>
                <c:pt idx="1900">
                  <c:v>0.31888649030843802</c:v>
                </c:pt>
                <c:pt idx="1901">
                  <c:v>0.319242814964043</c:v>
                </c:pt>
                <c:pt idx="1902">
                  <c:v>0.31928724305196998</c:v>
                </c:pt>
                <c:pt idx="1903">
                  <c:v>0.318984974746442</c:v>
                </c:pt>
                <c:pt idx="1904">
                  <c:v>0.31934281061265601</c:v>
                </c:pt>
                <c:pt idx="1905">
                  <c:v>0.32007813958752501</c:v>
                </c:pt>
                <c:pt idx="1906">
                  <c:v>0.32054264683118999</c:v>
                </c:pt>
                <c:pt idx="1907">
                  <c:v>0.321446735742145</c:v>
                </c:pt>
                <c:pt idx="1908">
                  <c:v>0.32180277307803801</c:v>
                </c:pt>
                <c:pt idx="1909">
                  <c:v>0.32140069933207799</c:v>
                </c:pt>
                <c:pt idx="1910">
                  <c:v>0.32171557674467</c:v>
                </c:pt>
                <c:pt idx="1911">
                  <c:v>0.32230524804741101</c:v>
                </c:pt>
                <c:pt idx="1912">
                  <c:v>0.32283952494162099</c:v>
                </c:pt>
                <c:pt idx="1913">
                  <c:v>0.32387512209888297</c:v>
                </c:pt>
                <c:pt idx="1914">
                  <c:v>0.32437080494655601</c:v>
                </c:pt>
                <c:pt idx="1915">
                  <c:v>0.32467726352104997</c:v>
                </c:pt>
                <c:pt idx="1916">
                  <c:v>0.32462115176686102</c:v>
                </c:pt>
                <c:pt idx="1917">
                  <c:v>0.32385940994367002</c:v>
                </c:pt>
                <c:pt idx="1918">
                  <c:v>0.32367624746370999</c:v>
                </c:pt>
                <c:pt idx="1919">
                  <c:v>0.32334081460125902</c:v>
                </c:pt>
                <c:pt idx="1920">
                  <c:v>0.32321748699955399</c:v>
                </c:pt>
                <c:pt idx="1921">
                  <c:v>0.32370687656215702</c:v>
                </c:pt>
                <c:pt idx="1922">
                  <c:v>0.323906785379796</c:v>
                </c:pt>
                <c:pt idx="1923">
                  <c:v>0.32399732217281102</c:v>
                </c:pt>
                <c:pt idx="1924">
                  <c:v>0.32411977965675198</c:v>
                </c:pt>
                <c:pt idx="1925">
                  <c:v>0.32393748962392699</c:v>
                </c:pt>
                <c:pt idx="1926">
                  <c:v>0.32358996917281502</c:v>
                </c:pt>
                <c:pt idx="1927">
                  <c:v>0.32324799468277299</c:v>
                </c:pt>
                <c:pt idx="1928">
                  <c:v>0.322825521735495</c:v>
                </c:pt>
                <c:pt idx="1929">
                  <c:v>0.32282640966300802</c:v>
                </c:pt>
                <c:pt idx="1930">
                  <c:v>0.32303214418276799</c:v>
                </c:pt>
                <c:pt idx="1931">
                  <c:v>0.32312947931233998</c:v>
                </c:pt>
                <c:pt idx="1932">
                  <c:v>0.32292896511999297</c:v>
                </c:pt>
                <c:pt idx="1933">
                  <c:v>0.32255256934069498</c:v>
                </c:pt>
                <c:pt idx="1934">
                  <c:v>0.32182679123032998</c:v>
                </c:pt>
                <c:pt idx="1935">
                  <c:v>0.32127091466635099</c:v>
                </c:pt>
                <c:pt idx="1936">
                  <c:v>0.32048574764420701</c:v>
                </c:pt>
                <c:pt idx="1937">
                  <c:v>0.320161323056249</c:v>
                </c:pt>
                <c:pt idx="1938">
                  <c:v>0.31997295478668902</c:v>
                </c:pt>
                <c:pt idx="1939">
                  <c:v>0.31991713747462103</c:v>
                </c:pt>
                <c:pt idx="1940">
                  <c:v>0.32019025571635001</c:v>
                </c:pt>
                <c:pt idx="1941">
                  <c:v>0.32038370309827302</c:v>
                </c:pt>
                <c:pt idx="1942">
                  <c:v>0.32071836472361898</c:v>
                </c:pt>
                <c:pt idx="1943">
                  <c:v>0.320764042210538</c:v>
                </c:pt>
                <c:pt idx="1944">
                  <c:v>0.32094126779324</c:v>
                </c:pt>
                <c:pt idx="1945">
                  <c:v>0.32072750820010099</c:v>
                </c:pt>
                <c:pt idx="1946">
                  <c:v>0.31995711142123401</c:v>
                </c:pt>
                <c:pt idx="1947">
                  <c:v>0.31958537428519701</c:v>
                </c:pt>
                <c:pt idx="1948">
                  <c:v>0.31935668553954399</c:v>
                </c:pt>
                <c:pt idx="1949">
                  <c:v>0.318731148134829</c:v>
                </c:pt>
                <c:pt idx="1950">
                  <c:v>0.31801003854502002</c:v>
                </c:pt>
                <c:pt idx="1951">
                  <c:v>0.317543979785472</c:v>
                </c:pt>
                <c:pt idx="1952">
                  <c:v>0.316650964863536</c:v>
                </c:pt>
                <c:pt idx="1953">
                  <c:v>0.31627351264871001</c:v>
                </c:pt>
                <c:pt idx="1954">
                  <c:v>0.316456857229022</c:v>
                </c:pt>
                <c:pt idx="1955">
                  <c:v>0.31652216470877897</c:v>
                </c:pt>
                <c:pt idx="1956">
                  <c:v>0.31668103489709198</c:v>
                </c:pt>
                <c:pt idx="1957">
                  <c:v>0.31700496968403002</c:v>
                </c:pt>
                <c:pt idx="1958">
                  <c:v>0.31801105247224398</c:v>
                </c:pt>
                <c:pt idx="1959">
                  <c:v>0.31798082203011802</c:v>
                </c:pt>
                <c:pt idx="1960">
                  <c:v>0.31726497542073101</c:v>
                </c:pt>
                <c:pt idx="1961">
                  <c:v>0.31703190714334101</c:v>
                </c:pt>
                <c:pt idx="1962">
                  <c:v>0.31614157098412898</c:v>
                </c:pt>
                <c:pt idx="1963">
                  <c:v>0.31572860545019499</c:v>
                </c:pt>
                <c:pt idx="1964">
                  <c:v>0.315783804194812</c:v>
                </c:pt>
                <c:pt idx="1965">
                  <c:v>0.316311756705836</c:v>
                </c:pt>
                <c:pt idx="1966">
                  <c:v>0.316165531956283</c:v>
                </c:pt>
                <c:pt idx="1967">
                  <c:v>0.31629154125020698</c:v>
                </c:pt>
                <c:pt idx="1968">
                  <c:v>0.31645479497595902</c:v>
                </c:pt>
                <c:pt idx="1969">
                  <c:v>0.31584043361783398</c:v>
                </c:pt>
                <c:pt idx="1970">
                  <c:v>0.31548697124237701</c:v>
                </c:pt>
                <c:pt idx="1971">
                  <c:v>0.31549164971294702</c:v>
                </c:pt>
                <c:pt idx="1972">
                  <c:v>0.315791902722526</c:v>
                </c:pt>
                <c:pt idx="1973">
                  <c:v>0.31616793917709202</c:v>
                </c:pt>
                <c:pt idx="1974">
                  <c:v>0.316166060553282</c:v>
                </c:pt>
                <c:pt idx="1975">
                  <c:v>0.31602278823677299</c:v>
                </c:pt>
                <c:pt idx="1976">
                  <c:v>0.31621898165413698</c:v>
                </c:pt>
                <c:pt idx="1977">
                  <c:v>0.31598735139893902</c:v>
                </c:pt>
                <c:pt idx="1978">
                  <c:v>0.31495496085334101</c:v>
                </c:pt>
                <c:pt idx="1979">
                  <c:v>0.31373986805598703</c:v>
                </c:pt>
                <c:pt idx="1980">
                  <c:v>0.31243921187641199</c:v>
                </c:pt>
                <c:pt idx="1981">
                  <c:v>0.31169647760750502</c:v>
                </c:pt>
                <c:pt idx="1982">
                  <c:v>0.31132661249576599</c:v>
                </c:pt>
                <c:pt idx="1983">
                  <c:v>0.31122641416848901</c:v>
                </c:pt>
                <c:pt idx="1984">
                  <c:v>0.31149088586381202</c:v>
                </c:pt>
                <c:pt idx="1985">
                  <c:v>0.31121624989556002</c:v>
                </c:pt>
                <c:pt idx="1986">
                  <c:v>0.31103078726523897</c:v>
                </c:pt>
                <c:pt idx="1987">
                  <c:v>0.31133134850704602</c:v>
                </c:pt>
                <c:pt idx="1988">
                  <c:v>0.31050180312312398</c:v>
                </c:pt>
                <c:pt idx="1989">
                  <c:v>0.30958681744676397</c:v>
                </c:pt>
                <c:pt idx="1990">
                  <c:v>0.30996426315605702</c:v>
                </c:pt>
                <c:pt idx="1991">
                  <c:v>0.30951964856028102</c:v>
                </c:pt>
                <c:pt idx="1992">
                  <c:v>0.30889741339625898</c:v>
                </c:pt>
                <c:pt idx="1993">
                  <c:v>0.30892136755387001</c:v>
                </c:pt>
                <c:pt idx="1994">
                  <c:v>0.30838333629898401</c:v>
                </c:pt>
                <c:pt idx="1995">
                  <c:v>0.30783504657573202</c:v>
                </c:pt>
                <c:pt idx="1996">
                  <c:v>0.30708097454903099</c:v>
                </c:pt>
                <c:pt idx="1997">
                  <c:v>0.30631853582643898</c:v>
                </c:pt>
                <c:pt idx="1998">
                  <c:v>0.306061191859272</c:v>
                </c:pt>
                <c:pt idx="1999">
                  <c:v>0.30570667791783701</c:v>
                </c:pt>
                <c:pt idx="2000">
                  <c:v>0.30553769495864103</c:v>
                </c:pt>
                <c:pt idx="2001">
                  <c:v>0.30621339232987999</c:v>
                </c:pt>
                <c:pt idx="2002">
                  <c:v>0.30636560173893401</c:v>
                </c:pt>
                <c:pt idx="2003">
                  <c:v>0.30613920241922898</c:v>
                </c:pt>
                <c:pt idx="2004">
                  <c:v>0.30566330731667202</c:v>
                </c:pt>
                <c:pt idx="2005">
                  <c:v>0.30528761651026998</c:v>
                </c:pt>
                <c:pt idx="2006">
                  <c:v>0.304756304534127</c:v>
                </c:pt>
                <c:pt idx="2007">
                  <c:v>0.30307849395598901</c:v>
                </c:pt>
                <c:pt idx="2008">
                  <c:v>0.30314620105576601</c:v>
                </c:pt>
                <c:pt idx="2009">
                  <c:v>0.30448686321136098</c:v>
                </c:pt>
                <c:pt idx="2010">
                  <c:v>0.30485900841187402</c:v>
                </c:pt>
                <c:pt idx="2011">
                  <c:v>0.30616329384686802</c:v>
                </c:pt>
                <c:pt idx="2012">
                  <c:v>0.306372739240515</c:v>
                </c:pt>
                <c:pt idx="2013">
                  <c:v>0.30521945549589602</c:v>
                </c:pt>
                <c:pt idx="2014">
                  <c:v>0.30475746887166699</c:v>
                </c:pt>
                <c:pt idx="2015">
                  <c:v>0.30382479151505498</c:v>
                </c:pt>
                <c:pt idx="2016">
                  <c:v>0.30403525228260497</c:v>
                </c:pt>
                <c:pt idx="2017">
                  <c:v>0.30577520766044303</c:v>
                </c:pt>
                <c:pt idx="2018">
                  <c:v>0.30524016420787498</c:v>
                </c:pt>
                <c:pt idx="2019">
                  <c:v>0.30425136544252401</c:v>
                </c:pt>
                <c:pt idx="2020">
                  <c:v>0.30332262544874999</c:v>
                </c:pt>
                <c:pt idx="2021">
                  <c:v>0.30050444203416299</c:v>
                </c:pt>
                <c:pt idx="2022">
                  <c:v>0.299421825290486</c:v>
                </c:pt>
                <c:pt idx="2023">
                  <c:v>0.29959388990914099</c:v>
                </c:pt>
                <c:pt idx="2024">
                  <c:v>0.29953540284047098</c:v>
                </c:pt>
                <c:pt idx="2025">
                  <c:v>0.30001796931469898</c:v>
                </c:pt>
                <c:pt idx="2026">
                  <c:v>0.29964622854154299</c:v>
                </c:pt>
                <c:pt idx="2027">
                  <c:v>0.29940462613414198</c:v>
                </c:pt>
                <c:pt idx="2028">
                  <c:v>0.298826437490325</c:v>
                </c:pt>
                <c:pt idx="2029">
                  <c:v>0.29669527296021803</c:v>
                </c:pt>
                <c:pt idx="2030">
                  <c:v>0.29636628554660999</c:v>
                </c:pt>
                <c:pt idx="2031">
                  <c:v>0.29771268685192398</c:v>
                </c:pt>
                <c:pt idx="2032">
                  <c:v>0.29743212765508797</c:v>
                </c:pt>
                <c:pt idx="2033">
                  <c:v>0.29660217704747099</c:v>
                </c:pt>
                <c:pt idx="2034">
                  <c:v>0.29679766478477898</c:v>
                </c:pt>
                <c:pt idx="2035">
                  <c:v>0.29673476651544001</c:v>
                </c:pt>
                <c:pt idx="2036">
                  <c:v>0.29661827923717599</c:v>
                </c:pt>
                <c:pt idx="2037">
                  <c:v>0.29783279727011902</c:v>
                </c:pt>
                <c:pt idx="2038">
                  <c:v>0.29817783418737098</c:v>
                </c:pt>
                <c:pt idx="2039">
                  <c:v>0.29700713264988399</c:v>
                </c:pt>
                <c:pt idx="2040">
                  <c:v>0.29706719546569599</c:v>
                </c:pt>
                <c:pt idx="2041">
                  <c:v>0.29805514754331902</c:v>
                </c:pt>
                <c:pt idx="2042">
                  <c:v>0.29868168568870601</c:v>
                </c:pt>
                <c:pt idx="2043">
                  <c:v>0.29954719104254401</c:v>
                </c:pt>
                <c:pt idx="2044">
                  <c:v>0.29952737831890502</c:v>
                </c:pt>
                <c:pt idx="2045">
                  <c:v>0.29908639982534801</c:v>
                </c:pt>
                <c:pt idx="2046">
                  <c:v>0.29959144276611699</c:v>
                </c:pt>
                <c:pt idx="2047">
                  <c:v>0.30030401224340803</c:v>
                </c:pt>
                <c:pt idx="2048">
                  <c:v>0.30014238845641</c:v>
                </c:pt>
                <c:pt idx="2049">
                  <c:v>0.299883069785636</c:v>
                </c:pt>
                <c:pt idx="2050">
                  <c:v>0.299664744379463</c:v>
                </c:pt>
                <c:pt idx="2051">
                  <c:v>0.29835791036110598</c:v>
                </c:pt>
                <c:pt idx="2052">
                  <c:v>0.29786694395697</c:v>
                </c:pt>
                <c:pt idx="2053">
                  <c:v>0.299139814948021</c:v>
                </c:pt>
                <c:pt idx="2054">
                  <c:v>0.298719297632138</c:v>
                </c:pt>
                <c:pt idx="2055">
                  <c:v>0.29742706188081802</c:v>
                </c:pt>
                <c:pt idx="2056">
                  <c:v>0.296045391782367</c:v>
                </c:pt>
                <c:pt idx="2057">
                  <c:v>0.29304893388116499</c:v>
                </c:pt>
                <c:pt idx="2058">
                  <c:v>0.29154926741633103</c:v>
                </c:pt>
                <c:pt idx="2059">
                  <c:v>0.29028571740364001</c:v>
                </c:pt>
                <c:pt idx="2060">
                  <c:v>0.28978620800098698</c:v>
                </c:pt>
                <c:pt idx="2061">
                  <c:v>0.29057269402168601</c:v>
                </c:pt>
                <c:pt idx="2062">
                  <c:v>0.29146810368408599</c:v>
                </c:pt>
                <c:pt idx="2063">
                  <c:v>0.29368202940166299</c:v>
                </c:pt>
                <c:pt idx="2064">
                  <c:v>0.29400422690877298</c:v>
                </c:pt>
                <c:pt idx="2065">
                  <c:v>0.29411424628903798</c:v>
                </c:pt>
                <c:pt idx="2066">
                  <c:v>0.29464060602240399</c:v>
                </c:pt>
                <c:pt idx="2067">
                  <c:v>0.293503781631963</c:v>
                </c:pt>
                <c:pt idx="2068">
                  <c:v>0.29355096757759902</c:v>
                </c:pt>
                <c:pt idx="2069">
                  <c:v>0.29546001938859301</c:v>
                </c:pt>
                <c:pt idx="2070">
                  <c:v>0.29315115022753202</c:v>
                </c:pt>
                <c:pt idx="2071">
                  <c:v>0.28848332533454601</c:v>
                </c:pt>
                <c:pt idx="2072">
                  <c:v>0.287084622623831</c:v>
                </c:pt>
                <c:pt idx="2073">
                  <c:v>0.28516455309571498</c:v>
                </c:pt>
                <c:pt idx="2074">
                  <c:v>0.28582144851187602</c:v>
                </c:pt>
                <c:pt idx="2075">
                  <c:v>0.28687855434925802</c:v>
                </c:pt>
                <c:pt idx="2076">
                  <c:v>0.28481311662310499</c:v>
                </c:pt>
                <c:pt idx="2077">
                  <c:v>0.28431705409812003</c:v>
                </c:pt>
                <c:pt idx="2078">
                  <c:v>0.28399207926050002</c:v>
                </c:pt>
                <c:pt idx="2079">
                  <c:v>0.28150548461924502</c:v>
                </c:pt>
                <c:pt idx="2080">
                  <c:v>0.28062612433669398</c:v>
                </c:pt>
                <c:pt idx="2081">
                  <c:v>0.28060373589516402</c:v>
                </c:pt>
                <c:pt idx="2082">
                  <c:v>0.279622144655778</c:v>
                </c:pt>
                <c:pt idx="2083">
                  <c:v>0.27919194227764499</c:v>
                </c:pt>
                <c:pt idx="2084">
                  <c:v>0.28077188566848099</c:v>
                </c:pt>
                <c:pt idx="2085">
                  <c:v>0.28268686357891598</c:v>
                </c:pt>
                <c:pt idx="2086">
                  <c:v>0.282710961343838</c:v>
                </c:pt>
                <c:pt idx="2087">
                  <c:v>0.28270876550976398</c:v>
                </c:pt>
                <c:pt idx="2088">
                  <c:v>0.283875363897649</c:v>
                </c:pt>
                <c:pt idx="2089">
                  <c:v>0.282039687893123</c:v>
                </c:pt>
                <c:pt idx="2090">
                  <c:v>0.28087708074895101</c:v>
                </c:pt>
                <c:pt idx="2091">
                  <c:v>0.28229707384162001</c:v>
                </c:pt>
                <c:pt idx="2092">
                  <c:v>0.28078861538275501</c:v>
                </c:pt>
                <c:pt idx="2093">
                  <c:v>0.27744559908512101</c:v>
                </c:pt>
                <c:pt idx="2094">
                  <c:v>0.27458111556813602</c:v>
                </c:pt>
                <c:pt idx="2095">
                  <c:v>0.27500487640353399</c:v>
                </c:pt>
                <c:pt idx="2096">
                  <c:v>0.27599514124444002</c:v>
                </c:pt>
                <c:pt idx="2097">
                  <c:v>0.27579730153801502</c:v>
                </c:pt>
                <c:pt idx="2098">
                  <c:v>0.28063809937046003</c:v>
                </c:pt>
                <c:pt idx="2099">
                  <c:v>0.28052500574108002</c:v>
                </c:pt>
              </c:numCache>
            </c:numRef>
          </c:yVal>
          <c:smooth val="1"/>
          <c:extLst>
            <c:ext xmlns:c16="http://schemas.microsoft.com/office/drawing/2014/chart" uri="{C3380CC4-5D6E-409C-BE32-E72D297353CC}">
              <c16:uniqueId val="{0000000C-0B7D-0741-AC4D-857EB043BEB4}"/>
            </c:ext>
          </c:extLst>
        </c:ser>
        <c:ser>
          <c:idx val="12"/>
          <c:order val="12"/>
          <c:tx>
            <c:strRef>
              <c:f>DEA_All_Sites_Ref!$A$89</c:f>
              <c:strCache>
                <c:ptCount val="1"/>
                <c:pt idx="0">
                  <c:v>2018_03_26_lkg</c:v>
                </c:pt>
              </c:strCache>
            </c:strRef>
          </c:tx>
          <c:spPr>
            <a:ln w="19050" cap="rnd">
              <a:solidFill>
                <a:schemeClr val="tx1">
                  <a:lumMod val="65000"/>
                  <a:lumOff val="35000"/>
                </a:schemeClr>
              </a:solidFill>
              <a:round/>
            </a:ln>
            <a:effectLst/>
          </c:spPr>
          <c:marker>
            <c:symbol val="none"/>
          </c:marker>
          <c:xVal>
            <c:numRef>
              <c:f>DEA_All_Sites_Ref!$B$88:$CDT$88</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DEA_All_Sites_Ref!$B$89:$CDT$89</c:f>
              <c:numCache>
                <c:formatCode>0.00E+00</c:formatCode>
                <c:ptCount val="2151"/>
                <c:pt idx="0">
                  <c:v>4.0517728048115598E-2</c:v>
                </c:pt>
                <c:pt idx="1">
                  <c:v>4.06279510666041E-2</c:v>
                </c:pt>
                <c:pt idx="2">
                  <c:v>4.0981925074442697E-2</c:v>
                </c:pt>
                <c:pt idx="3">
                  <c:v>4.1367402766323502E-2</c:v>
                </c:pt>
                <c:pt idx="4">
                  <c:v>4.1099124523587001E-2</c:v>
                </c:pt>
                <c:pt idx="5">
                  <c:v>4.1286940285110998E-2</c:v>
                </c:pt>
                <c:pt idx="6">
                  <c:v>4.15326018269251E-2</c:v>
                </c:pt>
                <c:pt idx="7">
                  <c:v>4.1808855551242197E-2</c:v>
                </c:pt>
                <c:pt idx="8">
                  <c:v>4.2153300146210097E-2</c:v>
                </c:pt>
                <c:pt idx="9">
                  <c:v>4.24511834929465E-2</c:v>
                </c:pt>
                <c:pt idx="10">
                  <c:v>4.2529413423795903E-2</c:v>
                </c:pt>
                <c:pt idx="11">
                  <c:v>4.2558135390097597E-2</c:v>
                </c:pt>
                <c:pt idx="12">
                  <c:v>4.2621308074199102E-2</c:v>
                </c:pt>
                <c:pt idx="13">
                  <c:v>4.2845932812741697E-2</c:v>
                </c:pt>
                <c:pt idx="14">
                  <c:v>4.2915827710909599E-2</c:v>
                </c:pt>
                <c:pt idx="15">
                  <c:v>4.3021236761540502E-2</c:v>
                </c:pt>
                <c:pt idx="16">
                  <c:v>4.3247038527086397E-2</c:v>
                </c:pt>
                <c:pt idx="17">
                  <c:v>4.3407618210703103E-2</c:v>
                </c:pt>
                <c:pt idx="18">
                  <c:v>4.3543657898329403E-2</c:v>
                </c:pt>
                <c:pt idx="19">
                  <c:v>4.3649120259079799E-2</c:v>
                </c:pt>
                <c:pt idx="20">
                  <c:v>4.3852670656384297E-2</c:v>
                </c:pt>
                <c:pt idx="21">
                  <c:v>4.4084028007848601E-2</c:v>
                </c:pt>
                <c:pt idx="22">
                  <c:v>4.4333669703218399E-2</c:v>
                </c:pt>
                <c:pt idx="23">
                  <c:v>4.4541441841580501E-2</c:v>
                </c:pt>
                <c:pt idx="24">
                  <c:v>4.4651974458508402E-2</c:v>
                </c:pt>
                <c:pt idx="25">
                  <c:v>4.47964890714432E-2</c:v>
                </c:pt>
                <c:pt idx="26">
                  <c:v>4.4941423388526601E-2</c:v>
                </c:pt>
                <c:pt idx="27">
                  <c:v>4.5114673169915902E-2</c:v>
                </c:pt>
                <c:pt idx="28">
                  <c:v>4.5426374028450699E-2</c:v>
                </c:pt>
                <c:pt idx="29">
                  <c:v>4.5627249023942301E-2</c:v>
                </c:pt>
                <c:pt idx="30">
                  <c:v>4.5790011439317997E-2</c:v>
                </c:pt>
                <c:pt idx="31">
                  <c:v>4.6045987641451402E-2</c:v>
                </c:pt>
                <c:pt idx="32">
                  <c:v>4.61773313327535E-2</c:v>
                </c:pt>
                <c:pt idx="33">
                  <c:v>4.63865737966987E-2</c:v>
                </c:pt>
                <c:pt idx="34">
                  <c:v>4.6646588288416301E-2</c:v>
                </c:pt>
                <c:pt idx="35">
                  <c:v>4.6954545370724403E-2</c:v>
                </c:pt>
                <c:pt idx="36">
                  <c:v>4.7229349277024602E-2</c:v>
                </c:pt>
                <c:pt idx="37">
                  <c:v>4.7395925945720799E-2</c:v>
                </c:pt>
                <c:pt idx="38">
                  <c:v>4.7618153490693503E-2</c:v>
                </c:pt>
                <c:pt idx="39">
                  <c:v>4.78012612716959E-2</c:v>
                </c:pt>
                <c:pt idx="40">
                  <c:v>4.7983385748156103E-2</c:v>
                </c:pt>
                <c:pt idx="41">
                  <c:v>4.82435921692035E-2</c:v>
                </c:pt>
                <c:pt idx="42">
                  <c:v>4.8509018692967802E-2</c:v>
                </c:pt>
                <c:pt idx="43">
                  <c:v>4.8718755636325599E-2</c:v>
                </c:pt>
                <c:pt idx="44">
                  <c:v>4.8909062663221203E-2</c:v>
                </c:pt>
                <c:pt idx="45">
                  <c:v>4.90879556440246E-2</c:v>
                </c:pt>
                <c:pt idx="46">
                  <c:v>4.9274574387750202E-2</c:v>
                </c:pt>
                <c:pt idx="47">
                  <c:v>4.9483520206329602E-2</c:v>
                </c:pt>
                <c:pt idx="48">
                  <c:v>4.9626250682214802E-2</c:v>
                </c:pt>
                <c:pt idx="49">
                  <c:v>4.98370486272154E-2</c:v>
                </c:pt>
                <c:pt idx="50">
                  <c:v>5.0010498908781897E-2</c:v>
                </c:pt>
                <c:pt idx="51">
                  <c:v>5.0145924789145903E-2</c:v>
                </c:pt>
                <c:pt idx="52">
                  <c:v>5.0253583986075497E-2</c:v>
                </c:pt>
                <c:pt idx="53">
                  <c:v>5.0393706423158699E-2</c:v>
                </c:pt>
                <c:pt idx="54">
                  <c:v>5.05284673326215E-2</c:v>
                </c:pt>
                <c:pt idx="55">
                  <c:v>5.0694472407892398E-2</c:v>
                </c:pt>
                <c:pt idx="56">
                  <c:v>5.0851392828855799E-2</c:v>
                </c:pt>
                <c:pt idx="57">
                  <c:v>5.1006770062536601E-2</c:v>
                </c:pt>
                <c:pt idx="58">
                  <c:v>5.1183657720980297E-2</c:v>
                </c:pt>
                <c:pt idx="59">
                  <c:v>5.1330207981034097E-2</c:v>
                </c:pt>
                <c:pt idx="60">
                  <c:v>5.1495981307948101E-2</c:v>
                </c:pt>
                <c:pt idx="61">
                  <c:v>5.1713870960126397E-2</c:v>
                </c:pt>
                <c:pt idx="62">
                  <c:v>5.1903539619177701E-2</c:v>
                </c:pt>
                <c:pt idx="63">
                  <c:v>5.2016938755195599E-2</c:v>
                </c:pt>
                <c:pt idx="64">
                  <c:v>5.2146093166954899E-2</c:v>
                </c:pt>
                <c:pt idx="65">
                  <c:v>5.2347867416194203E-2</c:v>
                </c:pt>
                <c:pt idx="66">
                  <c:v>5.2524871024340503E-2</c:v>
                </c:pt>
                <c:pt idx="67">
                  <c:v>5.2706609295979499E-2</c:v>
                </c:pt>
                <c:pt idx="68">
                  <c:v>5.28796660090241E-2</c:v>
                </c:pt>
                <c:pt idx="69">
                  <c:v>5.3027187309625801E-2</c:v>
                </c:pt>
                <c:pt idx="70">
                  <c:v>5.3209050809981E-2</c:v>
                </c:pt>
                <c:pt idx="71">
                  <c:v>5.33666203172172E-2</c:v>
                </c:pt>
                <c:pt idx="72">
                  <c:v>5.3534420991918297E-2</c:v>
                </c:pt>
                <c:pt idx="73">
                  <c:v>5.3734630031682301E-2</c:v>
                </c:pt>
                <c:pt idx="74">
                  <c:v>5.3905105051402599E-2</c:v>
                </c:pt>
                <c:pt idx="75">
                  <c:v>5.4092311261052198E-2</c:v>
                </c:pt>
                <c:pt idx="76">
                  <c:v>5.4281952130301403E-2</c:v>
                </c:pt>
                <c:pt idx="77">
                  <c:v>5.4469437542869599E-2</c:v>
                </c:pt>
                <c:pt idx="78">
                  <c:v>5.4654809169360399E-2</c:v>
                </c:pt>
                <c:pt idx="79">
                  <c:v>5.4827555696545301E-2</c:v>
                </c:pt>
                <c:pt idx="80">
                  <c:v>5.5003349118223299E-2</c:v>
                </c:pt>
                <c:pt idx="81">
                  <c:v>5.5204388627289901E-2</c:v>
                </c:pt>
                <c:pt idx="82">
                  <c:v>5.53897417565756E-2</c:v>
                </c:pt>
                <c:pt idx="83">
                  <c:v>5.5565928001678901E-2</c:v>
                </c:pt>
                <c:pt idx="84">
                  <c:v>5.5745957918408799E-2</c:v>
                </c:pt>
                <c:pt idx="85">
                  <c:v>5.5902706646360399E-2</c:v>
                </c:pt>
                <c:pt idx="86">
                  <c:v>5.6039633047100301E-2</c:v>
                </c:pt>
                <c:pt idx="87">
                  <c:v>5.61886986676026E-2</c:v>
                </c:pt>
                <c:pt idx="88">
                  <c:v>5.63702055058432E-2</c:v>
                </c:pt>
                <c:pt idx="89">
                  <c:v>5.6533140009687802E-2</c:v>
                </c:pt>
                <c:pt idx="90">
                  <c:v>5.6702839358061002E-2</c:v>
                </c:pt>
                <c:pt idx="91">
                  <c:v>5.68518966044647E-2</c:v>
                </c:pt>
                <c:pt idx="92">
                  <c:v>5.6999399586668102E-2</c:v>
                </c:pt>
                <c:pt idx="93">
                  <c:v>5.7137398875176999E-2</c:v>
                </c:pt>
                <c:pt idx="94">
                  <c:v>5.7297162772649401E-2</c:v>
                </c:pt>
                <c:pt idx="95">
                  <c:v>5.7454299402315098E-2</c:v>
                </c:pt>
                <c:pt idx="96">
                  <c:v>5.7605574387642799E-2</c:v>
                </c:pt>
                <c:pt idx="97">
                  <c:v>5.7762548958564697E-2</c:v>
                </c:pt>
                <c:pt idx="98">
                  <c:v>5.79232339928345E-2</c:v>
                </c:pt>
                <c:pt idx="99">
                  <c:v>5.8089061653291897E-2</c:v>
                </c:pt>
                <c:pt idx="100">
                  <c:v>5.8252644844037797E-2</c:v>
                </c:pt>
                <c:pt idx="101">
                  <c:v>5.8432206117729202E-2</c:v>
                </c:pt>
                <c:pt idx="102">
                  <c:v>5.8627130631086898E-2</c:v>
                </c:pt>
                <c:pt idx="103">
                  <c:v>5.8810544467737202E-2</c:v>
                </c:pt>
                <c:pt idx="104">
                  <c:v>5.8984839834798103E-2</c:v>
                </c:pt>
                <c:pt idx="105">
                  <c:v>5.9166366972832798E-2</c:v>
                </c:pt>
                <c:pt idx="106">
                  <c:v>5.9345634718172398E-2</c:v>
                </c:pt>
                <c:pt idx="107">
                  <c:v>5.9531114364991401E-2</c:v>
                </c:pt>
                <c:pt idx="108">
                  <c:v>5.9712077577611801E-2</c:v>
                </c:pt>
                <c:pt idx="109">
                  <c:v>5.9882007608732801E-2</c:v>
                </c:pt>
                <c:pt idx="110">
                  <c:v>6.0043810557711103E-2</c:v>
                </c:pt>
                <c:pt idx="111">
                  <c:v>6.0213936560843298E-2</c:v>
                </c:pt>
                <c:pt idx="112">
                  <c:v>6.0356862819498099E-2</c:v>
                </c:pt>
                <c:pt idx="113">
                  <c:v>6.0485111376832303E-2</c:v>
                </c:pt>
                <c:pt idx="114">
                  <c:v>6.0619586035051201E-2</c:v>
                </c:pt>
                <c:pt idx="115">
                  <c:v>6.0740769434252599E-2</c:v>
                </c:pt>
                <c:pt idx="116">
                  <c:v>6.0877971483094699E-2</c:v>
                </c:pt>
                <c:pt idx="117">
                  <c:v>6.1022829708182701E-2</c:v>
                </c:pt>
                <c:pt idx="118">
                  <c:v>6.1158171257555898E-2</c:v>
                </c:pt>
                <c:pt idx="119">
                  <c:v>6.1282340382685797E-2</c:v>
                </c:pt>
                <c:pt idx="120">
                  <c:v>6.1407280311076999E-2</c:v>
                </c:pt>
                <c:pt idx="121">
                  <c:v>6.1527020297064701E-2</c:v>
                </c:pt>
                <c:pt idx="122">
                  <c:v>6.1635199968602901E-2</c:v>
                </c:pt>
                <c:pt idx="123">
                  <c:v>6.1751604596618798E-2</c:v>
                </c:pt>
                <c:pt idx="124">
                  <c:v>6.1870855097513902E-2</c:v>
                </c:pt>
                <c:pt idx="125">
                  <c:v>6.1988398839870298E-2</c:v>
                </c:pt>
                <c:pt idx="126">
                  <c:v>6.2094136987111699E-2</c:v>
                </c:pt>
                <c:pt idx="127">
                  <c:v>6.22126480387062E-2</c:v>
                </c:pt>
                <c:pt idx="128">
                  <c:v>6.23245293895218E-2</c:v>
                </c:pt>
                <c:pt idx="129">
                  <c:v>6.24358214777102E-2</c:v>
                </c:pt>
                <c:pt idx="130">
                  <c:v>6.2559673472233707E-2</c:v>
                </c:pt>
                <c:pt idx="131">
                  <c:v>6.2671483794360994E-2</c:v>
                </c:pt>
                <c:pt idx="132">
                  <c:v>6.2779545117884E-2</c:v>
                </c:pt>
                <c:pt idx="133">
                  <c:v>6.2877322642615904E-2</c:v>
                </c:pt>
                <c:pt idx="134">
                  <c:v>6.2998038807289006E-2</c:v>
                </c:pt>
                <c:pt idx="135">
                  <c:v>6.3136608553752097E-2</c:v>
                </c:pt>
                <c:pt idx="136">
                  <c:v>6.3264809714722398E-2</c:v>
                </c:pt>
                <c:pt idx="137">
                  <c:v>6.3390842968396893E-2</c:v>
                </c:pt>
                <c:pt idx="138">
                  <c:v>6.3512150544815196E-2</c:v>
                </c:pt>
                <c:pt idx="139">
                  <c:v>6.3627138128167005E-2</c:v>
                </c:pt>
                <c:pt idx="140">
                  <c:v>6.37367848493397E-2</c:v>
                </c:pt>
                <c:pt idx="141">
                  <c:v>6.3840146106266302E-2</c:v>
                </c:pt>
                <c:pt idx="142">
                  <c:v>6.3944513522072893E-2</c:v>
                </c:pt>
                <c:pt idx="143">
                  <c:v>6.4055678371633507E-2</c:v>
                </c:pt>
                <c:pt idx="144">
                  <c:v>6.4168276778419103E-2</c:v>
                </c:pt>
                <c:pt idx="145">
                  <c:v>6.4283819939998293E-2</c:v>
                </c:pt>
                <c:pt idx="146">
                  <c:v>6.4388412404419004E-2</c:v>
                </c:pt>
                <c:pt idx="147">
                  <c:v>6.4493063891611899E-2</c:v>
                </c:pt>
                <c:pt idx="148">
                  <c:v>6.4608247646372102E-2</c:v>
                </c:pt>
                <c:pt idx="149">
                  <c:v>6.4733340789691202E-2</c:v>
                </c:pt>
                <c:pt idx="150">
                  <c:v>6.4865596705146897E-2</c:v>
                </c:pt>
                <c:pt idx="151">
                  <c:v>6.4986463776728703E-2</c:v>
                </c:pt>
                <c:pt idx="152">
                  <c:v>6.5095603736629204E-2</c:v>
                </c:pt>
                <c:pt idx="153">
                  <c:v>6.5215870133602305E-2</c:v>
                </c:pt>
                <c:pt idx="154">
                  <c:v>6.5335727126133794E-2</c:v>
                </c:pt>
                <c:pt idx="155">
                  <c:v>6.54445440119137E-2</c:v>
                </c:pt>
                <c:pt idx="156">
                  <c:v>6.5559223832763899E-2</c:v>
                </c:pt>
                <c:pt idx="157">
                  <c:v>6.5684210234507795E-2</c:v>
                </c:pt>
                <c:pt idx="158">
                  <c:v>6.5806340026397001E-2</c:v>
                </c:pt>
                <c:pt idx="159">
                  <c:v>6.5935017239580299E-2</c:v>
                </c:pt>
                <c:pt idx="160">
                  <c:v>6.6063519030773205E-2</c:v>
                </c:pt>
                <c:pt idx="161">
                  <c:v>6.6182828567798099E-2</c:v>
                </c:pt>
                <c:pt idx="162">
                  <c:v>6.6301573039530701E-2</c:v>
                </c:pt>
                <c:pt idx="163">
                  <c:v>6.6428438365717601E-2</c:v>
                </c:pt>
                <c:pt idx="164">
                  <c:v>6.6540432539609007E-2</c:v>
                </c:pt>
                <c:pt idx="165">
                  <c:v>6.6667995230572E-2</c:v>
                </c:pt>
                <c:pt idx="166">
                  <c:v>6.6803195907084598E-2</c:v>
                </c:pt>
                <c:pt idx="167">
                  <c:v>6.6931910274591999E-2</c:v>
                </c:pt>
                <c:pt idx="168">
                  <c:v>6.7056671019178102E-2</c:v>
                </c:pt>
                <c:pt idx="169">
                  <c:v>6.7193574763527095E-2</c:v>
                </c:pt>
                <c:pt idx="170">
                  <c:v>6.7322534142600199E-2</c:v>
                </c:pt>
                <c:pt idx="171">
                  <c:v>6.7432964715741506E-2</c:v>
                </c:pt>
                <c:pt idx="172">
                  <c:v>6.7554309702684306E-2</c:v>
                </c:pt>
                <c:pt idx="173">
                  <c:v>6.7676409355687805E-2</c:v>
                </c:pt>
                <c:pt idx="174">
                  <c:v>6.7790269998586603E-2</c:v>
                </c:pt>
                <c:pt idx="175">
                  <c:v>6.7908496211594394E-2</c:v>
                </c:pt>
                <c:pt idx="176">
                  <c:v>6.8044146635833802E-2</c:v>
                </c:pt>
                <c:pt idx="177">
                  <c:v>6.8181447451157007E-2</c:v>
                </c:pt>
                <c:pt idx="178">
                  <c:v>6.8317528480727405E-2</c:v>
                </c:pt>
                <c:pt idx="179">
                  <c:v>6.8431873511424393E-2</c:v>
                </c:pt>
                <c:pt idx="180">
                  <c:v>6.85462997510594E-2</c:v>
                </c:pt>
                <c:pt idx="181">
                  <c:v>6.8674552689882498E-2</c:v>
                </c:pt>
                <c:pt idx="182">
                  <c:v>6.8801482784947798E-2</c:v>
                </c:pt>
                <c:pt idx="183">
                  <c:v>6.8922813730043303E-2</c:v>
                </c:pt>
                <c:pt idx="184">
                  <c:v>6.9043701886654402E-2</c:v>
                </c:pt>
                <c:pt idx="185">
                  <c:v>6.9166689506336601E-2</c:v>
                </c:pt>
                <c:pt idx="186">
                  <c:v>6.92841138723779E-2</c:v>
                </c:pt>
                <c:pt idx="187">
                  <c:v>6.9404424323244895E-2</c:v>
                </c:pt>
                <c:pt idx="188">
                  <c:v>6.9526176896464204E-2</c:v>
                </c:pt>
                <c:pt idx="189">
                  <c:v>6.9641005129690195E-2</c:v>
                </c:pt>
                <c:pt idx="190">
                  <c:v>6.9762038494942696E-2</c:v>
                </c:pt>
                <c:pt idx="191">
                  <c:v>6.9883326655988204E-2</c:v>
                </c:pt>
                <c:pt idx="192">
                  <c:v>7.0001134177290494E-2</c:v>
                </c:pt>
                <c:pt idx="193">
                  <c:v>7.0120133619913497E-2</c:v>
                </c:pt>
                <c:pt idx="194">
                  <c:v>7.0221053652613497E-2</c:v>
                </c:pt>
                <c:pt idx="195">
                  <c:v>7.0328931615373999E-2</c:v>
                </c:pt>
                <c:pt idx="196">
                  <c:v>7.0443019739307097E-2</c:v>
                </c:pt>
                <c:pt idx="197">
                  <c:v>7.0550909972328393E-2</c:v>
                </c:pt>
                <c:pt idx="198">
                  <c:v>7.0662645677954397E-2</c:v>
                </c:pt>
                <c:pt idx="199">
                  <c:v>7.0778645660901099E-2</c:v>
                </c:pt>
                <c:pt idx="200">
                  <c:v>7.0888455686297799E-2</c:v>
                </c:pt>
                <c:pt idx="201">
                  <c:v>7.0996136109600205E-2</c:v>
                </c:pt>
                <c:pt idx="202">
                  <c:v>7.1103478824635302E-2</c:v>
                </c:pt>
                <c:pt idx="203">
                  <c:v>7.1202926870694197E-2</c:v>
                </c:pt>
                <c:pt idx="204">
                  <c:v>7.1297736989578794E-2</c:v>
                </c:pt>
                <c:pt idx="205">
                  <c:v>7.1402609599462194E-2</c:v>
                </c:pt>
                <c:pt idx="206">
                  <c:v>7.1508779094238598E-2</c:v>
                </c:pt>
                <c:pt idx="207">
                  <c:v>7.1611052113572604E-2</c:v>
                </c:pt>
                <c:pt idx="208">
                  <c:v>7.1716956293447695E-2</c:v>
                </c:pt>
                <c:pt idx="209">
                  <c:v>7.1819987144480693E-2</c:v>
                </c:pt>
                <c:pt idx="210">
                  <c:v>7.1918344039321305E-2</c:v>
                </c:pt>
                <c:pt idx="211">
                  <c:v>7.2014577811596203E-2</c:v>
                </c:pt>
                <c:pt idx="212">
                  <c:v>7.2105915722127906E-2</c:v>
                </c:pt>
                <c:pt idx="213">
                  <c:v>7.2198414128953503E-2</c:v>
                </c:pt>
                <c:pt idx="214">
                  <c:v>7.2289342448397104E-2</c:v>
                </c:pt>
                <c:pt idx="215">
                  <c:v>7.2377575599178401E-2</c:v>
                </c:pt>
                <c:pt idx="216">
                  <c:v>7.2461339692577606E-2</c:v>
                </c:pt>
                <c:pt idx="217">
                  <c:v>7.2544113026447393E-2</c:v>
                </c:pt>
                <c:pt idx="218">
                  <c:v>7.2631992711838803E-2</c:v>
                </c:pt>
                <c:pt idx="219">
                  <c:v>7.2713687106835498E-2</c:v>
                </c:pt>
                <c:pt idx="220">
                  <c:v>7.2800315114334102E-2</c:v>
                </c:pt>
                <c:pt idx="221">
                  <c:v>7.2886437994654898E-2</c:v>
                </c:pt>
                <c:pt idx="222">
                  <c:v>7.2966678355738404E-2</c:v>
                </c:pt>
                <c:pt idx="223">
                  <c:v>7.30422075185828E-2</c:v>
                </c:pt>
                <c:pt idx="224">
                  <c:v>7.3123296043140398E-2</c:v>
                </c:pt>
                <c:pt idx="225">
                  <c:v>7.3203504108358894E-2</c:v>
                </c:pt>
                <c:pt idx="226">
                  <c:v>7.3273443719705206E-2</c:v>
                </c:pt>
                <c:pt idx="227">
                  <c:v>7.3354635282809902E-2</c:v>
                </c:pt>
                <c:pt idx="228">
                  <c:v>7.3434142737525895E-2</c:v>
                </c:pt>
                <c:pt idx="229">
                  <c:v>7.3510946230277305E-2</c:v>
                </c:pt>
                <c:pt idx="230">
                  <c:v>7.3592453041514003E-2</c:v>
                </c:pt>
                <c:pt idx="231">
                  <c:v>7.3662873166697396E-2</c:v>
                </c:pt>
                <c:pt idx="232">
                  <c:v>7.3733410133209804E-2</c:v>
                </c:pt>
                <c:pt idx="233">
                  <c:v>7.3816687402013706E-2</c:v>
                </c:pt>
                <c:pt idx="234">
                  <c:v>7.3895952556808503E-2</c:v>
                </c:pt>
                <c:pt idx="235">
                  <c:v>7.3975219882552401E-2</c:v>
                </c:pt>
                <c:pt idx="236">
                  <c:v>7.4053251679681895E-2</c:v>
                </c:pt>
                <c:pt idx="237">
                  <c:v>7.4133396704142998E-2</c:v>
                </c:pt>
                <c:pt idx="238">
                  <c:v>7.4211577584894203E-2</c:v>
                </c:pt>
                <c:pt idx="239">
                  <c:v>7.4290136514257102E-2</c:v>
                </c:pt>
                <c:pt idx="240">
                  <c:v>7.4364054733681101E-2</c:v>
                </c:pt>
                <c:pt idx="241">
                  <c:v>7.4438029016143506E-2</c:v>
                </c:pt>
                <c:pt idx="242">
                  <c:v>7.45154896693494E-2</c:v>
                </c:pt>
                <c:pt idx="243">
                  <c:v>7.4586700251420404E-2</c:v>
                </c:pt>
                <c:pt idx="244">
                  <c:v>7.4659366515483105E-2</c:v>
                </c:pt>
                <c:pt idx="245">
                  <c:v>7.4744633040089006E-2</c:v>
                </c:pt>
                <c:pt idx="246">
                  <c:v>7.4824388095602198E-2</c:v>
                </c:pt>
                <c:pt idx="247">
                  <c:v>7.48984999223892E-2</c:v>
                </c:pt>
                <c:pt idx="248">
                  <c:v>7.4976098409037101E-2</c:v>
                </c:pt>
                <c:pt idx="249">
                  <c:v>7.5060647822316806E-2</c:v>
                </c:pt>
                <c:pt idx="250">
                  <c:v>7.5137918589348499E-2</c:v>
                </c:pt>
                <c:pt idx="251">
                  <c:v>7.5210432448000505E-2</c:v>
                </c:pt>
                <c:pt idx="252">
                  <c:v>7.52925843574382E-2</c:v>
                </c:pt>
                <c:pt idx="253">
                  <c:v>7.53684444327717E-2</c:v>
                </c:pt>
                <c:pt idx="254">
                  <c:v>7.5440679711872002E-2</c:v>
                </c:pt>
                <c:pt idx="255">
                  <c:v>7.5526789883815795E-2</c:v>
                </c:pt>
                <c:pt idx="256">
                  <c:v>7.5602134477825794E-2</c:v>
                </c:pt>
                <c:pt idx="257">
                  <c:v>7.5673500054001294E-2</c:v>
                </c:pt>
                <c:pt idx="258">
                  <c:v>7.5750268616640998E-2</c:v>
                </c:pt>
                <c:pt idx="259">
                  <c:v>7.5832957558195704E-2</c:v>
                </c:pt>
                <c:pt idx="260">
                  <c:v>7.5916151930812595E-2</c:v>
                </c:pt>
                <c:pt idx="261">
                  <c:v>7.5997598650073203E-2</c:v>
                </c:pt>
                <c:pt idx="262">
                  <c:v>7.6074453919352802E-2</c:v>
                </c:pt>
                <c:pt idx="263">
                  <c:v>7.6144341506662896E-2</c:v>
                </c:pt>
                <c:pt idx="264">
                  <c:v>7.6223551875802695E-2</c:v>
                </c:pt>
                <c:pt idx="265">
                  <c:v>7.6309507673129606E-2</c:v>
                </c:pt>
                <c:pt idx="266">
                  <c:v>7.6391121677582094E-2</c:v>
                </c:pt>
                <c:pt idx="267">
                  <c:v>7.6471619573013502E-2</c:v>
                </c:pt>
                <c:pt idx="268">
                  <c:v>7.6550795723410295E-2</c:v>
                </c:pt>
                <c:pt idx="269">
                  <c:v>7.6628047106045996E-2</c:v>
                </c:pt>
                <c:pt idx="270">
                  <c:v>7.6703421366006996E-2</c:v>
                </c:pt>
                <c:pt idx="271">
                  <c:v>7.6789834919223504E-2</c:v>
                </c:pt>
                <c:pt idx="272">
                  <c:v>7.6884704188547703E-2</c:v>
                </c:pt>
                <c:pt idx="273">
                  <c:v>7.6976668897714498E-2</c:v>
                </c:pt>
                <c:pt idx="274">
                  <c:v>7.7069278666402494E-2</c:v>
                </c:pt>
                <c:pt idx="275">
                  <c:v>7.7154097589219497E-2</c:v>
                </c:pt>
                <c:pt idx="276">
                  <c:v>7.7235673116497594E-2</c:v>
                </c:pt>
                <c:pt idx="277">
                  <c:v>7.7323420384228805E-2</c:v>
                </c:pt>
                <c:pt idx="278">
                  <c:v>7.74139892657046E-2</c:v>
                </c:pt>
                <c:pt idx="279">
                  <c:v>7.7510402035727094E-2</c:v>
                </c:pt>
                <c:pt idx="280">
                  <c:v>7.7602475748951294E-2</c:v>
                </c:pt>
                <c:pt idx="281">
                  <c:v>7.7693718729921493E-2</c:v>
                </c:pt>
                <c:pt idx="282">
                  <c:v>7.7795301098443098E-2</c:v>
                </c:pt>
                <c:pt idx="283">
                  <c:v>7.7896050176753301E-2</c:v>
                </c:pt>
                <c:pt idx="284">
                  <c:v>7.7987769588008293E-2</c:v>
                </c:pt>
                <c:pt idx="285">
                  <c:v>7.8075545795375095E-2</c:v>
                </c:pt>
                <c:pt idx="286">
                  <c:v>7.8175386060897301E-2</c:v>
                </c:pt>
                <c:pt idx="287">
                  <c:v>7.8279676040727802E-2</c:v>
                </c:pt>
                <c:pt idx="288">
                  <c:v>7.8364861590801499E-2</c:v>
                </c:pt>
                <c:pt idx="289">
                  <c:v>7.8458524527078202E-2</c:v>
                </c:pt>
                <c:pt idx="290">
                  <c:v>7.85607719996953E-2</c:v>
                </c:pt>
                <c:pt idx="291">
                  <c:v>7.8661870066200901E-2</c:v>
                </c:pt>
                <c:pt idx="292">
                  <c:v>7.8748190335489604E-2</c:v>
                </c:pt>
                <c:pt idx="293">
                  <c:v>7.8840936258055105E-2</c:v>
                </c:pt>
                <c:pt idx="294">
                  <c:v>7.8939322095614203E-2</c:v>
                </c:pt>
                <c:pt idx="295">
                  <c:v>7.9038122771152797E-2</c:v>
                </c:pt>
                <c:pt idx="296">
                  <c:v>7.9127619743442998E-2</c:v>
                </c:pt>
                <c:pt idx="297">
                  <c:v>7.9224623260061203E-2</c:v>
                </c:pt>
                <c:pt idx="298">
                  <c:v>7.9327587707829494E-2</c:v>
                </c:pt>
                <c:pt idx="299">
                  <c:v>7.9423191009629496E-2</c:v>
                </c:pt>
                <c:pt idx="300">
                  <c:v>7.9520904978152104E-2</c:v>
                </c:pt>
                <c:pt idx="301">
                  <c:v>7.9617056098917602E-2</c:v>
                </c:pt>
                <c:pt idx="302">
                  <c:v>7.9716771326458699E-2</c:v>
                </c:pt>
                <c:pt idx="303">
                  <c:v>7.9820577614050106E-2</c:v>
                </c:pt>
                <c:pt idx="304">
                  <c:v>7.9920586824575104E-2</c:v>
                </c:pt>
                <c:pt idx="305">
                  <c:v>8.0020626038239104E-2</c:v>
                </c:pt>
                <c:pt idx="306">
                  <c:v>8.0125932176189199E-2</c:v>
                </c:pt>
                <c:pt idx="307">
                  <c:v>8.0229613268308297E-2</c:v>
                </c:pt>
                <c:pt idx="308">
                  <c:v>8.0325759859891405E-2</c:v>
                </c:pt>
                <c:pt idx="309">
                  <c:v>8.0411593919458998E-2</c:v>
                </c:pt>
                <c:pt idx="310">
                  <c:v>8.0497383866797695E-2</c:v>
                </c:pt>
                <c:pt idx="311">
                  <c:v>8.0593332570227202E-2</c:v>
                </c:pt>
                <c:pt idx="312">
                  <c:v>8.0687440315510006E-2</c:v>
                </c:pt>
                <c:pt idx="313">
                  <c:v>8.0773918451166896E-2</c:v>
                </c:pt>
                <c:pt idx="314">
                  <c:v>8.0873065013061796E-2</c:v>
                </c:pt>
                <c:pt idx="315">
                  <c:v>8.0973163944767501E-2</c:v>
                </c:pt>
                <c:pt idx="316">
                  <c:v>8.1068982341606199E-2</c:v>
                </c:pt>
                <c:pt idx="317">
                  <c:v>8.1169326384149407E-2</c:v>
                </c:pt>
                <c:pt idx="318">
                  <c:v>8.1262878328906205E-2</c:v>
                </c:pt>
                <c:pt idx="319">
                  <c:v>8.1363988627632694E-2</c:v>
                </c:pt>
                <c:pt idx="320">
                  <c:v>8.1475836810435506E-2</c:v>
                </c:pt>
                <c:pt idx="321">
                  <c:v>8.15813190973598E-2</c:v>
                </c:pt>
                <c:pt idx="322">
                  <c:v>8.1690235949009996E-2</c:v>
                </c:pt>
                <c:pt idx="323">
                  <c:v>8.1799969055265098E-2</c:v>
                </c:pt>
                <c:pt idx="324">
                  <c:v>8.1909855655540598E-2</c:v>
                </c:pt>
                <c:pt idx="325">
                  <c:v>8.20204739036417E-2</c:v>
                </c:pt>
                <c:pt idx="326">
                  <c:v>8.2136096319646495E-2</c:v>
                </c:pt>
                <c:pt idx="327">
                  <c:v>8.2257443957527598E-2</c:v>
                </c:pt>
                <c:pt idx="328">
                  <c:v>8.2378893707593007E-2</c:v>
                </c:pt>
                <c:pt idx="329">
                  <c:v>8.2508721643132804E-2</c:v>
                </c:pt>
                <c:pt idx="330">
                  <c:v>8.2631054957396394E-2</c:v>
                </c:pt>
                <c:pt idx="331">
                  <c:v>8.2753418721145097E-2</c:v>
                </c:pt>
                <c:pt idx="332">
                  <c:v>8.2891467617186701E-2</c:v>
                </c:pt>
                <c:pt idx="333">
                  <c:v>8.30254306066395E-2</c:v>
                </c:pt>
                <c:pt idx="334">
                  <c:v>8.3168853001857099E-2</c:v>
                </c:pt>
                <c:pt idx="335">
                  <c:v>8.3321989486828604E-2</c:v>
                </c:pt>
                <c:pt idx="336">
                  <c:v>8.3456720312551899E-2</c:v>
                </c:pt>
                <c:pt idx="337">
                  <c:v>8.3617370924911394E-2</c:v>
                </c:pt>
                <c:pt idx="338">
                  <c:v>8.3796605016408704E-2</c:v>
                </c:pt>
                <c:pt idx="339">
                  <c:v>8.3953497044905498E-2</c:v>
                </c:pt>
                <c:pt idx="340">
                  <c:v>8.4120519545758901E-2</c:v>
                </c:pt>
                <c:pt idx="341">
                  <c:v>8.4286681901913393E-2</c:v>
                </c:pt>
                <c:pt idx="342">
                  <c:v>8.4447826191587194E-2</c:v>
                </c:pt>
                <c:pt idx="343">
                  <c:v>8.4608161324803102E-2</c:v>
                </c:pt>
                <c:pt idx="344">
                  <c:v>8.4764340458202303E-2</c:v>
                </c:pt>
                <c:pt idx="345">
                  <c:v>8.4927779868530104E-2</c:v>
                </c:pt>
                <c:pt idx="346">
                  <c:v>8.5101747801837102E-2</c:v>
                </c:pt>
                <c:pt idx="347">
                  <c:v>8.5268841484901201E-2</c:v>
                </c:pt>
                <c:pt idx="348">
                  <c:v>8.5435225726800901E-2</c:v>
                </c:pt>
                <c:pt idx="349">
                  <c:v>8.5600146585229506E-2</c:v>
                </c:pt>
                <c:pt idx="350">
                  <c:v>8.5759614933733894E-2</c:v>
                </c:pt>
                <c:pt idx="351">
                  <c:v>8.5930935990690197E-2</c:v>
                </c:pt>
                <c:pt idx="352">
                  <c:v>8.6097307184172897E-2</c:v>
                </c:pt>
                <c:pt idx="353">
                  <c:v>8.6252007463487698E-2</c:v>
                </c:pt>
                <c:pt idx="354">
                  <c:v>8.6410430085522794E-2</c:v>
                </c:pt>
                <c:pt idx="355">
                  <c:v>8.6567505777313397E-2</c:v>
                </c:pt>
                <c:pt idx="356">
                  <c:v>8.6728995279895693E-2</c:v>
                </c:pt>
                <c:pt idx="357">
                  <c:v>8.6897249834172102E-2</c:v>
                </c:pt>
                <c:pt idx="358">
                  <c:v>8.7055468672293204E-2</c:v>
                </c:pt>
                <c:pt idx="359">
                  <c:v>8.7209727000546494E-2</c:v>
                </c:pt>
                <c:pt idx="360">
                  <c:v>8.7365406947701701E-2</c:v>
                </c:pt>
                <c:pt idx="361">
                  <c:v>8.7529276282519095E-2</c:v>
                </c:pt>
                <c:pt idx="362">
                  <c:v>8.7688113304823095E-2</c:v>
                </c:pt>
                <c:pt idx="363">
                  <c:v>8.7840343076576399E-2</c:v>
                </c:pt>
                <c:pt idx="364">
                  <c:v>8.7992204816205399E-2</c:v>
                </c:pt>
                <c:pt idx="365">
                  <c:v>8.8155912614671594E-2</c:v>
                </c:pt>
                <c:pt idx="366">
                  <c:v>8.8296976967427096E-2</c:v>
                </c:pt>
                <c:pt idx="367">
                  <c:v>8.8430881604770098E-2</c:v>
                </c:pt>
                <c:pt idx="368">
                  <c:v>8.8572208258256804E-2</c:v>
                </c:pt>
                <c:pt idx="369">
                  <c:v>8.8720831722022095E-2</c:v>
                </c:pt>
                <c:pt idx="370">
                  <c:v>8.8901799513939395E-2</c:v>
                </c:pt>
                <c:pt idx="371">
                  <c:v>8.90932808441455E-2</c:v>
                </c:pt>
                <c:pt idx="372">
                  <c:v>8.9264231346822501E-2</c:v>
                </c:pt>
                <c:pt idx="373">
                  <c:v>8.9404071051805298E-2</c:v>
                </c:pt>
                <c:pt idx="374">
                  <c:v>8.9546995398608997E-2</c:v>
                </c:pt>
                <c:pt idx="375">
                  <c:v>8.9706626838394296E-2</c:v>
                </c:pt>
                <c:pt idx="376">
                  <c:v>8.9881814700262505E-2</c:v>
                </c:pt>
                <c:pt idx="377">
                  <c:v>9.0039442253092697E-2</c:v>
                </c:pt>
                <c:pt idx="378">
                  <c:v>9.0193052752830696E-2</c:v>
                </c:pt>
                <c:pt idx="379">
                  <c:v>9.0356790375097001E-2</c:v>
                </c:pt>
                <c:pt idx="380">
                  <c:v>9.0523888300990604E-2</c:v>
                </c:pt>
                <c:pt idx="381">
                  <c:v>9.0690363619693307E-2</c:v>
                </c:pt>
                <c:pt idx="382">
                  <c:v>9.0859629148397403E-2</c:v>
                </c:pt>
                <c:pt idx="383">
                  <c:v>9.1032251521090707E-2</c:v>
                </c:pt>
                <c:pt idx="384">
                  <c:v>9.1193502493895198E-2</c:v>
                </c:pt>
                <c:pt idx="385">
                  <c:v>9.1350728757705002E-2</c:v>
                </c:pt>
                <c:pt idx="386">
                  <c:v>9.1508326805000095E-2</c:v>
                </c:pt>
                <c:pt idx="387">
                  <c:v>9.1665453111813205E-2</c:v>
                </c:pt>
                <c:pt idx="388">
                  <c:v>9.1828737412626302E-2</c:v>
                </c:pt>
                <c:pt idx="389">
                  <c:v>9.1992867829691696E-2</c:v>
                </c:pt>
                <c:pt idx="390">
                  <c:v>9.2154264785097098E-2</c:v>
                </c:pt>
                <c:pt idx="391">
                  <c:v>9.2319932412909506E-2</c:v>
                </c:pt>
                <c:pt idx="392">
                  <c:v>9.2478198977946999E-2</c:v>
                </c:pt>
                <c:pt idx="393">
                  <c:v>9.2632310147774205E-2</c:v>
                </c:pt>
                <c:pt idx="394">
                  <c:v>9.2790802267591496E-2</c:v>
                </c:pt>
                <c:pt idx="395">
                  <c:v>9.2945916011191704E-2</c:v>
                </c:pt>
                <c:pt idx="396">
                  <c:v>9.3102181833931597E-2</c:v>
                </c:pt>
                <c:pt idx="397">
                  <c:v>9.3261013964496403E-2</c:v>
                </c:pt>
                <c:pt idx="398">
                  <c:v>9.3415607504897094E-2</c:v>
                </c:pt>
                <c:pt idx="399">
                  <c:v>9.35758005902778E-2</c:v>
                </c:pt>
                <c:pt idx="400">
                  <c:v>9.3736247249314203E-2</c:v>
                </c:pt>
                <c:pt idx="401">
                  <c:v>9.38940629913073E-2</c:v>
                </c:pt>
                <c:pt idx="402">
                  <c:v>9.40402234964164E-2</c:v>
                </c:pt>
                <c:pt idx="403">
                  <c:v>9.4202156333617004E-2</c:v>
                </c:pt>
                <c:pt idx="404">
                  <c:v>9.4363720439432502E-2</c:v>
                </c:pt>
                <c:pt idx="405">
                  <c:v>9.4513172909035395E-2</c:v>
                </c:pt>
                <c:pt idx="406">
                  <c:v>9.4671163586168394E-2</c:v>
                </c:pt>
                <c:pt idx="407">
                  <c:v>9.4838725789081493E-2</c:v>
                </c:pt>
                <c:pt idx="408">
                  <c:v>9.4991728745261197E-2</c:v>
                </c:pt>
                <c:pt idx="409">
                  <c:v>9.5118882565951704E-2</c:v>
                </c:pt>
                <c:pt idx="410">
                  <c:v>9.52328786395268E-2</c:v>
                </c:pt>
                <c:pt idx="411">
                  <c:v>9.5420915754912197E-2</c:v>
                </c:pt>
                <c:pt idx="412">
                  <c:v>9.5644701649285194E-2</c:v>
                </c:pt>
                <c:pt idx="413">
                  <c:v>9.5807897091014393E-2</c:v>
                </c:pt>
                <c:pt idx="414">
                  <c:v>9.5989310454134794E-2</c:v>
                </c:pt>
                <c:pt idx="415">
                  <c:v>9.6171487665360697E-2</c:v>
                </c:pt>
                <c:pt idx="416">
                  <c:v>9.6324038711555204E-2</c:v>
                </c:pt>
                <c:pt idx="417">
                  <c:v>9.6468603679256998E-2</c:v>
                </c:pt>
                <c:pt idx="418">
                  <c:v>9.6614927444267307E-2</c:v>
                </c:pt>
                <c:pt idx="419">
                  <c:v>9.6762634182728194E-2</c:v>
                </c:pt>
                <c:pt idx="420">
                  <c:v>9.69123414920431E-2</c:v>
                </c:pt>
                <c:pt idx="421">
                  <c:v>9.7063908415417205E-2</c:v>
                </c:pt>
                <c:pt idx="422">
                  <c:v>9.7222467163924894E-2</c:v>
                </c:pt>
                <c:pt idx="423">
                  <c:v>9.7386275012115095E-2</c:v>
                </c:pt>
                <c:pt idx="424">
                  <c:v>9.7547550314985604E-2</c:v>
                </c:pt>
                <c:pt idx="425">
                  <c:v>9.7700848893050293E-2</c:v>
                </c:pt>
                <c:pt idx="426">
                  <c:v>9.7857576172109495E-2</c:v>
                </c:pt>
                <c:pt idx="427">
                  <c:v>9.8027549764656802E-2</c:v>
                </c:pt>
                <c:pt idx="428">
                  <c:v>9.8183338933590603E-2</c:v>
                </c:pt>
                <c:pt idx="429">
                  <c:v>9.83466099294137E-2</c:v>
                </c:pt>
                <c:pt idx="430">
                  <c:v>9.8507234698153798E-2</c:v>
                </c:pt>
                <c:pt idx="431">
                  <c:v>9.8655034108572695E-2</c:v>
                </c:pt>
                <c:pt idx="432">
                  <c:v>9.8820462078386198E-2</c:v>
                </c:pt>
                <c:pt idx="433">
                  <c:v>9.8978497390393494E-2</c:v>
                </c:pt>
                <c:pt idx="434">
                  <c:v>9.9128019533232595E-2</c:v>
                </c:pt>
                <c:pt idx="435">
                  <c:v>9.92855386578749E-2</c:v>
                </c:pt>
                <c:pt idx="436">
                  <c:v>9.9445222329758595E-2</c:v>
                </c:pt>
                <c:pt idx="437">
                  <c:v>9.9607559308418997E-2</c:v>
                </c:pt>
                <c:pt idx="438">
                  <c:v>9.9764756966186294E-2</c:v>
                </c:pt>
                <c:pt idx="439">
                  <c:v>9.9907798804939205E-2</c:v>
                </c:pt>
                <c:pt idx="440">
                  <c:v>0.100063416783662</c:v>
                </c:pt>
                <c:pt idx="441">
                  <c:v>0.10021876243530101</c:v>
                </c:pt>
                <c:pt idx="442">
                  <c:v>0.10036993297187</c:v>
                </c:pt>
                <c:pt idx="443">
                  <c:v>0.10053933414721899</c:v>
                </c:pt>
                <c:pt idx="444">
                  <c:v>0.100696761996381</c:v>
                </c:pt>
                <c:pt idx="445">
                  <c:v>0.10084837895734799</c:v>
                </c:pt>
                <c:pt idx="446">
                  <c:v>0.10101014968703199</c:v>
                </c:pt>
                <c:pt idx="447">
                  <c:v>0.101165834229345</c:v>
                </c:pt>
                <c:pt idx="448">
                  <c:v>0.10131542051978901</c:v>
                </c:pt>
                <c:pt idx="449">
                  <c:v>0.101463506662876</c:v>
                </c:pt>
                <c:pt idx="450">
                  <c:v>0.101611145893687</c:v>
                </c:pt>
                <c:pt idx="451">
                  <c:v>0.101765919597797</c:v>
                </c:pt>
                <c:pt idx="452">
                  <c:v>0.101913100321254</c:v>
                </c:pt>
                <c:pt idx="453">
                  <c:v>0.10205635648416</c:v>
                </c:pt>
                <c:pt idx="454">
                  <c:v>0.10222189457024</c:v>
                </c:pt>
                <c:pt idx="455">
                  <c:v>0.102377380882314</c:v>
                </c:pt>
                <c:pt idx="456">
                  <c:v>0.102521452790569</c:v>
                </c:pt>
                <c:pt idx="457">
                  <c:v>0.102663866875085</c:v>
                </c:pt>
                <c:pt idx="458">
                  <c:v>0.10282306100621</c:v>
                </c:pt>
                <c:pt idx="459">
                  <c:v>0.102960833795938</c:v>
                </c:pt>
                <c:pt idx="460">
                  <c:v>0.10308987168389</c:v>
                </c:pt>
                <c:pt idx="461">
                  <c:v>0.103235207935844</c:v>
                </c:pt>
                <c:pt idx="462">
                  <c:v>0.10337243190911299</c:v>
                </c:pt>
                <c:pt idx="463">
                  <c:v>0.103502292418176</c:v>
                </c:pt>
                <c:pt idx="464">
                  <c:v>0.10362713817880601</c:v>
                </c:pt>
                <c:pt idx="465">
                  <c:v>0.10375310086043001</c:v>
                </c:pt>
                <c:pt idx="466">
                  <c:v>0.103892597565325</c:v>
                </c:pt>
                <c:pt idx="467">
                  <c:v>0.104040300740371</c:v>
                </c:pt>
                <c:pt idx="468">
                  <c:v>0.104188966067835</c:v>
                </c:pt>
                <c:pt idx="469">
                  <c:v>0.10433745884939</c:v>
                </c:pt>
                <c:pt idx="470">
                  <c:v>0.10448903554710599</c:v>
                </c:pt>
                <c:pt idx="471">
                  <c:v>0.104630697394999</c:v>
                </c:pt>
                <c:pt idx="472">
                  <c:v>0.104756836063761</c:v>
                </c:pt>
                <c:pt idx="473">
                  <c:v>0.104891954448412</c:v>
                </c:pt>
                <c:pt idx="474">
                  <c:v>0.105027167644241</c:v>
                </c:pt>
                <c:pt idx="475">
                  <c:v>0.105169113857724</c:v>
                </c:pt>
                <c:pt idx="476">
                  <c:v>0.105314927021467</c:v>
                </c:pt>
                <c:pt idx="477">
                  <c:v>0.105453654179125</c:v>
                </c:pt>
                <c:pt idx="478">
                  <c:v>0.10557303042298299</c:v>
                </c:pt>
                <c:pt idx="479">
                  <c:v>0.10569517864372401</c:v>
                </c:pt>
                <c:pt idx="480">
                  <c:v>0.105849093426816</c:v>
                </c:pt>
                <c:pt idx="481">
                  <c:v>0.105988002876721</c:v>
                </c:pt>
                <c:pt idx="482">
                  <c:v>0.10612242203537101</c:v>
                </c:pt>
                <c:pt idx="483">
                  <c:v>0.106249928225108</c:v>
                </c:pt>
                <c:pt idx="484">
                  <c:v>0.106386445543069</c:v>
                </c:pt>
                <c:pt idx="485">
                  <c:v>0.106504587231119</c:v>
                </c:pt>
                <c:pt idx="486">
                  <c:v>0.106631196686281</c:v>
                </c:pt>
                <c:pt idx="487">
                  <c:v>0.10676648350552</c:v>
                </c:pt>
                <c:pt idx="488">
                  <c:v>0.106885503338635</c:v>
                </c:pt>
                <c:pt idx="489">
                  <c:v>0.10702389439654</c:v>
                </c:pt>
                <c:pt idx="490">
                  <c:v>0.107149185554963</c:v>
                </c:pt>
                <c:pt idx="491">
                  <c:v>0.107262333664382</c:v>
                </c:pt>
                <c:pt idx="492">
                  <c:v>0.107414056679229</c:v>
                </c:pt>
                <c:pt idx="493">
                  <c:v>0.10754455913670399</c:v>
                </c:pt>
                <c:pt idx="494">
                  <c:v>0.107653417740566</c:v>
                </c:pt>
                <c:pt idx="495">
                  <c:v>0.10775765191772101</c:v>
                </c:pt>
                <c:pt idx="496">
                  <c:v>0.107915116007287</c:v>
                </c:pt>
                <c:pt idx="497">
                  <c:v>0.10804372508824001</c:v>
                </c:pt>
                <c:pt idx="498">
                  <c:v>0.108141895859361</c:v>
                </c:pt>
                <c:pt idx="499">
                  <c:v>0.108253259278681</c:v>
                </c:pt>
                <c:pt idx="500">
                  <c:v>0.108375331363203</c:v>
                </c:pt>
                <c:pt idx="501">
                  <c:v>0.10849523458006501</c:v>
                </c:pt>
                <c:pt idx="502">
                  <c:v>0.10861709371115701</c:v>
                </c:pt>
                <c:pt idx="503">
                  <c:v>0.10874666172997299</c:v>
                </c:pt>
                <c:pt idx="504">
                  <c:v>0.108867680136759</c:v>
                </c:pt>
                <c:pt idx="505">
                  <c:v>0.108987835376368</c:v>
                </c:pt>
                <c:pt idx="506">
                  <c:v>0.10910714087296</c:v>
                </c:pt>
                <c:pt idx="507">
                  <c:v>0.10922857213041801</c:v>
                </c:pt>
                <c:pt idx="508">
                  <c:v>0.10933570715306801</c:v>
                </c:pt>
                <c:pt idx="509">
                  <c:v>0.109451752734153</c:v>
                </c:pt>
                <c:pt idx="510">
                  <c:v>0.10957634325809899</c:v>
                </c:pt>
                <c:pt idx="511">
                  <c:v>0.109676269599462</c:v>
                </c:pt>
                <c:pt idx="512">
                  <c:v>0.109802021759106</c:v>
                </c:pt>
                <c:pt idx="513">
                  <c:v>0.109928205973051</c:v>
                </c:pt>
                <c:pt idx="514">
                  <c:v>0.110029549904722</c:v>
                </c:pt>
                <c:pt idx="515">
                  <c:v>0.110137535228077</c:v>
                </c:pt>
                <c:pt idx="516">
                  <c:v>0.110261305663227</c:v>
                </c:pt>
                <c:pt idx="517">
                  <c:v>0.11039015588220701</c:v>
                </c:pt>
                <c:pt idx="518">
                  <c:v>0.110511841795791</c:v>
                </c:pt>
                <c:pt idx="519">
                  <c:v>0.110603310880558</c:v>
                </c:pt>
                <c:pt idx="520">
                  <c:v>0.110702839378699</c:v>
                </c:pt>
                <c:pt idx="521">
                  <c:v>0.11082046918133601</c:v>
                </c:pt>
                <c:pt idx="522">
                  <c:v>0.110953621107078</c:v>
                </c:pt>
                <c:pt idx="523">
                  <c:v>0.111068295348848</c:v>
                </c:pt>
                <c:pt idx="524">
                  <c:v>0.111177066748679</c:v>
                </c:pt>
                <c:pt idx="525">
                  <c:v>0.11128563712004599</c:v>
                </c:pt>
                <c:pt idx="526">
                  <c:v>0.11138675060772001</c:v>
                </c:pt>
                <c:pt idx="527">
                  <c:v>0.111511040879839</c:v>
                </c:pt>
                <c:pt idx="528">
                  <c:v>0.11163421161961901</c:v>
                </c:pt>
                <c:pt idx="529">
                  <c:v>0.111752989337838</c:v>
                </c:pt>
                <c:pt idx="530">
                  <c:v>0.111891347754334</c:v>
                </c:pt>
                <c:pt idx="531">
                  <c:v>0.111992948878385</c:v>
                </c:pt>
                <c:pt idx="532">
                  <c:v>0.112100796886412</c:v>
                </c:pt>
                <c:pt idx="533">
                  <c:v>0.112227441437902</c:v>
                </c:pt>
                <c:pt idx="534">
                  <c:v>0.11231882612486301</c:v>
                </c:pt>
                <c:pt idx="535">
                  <c:v>0.112427444317998</c:v>
                </c:pt>
                <c:pt idx="536">
                  <c:v>0.112532267454047</c:v>
                </c:pt>
                <c:pt idx="537">
                  <c:v>0.112634469914656</c:v>
                </c:pt>
                <c:pt idx="538">
                  <c:v>0.112777937984855</c:v>
                </c:pt>
                <c:pt idx="539">
                  <c:v>0.112897536623911</c:v>
                </c:pt>
                <c:pt idx="540">
                  <c:v>0.11299347570384</c:v>
                </c:pt>
                <c:pt idx="541">
                  <c:v>0.113083916788842</c:v>
                </c:pt>
                <c:pt idx="542">
                  <c:v>0.113215602311398</c:v>
                </c:pt>
                <c:pt idx="543">
                  <c:v>0.11330175468414699</c:v>
                </c:pt>
                <c:pt idx="544">
                  <c:v>0.113371477349807</c:v>
                </c:pt>
                <c:pt idx="545">
                  <c:v>0.11348497180407099</c:v>
                </c:pt>
                <c:pt idx="546">
                  <c:v>0.11356545540822301</c:v>
                </c:pt>
                <c:pt idx="547">
                  <c:v>0.113643057788402</c:v>
                </c:pt>
                <c:pt idx="548">
                  <c:v>0.11373774861552299</c:v>
                </c:pt>
                <c:pt idx="549">
                  <c:v>0.113858592300358</c:v>
                </c:pt>
                <c:pt idx="550">
                  <c:v>0.113957230960268</c:v>
                </c:pt>
                <c:pt idx="551">
                  <c:v>0.114092980741701</c:v>
                </c:pt>
                <c:pt idx="552">
                  <c:v>0.114243031315161</c:v>
                </c:pt>
                <c:pt idx="553">
                  <c:v>0.11436602313223999</c:v>
                </c:pt>
                <c:pt idx="554">
                  <c:v>0.11446221875708699</c:v>
                </c:pt>
                <c:pt idx="555">
                  <c:v>0.114578230344089</c:v>
                </c:pt>
                <c:pt idx="556">
                  <c:v>0.11469356861898</c:v>
                </c:pt>
                <c:pt idx="557">
                  <c:v>0.11477415191404</c:v>
                </c:pt>
                <c:pt idx="558">
                  <c:v>0.114865252052665</c:v>
                </c:pt>
                <c:pt idx="559">
                  <c:v>0.114935084622086</c:v>
                </c:pt>
                <c:pt idx="560">
                  <c:v>0.115018971280597</c:v>
                </c:pt>
                <c:pt idx="561">
                  <c:v>0.11519987900604101</c:v>
                </c:pt>
                <c:pt idx="562">
                  <c:v>0.11528535371974</c:v>
                </c:pt>
                <c:pt idx="563">
                  <c:v>0.1153611364225</c:v>
                </c:pt>
                <c:pt idx="564">
                  <c:v>0.11547398381636</c:v>
                </c:pt>
                <c:pt idx="565">
                  <c:v>0.11562646590271899</c:v>
                </c:pt>
                <c:pt idx="566">
                  <c:v>0.115746216329819</c:v>
                </c:pt>
                <c:pt idx="567">
                  <c:v>0.115867727265469</c:v>
                </c:pt>
                <c:pt idx="568">
                  <c:v>0.116005086129827</c:v>
                </c:pt>
                <c:pt idx="569">
                  <c:v>0.116096096391237</c:v>
                </c:pt>
                <c:pt idx="570">
                  <c:v>0.116190829291549</c:v>
                </c:pt>
                <c:pt idx="571">
                  <c:v>0.116298005290915</c:v>
                </c:pt>
                <c:pt idx="572">
                  <c:v>0.116427920600655</c:v>
                </c:pt>
                <c:pt idx="573">
                  <c:v>0.116575108692132</c:v>
                </c:pt>
                <c:pt idx="574">
                  <c:v>0.116673162720813</c:v>
                </c:pt>
                <c:pt idx="575">
                  <c:v>0.11675751433258499</c:v>
                </c:pt>
                <c:pt idx="576">
                  <c:v>0.11683293073652599</c:v>
                </c:pt>
                <c:pt idx="577">
                  <c:v>0.11683887319123799</c:v>
                </c:pt>
                <c:pt idx="578">
                  <c:v>0.116868854709754</c:v>
                </c:pt>
                <c:pt idx="579">
                  <c:v>0.11686129070109801</c:v>
                </c:pt>
                <c:pt idx="580">
                  <c:v>0.11679549683795599</c:v>
                </c:pt>
                <c:pt idx="581">
                  <c:v>0.116786888540962</c:v>
                </c:pt>
                <c:pt idx="582">
                  <c:v>0.116867061940974</c:v>
                </c:pt>
                <c:pt idx="583">
                  <c:v>0.116889833868612</c:v>
                </c:pt>
                <c:pt idx="584">
                  <c:v>0.116820951287573</c:v>
                </c:pt>
                <c:pt idx="585">
                  <c:v>0.11680730589655799</c:v>
                </c:pt>
                <c:pt idx="586">
                  <c:v>0.116950555594125</c:v>
                </c:pt>
                <c:pt idx="587">
                  <c:v>0.117123171373229</c:v>
                </c:pt>
                <c:pt idx="588">
                  <c:v>0.117262045539707</c:v>
                </c:pt>
                <c:pt idx="589">
                  <c:v>0.117416105966301</c:v>
                </c:pt>
                <c:pt idx="590">
                  <c:v>0.11751600101741901</c:v>
                </c:pt>
                <c:pt idx="591">
                  <c:v>0.117647410945086</c:v>
                </c:pt>
                <c:pt idx="592">
                  <c:v>0.11779524333501901</c:v>
                </c:pt>
                <c:pt idx="593">
                  <c:v>0.1178900909151</c:v>
                </c:pt>
                <c:pt idx="594">
                  <c:v>0.117962022101804</c:v>
                </c:pt>
                <c:pt idx="595">
                  <c:v>0.118032734312464</c:v>
                </c:pt>
                <c:pt idx="596">
                  <c:v>0.118111430275428</c:v>
                </c:pt>
                <c:pt idx="597">
                  <c:v>0.118151729918128</c:v>
                </c:pt>
                <c:pt idx="598">
                  <c:v>0.11827084578413501</c:v>
                </c:pt>
                <c:pt idx="599">
                  <c:v>0.11848362877612301</c:v>
                </c:pt>
                <c:pt idx="600">
                  <c:v>0.118705020480198</c:v>
                </c:pt>
                <c:pt idx="601">
                  <c:v>0.118801795720959</c:v>
                </c:pt>
                <c:pt idx="602">
                  <c:v>0.11886369053335701</c:v>
                </c:pt>
                <c:pt idx="603">
                  <c:v>0.11897792311840701</c:v>
                </c:pt>
                <c:pt idx="604">
                  <c:v>0.11911882078298699</c:v>
                </c:pt>
                <c:pt idx="605">
                  <c:v>0.119155282290939</c:v>
                </c:pt>
                <c:pt idx="606">
                  <c:v>0.119325364403611</c:v>
                </c:pt>
                <c:pt idx="607">
                  <c:v>0.119426521497748</c:v>
                </c:pt>
                <c:pt idx="608">
                  <c:v>0.119435744073269</c:v>
                </c:pt>
                <c:pt idx="609">
                  <c:v>0.11961174746773599</c:v>
                </c:pt>
                <c:pt idx="610">
                  <c:v>0.11984180548413199</c:v>
                </c:pt>
                <c:pt idx="611">
                  <c:v>0.12003232442468</c:v>
                </c:pt>
                <c:pt idx="612">
                  <c:v>0.120118953341007</c:v>
                </c:pt>
                <c:pt idx="613">
                  <c:v>0.120147354110431</c:v>
                </c:pt>
                <c:pt idx="614">
                  <c:v>0.12035838320568</c:v>
                </c:pt>
                <c:pt idx="615">
                  <c:v>0.12056397927754001</c:v>
                </c:pt>
                <c:pt idx="616">
                  <c:v>0.120689249346474</c:v>
                </c:pt>
                <c:pt idx="617">
                  <c:v>0.120802152284239</c:v>
                </c:pt>
                <c:pt idx="618">
                  <c:v>0.121036832323831</c:v>
                </c:pt>
                <c:pt idx="619">
                  <c:v>0.121127313415913</c:v>
                </c:pt>
                <c:pt idx="620">
                  <c:v>0.121121481430499</c:v>
                </c:pt>
                <c:pt idx="621">
                  <c:v>0.121282506359062</c:v>
                </c:pt>
                <c:pt idx="622">
                  <c:v>0.121512775552921</c:v>
                </c:pt>
                <c:pt idx="623">
                  <c:v>0.121614523832125</c:v>
                </c:pt>
                <c:pt idx="624">
                  <c:v>0.121636512203865</c:v>
                </c:pt>
                <c:pt idx="625">
                  <c:v>0.12173081770986199</c:v>
                </c:pt>
                <c:pt idx="626">
                  <c:v>0.12173751305415401</c:v>
                </c:pt>
                <c:pt idx="627">
                  <c:v>0.121880515342615</c:v>
                </c:pt>
                <c:pt idx="628">
                  <c:v>0.122104761448769</c:v>
                </c:pt>
                <c:pt idx="629">
                  <c:v>0.122229788167111</c:v>
                </c:pt>
                <c:pt idx="630">
                  <c:v>0.12228108594225801</c:v>
                </c:pt>
                <c:pt idx="631">
                  <c:v>0.122454456956509</c:v>
                </c:pt>
                <c:pt idx="632">
                  <c:v>0.12261823742043799</c:v>
                </c:pt>
                <c:pt idx="633">
                  <c:v>0.122656381034272</c:v>
                </c:pt>
                <c:pt idx="634">
                  <c:v>0.122766228380219</c:v>
                </c:pt>
                <c:pt idx="635">
                  <c:v>0.122959878289386</c:v>
                </c:pt>
                <c:pt idx="636">
                  <c:v>0.123125242378418</c:v>
                </c:pt>
                <c:pt idx="637">
                  <c:v>0.12319296809621599</c:v>
                </c:pt>
                <c:pt idx="638">
                  <c:v>0.123343527101702</c:v>
                </c:pt>
                <c:pt idx="639">
                  <c:v>0.123415886898521</c:v>
                </c:pt>
                <c:pt idx="640">
                  <c:v>0.123371161883779</c:v>
                </c:pt>
                <c:pt idx="641">
                  <c:v>0.12333128352089399</c:v>
                </c:pt>
                <c:pt idx="642">
                  <c:v>0.12351786720015601</c:v>
                </c:pt>
                <c:pt idx="643">
                  <c:v>0.123675601540913</c:v>
                </c:pt>
                <c:pt idx="644">
                  <c:v>0.12378431534264001</c:v>
                </c:pt>
                <c:pt idx="645">
                  <c:v>0.12384304437055101</c:v>
                </c:pt>
                <c:pt idx="646">
                  <c:v>0.123864954970529</c:v>
                </c:pt>
                <c:pt idx="647">
                  <c:v>0.124040870063543</c:v>
                </c:pt>
                <c:pt idx="648">
                  <c:v>0.124113795587972</c:v>
                </c:pt>
                <c:pt idx="649">
                  <c:v>0.124155909324439</c:v>
                </c:pt>
                <c:pt idx="650">
                  <c:v>0.122057838727579</c:v>
                </c:pt>
                <c:pt idx="651">
                  <c:v>0.124393598462647</c:v>
                </c:pt>
                <c:pt idx="652">
                  <c:v>0.124519003572019</c:v>
                </c:pt>
                <c:pt idx="653">
                  <c:v>0.12462628702469999</c:v>
                </c:pt>
                <c:pt idx="654">
                  <c:v>0.124747678573827</c:v>
                </c:pt>
                <c:pt idx="655">
                  <c:v>0.12486619998239901</c:v>
                </c:pt>
                <c:pt idx="656">
                  <c:v>0.12497534545379101</c:v>
                </c:pt>
                <c:pt idx="657">
                  <c:v>0.12508614714069399</c:v>
                </c:pt>
                <c:pt idx="658">
                  <c:v>0.125193372251416</c:v>
                </c:pt>
                <c:pt idx="659">
                  <c:v>0.12530444460437901</c:v>
                </c:pt>
                <c:pt idx="660">
                  <c:v>0.12540922015528699</c:v>
                </c:pt>
                <c:pt idx="661">
                  <c:v>0.12552253695575399</c:v>
                </c:pt>
                <c:pt idx="662">
                  <c:v>0.12562230421208201</c:v>
                </c:pt>
                <c:pt idx="663">
                  <c:v>0.12573589807534699</c:v>
                </c:pt>
                <c:pt idx="664">
                  <c:v>0.12584546995773799</c:v>
                </c:pt>
                <c:pt idx="665">
                  <c:v>0.12595714518673301</c:v>
                </c:pt>
                <c:pt idx="666">
                  <c:v>0.12606335460238599</c:v>
                </c:pt>
                <c:pt idx="667">
                  <c:v>0.12615554912844801</c:v>
                </c:pt>
                <c:pt idx="668">
                  <c:v>0.12626221192742201</c:v>
                </c:pt>
                <c:pt idx="669">
                  <c:v>0.12636127627480201</c:v>
                </c:pt>
                <c:pt idx="670">
                  <c:v>0.12648161316807399</c:v>
                </c:pt>
                <c:pt idx="671">
                  <c:v>0.12659754053251601</c:v>
                </c:pt>
                <c:pt idx="672">
                  <c:v>0.126709927010243</c:v>
                </c:pt>
                <c:pt idx="673">
                  <c:v>0.12681681688311999</c:v>
                </c:pt>
                <c:pt idx="674">
                  <c:v>0.12692005672217599</c:v>
                </c:pt>
                <c:pt idx="675">
                  <c:v>0.12702775728861401</c:v>
                </c:pt>
                <c:pt idx="676">
                  <c:v>0.12712758232305199</c:v>
                </c:pt>
                <c:pt idx="677">
                  <c:v>0.12722890075766999</c:v>
                </c:pt>
                <c:pt idx="678">
                  <c:v>0.12733070962829099</c:v>
                </c:pt>
                <c:pt idx="679">
                  <c:v>0.12743982116779301</c:v>
                </c:pt>
                <c:pt idx="680">
                  <c:v>0.127556220715865</c:v>
                </c:pt>
                <c:pt idx="681">
                  <c:v>0.12765826168740399</c:v>
                </c:pt>
                <c:pt idx="682">
                  <c:v>0.12775854733345901</c:v>
                </c:pt>
                <c:pt idx="683">
                  <c:v>0.127867971567344</c:v>
                </c:pt>
                <c:pt idx="684">
                  <c:v>0.127971180858413</c:v>
                </c:pt>
                <c:pt idx="685">
                  <c:v>0.12806966964511901</c:v>
                </c:pt>
                <c:pt idx="686">
                  <c:v>0.12816211226112301</c:v>
                </c:pt>
                <c:pt idx="687">
                  <c:v>0.12826329938754499</c:v>
                </c:pt>
                <c:pt idx="688">
                  <c:v>0.12836790693841901</c:v>
                </c:pt>
                <c:pt idx="689">
                  <c:v>0.12847569286136101</c:v>
                </c:pt>
                <c:pt idx="690">
                  <c:v>0.12858169528562099</c:v>
                </c:pt>
                <c:pt idx="691">
                  <c:v>0.128682492544788</c:v>
                </c:pt>
                <c:pt idx="692">
                  <c:v>0.12878587812244899</c:v>
                </c:pt>
                <c:pt idx="693">
                  <c:v>0.128882462182696</c:v>
                </c:pt>
                <c:pt idx="694">
                  <c:v>0.12899041582054299</c:v>
                </c:pt>
                <c:pt idx="695">
                  <c:v>0.12908605451833399</c:v>
                </c:pt>
                <c:pt idx="696">
                  <c:v>0.129190891538776</c:v>
                </c:pt>
                <c:pt idx="697">
                  <c:v>0.12930524936636201</c:v>
                </c:pt>
                <c:pt idx="698">
                  <c:v>0.129409457129947</c:v>
                </c:pt>
                <c:pt idx="699">
                  <c:v>0.129517966323656</c:v>
                </c:pt>
                <c:pt idx="700">
                  <c:v>0.12960862821663299</c:v>
                </c:pt>
                <c:pt idx="701">
                  <c:v>0.12970393910314401</c:v>
                </c:pt>
                <c:pt idx="702">
                  <c:v>0.12979758326272101</c:v>
                </c:pt>
                <c:pt idx="703">
                  <c:v>0.12989882790382301</c:v>
                </c:pt>
                <c:pt idx="704">
                  <c:v>0.129994176922508</c:v>
                </c:pt>
                <c:pt idx="705">
                  <c:v>0.13010086653597899</c:v>
                </c:pt>
                <c:pt idx="706">
                  <c:v>0.13020238704922801</c:v>
                </c:pt>
                <c:pt idx="707">
                  <c:v>0.130298884372236</c:v>
                </c:pt>
                <c:pt idx="708">
                  <c:v>0.13039008271524999</c:v>
                </c:pt>
                <c:pt idx="709">
                  <c:v>0.130485282190208</c:v>
                </c:pt>
                <c:pt idx="710">
                  <c:v>0.13058277678442401</c:v>
                </c:pt>
                <c:pt idx="711">
                  <c:v>0.13068342535904701</c:v>
                </c:pt>
                <c:pt idx="712">
                  <c:v>0.13079072100119599</c:v>
                </c:pt>
                <c:pt idx="713">
                  <c:v>0.130898528520797</c:v>
                </c:pt>
                <c:pt idx="714">
                  <c:v>0.13099816039724199</c:v>
                </c:pt>
                <c:pt idx="715">
                  <c:v>0.13110205568173899</c:v>
                </c:pt>
                <c:pt idx="716">
                  <c:v>0.13119575557579299</c:v>
                </c:pt>
                <c:pt idx="717">
                  <c:v>0.13130456339993199</c:v>
                </c:pt>
                <c:pt idx="718">
                  <c:v>0.13139328196535499</c:v>
                </c:pt>
                <c:pt idx="719">
                  <c:v>0.131490014672238</c:v>
                </c:pt>
                <c:pt idx="720">
                  <c:v>0.13159582475126</c:v>
                </c:pt>
                <c:pt idx="721">
                  <c:v>0.13168505288688601</c:v>
                </c:pt>
                <c:pt idx="722">
                  <c:v>0.131783414932471</c:v>
                </c:pt>
                <c:pt idx="723">
                  <c:v>0.131882158297048</c:v>
                </c:pt>
                <c:pt idx="724">
                  <c:v>0.131985002988418</c:v>
                </c:pt>
                <c:pt idx="725">
                  <c:v>0.13208131405153301</c:v>
                </c:pt>
                <c:pt idx="726">
                  <c:v>0.13218168889058199</c:v>
                </c:pt>
                <c:pt idx="727">
                  <c:v>0.13227368796377501</c:v>
                </c:pt>
                <c:pt idx="728">
                  <c:v>0.132368202460493</c:v>
                </c:pt>
                <c:pt idx="729">
                  <c:v>0.132459381189453</c:v>
                </c:pt>
                <c:pt idx="730">
                  <c:v>0.132562922821371</c:v>
                </c:pt>
                <c:pt idx="731">
                  <c:v>0.132652095268704</c:v>
                </c:pt>
                <c:pt idx="732">
                  <c:v>0.13276225767438499</c:v>
                </c:pt>
                <c:pt idx="733">
                  <c:v>0.13285396900517099</c:v>
                </c:pt>
                <c:pt idx="734">
                  <c:v>0.132954123148708</c:v>
                </c:pt>
                <c:pt idx="735">
                  <c:v>0.133054558579011</c:v>
                </c:pt>
                <c:pt idx="736">
                  <c:v>0.13314893391708299</c:v>
                </c:pt>
                <c:pt idx="737">
                  <c:v>0.133238495062592</c:v>
                </c:pt>
                <c:pt idx="738">
                  <c:v>0.13333202278342601</c:v>
                </c:pt>
                <c:pt idx="739">
                  <c:v>0.13342607890684899</c:v>
                </c:pt>
                <c:pt idx="740">
                  <c:v>0.13351141301844399</c:v>
                </c:pt>
                <c:pt idx="741">
                  <c:v>0.133618005014148</c:v>
                </c:pt>
                <c:pt idx="742">
                  <c:v>0.13371857591459099</c:v>
                </c:pt>
                <c:pt idx="743">
                  <c:v>0.133815428914938</c:v>
                </c:pt>
                <c:pt idx="744">
                  <c:v>0.13390918362225299</c:v>
                </c:pt>
                <c:pt idx="745">
                  <c:v>0.13400330873265101</c:v>
                </c:pt>
                <c:pt idx="746">
                  <c:v>0.13409210308722</c:v>
                </c:pt>
                <c:pt idx="747">
                  <c:v>0.13418386054880699</c:v>
                </c:pt>
                <c:pt idx="748">
                  <c:v>0.13427630049026701</c:v>
                </c:pt>
                <c:pt idx="749">
                  <c:v>0.13436720148387701</c:v>
                </c:pt>
                <c:pt idx="750">
                  <c:v>0.13445483073258799</c:v>
                </c:pt>
                <c:pt idx="751">
                  <c:v>0.134559282553847</c:v>
                </c:pt>
                <c:pt idx="752">
                  <c:v>0.134644794047803</c:v>
                </c:pt>
                <c:pt idx="753">
                  <c:v>0.13473075836725401</c:v>
                </c:pt>
                <c:pt idx="754">
                  <c:v>0.134825997413206</c:v>
                </c:pt>
                <c:pt idx="755">
                  <c:v>0.13491601890139701</c:v>
                </c:pt>
                <c:pt idx="756">
                  <c:v>0.13500084229369499</c:v>
                </c:pt>
                <c:pt idx="757">
                  <c:v>0.13508390376117499</c:v>
                </c:pt>
                <c:pt idx="758">
                  <c:v>0.13516916914626401</c:v>
                </c:pt>
                <c:pt idx="759">
                  <c:v>0.135246268620867</c:v>
                </c:pt>
                <c:pt idx="760">
                  <c:v>0.13531572308686099</c:v>
                </c:pt>
                <c:pt idx="761">
                  <c:v>0.135390750231764</c:v>
                </c:pt>
                <c:pt idx="762">
                  <c:v>0.13545599679773501</c:v>
                </c:pt>
                <c:pt idx="763">
                  <c:v>0.13551634667297999</c:v>
                </c:pt>
                <c:pt idx="764">
                  <c:v>0.13557245628564901</c:v>
                </c:pt>
                <c:pt idx="765">
                  <c:v>0.135635400579</c:v>
                </c:pt>
                <c:pt idx="766">
                  <c:v>0.13571021250338999</c:v>
                </c:pt>
                <c:pt idx="767">
                  <c:v>0.13577933238919701</c:v>
                </c:pt>
                <c:pt idx="768">
                  <c:v>0.135858287786284</c:v>
                </c:pt>
                <c:pt idx="769">
                  <c:v>0.135943798203363</c:v>
                </c:pt>
                <c:pt idx="770">
                  <c:v>0.136032495898114</c:v>
                </c:pt>
                <c:pt idx="771">
                  <c:v>0.136130014514209</c:v>
                </c:pt>
                <c:pt idx="772">
                  <c:v>0.136238658035989</c:v>
                </c:pt>
                <c:pt idx="773">
                  <c:v>0.13635138547217099</c:v>
                </c:pt>
                <c:pt idx="774">
                  <c:v>0.136472311502638</c:v>
                </c:pt>
                <c:pt idx="775">
                  <c:v>0.13658226217682901</c:v>
                </c:pt>
                <c:pt idx="776">
                  <c:v>0.13668006733059501</c:v>
                </c:pt>
                <c:pt idx="777">
                  <c:v>0.136781039795904</c:v>
                </c:pt>
                <c:pt idx="778">
                  <c:v>0.136890848006677</c:v>
                </c:pt>
                <c:pt idx="779">
                  <c:v>0.13700179783600799</c:v>
                </c:pt>
                <c:pt idx="780">
                  <c:v>0.137120448127966</c:v>
                </c:pt>
                <c:pt idx="781">
                  <c:v>0.13723849634852001</c:v>
                </c:pt>
                <c:pt idx="782">
                  <c:v>0.13735211078866499</c:v>
                </c:pt>
                <c:pt idx="783">
                  <c:v>0.13745091537037199</c:v>
                </c:pt>
                <c:pt idx="784">
                  <c:v>0.137550825184134</c:v>
                </c:pt>
                <c:pt idx="785">
                  <c:v>0.137652804237959</c:v>
                </c:pt>
                <c:pt idx="786">
                  <c:v>0.13774199406315399</c:v>
                </c:pt>
                <c:pt idx="787">
                  <c:v>0.137833865979716</c:v>
                </c:pt>
                <c:pt idx="788">
                  <c:v>0.13792491505867799</c:v>
                </c:pt>
                <c:pt idx="789">
                  <c:v>0.13800872878763601</c:v>
                </c:pt>
                <c:pt idx="790">
                  <c:v>0.138084910503707</c:v>
                </c:pt>
                <c:pt idx="791">
                  <c:v>0.13816006969092101</c:v>
                </c:pt>
                <c:pt idx="792">
                  <c:v>0.138230726345381</c:v>
                </c:pt>
                <c:pt idx="793">
                  <c:v>0.13829838809751199</c:v>
                </c:pt>
                <c:pt idx="794">
                  <c:v>0.13836432936805401</c:v>
                </c:pt>
                <c:pt idx="795">
                  <c:v>0.138433622061157</c:v>
                </c:pt>
                <c:pt idx="796">
                  <c:v>0.138505605230199</c:v>
                </c:pt>
                <c:pt idx="797">
                  <c:v>0.13859118718343</c:v>
                </c:pt>
                <c:pt idx="798">
                  <c:v>0.13868055374972299</c:v>
                </c:pt>
                <c:pt idx="799">
                  <c:v>0.138782291015694</c:v>
                </c:pt>
                <c:pt idx="800">
                  <c:v>0.13888681547124801</c:v>
                </c:pt>
                <c:pt idx="801">
                  <c:v>0.13899628167206701</c:v>
                </c:pt>
                <c:pt idx="802">
                  <c:v>0.139106755265795</c:v>
                </c:pt>
                <c:pt idx="803">
                  <c:v>0.13922056573720201</c:v>
                </c:pt>
                <c:pt idx="804">
                  <c:v>0.13933869684043301</c:v>
                </c:pt>
                <c:pt idx="805">
                  <c:v>0.13945641518215299</c:v>
                </c:pt>
                <c:pt idx="806">
                  <c:v>0.139576185585571</c:v>
                </c:pt>
                <c:pt idx="807">
                  <c:v>0.139707561721198</c:v>
                </c:pt>
                <c:pt idx="808">
                  <c:v>0.13983517380708299</c:v>
                </c:pt>
                <c:pt idx="809">
                  <c:v>0.13995870795830101</c:v>
                </c:pt>
                <c:pt idx="810">
                  <c:v>0.14008656475772499</c:v>
                </c:pt>
                <c:pt idx="811">
                  <c:v>0.140211313220518</c:v>
                </c:pt>
                <c:pt idx="812">
                  <c:v>0.140333646254165</c:v>
                </c:pt>
                <c:pt idx="813">
                  <c:v>0.140451994134625</c:v>
                </c:pt>
                <c:pt idx="814">
                  <c:v>0.14057114085780101</c:v>
                </c:pt>
                <c:pt idx="815">
                  <c:v>0.14069561084978499</c:v>
                </c:pt>
                <c:pt idx="816">
                  <c:v>0.14081532573032399</c:v>
                </c:pt>
                <c:pt idx="817">
                  <c:v>0.140933056119038</c:v>
                </c:pt>
                <c:pt idx="818">
                  <c:v>0.14105707746391</c:v>
                </c:pt>
                <c:pt idx="819">
                  <c:v>0.141176986461133</c:v>
                </c:pt>
                <c:pt idx="820">
                  <c:v>0.14129379206766601</c:v>
                </c:pt>
                <c:pt idx="821">
                  <c:v>0.14141367699656399</c:v>
                </c:pt>
                <c:pt idx="822">
                  <c:v>0.14153040745294601</c:v>
                </c:pt>
                <c:pt idx="823">
                  <c:v>0.14165009378319601</c:v>
                </c:pt>
                <c:pt idx="824">
                  <c:v>0.14176979945226401</c:v>
                </c:pt>
                <c:pt idx="825">
                  <c:v>0.141887779183971</c:v>
                </c:pt>
                <c:pt idx="826">
                  <c:v>0.14201201359342799</c:v>
                </c:pt>
                <c:pt idx="827">
                  <c:v>0.142132310171524</c:v>
                </c:pt>
                <c:pt idx="828">
                  <c:v>0.14225634938696599</c:v>
                </c:pt>
                <c:pt idx="829">
                  <c:v>0.14237736146167301</c:v>
                </c:pt>
                <c:pt idx="830">
                  <c:v>0.14249740272165901</c:v>
                </c:pt>
                <c:pt idx="831">
                  <c:v>0.14261974123670301</c:v>
                </c:pt>
                <c:pt idx="832">
                  <c:v>0.142741527935795</c:v>
                </c:pt>
                <c:pt idx="833">
                  <c:v>0.14286791255106401</c:v>
                </c:pt>
                <c:pt idx="834">
                  <c:v>0.142996741753708</c:v>
                </c:pt>
                <c:pt idx="835">
                  <c:v>0.14311885425208001</c:v>
                </c:pt>
                <c:pt idx="836">
                  <c:v>0.14324829201432199</c:v>
                </c:pt>
                <c:pt idx="837">
                  <c:v>0.14337121860887</c:v>
                </c:pt>
                <c:pt idx="838">
                  <c:v>0.14349200331013201</c:v>
                </c:pt>
                <c:pt idx="839">
                  <c:v>0.14361709974556999</c:v>
                </c:pt>
                <c:pt idx="840">
                  <c:v>0.14374369373293799</c:v>
                </c:pt>
                <c:pt idx="841">
                  <c:v>0.14386789238727499</c:v>
                </c:pt>
                <c:pt idx="842">
                  <c:v>0.14399122674489101</c:v>
                </c:pt>
                <c:pt idx="843">
                  <c:v>0.144113380052413</c:v>
                </c:pt>
                <c:pt idx="844">
                  <c:v>0.144236694697086</c:v>
                </c:pt>
                <c:pt idx="845">
                  <c:v>0.14435299996936601</c:v>
                </c:pt>
                <c:pt idx="846">
                  <c:v>0.144470106096768</c:v>
                </c:pt>
                <c:pt idx="847">
                  <c:v>0.144592682835498</c:v>
                </c:pt>
                <c:pt idx="848">
                  <c:v>0.14471250406872699</c:v>
                </c:pt>
                <c:pt idx="849">
                  <c:v>0.14483071384214299</c:v>
                </c:pt>
                <c:pt idx="850">
                  <c:v>0.144956788893679</c:v>
                </c:pt>
                <c:pt idx="851">
                  <c:v>0.14508318464439399</c:v>
                </c:pt>
                <c:pt idx="852">
                  <c:v>0.14520986888940701</c:v>
                </c:pt>
                <c:pt idx="853">
                  <c:v>0.145340178756833</c:v>
                </c:pt>
                <c:pt idx="854">
                  <c:v>0.145468653719069</c:v>
                </c:pt>
                <c:pt idx="855">
                  <c:v>0.14559470140512201</c:v>
                </c:pt>
                <c:pt idx="856">
                  <c:v>0.14572428955817801</c:v>
                </c:pt>
                <c:pt idx="857">
                  <c:v>0.14585424850012599</c:v>
                </c:pt>
                <c:pt idx="858">
                  <c:v>0.14599296920163099</c:v>
                </c:pt>
                <c:pt idx="859">
                  <c:v>0.14612967916222699</c:v>
                </c:pt>
                <c:pt idx="860">
                  <c:v>0.146267731702626</c:v>
                </c:pt>
                <c:pt idx="861">
                  <c:v>0.14639977504017601</c:v>
                </c:pt>
                <c:pt idx="862">
                  <c:v>0.146525173972816</c:v>
                </c:pt>
                <c:pt idx="863">
                  <c:v>0.146650885980912</c:v>
                </c:pt>
                <c:pt idx="864">
                  <c:v>0.14678161467006301</c:v>
                </c:pt>
                <c:pt idx="865">
                  <c:v>0.14691091423605501</c:v>
                </c:pt>
                <c:pt idx="866">
                  <c:v>0.14704232325168701</c:v>
                </c:pt>
                <c:pt idx="867">
                  <c:v>0.147174916048121</c:v>
                </c:pt>
                <c:pt idx="868">
                  <c:v>0.14730640223590499</c:v>
                </c:pt>
                <c:pt idx="869">
                  <c:v>0.14743435546616901</c:v>
                </c:pt>
                <c:pt idx="870">
                  <c:v>0.147567452822923</c:v>
                </c:pt>
                <c:pt idx="871">
                  <c:v>0.14769403502178099</c:v>
                </c:pt>
                <c:pt idx="872">
                  <c:v>0.147823160312644</c:v>
                </c:pt>
                <c:pt idx="873">
                  <c:v>0.147954877560669</c:v>
                </c:pt>
                <c:pt idx="874">
                  <c:v>0.14808531393406099</c:v>
                </c:pt>
                <c:pt idx="875">
                  <c:v>0.14821248617193999</c:v>
                </c:pt>
                <c:pt idx="876">
                  <c:v>0.148339855886819</c:v>
                </c:pt>
                <c:pt idx="877">
                  <c:v>0.148468936929912</c:v>
                </c:pt>
                <c:pt idx="878">
                  <c:v>0.148594753607102</c:v>
                </c:pt>
                <c:pt idx="879">
                  <c:v>0.148721734468723</c:v>
                </c:pt>
                <c:pt idx="880">
                  <c:v>0.148850138403227</c:v>
                </c:pt>
                <c:pt idx="881">
                  <c:v>0.148982650738233</c:v>
                </c:pt>
                <c:pt idx="882">
                  <c:v>0.14911195398659999</c:v>
                </c:pt>
                <c:pt idx="883">
                  <c:v>0.14924306096395101</c:v>
                </c:pt>
                <c:pt idx="884">
                  <c:v>0.149371634465716</c:v>
                </c:pt>
                <c:pt idx="885">
                  <c:v>0.14949669680018901</c:v>
                </c:pt>
                <c:pt idx="886">
                  <c:v>0.149626952612538</c:v>
                </c:pt>
                <c:pt idx="887">
                  <c:v>0.14975395548658799</c:v>
                </c:pt>
                <c:pt idx="888">
                  <c:v>0.149880145721691</c:v>
                </c:pt>
                <c:pt idx="889">
                  <c:v>0.150009990586294</c:v>
                </c:pt>
                <c:pt idx="890">
                  <c:v>0.1501349039139</c:v>
                </c:pt>
                <c:pt idx="891">
                  <c:v>0.15026266710113301</c:v>
                </c:pt>
                <c:pt idx="892">
                  <c:v>0.150392390319706</c:v>
                </c:pt>
                <c:pt idx="893">
                  <c:v>0.15052133782640501</c:v>
                </c:pt>
                <c:pt idx="894">
                  <c:v>0.15065141586559899</c:v>
                </c:pt>
                <c:pt idx="895">
                  <c:v>0.15078257801561201</c:v>
                </c:pt>
                <c:pt idx="896">
                  <c:v>0.150915656292784</c:v>
                </c:pt>
                <c:pt idx="897">
                  <c:v>0.15104902243179799</c:v>
                </c:pt>
                <c:pt idx="898">
                  <c:v>0.15117418818688999</c:v>
                </c:pt>
                <c:pt idx="899">
                  <c:v>0.15130453240345501</c:v>
                </c:pt>
                <c:pt idx="900">
                  <c:v>0.15143745613359799</c:v>
                </c:pt>
                <c:pt idx="901">
                  <c:v>0.15156523383860199</c:v>
                </c:pt>
                <c:pt idx="902">
                  <c:v>0.15169677609743701</c:v>
                </c:pt>
                <c:pt idx="903">
                  <c:v>0.15182406782541</c:v>
                </c:pt>
                <c:pt idx="904">
                  <c:v>0.151950986651299</c:v>
                </c:pt>
                <c:pt idx="905">
                  <c:v>0.15207567763975499</c:v>
                </c:pt>
                <c:pt idx="906">
                  <c:v>0.15219353851950901</c:v>
                </c:pt>
                <c:pt idx="907">
                  <c:v>0.15231412639175401</c:v>
                </c:pt>
                <c:pt idx="908">
                  <c:v>0.15243325845288999</c:v>
                </c:pt>
                <c:pt idx="909">
                  <c:v>0.15255883088181499</c:v>
                </c:pt>
                <c:pt idx="910">
                  <c:v>0.15268222010055399</c:v>
                </c:pt>
                <c:pt idx="911">
                  <c:v>0.15280548281133</c:v>
                </c:pt>
                <c:pt idx="912">
                  <c:v>0.15293192043974499</c:v>
                </c:pt>
                <c:pt idx="913">
                  <c:v>0.15305859891575199</c:v>
                </c:pt>
                <c:pt idx="914">
                  <c:v>0.15319109401214601</c:v>
                </c:pt>
                <c:pt idx="915">
                  <c:v>0.15332367463632501</c:v>
                </c:pt>
                <c:pt idx="916">
                  <c:v>0.153463428670433</c:v>
                </c:pt>
                <c:pt idx="917">
                  <c:v>0.15360373333637001</c:v>
                </c:pt>
                <c:pt idx="918">
                  <c:v>0.15374084656477699</c:v>
                </c:pt>
                <c:pt idx="919">
                  <c:v>0.153885398461755</c:v>
                </c:pt>
                <c:pt idx="920">
                  <c:v>0.15401938037340701</c:v>
                </c:pt>
                <c:pt idx="921">
                  <c:v>0.15415823607748999</c:v>
                </c:pt>
                <c:pt idx="922">
                  <c:v>0.15429227263520301</c:v>
                </c:pt>
                <c:pt idx="923">
                  <c:v>0.15442769758319799</c:v>
                </c:pt>
                <c:pt idx="924">
                  <c:v>0.15455271644121199</c:v>
                </c:pt>
                <c:pt idx="925">
                  <c:v>0.15468300398653001</c:v>
                </c:pt>
                <c:pt idx="926">
                  <c:v>0.15481005384788701</c:v>
                </c:pt>
                <c:pt idx="927">
                  <c:v>0.15493166325958099</c:v>
                </c:pt>
                <c:pt idx="928">
                  <c:v>0.155051780293887</c:v>
                </c:pt>
                <c:pt idx="929">
                  <c:v>0.15517618326340299</c:v>
                </c:pt>
                <c:pt idx="930">
                  <c:v>0.15528906883596699</c:v>
                </c:pt>
                <c:pt idx="931">
                  <c:v>0.155404324296638</c:v>
                </c:pt>
                <c:pt idx="932">
                  <c:v>0.15552087228414699</c:v>
                </c:pt>
                <c:pt idx="933">
                  <c:v>0.155633354204323</c:v>
                </c:pt>
                <c:pt idx="934">
                  <c:v>0.15574882413896299</c:v>
                </c:pt>
                <c:pt idx="935">
                  <c:v>0.15586375714477099</c:v>
                </c:pt>
                <c:pt idx="936">
                  <c:v>0.15597518089971599</c:v>
                </c:pt>
                <c:pt idx="937">
                  <c:v>0.15608185425211801</c:v>
                </c:pt>
                <c:pt idx="938">
                  <c:v>0.15618012005354601</c:v>
                </c:pt>
                <c:pt idx="939">
                  <c:v>0.156283726037418</c:v>
                </c:pt>
                <c:pt idx="940">
                  <c:v>0.15638121450693199</c:v>
                </c:pt>
                <c:pt idx="941">
                  <c:v>0.156479874800112</c:v>
                </c:pt>
                <c:pt idx="942">
                  <c:v>0.156579889122026</c:v>
                </c:pt>
                <c:pt idx="943">
                  <c:v>0.15667648394299499</c:v>
                </c:pt>
                <c:pt idx="944">
                  <c:v>0.15677917350728501</c:v>
                </c:pt>
                <c:pt idx="945">
                  <c:v>0.15687549589274999</c:v>
                </c:pt>
                <c:pt idx="946">
                  <c:v>0.156965123293097</c:v>
                </c:pt>
                <c:pt idx="947">
                  <c:v>0.15705723285689899</c:v>
                </c:pt>
                <c:pt idx="948">
                  <c:v>0.15714544130695801</c:v>
                </c:pt>
                <c:pt idx="949">
                  <c:v>0.15724368135431199</c:v>
                </c:pt>
                <c:pt idx="950">
                  <c:v>0.15733378445031901</c:v>
                </c:pt>
                <c:pt idx="951">
                  <c:v>0.157425307811389</c:v>
                </c:pt>
                <c:pt idx="952">
                  <c:v>0.15751129803997899</c:v>
                </c:pt>
                <c:pt idx="953">
                  <c:v>0.15759840721367599</c:v>
                </c:pt>
                <c:pt idx="954">
                  <c:v>0.15768440122730201</c:v>
                </c:pt>
                <c:pt idx="955">
                  <c:v>0.15776196952194299</c:v>
                </c:pt>
                <c:pt idx="956">
                  <c:v>0.157843580175101</c:v>
                </c:pt>
                <c:pt idx="957">
                  <c:v>0.157926218846034</c:v>
                </c:pt>
                <c:pt idx="958">
                  <c:v>0.15801298292792601</c:v>
                </c:pt>
                <c:pt idx="959">
                  <c:v>0.15809622112010399</c:v>
                </c:pt>
                <c:pt idx="960">
                  <c:v>0.15817323016425699</c:v>
                </c:pt>
                <c:pt idx="961">
                  <c:v>0.15825669475870999</c:v>
                </c:pt>
                <c:pt idx="962">
                  <c:v>0.15833251028873499</c:v>
                </c:pt>
                <c:pt idx="963">
                  <c:v>0.15841347347408599</c:v>
                </c:pt>
                <c:pt idx="964">
                  <c:v>0.158491876939031</c:v>
                </c:pt>
                <c:pt idx="965">
                  <c:v>0.158568126280039</c:v>
                </c:pt>
                <c:pt idx="966">
                  <c:v>0.158651045343218</c:v>
                </c:pt>
                <c:pt idx="967">
                  <c:v>0.15872886252627399</c:v>
                </c:pt>
                <c:pt idx="968">
                  <c:v>0.15880192070976701</c:v>
                </c:pt>
                <c:pt idx="969">
                  <c:v>0.158883725028547</c:v>
                </c:pt>
                <c:pt idx="970">
                  <c:v>0.15895547725128101</c:v>
                </c:pt>
                <c:pt idx="971">
                  <c:v>0.15902435283157601</c:v>
                </c:pt>
                <c:pt idx="972">
                  <c:v>0.159086549246679</c:v>
                </c:pt>
                <c:pt idx="973">
                  <c:v>0.15914666483776099</c:v>
                </c:pt>
                <c:pt idx="974">
                  <c:v>0.15920380480221499</c:v>
                </c:pt>
                <c:pt idx="975">
                  <c:v>0.159253521628476</c:v>
                </c:pt>
                <c:pt idx="976">
                  <c:v>0.15930121658338101</c:v>
                </c:pt>
                <c:pt idx="977">
                  <c:v>0.159345417686655</c:v>
                </c:pt>
                <c:pt idx="978">
                  <c:v>0.15938889690079799</c:v>
                </c:pt>
                <c:pt idx="979">
                  <c:v>0.15943628670255799</c:v>
                </c:pt>
                <c:pt idx="980">
                  <c:v>0.15947616050726501</c:v>
                </c:pt>
                <c:pt idx="981">
                  <c:v>0.15952391928385301</c:v>
                </c:pt>
                <c:pt idx="982">
                  <c:v>0.15957704445860699</c:v>
                </c:pt>
                <c:pt idx="983">
                  <c:v>0.15963654211505701</c:v>
                </c:pt>
                <c:pt idx="984">
                  <c:v>0.15970565723102401</c:v>
                </c:pt>
                <c:pt idx="985">
                  <c:v>0.159763429639911</c:v>
                </c:pt>
                <c:pt idx="986">
                  <c:v>0.15982466241069301</c:v>
                </c:pt>
                <c:pt idx="987">
                  <c:v>0.15988265664899401</c:v>
                </c:pt>
                <c:pt idx="988">
                  <c:v>0.15993345920472499</c:v>
                </c:pt>
                <c:pt idx="989">
                  <c:v>0.15997692251117701</c:v>
                </c:pt>
                <c:pt idx="990">
                  <c:v>0.16001490926432399</c:v>
                </c:pt>
                <c:pt idx="991">
                  <c:v>0.16004261054666</c:v>
                </c:pt>
                <c:pt idx="992">
                  <c:v>0.160052143533049</c:v>
                </c:pt>
                <c:pt idx="993">
                  <c:v>0.16004806954360101</c:v>
                </c:pt>
                <c:pt idx="994">
                  <c:v>0.16002301893242701</c:v>
                </c:pt>
                <c:pt idx="995">
                  <c:v>0.15999021901570301</c:v>
                </c:pt>
                <c:pt idx="996">
                  <c:v>0.15991628869566399</c:v>
                </c:pt>
                <c:pt idx="997">
                  <c:v>0.15985324450708399</c:v>
                </c:pt>
                <c:pt idx="998">
                  <c:v>0.15975147695669401</c:v>
                </c:pt>
                <c:pt idx="999">
                  <c:v>0.15965119810737799</c:v>
                </c:pt>
                <c:pt idx="1070">
                  <c:v>0.13443970637369901</c:v>
                </c:pt>
                <c:pt idx="1071">
                  <c:v>0.13469848348596999</c:v>
                </c:pt>
                <c:pt idx="1072">
                  <c:v>0.13493544904862001</c:v>
                </c:pt>
                <c:pt idx="1073">
                  <c:v>0.13518283760872299</c:v>
                </c:pt>
                <c:pt idx="1074">
                  <c:v>0.13541629748247599</c:v>
                </c:pt>
                <c:pt idx="1075">
                  <c:v>0.135654581839247</c:v>
                </c:pt>
                <c:pt idx="1076">
                  <c:v>0.13587375593231199</c:v>
                </c:pt>
                <c:pt idx="1077">
                  <c:v>0.136098760053349</c:v>
                </c:pt>
                <c:pt idx="1078">
                  <c:v>0.13630973668176899</c:v>
                </c:pt>
                <c:pt idx="1079">
                  <c:v>0.136514409058066</c:v>
                </c:pt>
                <c:pt idx="1080">
                  <c:v>0.13671640402378599</c:v>
                </c:pt>
                <c:pt idx="1081">
                  <c:v>0.13691238322570401</c:v>
                </c:pt>
                <c:pt idx="1082">
                  <c:v>0.13712362283827201</c:v>
                </c:pt>
                <c:pt idx="1083">
                  <c:v>0.13734140231342301</c:v>
                </c:pt>
                <c:pt idx="1084">
                  <c:v>0.137567772837795</c:v>
                </c:pt>
                <c:pt idx="1085">
                  <c:v>0.137798446421802</c:v>
                </c:pt>
                <c:pt idx="1086">
                  <c:v>0.138025893134021</c:v>
                </c:pt>
                <c:pt idx="1087">
                  <c:v>0.13823633692940401</c:v>
                </c:pt>
                <c:pt idx="1088">
                  <c:v>0.13846499473405899</c:v>
                </c:pt>
                <c:pt idx="1089">
                  <c:v>0.138693634505969</c:v>
                </c:pt>
                <c:pt idx="1090">
                  <c:v>0.13891976538600401</c:v>
                </c:pt>
                <c:pt idx="1091">
                  <c:v>0.139143376778749</c:v>
                </c:pt>
                <c:pt idx="1092">
                  <c:v>0.13936232643444399</c:v>
                </c:pt>
                <c:pt idx="1093">
                  <c:v>0.13955531698186899</c:v>
                </c:pt>
                <c:pt idx="1094">
                  <c:v>0.13976962639495999</c:v>
                </c:pt>
                <c:pt idx="1095">
                  <c:v>0.13998470864696999</c:v>
                </c:pt>
                <c:pt idx="1096">
                  <c:v>0.14020095373171301</c:v>
                </c:pt>
                <c:pt idx="1097">
                  <c:v>0.14041576439148101</c:v>
                </c:pt>
                <c:pt idx="1098">
                  <c:v>0.140635592340078</c:v>
                </c:pt>
                <c:pt idx="1099">
                  <c:v>0.14085531853352701</c:v>
                </c:pt>
                <c:pt idx="1100">
                  <c:v>0.14106988231666101</c:v>
                </c:pt>
                <c:pt idx="1101">
                  <c:v>0.14127070514616999</c:v>
                </c:pt>
                <c:pt idx="1102">
                  <c:v>0.14147867139849299</c:v>
                </c:pt>
                <c:pt idx="1103">
                  <c:v>0.14165515823140401</c:v>
                </c:pt>
                <c:pt idx="1104">
                  <c:v>0.14181492811576701</c:v>
                </c:pt>
                <c:pt idx="1105">
                  <c:v>0.14196553214417301</c:v>
                </c:pt>
                <c:pt idx="1106">
                  <c:v>0.142097276094661</c:v>
                </c:pt>
                <c:pt idx="1107">
                  <c:v>0.14222759768413201</c:v>
                </c:pt>
                <c:pt idx="1108">
                  <c:v>0.142353558111426</c:v>
                </c:pt>
                <c:pt idx="1109">
                  <c:v>0.14247335328413099</c:v>
                </c:pt>
                <c:pt idx="1110">
                  <c:v>0.142594093345077</c:v>
                </c:pt>
                <c:pt idx="1111">
                  <c:v>0.142721069050675</c:v>
                </c:pt>
                <c:pt idx="1112">
                  <c:v>0.14284919894721201</c:v>
                </c:pt>
                <c:pt idx="1113">
                  <c:v>0.14299061146460701</c:v>
                </c:pt>
                <c:pt idx="1114">
                  <c:v>0.14314708242121699</c:v>
                </c:pt>
                <c:pt idx="1115">
                  <c:v>0.14333202127098801</c:v>
                </c:pt>
                <c:pt idx="1116">
                  <c:v>0.14353992116578901</c:v>
                </c:pt>
                <c:pt idx="1117">
                  <c:v>0.143776670979334</c:v>
                </c:pt>
                <c:pt idx="1118">
                  <c:v>0.14404333924086599</c:v>
                </c:pt>
                <c:pt idx="1119">
                  <c:v>0.144330366962762</c:v>
                </c:pt>
                <c:pt idx="1120">
                  <c:v>0.14463117196471301</c:v>
                </c:pt>
                <c:pt idx="1121">
                  <c:v>0.14495045652688501</c:v>
                </c:pt>
                <c:pt idx="1122">
                  <c:v>0.145270438874157</c:v>
                </c:pt>
                <c:pt idx="1123">
                  <c:v>0.14561218183305799</c:v>
                </c:pt>
                <c:pt idx="1124">
                  <c:v>0.14596228880089701</c:v>
                </c:pt>
                <c:pt idx="1125">
                  <c:v>0.14631087535488699</c:v>
                </c:pt>
                <c:pt idx="1126">
                  <c:v>0.146656877173271</c:v>
                </c:pt>
                <c:pt idx="1127">
                  <c:v>0.147004046120536</c:v>
                </c:pt>
                <c:pt idx="1128">
                  <c:v>0.14734221934276001</c:v>
                </c:pt>
                <c:pt idx="1129">
                  <c:v>0.14769083003528899</c:v>
                </c:pt>
                <c:pt idx="1130">
                  <c:v>0.148033492498897</c:v>
                </c:pt>
                <c:pt idx="1131">
                  <c:v>0.14839892124541601</c:v>
                </c:pt>
                <c:pt idx="1132">
                  <c:v>0.14877587562625599</c:v>
                </c:pt>
                <c:pt idx="1133">
                  <c:v>0.14915179561730199</c:v>
                </c:pt>
                <c:pt idx="1134">
                  <c:v>0.14953858025053701</c:v>
                </c:pt>
                <c:pt idx="1135">
                  <c:v>0.149923014454971</c:v>
                </c:pt>
                <c:pt idx="1136">
                  <c:v>0.15029725237563701</c:v>
                </c:pt>
                <c:pt idx="1137">
                  <c:v>0.15067258808440501</c:v>
                </c:pt>
                <c:pt idx="1138">
                  <c:v>0.151044961138735</c:v>
                </c:pt>
                <c:pt idx="1139">
                  <c:v>0.15141281330190801</c:v>
                </c:pt>
                <c:pt idx="1140">
                  <c:v>0.15177784052353399</c:v>
                </c:pt>
                <c:pt idx="1141">
                  <c:v>0.15213663209577599</c:v>
                </c:pt>
                <c:pt idx="1142">
                  <c:v>0.15247996583744999</c:v>
                </c:pt>
                <c:pt idx="1143">
                  <c:v>0.15282047732767401</c:v>
                </c:pt>
                <c:pt idx="1144">
                  <c:v>0.15315715837706301</c:v>
                </c:pt>
                <c:pt idx="1145">
                  <c:v>0.15347706140350101</c:v>
                </c:pt>
                <c:pt idx="1146">
                  <c:v>0.153797859897846</c:v>
                </c:pt>
                <c:pt idx="1147">
                  <c:v>0.15412038156454699</c:v>
                </c:pt>
                <c:pt idx="1148">
                  <c:v>0.15443878732114</c:v>
                </c:pt>
                <c:pt idx="1149">
                  <c:v>0.154758551057707</c:v>
                </c:pt>
                <c:pt idx="1150">
                  <c:v>0.15508007175590099</c:v>
                </c:pt>
                <c:pt idx="1151">
                  <c:v>0.15540692832126099</c:v>
                </c:pt>
                <c:pt idx="1152">
                  <c:v>0.15573580772873699</c:v>
                </c:pt>
                <c:pt idx="1153">
                  <c:v>0.15606238380243301</c:v>
                </c:pt>
                <c:pt idx="1154">
                  <c:v>0.15638913143723199</c:v>
                </c:pt>
                <c:pt idx="1155">
                  <c:v>0.156717734833344</c:v>
                </c:pt>
                <c:pt idx="1156">
                  <c:v>0.157043923513219</c:v>
                </c:pt>
                <c:pt idx="1157">
                  <c:v>0.15736939959551199</c:v>
                </c:pt>
                <c:pt idx="1158">
                  <c:v>0.157689449383349</c:v>
                </c:pt>
                <c:pt idx="1159">
                  <c:v>0.158009307651897</c:v>
                </c:pt>
                <c:pt idx="1160">
                  <c:v>0.15831571494052399</c:v>
                </c:pt>
                <c:pt idx="1161">
                  <c:v>0.158618319674628</c:v>
                </c:pt>
                <c:pt idx="1162">
                  <c:v>0.15891416428967101</c:v>
                </c:pt>
                <c:pt idx="1163">
                  <c:v>0.15920639950700199</c:v>
                </c:pt>
                <c:pt idx="1164">
                  <c:v>0.15949907013562101</c:v>
                </c:pt>
                <c:pt idx="1165">
                  <c:v>0.159789600972087</c:v>
                </c:pt>
                <c:pt idx="1166">
                  <c:v>0.16008201177449899</c:v>
                </c:pt>
                <c:pt idx="1167">
                  <c:v>0.160372561382229</c:v>
                </c:pt>
                <c:pt idx="1168">
                  <c:v>0.16065666624712099</c:v>
                </c:pt>
                <c:pt idx="1169">
                  <c:v>0.16094870987653101</c:v>
                </c:pt>
                <c:pt idx="1170">
                  <c:v>0.16122944668064301</c:v>
                </c:pt>
                <c:pt idx="1171">
                  <c:v>0.16150695340695301</c:v>
                </c:pt>
                <c:pt idx="1172">
                  <c:v>0.161781944734677</c:v>
                </c:pt>
                <c:pt idx="1173">
                  <c:v>0.16205765026144001</c:v>
                </c:pt>
                <c:pt idx="1174">
                  <c:v>0.162327672981086</c:v>
                </c:pt>
                <c:pt idx="1175">
                  <c:v>0.16259741159534899</c:v>
                </c:pt>
                <c:pt idx="1176">
                  <c:v>0.16286475571106601</c:v>
                </c:pt>
                <c:pt idx="1177">
                  <c:v>0.16312754787039199</c:v>
                </c:pt>
                <c:pt idx="1178">
                  <c:v>0.163383499507261</c:v>
                </c:pt>
                <c:pt idx="1179">
                  <c:v>0.16364041969610399</c:v>
                </c:pt>
                <c:pt idx="1180">
                  <c:v>0.16389724436067701</c:v>
                </c:pt>
                <c:pt idx="1181">
                  <c:v>0.164149935114449</c:v>
                </c:pt>
                <c:pt idx="1182">
                  <c:v>0.16440027313646</c:v>
                </c:pt>
                <c:pt idx="1183">
                  <c:v>0.16465414665873801</c:v>
                </c:pt>
                <c:pt idx="1184">
                  <c:v>0.16489945702581901</c:v>
                </c:pt>
                <c:pt idx="1185">
                  <c:v>0.16514216370438001</c:v>
                </c:pt>
                <c:pt idx="1186">
                  <c:v>0.165383210726123</c:v>
                </c:pt>
                <c:pt idx="1187">
                  <c:v>0.16562360950612701</c:v>
                </c:pt>
                <c:pt idx="1188">
                  <c:v>0.16586085271034801</c:v>
                </c:pt>
                <c:pt idx="1189">
                  <c:v>0.166099776734389</c:v>
                </c:pt>
                <c:pt idx="1190">
                  <c:v>0.16633177985154199</c:v>
                </c:pt>
                <c:pt idx="1191">
                  <c:v>0.166567652716965</c:v>
                </c:pt>
                <c:pt idx="1192">
                  <c:v>0.166799134078713</c:v>
                </c:pt>
                <c:pt idx="1193">
                  <c:v>0.167021713182641</c:v>
                </c:pt>
                <c:pt idx="1194">
                  <c:v>0.16724895297193401</c:v>
                </c:pt>
                <c:pt idx="1195">
                  <c:v>0.167473119336046</c:v>
                </c:pt>
                <c:pt idx="1196">
                  <c:v>0.167698639844515</c:v>
                </c:pt>
                <c:pt idx="1197">
                  <c:v>0.16792391094855799</c:v>
                </c:pt>
                <c:pt idx="1198">
                  <c:v>0.16814126073102501</c:v>
                </c:pt>
                <c:pt idx="1199">
                  <c:v>0.168358533697025</c:v>
                </c:pt>
                <c:pt idx="1200">
                  <c:v>0.16857925175430499</c:v>
                </c:pt>
                <c:pt idx="1201">
                  <c:v>0.168795502674909</c:v>
                </c:pt>
                <c:pt idx="1202">
                  <c:v>0.169004748348556</c:v>
                </c:pt>
                <c:pt idx="1203">
                  <c:v>0.16921601326025201</c:v>
                </c:pt>
                <c:pt idx="1204">
                  <c:v>0.16942779850093601</c:v>
                </c:pt>
                <c:pt idx="1205">
                  <c:v>0.16963275675960299</c:v>
                </c:pt>
                <c:pt idx="1206">
                  <c:v>0.16983643633223</c:v>
                </c:pt>
                <c:pt idx="1207">
                  <c:v>0.17003510393445101</c:v>
                </c:pt>
                <c:pt idx="1208">
                  <c:v>0.170238180639217</c:v>
                </c:pt>
                <c:pt idx="1209">
                  <c:v>0.17043798148470199</c:v>
                </c:pt>
                <c:pt idx="1210">
                  <c:v>0.17063108369979799</c:v>
                </c:pt>
                <c:pt idx="1211">
                  <c:v>0.17082483699703399</c:v>
                </c:pt>
                <c:pt idx="1212">
                  <c:v>0.17101362838074399</c:v>
                </c:pt>
                <c:pt idx="1213">
                  <c:v>0.17120364819421</c:v>
                </c:pt>
                <c:pt idx="1214">
                  <c:v>0.171389552812069</c:v>
                </c:pt>
                <c:pt idx="1215">
                  <c:v>0.171573750654406</c:v>
                </c:pt>
                <c:pt idx="1216">
                  <c:v>0.17175661757684901</c:v>
                </c:pt>
                <c:pt idx="1217">
                  <c:v>0.17193288275920099</c:v>
                </c:pt>
                <c:pt idx="1218">
                  <c:v>0.172108727946052</c:v>
                </c:pt>
                <c:pt idx="1219">
                  <c:v>0.17227933614254901</c:v>
                </c:pt>
                <c:pt idx="1220">
                  <c:v>0.17244855242107701</c:v>
                </c:pt>
                <c:pt idx="1221">
                  <c:v>0.172610953236185</c:v>
                </c:pt>
                <c:pt idx="1222">
                  <c:v>0.172785712975072</c:v>
                </c:pt>
                <c:pt idx="1223">
                  <c:v>0.17296411656959801</c:v>
                </c:pt>
                <c:pt idx="1224">
                  <c:v>0.17314282523022501</c:v>
                </c:pt>
                <c:pt idx="1225">
                  <c:v>0.17332636516788</c:v>
                </c:pt>
                <c:pt idx="1226">
                  <c:v>0.173505357659922</c:v>
                </c:pt>
                <c:pt idx="1227">
                  <c:v>0.173686566115825</c:v>
                </c:pt>
                <c:pt idx="1228">
                  <c:v>0.17385922533127701</c:v>
                </c:pt>
                <c:pt idx="1229">
                  <c:v>0.17403637813214701</c:v>
                </c:pt>
                <c:pt idx="1230">
                  <c:v>0.17421145021354401</c:v>
                </c:pt>
                <c:pt idx="1231">
                  <c:v>0.17438264948777599</c:v>
                </c:pt>
                <c:pt idx="1232">
                  <c:v>0.17455607908582799</c:v>
                </c:pt>
                <c:pt idx="1233">
                  <c:v>0.17471885216292601</c:v>
                </c:pt>
                <c:pt idx="1234">
                  <c:v>0.17487462259544601</c:v>
                </c:pt>
                <c:pt idx="1235">
                  <c:v>0.175035205570788</c:v>
                </c:pt>
                <c:pt idx="1236">
                  <c:v>0.175200809135895</c:v>
                </c:pt>
                <c:pt idx="1237">
                  <c:v>0.17535874113661101</c:v>
                </c:pt>
                <c:pt idx="1238">
                  <c:v>0.175522148180313</c:v>
                </c:pt>
                <c:pt idx="1239">
                  <c:v>0.17568184775496901</c:v>
                </c:pt>
                <c:pt idx="1240">
                  <c:v>0.175832672302176</c:v>
                </c:pt>
                <c:pt idx="1241">
                  <c:v>0.175982614092907</c:v>
                </c:pt>
                <c:pt idx="1242">
                  <c:v>0.176137249756919</c:v>
                </c:pt>
                <c:pt idx="1243">
                  <c:v>0.17628069202750701</c:v>
                </c:pt>
                <c:pt idx="1244">
                  <c:v>0.176425984634975</c:v>
                </c:pt>
                <c:pt idx="1245">
                  <c:v>0.17657282542685701</c:v>
                </c:pt>
                <c:pt idx="1246">
                  <c:v>0.17671088882918701</c:v>
                </c:pt>
                <c:pt idx="1247">
                  <c:v>0.17685032262168601</c:v>
                </c:pt>
                <c:pt idx="1248">
                  <c:v>0.17699143919435301</c:v>
                </c:pt>
                <c:pt idx="1249">
                  <c:v>0.17712881978959599</c:v>
                </c:pt>
                <c:pt idx="1250">
                  <c:v>0.177262397259668</c:v>
                </c:pt>
                <c:pt idx="1251">
                  <c:v>0.177387531951363</c:v>
                </c:pt>
                <c:pt idx="1252">
                  <c:v>0.17752424717467399</c:v>
                </c:pt>
                <c:pt idx="1253">
                  <c:v>0.17766761191593</c:v>
                </c:pt>
                <c:pt idx="1254">
                  <c:v>0.17781499154827499</c:v>
                </c:pt>
                <c:pt idx="1255">
                  <c:v>0.17795586410582501</c:v>
                </c:pt>
                <c:pt idx="1256">
                  <c:v>0.17809712751520901</c:v>
                </c:pt>
                <c:pt idx="1257">
                  <c:v>0.17824299534263199</c:v>
                </c:pt>
                <c:pt idx="1258">
                  <c:v>0.17838113397675801</c:v>
                </c:pt>
                <c:pt idx="1259">
                  <c:v>0.17852463471677299</c:v>
                </c:pt>
                <c:pt idx="1260">
                  <c:v>0.17866981987024699</c:v>
                </c:pt>
                <c:pt idx="1261">
                  <c:v>0.17880933452043901</c:v>
                </c:pt>
                <c:pt idx="1262">
                  <c:v>0.17894061378514101</c:v>
                </c:pt>
                <c:pt idx="1263">
                  <c:v>0.179075213345746</c:v>
                </c:pt>
                <c:pt idx="1264">
                  <c:v>0.17920839365425101</c:v>
                </c:pt>
                <c:pt idx="1265">
                  <c:v>0.17934284513829701</c:v>
                </c:pt>
                <c:pt idx="1266">
                  <c:v>0.17947614486725499</c:v>
                </c:pt>
                <c:pt idx="1267">
                  <c:v>0.179606412675551</c:v>
                </c:pt>
                <c:pt idx="1268">
                  <c:v>0.17973360048065201</c:v>
                </c:pt>
                <c:pt idx="1269">
                  <c:v>0.179865632743963</c:v>
                </c:pt>
                <c:pt idx="1270">
                  <c:v>0.179998134468976</c:v>
                </c:pt>
                <c:pt idx="1271">
                  <c:v>0.18013097395462199</c:v>
                </c:pt>
                <c:pt idx="1272">
                  <c:v>0.18026389477226801</c:v>
                </c:pt>
                <c:pt idx="1273">
                  <c:v>0.18039081441142499</c:v>
                </c:pt>
                <c:pt idx="1274">
                  <c:v>0.18051585123932901</c:v>
                </c:pt>
                <c:pt idx="1275">
                  <c:v>0.180642109413895</c:v>
                </c:pt>
                <c:pt idx="1276">
                  <c:v>0.180767791792567</c:v>
                </c:pt>
                <c:pt idx="1277">
                  <c:v>0.18088872358118099</c:v>
                </c:pt>
                <c:pt idx="1278">
                  <c:v>0.18101507194123101</c:v>
                </c:pt>
                <c:pt idx="1279">
                  <c:v>0.18114056889110999</c:v>
                </c:pt>
                <c:pt idx="1280">
                  <c:v>0.181263587251831</c:v>
                </c:pt>
                <c:pt idx="1281">
                  <c:v>0.181378250705513</c:v>
                </c:pt>
                <c:pt idx="1282">
                  <c:v>0.18149595541948699</c:v>
                </c:pt>
                <c:pt idx="1283">
                  <c:v>0.18160940835358599</c:v>
                </c:pt>
                <c:pt idx="1284">
                  <c:v>0.18172592896496401</c:v>
                </c:pt>
                <c:pt idx="1285">
                  <c:v>0.18184187625864201</c:v>
                </c:pt>
                <c:pt idx="1286">
                  <c:v>0.18195901120098601</c:v>
                </c:pt>
                <c:pt idx="1287">
                  <c:v>0.18207436015225301</c:v>
                </c:pt>
                <c:pt idx="1288">
                  <c:v>0.18219498607574799</c:v>
                </c:pt>
                <c:pt idx="1289">
                  <c:v>0.182313821739266</c:v>
                </c:pt>
                <c:pt idx="1290">
                  <c:v>0.18242860159984101</c:v>
                </c:pt>
                <c:pt idx="1291">
                  <c:v>0.18254383779535799</c:v>
                </c:pt>
                <c:pt idx="1292">
                  <c:v>0.182662539615217</c:v>
                </c:pt>
                <c:pt idx="1293">
                  <c:v>0.18277656037399401</c:v>
                </c:pt>
                <c:pt idx="1294">
                  <c:v>0.18289579126073599</c:v>
                </c:pt>
                <c:pt idx="1295">
                  <c:v>0.18301119945691</c:v>
                </c:pt>
                <c:pt idx="1296">
                  <c:v>0.18312872405834699</c:v>
                </c:pt>
                <c:pt idx="1297">
                  <c:v>0.18324309487520499</c:v>
                </c:pt>
                <c:pt idx="1298">
                  <c:v>0.183349992987549</c:v>
                </c:pt>
                <c:pt idx="1299">
                  <c:v>0.18345616839954801</c:v>
                </c:pt>
                <c:pt idx="1300">
                  <c:v>0.18356136890531199</c:v>
                </c:pt>
                <c:pt idx="1301">
                  <c:v>0.183662066515553</c:v>
                </c:pt>
                <c:pt idx="1302">
                  <c:v>0.183769970293197</c:v>
                </c:pt>
                <c:pt idx="1303">
                  <c:v>0.18387288309008701</c:v>
                </c:pt>
                <c:pt idx="1304">
                  <c:v>0.183977789480267</c:v>
                </c:pt>
                <c:pt idx="1305">
                  <c:v>0.18408513856914699</c:v>
                </c:pt>
                <c:pt idx="1306">
                  <c:v>0.18418042425485001</c:v>
                </c:pt>
                <c:pt idx="1307">
                  <c:v>0.18427191134831</c:v>
                </c:pt>
                <c:pt idx="1308">
                  <c:v>0.18436146076052001</c:v>
                </c:pt>
                <c:pt idx="1309">
                  <c:v>0.18444427281458101</c:v>
                </c:pt>
                <c:pt idx="1310">
                  <c:v>0.184531297822356</c:v>
                </c:pt>
                <c:pt idx="1311">
                  <c:v>0.184615560307232</c:v>
                </c:pt>
                <c:pt idx="1312">
                  <c:v>0.184694554105505</c:v>
                </c:pt>
                <c:pt idx="1313">
                  <c:v>0.184777161790221</c:v>
                </c:pt>
                <c:pt idx="1314">
                  <c:v>0.184856551422621</c:v>
                </c:pt>
                <c:pt idx="1315">
                  <c:v>0.18492520083595301</c:v>
                </c:pt>
                <c:pt idx="1316">
                  <c:v>0.18500030151292601</c:v>
                </c:pt>
                <c:pt idx="1317">
                  <c:v>0.185071927285408</c:v>
                </c:pt>
                <c:pt idx="1318">
                  <c:v>0.185147772584975</c:v>
                </c:pt>
                <c:pt idx="1319">
                  <c:v>0.18522218107587801</c:v>
                </c:pt>
                <c:pt idx="1320">
                  <c:v>0.18528563368588299</c:v>
                </c:pt>
                <c:pt idx="1321">
                  <c:v>0.18536054284694101</c:v>
                </c:pt>
                <c:pt idx="1322">
                  <c:v>0.185430872659055</c:v>
                </c:pt>
                <c:pt idx="1323">
                  <c:v>0.18550098435225901</c:v>
                </c:pt>
                <c:pt idx="1324">
                  <c:v>0.18556893260403101</c:v>
                </c:pt>
                <c:pt idx="1325">
                  <c:v>0.18563687651538999</c:v>
                </c:pt>
                <c:pt idx="1326">
                  <c:v>0.185708127077511</c:v>
                </c:pt>
                <c:pt idx="1327">
                  <c:v>0.18577161120963601</c:v>
                </c:pt>
                <c:pt idx="1328">
                  <c:v>0.18582909438304901</c:v>
                </c:pt>
                <c:pt idx="1329">
                  <c:v>0.18588833699048801</c:v>
                </c:pt>
                <c:pt idx="1330">
                  <c:v>0.18595530669802601</c:v>
                </c:pt>
                <c:pt idx="1331">
                  <c:v>0.186009906109524</c:v>
                </c:pt>
                <c:pt idx="1332">
                  <c:v>0.18606817303091699</c:v>
                </c:pt>
                <c:pt idx="1333">
                  <c:v>0.18612918310854601</c:v>
                </c:pt>
                <c:pt idx="1334">
                  <c:v>0.186183813501132</c:v>
                </c:pt>
                <c:pt idx="1335">
                  <c:v>0.186245716750811</c:v>
                </c:pt>
                <c:pt idx="1336">
                  <c:v>0.18630373841056999</c:v>
                </c:pt>
                <c:pt idx="1337">
                  <c:v>0.1863548193954</c:v>
                </c:pt>
                <c:pt idx="1338">
                  <c:v>0.18639476852136599</c:v>
                </c:pt>
                <c:pt idx="1339">
                  <c:v>0.18643776054953101</c:v>
                </c:pt>
                <c:pt idx="1340">
                  <c:v>0.18647421232321101</c:v>
                </c:pt>
                <c:pt idx="1341">
                  <c:v>0.186515106136142</c:v>
                </c:pt>
                <c:pt idx="1342">
                  <c:v>0.18656012926356699</c:v>
                </c:pt>
                <c:pt idx="1343">
                  <c:v>0.186595817845429</c:v>
                </c:pt>
                <c:pt idx="1344">
                  <c:v>0.186635265514736</c:v>
                </c:pt>
                <c:pt idx="1345">
                  <c:v>0.18667351000273999</c:v>
                </c:pt>
                <c:pt idx="1346">
                  <c:v>0.18671655636964299</c:v>
                </c:pt>
                <c:pt idx="1347">
                  <c:v>0.186752893284819</c:v>
                </c:pt>
                <c:pt idx="1348">
                  <c:v>0.186791377413249</c:v>
                </c:pt>
                <c:pt idx="1349">
                  <c:v>0.186820685626882</c:v>
                </c:pt>
                <c:pt idx="1350">
                  <c:v>0.18685152946438599</c:v>
                </c:pt>
                <c:pt idx="1351">
                  <c:v>0.18687149893355101</c:v>
                </c:pt>
                <c:pt idx="1352">
                  <c:v>0.18689584149470501</c:v>
                </c:pt>
                <c:pt idx="1353">
                  <c:v>0.186914006485146</c:v>
                </c:pt>
                <c:pt idx="1354">
                  <c:v>0.18693047640646501</c:v>
                </c:pt>
                <c:pt idx="1355">
                  <c:v>0.18695411553035801</c:v>
                </c:pt>
                <c:pt idx="1356">
                  <c:v>0.18696049025314901</c:v>
                </c:pt>
                <c:pt idx="1357">
                  <c:v>0.186973977896701</c:v>
                </c:pt>
                <c:pt idx="1358">
                  <c:v>0.18697545409663199</c:v>
                </c:pt>
                <c:pt idx="1359">
                  <c:v>0.186974726577876</c:v>
                </c:pt>
                <c:pt idx="1360">
                  <c:v>0.18698401652903399</c:v>
                </c:pt>
                <c:pt idx="1361">
                  <c:v>0.18699063468531199</c:v>
                </c:pt>
                <c:pt idx="1362">
                  <c:v>0.18699685462730001</c:v>
                </c:pt>
                <c:pt idx="1363">
                  <c:v>0.18699716603041</c:v>
                </c:pt>
                <c:pt idx="1364">
                  <c:v>0.186994139720876</c:v>
                </c:pt>
                <c:pt idx="1365">
                  <c:v>0.18698732326561501</c:v>
                </c:pt>
                <c:pt idx="1366">
                  <c:v>0.186983538969661</c:v>
                </c:pt>
                <c:pt idx="1367">
                  <c:v>0.18697874731334699</c:v>
                </c:pt>
                <c:pt idx="1368">
                  <c:v>0.18697330785320099</c:v>
                </c:pt>
                <c:pt idx="1369">
                  <c:v>0.18695383195023499</c:v>
                </c:pt>
                <c:pt idx="1370">
                  <c:v>0.18693596192934001</c:v>
                </c:pt>
                <c:pt idx="1371">
                  <c:v>0.18691928708702099</c:v>
                </c:pt>
                <c:pt idx="1372">
                  <c:v>0.18689984551258301</c:v>
                </c:pt>
                <c:pt idx="1373">
                  <c:v>0.18687600537080201</c:v>
                </c:pt>
                <c:pt idx="1374">
                  <c:v>0.18685094615268699</c:v>
                </c:pt>
                <c:pt idx="1375">
                  <c:v>0.186824296163554</c:v>
                </c:pt>
                <c:pt idx="1376">
                  <c:v>0.186798281625007</c:v>
                </c:pt>
                <c:pt idx="1377">
                  <c:v>0.18676691912808199</c:v>
                </c:pt>
                <c:pt idx="1378">
                  <c:v>0.18674368480772199</c:v>
                </c:pt>
                <c:pt idx="1379">
                  <c:v>0.18670078301169099</c:v>
                </c:pt>
                <c:pt idx="1380">
                  <c:v>0.186658630541918</c:v>
                </c:pt>
                <c:pt idx="1381">
                  <c:v>0.186626298169283</c:v>
                </c:pt>
                <c:pt idx="1382">
                  <c:v>0.186604357508205</c:v>
                </c:pt>
                <c:pt idx="1383">
                  <c:v>0.186569416507222</c:v>
                </c:pt>
                <c:pt idx="1384">
                  <c:v>0.18654279179437999</c:v>
                </c:pt>
                <c:pt idx="1385">
                  <c:v>0.18650753760886901</c:v>
                </c:pt>
                <c:pt idx="1386">
                  <c:v>0.18646068855304701</c:v>
                </c:pt>
                <c:pt idx="1387">
                  <c:v>0.186421688712086</c:v>
                </c:pt>
                <c:pt idx="1388">
                  <c:v>0.18636756370098401</c:v>
                </c:pt>
                <c:pt idx="1389">
                  <c:v>0.186317790010328</c:v>
                </c:pt>
                <c:pt idx="1390">
                  <c:v>0.18625974542766299</c:v>
                </c:pt>
                <c:pt idx="1391">
                  <c:v>0.18620072833817999</c:v>
                </c:pt>
                <c:pt idx="1392">
                  <c:v>0.18613204109699399</c:v>
                </c:pt>
                <c:pt idx="1393">
                  <c:v>0.186071782862333</c:v>
                </c:pt>
                <c:pt idx="1394">
                  <c:v>0.18599326154693399</c:v>
                </c:pt>
                <c:pt idx="1395">
                  <c:v>0.18591429562123901</c:v>
                </c:pt>
                <c:pt idx="1396">
                  <c:v>0.18582765722578101</c:v>
                </c:pt>
                <c:pt idx="1397">
                  <c:v>0.185744945030278</c:v>
                </c:pt>
                <c:pt idx="1398">
                  <c:v>0.18566035356039001</c:v>
                </c:pt>
                <c:pt idx="1399">
                  <c:v>0.18557294100999999</c:v>
                </c:pt>
                <c:pt idx="1400">
                  <c:v>0.18548533898865999</c:v>
                </c:pt>
                <c:pt idx="1401">
                  <c:v>0.185397320653862</c:v>
                </c:pt>
                <c:pt idx="1402">
                  <c:v>0.18530345226110201</c:v>
                </c:pt>
                <c:pt idx="1403">
                  <c:v>0.18520666005394901</c:v>
                </c:pt>
                <c:pt idx="1404">
                  <c:v>0.185122586500611</c:v>
                </c:pt>
                <c:pt idx="1405">
                  <c:v>0.185030007629786</c:v>
                </c:pt>
                <c:pt idx="1406">
                  <c:v>0.184933383002717</c:v>
                </c:pt>
                <c:pt idx="1407">
                  <c:v>0.18483964521208801</c:v>
                </c:pt>
                <c:pt idx="1408">
                  <c:v>0.18473434116558399</c:v>
                </c:pt>
                <c:pt idx="1409">
                  <c:v>0.18464483522931699</c:v>
                </c:pt>
                <c:pt idx="1410">
                  <c:v>0.18454254034443801</c:v>
                </c:pt>
                <c:pt idx="1411">
                  <c:v>0.18444482328898901</c:v>
                </c:pt>
                <c:pt idx="1412">
                  <c:v>0.18435172569008601</c:v>
                </c:pt>
                <c:pt idx="1413">
                  <c:v>0.18425452823719099</c:v>
                </c:pt>
                <c:pt idx="1414">
                  <c:v>0.18416646759612601</c:v>
                </c:pt>
                <c:pt idx="1415">
                  <c:v>0.18408169896130999</c:v>
                </c:pt>
                <c:pt idx="1416">
                  <c:v>0.18398478372913499</c:v>
                </c:pt>
                <c:pt idx="1417">
                  <c:v>0.183893393123334</c:v>
                </c:pt>
                <c:pt idx="1418">
                  <c:v>0.18379875075098301</c:v>
                </c:pt>
                <c:pt idx="1419">
                  <c:v>0.18371865764485901</c:v>
                </c:pt>
                <c:pt idx="1420">
                  <c:v>0.18363658093756299</c:v>
                </c:pt>
                <c:pt idx="1421">
                  <c:v>0.18356192729750301</c:v>
                </c:pt>
                <c:pt idx="1422">
                  <c:v>0.18348460380340301</c:v>
                </c:pt>
                <c:pt idx="1423">
                  <c:v>0.18339154935018701</c:v>
                </c:pt>
                <c:pt idx="1424">
                  <c:v>0.18331640137737201</c:v>
                </c:pt>
                <c:pt idx="1425">
                  <c:v>0.183240488166377</c:v>
                </c:pt>
                <c:pt idx="1426">
                  <c:v>0.183150892569442</c:v>
                </c:pt>
                <c:pt idx="1427">
                  <c:v>0.183069936328488</c:v>
                </c:pt>
                <c:pt idx="1428">
                  <c:v>0.18298975034908899</c:v>
                </c:pt>
                <c:pt idx="1429">
                  <c:v>0.182927759615965</c:v>
                </c:pt>
                <c:pt idx="1430">
                  <c:v>0.18286296771668201</c:v>
                </c:pt>
                <c:pt idx="1431">
                  <c:v>0.182801301262458</c:v>
                </c:pt>
                <c:pt idx="1432">
                  <c:v>0.18275122252186099</c:v>
                </c:pt>
                <c:pt idx="1433">
                  <c:v>0.182696758583036</c:v>
                </c:pt>
                <c:pt idx="1434">
                  <c:v>0.182639556891001</c:v>
                </c:pt>
                <c:pt idx="1435">
                  <c:v>0.18261108583983199</c:v>
                </c:pt>
                <c:pt idx="1436">
                  <c:v>0.182576849015921</c:v>
                </c:pt>
                <c:pt idx="1437">
                  <c:v>0.18254338521788199</c:v>
                </c:pt>
                <c:pt idx="1438">
                  <c:v>0.18251493760356999</c:v>
                </c:pt>
                <c:pt idx="1439">
                  <c:v>0.182487084602099</c:v>
                </c:pt>
                <c:pt idx="1440">
                  <c:v>0.18244758901755101</c:v>
                </c:pt>
                <c:pt idx="1441">
                  <c:v>0.18241881528877801</c:v>
                </c:pt>
                <c:pt idx="1442">
                  <c:v>0.18238748536470101</c:v>
                </c:pt>
                <c:pt idx="1443">
                  <c:v>0.18235504752822501</c:v>
                </c:pt>
                <c:pt idx="1444">
                  <c:v>0.18233694534868</c:v>
                </c:pt>
                <c:pt idx="1445">
                  <c:v>0.182316150192433</c:v>
                </c:pt>
                <c:pt idx="1446">
                  <c:v>0.18228480706830799</c:v>
                </c:pt>
                <c:pt idx="1447">
                  <c:v>0.18226213024749599</c:v>
                </c:pt>
                <c:pt idx="1448">
                  <c:v>0.18223694620272299</c:v>
                </c:pt>
                <c:pt idx="1449">
                  <c:v>0.18219332750543099</c:v>
                </c:pt>
                <c:pt idx="1450">
                  <c:v>0.182148837778875</c:v>
                </c:pt>
                <c:pt idx="1451">
                  <c:v>0.18284562786773201</c:v>
                </c:pt>
                <c:pt idx="1452">
                  <c:v>0.182881013534095</c:v>
                </c:pt>
                <c:pt idx="1453">
                  <c:v>0.18292894905669699</c:v>
                </c:pt>
                <c:pt idx="1454">
                  <c:v>0.18295700617302199</c:v>
                </c:pt>
                <c:pt idx="1455">
                  <c:v>0.18289599664199899</c:v>
                </c:pt>
                <c:pt idx="1456">
                  <c:v>0.18291617526058301</c:v>
                </c:pt>
                <c:pt idx="1457">
                  <c:v>0.18295444197136601</c:v>
                </c:pt>
                <c:pt idx="1458">
                  <c:v>0.182990784625438</c:v>
                </c:pt>
                <c:pt idx="1459">
                  <c:v>0.18307813702603701</c:v>
                </c:pt>
                <c:pt idx="1600">
                  <c:v>9.7012212754566798E-2</c:v>
                </c:pt>
                <c:pt idx="1601">
                  <c:v>9.72708201485874E-2</c:v>
                </c:pt>
                <c:pt idx="1602">
                  <c:v>9.7531710772087193E-2</c:v>
                </c:pt>
                <c:pt idx="1603">
                  <c:v>9.7854356804336101E-2</c:v>
                </c:pt>
                <c:pt idx="1604">
                  <c:v>9.81936568682788E-2</c:v>
                </c:pt>
                <c:pt idx="1605">
                  <c:v>9.8561048251907105E-2</c:v>
                </c:pt>
                <c:pt idx="1606">
                  <c:v>9.8958183645930606E-2</c:v>
                </c:pt>
                <c:pt idx="1607">
                  <c:v>9.9377188038120096E-2</c:v>
                </c:pt>
                <c:pt idx="1608">
                  <c:v>9.9776594371792801E-2</c:v>
                </c:pt>
                <c:pt idx="1609">
                  <c:v>0.100207936709844</c:v>
                </c:pt>
                <c:pt idx="1610">
                  <c:v>0.100613265991346</c:v>
                </c:pt>
                <c:pt idx="1611">
                  <c:v>0.101036496575556</c:v>
                </c:pt>
                <c:pt idx="1612">
                  <c:v>0.101433491486974</c:v>
                </c:pt>
                <c:pt idx="1613">
                  <c:v>0.10183143170461301</c:v>
                </c:pt>
                <c:pt idx="1614">
                  <c:v>0.102221085481491</c:v>
                </c:pt>
                <c:pt idx="1615">
                  <c:v>0.102617134753063</c:v>
                </c:pt>
                <c:pt idx="1616">
                  <c:v>0.10299819858296901</c:v>
                </c:pt>
                <c:pt idx="1617">
                  <c:v>0.103373262093871</c:v>
                </c:pt>
                <c:pt idx="1618">
                  <c:v>0.10376054862447601</c:v>
                </c:pt>
                <c:pt idx="1619">
                  <c:v>0.104134951641754</c:v>
                </c:pt>
                <c:pt idx="1620">
                  <c:v>0.10454141926796801</c:v>
                </c:pt>
                <c:pt idx="1621">
                  <c:v>0.104968535246491</c:v>
                </c:pt>
                <c:pt idx="1622">
                  <c:v>0.105392675011392</c:v>
                </c:pt>
                <c:pt idx="1623">
                  <c:v>0.105824929638887</c:v>
                </c:pt>
                <c:pt idx="1624">
                  <c:v>0.106259345738382</c:v>
                </c:pt>
                <c:pt idx="1625">
                  <c:v>0.106697404131883</c:v>
                </c:pt>
                <c:pt idx="1626">
                  <c:v>0.107134777810886</c:v>
                </c:pt>
                <c:pt idx="1627">
                  <c:v>0.10759423143050501</c:v>
                </c:pt>
                <c:pt idx="1628">
                  <c:v>0.108052789504479</c:v>
                </c:pt>
                <c:pt idx="1629">
                  <c:v>0.10852859065188999</c:v>
                </c:pt>
                <c:pt idx="1630">
                  <c:v>0.109009929461131</c:v>
                </c:pt>
                <c:pt idx="1631">
                  <c:v>0.10948657602178501</c:v>
                </c:pt>
                <c:pt idx="1632">
                  <c:v>0.109987515886739</c:v>
                </c:pt>
                <c:pt idx="1633">
                  <c:v>0.11047488765451199</c:v>
                </c:pt>
                <c:pt idx="1634">
                  <c:v>0.110969638003715</c:v>
                </c:pt>
                <c:pt idx="1635">
                  <c:v>0.11146147619195999</c:v>
                </c:pt>
                <c:pt idx="1636">
                  <c:v>0.111979718018552</c:v>
                </c:pt>
                <c:pt idx="1637">
                  <c:v>0.11247561664512799</c:v>
                </c:pt>
                <c:pt idx="1638">
                  <c:v>0.11298613512106399</c:v>
                </c:pt>
                <c:pt idx="1639">
                  <c:v>0.11349927623629601</c:v>
                </c:pt>
                <c:pt idx="1640">
                  <c:v>0.11398170171333</c:v>
                </c:pt>
                <c:pt idx="1641">
                  <c:v>0.114461098595721</c:v>
                </c:pt>
                <c:pt idx="1642">
                  <c:v>0.114933539057989</c:v>
                </c:pt>
                <c:pt idx="1643">
                  <c:v>0.115375426671234</c:v>
                </c:pt>
                <c:pt idx="1644">
                  <c:v>0.115813976585898</c:v>
                </c:pt>
                <c:pt idx="1645">
                  <c:v>0.11627634996057599</c:v>
                </c:pt>
                <c:pt idx="1646">
                  <c:v>0.11670968033557901</c:v>
                </c:pt>
                <c:pt idx="1647">
                  <c:v>0.117131302037825</c:v>
                </c:pt>
                <c:pt idx="1648">
                  <c:v>0.117582835468929</c:v>
                </c:pt>
                <c:pt idx="1649">
                  <c:v>0.118035436443913</c:v>
                </c:pt>
                <c:pt idx="1650">
                  <c:v>0.11857170364465799</c:v>
                </c:pt>
                <c:pt idx="1651">
                  <c:v>0.119160526720595</c:v>
                </c:pt>
                <c:pt idx="1652">
                  <c:v>0.119849936974947</c:v>
                </c:pt>
                <c:pt idx="1653">
                  <c:v>0.120606350677949</c:v>
                </c:pt>
                <c:pt idx="1654">
                  <c:v>0.121462826723163</c:v>
                </c:pt>
                <c:pt idx="1655">
                  <c:v>0.122380475829426</c:v>
                </c:pt>
                <c:pt idx="1656">
                  <c:v>0.123348751991816</c:v>
                </c:pt>
                <c:pt idx="1657">
                  <c:v>0.12428980937928499</c:v>
                </c:pt>
                <c:pt idx="1658">
                  <c:v>0.12507738670836499</c:v>
                </c:pt>
                <c:pt idx="1659">
                  <c:v>0.125880089016386</c:v>
                </c:pt>
                <c:pt idx="1660">
                  <c:v>0.126458281956872</c:v>
                </c:pt>
                <c:pt idx="1661">
                  <c:v>0.12713728633562199</c:v>
                </c:pt>
                <c:pt idx="1662">
                  <c:v>0.12767789691508299</c:v>
                </c:pt>
                <c:pt idx="1663">
                  <c:v>0.12832993915023999</c:v>
                </c:pt>
                <c:pt idx="1664">
                  <c:v>0.12895790015225</c:v>
                </c:pt>
                <c:pt idx="1665">
                  <c:v>0.12960483042795001</c:v>
                </c:pt>
                <c:pt idx="1666">
                  <c:v>0.130219989616396</c:v>
                </c:pt>
                <c:pt idx="1667">
                  <c:v>0.13084871742097501</c:v>
                </c:pt>
                <c:pt idx="1668">
                  <c:v>0.13144395639967299</c:v>
                </c:pt>
                <c:pt idx="1669">
                  <c:v>0.132019208960477</c:v>
                </c:pt>
                <c:pt idx="1670">
                  <c:v>0.132585471844895</c:v>
                </c:pt>
                <c:pt idx="1671">
                  <c:v>0.13312593263859199</c:v>
                </c:pt>
                <c:pt idx="1672">
                  <c:v>0.133645880154276</c:v>
                </c:pt>
                <c:pt idx="1673">
                  <c:v>0.13414273267583601</c:v>
                </c:pt>
                <c:pt idx="1674">
                  <c:v>0.134622829571902</c:v>
                </c:pt>
                <c:pt idx="1675">
                  <c:v>0.135099132045541</c:v>
                </c:pt>
                <c:pt idx="1676">
                  <c:v>0.13555108997952101</c:v>
                </c:pt>
                <c:pt idx="1677">
                  <c:v>0.13599754886086499</c:v>
                </c:pt>
                <c:pt idx="1678">
                  <c:v>0.13643567159351899</c:v>
                </c:pt>
                <c:pt idx="1679">
                  <c:v>0.13689312460145001</c:v>
                </c:pt>
                <c:pt idx="1680">
                  <c:v>0.13732172508418999</c:v>
                </c:pt>
                <c:pt idx="1681">
                  <c:v>0.13775296086535599</c:v>
                </c:pt>
                <c:pt idx="1682">
                  <c:v>0.138187457317867</c:v>
                </c:pt>
                <c:pt idx="1683">
                  <c:v>0.138610444705041</c:v>
                </c:pt>
                <c:pt idx="1684">
                  <c:v>0.139057233960419</c:v>
                </c:pt>
                <c:pt idx="1685">
                  <c:v>0.139490566870382</c:v>
                </c:pt>
                <c:pt idx="1686">
                  <c:v>0.139934755315437</c:v>
                </c:pt>
                <c:pt idx="1687">
                  <c:v>0.14037155472210999</c:v>
                </c:pt>
                <c:pt idx="1688">
                  <c:v>0.14082587362662699</c:v>
                </c:pt>
                <c:pt idx="1689">
                  <c:v>0.14126074249892401</c:v>
                </c:pt>
                <c:pt idx="1690">
                  <c:v>0.14171967502814001</c:v>
                </c:pt>
                <c:pt idx="1691">
                  <c:v>0.142143411697783</c:v>
                </c:pt>
                <c:pt idx="1692">
                  <c:v>0.14254884326346801</c:v>
                </c:pt>
                <c:pt idx="1693">
                  <c:v>0.14294126356665099</c:v>
                </c:pt>
                <c:pt idx="1694">
                  <c:v>0.14333484465935101</c:v>
                </c:pt>
                <c:pt idx="1695">
                  <c:v>0.14372094308695799</c:v>
                </c:pt>
                <c:pt idx="1696">
                  <c:v>0.14411436166775299</c:v>
                </c:pt>
                <c:pt idx="1697">
                  <c:v>0.14450360022327999</c:v>
                </c:pt>
                <c:pt idx="1698">
                  <c:v>0.14489291810586599</c:v>
                </c:pt>
                <c:pt idx="1699">
                  <c:v>0.14528346319775901</c:v>
                </c:pt>
                <c:pt idx="1700">
                  <c:v>0.145680724474711</c:v>
                </c:pt>
                <c:pt idx="1701">
                  <c:v>0.14607464732938</c:v>
                </c:pt>
                <c:pt idx="1702">
                  <c:v>0.14650119743183601</c:v>
                </c:pt>
                <c:pt idx="1703">
                  <c:v>0.146929079437773</c:v>
                </c:pt>
                <c:pt idx="1704">
                  <c:v>0.147374549638425</c:v>
                </c:pt>
                <c:pt idx="1705">
                  <c:v>0.14783316574442201</c:v>
                </c:pt>
                <c:pt idx="1706">
                  <c:v>0.14828717859881199</c:v>
                </c:pt>
                <c:pt idx="1707">
                  <c:v>0.14873385547726301</c:v>
                </c:pt>
                <c:pt idx="1708">
                  <c:v>0.14916735031769399</c:v>
                </c:pt>
                <c:pt idx="1709">
                  <c:v>0.14957477452277901</c:v>
                </c:pt>
                <c:pt idx="1710">
                  <c:v>0.14997053587524101</c:v>
                </c:pt>
                <c:pt idx="1711">
                  <c:v>0.15033938054853599</c:v>
                </c:pt>
                <c:pt idx="1712">
                  <c:v>0.15070400517813401</c:v>
                </c:pt>
                <c:pt idx="1713">
                  <c:v>0.15108368865073599</c:v>
                </c:pt>
                <c:pt idx="1714">
                  <c:v>0.151464015636746</c:v>
                </c:pt>
                <c:pt idx="1715">
                  <c:v>0.15184323489100601</c:v>
                </c:pt>
                <c:pt idx="1716">
                  <c:v>0.15221551282238499</c:v>
                </c:pt>
                <c:pt idx="1717">
                  <c:v>0.15259837830526901</c:v>
                </c:pt>
                <c:pt idx="1718">
                  <c:v>0.152966632368147</c:v>
                </c:pt>
                <c:pt idx="1719">
                  <c:v>0.153347001784086</c:v>
                </c:pt>
                <c:pt idx="1720">
                  <c:v>0.15373786694918501</c:v>
                </c:pt>
                <c:pt idx="1721">
                  <c:v>0.154126528465475</c:v>
                </c:pt>
                <c:pt idx="1722">
                  <c:v>0.15450999869648299</c:v>
                </c:pt>
                <c:pt idx="1723">
                  <c:v>0.15487602375760401</c:v>
                </c:pt>
                <c:pt idx="1724">
                  <c:v>0.15523175283051599</c:v>
                </c:pt>
                <c:pt idx="1725">
                  <c:v>0.155567453792232</c:v>
                </c:pt>
                <c:pt idx="1726">
                  <c:v>0.15588496903303201</c:v>
                </c:pt>
                <c:pt idx="1727">
                  <c:v>0.15618649904335999</c:v>
                </c:pt>
                <c:pt idx="1728">
                  <c:v>0.15648585929598099</c:v>
                </c:pt>
                <c:pt idx="1729">
                  <c:v>0.15679162951419001</c:v>
                </c:pt>
                <c:pt idx="1730">
                  <c:v>0.157103273023597</c:v>
                </c:pt>
                <c:pt idx="1731">
                  <c:v>0.15741729395609599</c:v>
                </c:pt>
                <c:pt idx="1732">
                  <c:v>0.15772095108605699</c:v>
                </c:pt>
                <c:pt idx="1733">
                  <c:v>0.15803931197551499</c:v>
                </c:pt>
                <c:pt idx="1734">
                  <c:v>0.15832725957192101</c:v>
                </c:pt>
                <c:pt idx="1735">
                  <c:v>0.15859585037336299</c:v>
                </c:pt>
                <c:pt idx="1736">
                  <c:v>0.15887697766585801</c:v>
                </c:pt>
                <c:pt idx="1737">
                  <c:v>0.159154076041151</c:v>
                </c:pt>
                <c:pt idx="1738">
                  <c:v>0.15943374076204</c:v>
                </c:pt>
                <c:pt idx="1739">
                  <c:v>0.15973773782985401</c:v>
                </c:pt>
                <c:pt idx="1740">
                  <c:v>0.16002387858064299</c:v>
                </c:pt>
                <c:pt idx="1741">
                  <c:v>0.160311396264052</c:v>
                </c:pt>
                <c:pt idx="1742">
                  <c:v>0.16059094744399299</c:v>
                </c:pt>
                <c:pt idx="1743">
                  <c:v>0.16086247753087299</c:v>
                </c:pt>
                <c:pt idx="1744">
                  <c:v>0.16113360562054499</c:v>
                </c:pt>
                <c:pt idx="1745">
                  <c:v>0.16140311355196199</c:v>
                </c:pt>
                <c:pt idx="1746">
                  <c:v>0.16167083496100201</c:v>
                </c:pt>
                <c:pt idx="1747">
                  <c:v>0.161933594957692</c:v>
                </c:pt>
                <c:pt idx="1748">
                  <c:v>0.162211493727484</c:v>
                </c:pt>
                <c:pt idx="1749">
                  <c:v>0.162480101295781</c:v>
                </c:pt>
                <c:pt idx="1750">
                  <c:v>0.16273622208778099</c:v>
                </c:pt>
                <c:pt idx="1751">
                  <c:v>0.162997490710938</c:v>
                </c:pt>
                <c:pt idx="1752">
                  <c:v>0.16325838884215399</c:v>
                </c:pt>
                <c:pt idx="1753">
                  <c:v>0.163519276295546</c:v>
                </c:pt>
                <c:pt idx="1754">
                  <c:v>0.16378375715590501</c:v>
                </c:pt>
                <c:pt idx="1755">
                  <c:v>0.16404797208044999</c:v>
                </c:pt>
                <c:pt idx="1756">
                  <c:v>0.164301909790418</c:v>
                </c:pt>
                <c:pt idx="1757">
                  <c:v>0.164562631244491</c:v>
                </c:pt>
                <c:pt idx="1758">
                  <c:v>0.16482630568140499</c:v>
                </c:pt>
                <c:pt idx="1759">
                  <c:v>0.16508233391303001</c:v>
                </c:pt>
                <c:pt idx="1760">
                  <c:v>0.16532606007637399</c:v>
                </c:pt>
                <c:pt idx="1761">
                  <c:v>0.165578149039256</c:v>
                </c:pt>
                <c:pt idx="1762">
                  <c:v>0.16583445340010999</c:v>
                </c:pt>
                <c:pt idx="1763">
                  <c:v>0.16608553165335299</c:v>
                </c:pt>
                <c:pt idx="1764">
                  <c:v>0.166348130883302</c:v>
                </c:pt>
                <c:pt idx="1765">
                  <c:v>0.16663722530154301</c:v>
                </c:pt>
                <c:pt idx="1766">
                  <c:v>0.16690002437564999</c:v>
                </c:pt>
                <c:pt idx="1767">
                  <c:v>0.16715057676711501</c:v>
                </c:pt>
                <c:pt idx="1768">
                  <c:v>0.16741656442137101</c:v>
                </c:pt>
                <c:pt idx="1769">
                  <c:v>0.16768211919100801</c:v>
                </c:pt>
                <c:pt idx="1770">
                  <c:v>0.16793611831499</c:v>
                </c:pt>
                <c:pt idx="1771">
                  <c:v>0.16820719682153501</c:v>
                </c:pt>
                <c:pt idx="1772">
                  <c:v>0.16845799545749199</c:v>
                </c:pt>
                <c:pt idx="1773">
                  <c:v>0.16869164862813499</c:v>
                </c:pt>
                <c:pt idx="1774">
                  <c:v>0.168926134903853</c:v>
                </c:pt>
                <c:pt idx="1775">
                  <c:v>0.16916943547023</c:v>
                </c:pt>
                <c:pt idx="1776">
                  <c:v>0.16938092550199499</c:v>
                </c:pt>
                <c:pt idx="1777">
                  <c:v>0.16957118567612101</c:v>
                </c:pt>
                <c:pt idx="1778">
                  <c:v>0.169755379112773</c:v>
                </c:pt>
                <c:pt idx="1779">
                  <c:v>0.169915641470374</c:v>
                </c:pt>
                <c:pt idx="1780">
                  <c:v>0.170046000968998</c:v>
                </c:pt>
                <c:pt idx="1781">
                  <c:v>0.17018986912867401</c:v>
                </c:pt>
                <c:pt idx="1782">
                  <c:v>0.170347809001169</c:v>
                </c:pt>
                <c:pt idx="1783">
                  <c:v>0.17045224489958599</c:v>
                </c:pt>
                <c:pt idx="1784">
                  <c:v>0.170552683164504</c:v>
                </c:pt>
                <c:pt idx="1785">
                  <c:v>0.17060641380338701</c:v>
                </c:pt>
                <c:pt idx="1786">
                  <c:v>0.17061942033965399</c:v>
                </c:pt>
                <c:pt idx="1787">
                  <c:v>0.17062921925232399</c:v>
                </c:pt>
                <c:pt idx="1788">
                  <c:v>0.170616312189111</c:v>
                </c:pt>
                <c:pt idx="1789">
                  <c:v>0.17057434845209199</c:v>
                </c:pt>
                <c:pt idx="1790">
                  <c:v>0.170516660917717</c:v>
                </c:pt>
                <c:pt idx="1791">
                  <c:v>0.170431608111136</c:v>
                </c:pt>
                <c:pt idx="1792">
                  <c:v>0.17031688519728799</c:v>
                </c:pt>
                <c:pt idx="1793">
                  <c:v>0.17017886864055601</c:v>
                </c:pt>
                <c:pt idx="1794">
                  <c:v>0.170015088343314</c:v>
                </c:pt>
                <c:pt idx="1795">
                  <c:v>0.16981630468383899</c:v>
                </c:pt>
                <c:pt idx="1796">
                  <c:v>0.169579947524469</c:v>
                </c:pt>
                <c:pt idx="1797">
                  <c:v>0.169319801026934</c:v>
                </c:pt>
                <c:pt idx="1798">
                  <c:v>0.16903993437387899</c:v>
                </c:pt>
                <c:pt idx="1799">
                  <c:v>0.168721755196335</c:v>
                </c:pt>
                <c:pt idx="1800">
                  <c:v>0.16839626361252599</c:v>
                </c:pt>
                <c:pt idx="1801">
                  <c:v>0.16805354065143499</c:v>
                </c:pt>
                <c:pt idx="1802">
                  <c:v>0.16768509819787</c:v>
                </c:pt>
                <c:pt idx="1803">
                  <c:v>0.16729032270080699</c:v>
                </c:pt>
                <c:pt idx="1804">
                  <c:v>0.16691080387359999</c:v>
                </c:pt>
                <c:pt idx="1805">
                  <c:v>0.16652026096099101</c:v>
                </c:pt>
                <c:pt idx="1806">
                  <c:v>0.166125501314696</c:v>
                </c:pt>
                <c:pt idx="1807">
                  <c:v>0.16573935639891599</c:v>
                </c:pt>
                <c:pt idx="1808">
                  <c:v>0.165343192793213</c:v>
                </c:pt>
                <c:pt idx="1809">
                  <c:v>0.16492215793337001</c:v>
                </c:pt>
                <c:pt idx="1810">
                  <c:v>0.16452489582475699</c:v>
                </c:pt>
                <c:pt idx="1811">
                  <c:v>0.16413130476992599</c:v>
                </c:pt>
                <c:pt idx="1812">
                  <c:v>0.16374578887744601</c:v>
                </c:pt>
                <c:pt idx="1813">
                  <c:v>0.163365677959976</c:v>
                </c:pt>
                <c:pt idx="1814">
                  <c:v>0.16298410982653699</c:v>
                </c:pt>
                <c:pt idx="1815">
                  <c:v>0.16260252268231401</c:v>
                </c:pt>
                <c:pt idx="1816">
                  <c:v>0.16223197989119401</c:v>
                </c:pt>
                <c:pt idx="1817">
                  <c:v>0.16186462185598899</c:v>
                </c:pt>
                <c:pt idx="1818">
                  <c:v>0.16150444413160001</c:v>
                </c:pt>
                <c:pt idx="1819">
                  <c:v>0.16113764101258801</c:v>
                </c:pt>
                <c:pt idx="1820">
                  <c:v>0.16078150982190101</c:v>
                </c:pt>
                <c:pt idx="1821">
                  <c:v>0.16041278644109</c:v>
                </c:pt>
                <c:pt idx="1822">
                  <c:v>0.160039271201915</c:v>
                </c:pt>
                <c:pt idx="1823">
                  <c:v>0.15967543577629101</c:v>
                </c:pt>
                <c:pt idx="1824">
                  <c:v>0.15932729431079201</c:v>
                </c:pt>
                <c:pt idx="1825">
                  <c:v>0.158956513825663</c:v>
                </c:pt>
                <c:pt idx="1826">
                  <c:v>0.15858895950555901</c:v>
                </c:pt>
                <c:pt idx="1827">
                  <c:v>0.15821076877332599</c:v>
                </c:pt>
                <c:pt idx="1828">
                  <c:v>0.15781787358447599</c:v>
                </c:pt>
                <c:pt idx="1829">
                  <c:v>0.157408798185284</c:v>
                </c:pt>
                <c:pt idx="1830">
                  <c:v>0.15699115548121401</c:v>
                </c:pt>
                <c:pt idx="1831">
                  <c:v>0.15654860279204799</c:v>
                </c:pt>
                <c:pt idx="1832">
                  <c:v>0.15609525107859801</c:v>
                </c:pt>
                <c:pt idx="1833">
                  <c:v>0.15562951919836401</c:v>
                </c:pt>
                <c:pt idx="1834">
                  <c:v>0.15513639411093699</c:v>
                </c:pt>
                <c:pt idx="1835">
                  <c:v>0.15465113273155601</c:v>
                </c:pt>
                <c:pt idx="1836">
                  <c:v>0.154160249740001</c:v>
                </c:pt>
                <c:pt idx="1837">
                  <c:v>0.15365368936599899</c:v>
                </c:pt>
                <c:pt idx="1838">
                  <c:v>0.15313514523826499</c:v>
                </c:pt>
                <c:pt idx="1839">
                  <c:v>0.152605459865021</c:v>
                </c:pt>
                <c:pt idx="1840">
                  <c:v>0.15204980221310699</c:v>
                </c:pt>
                <c:pt idx="1841">
                  <c:v>0.151474409836587</c:v>
                </c:pt>
                <c:pt idx="1842">
                  <c:v>0.150903220903299</c:v>
                </c:pt>
                <c:pt idx="1843">
                  <c:v>0.15031895707771301</c:v>
                </c:pt>
                <c:pt idx="1844">
                  <c:v>0.149708878665508</c:v>
                </c:pt>
                <c:pt idx="1845">
                  <c:v>0.14907848229196799</c:v>
                </c:pt>
                <c:pt idx="1846">
                  <c:v>0.148416363870361</c:v>
                </c:pt>
                <c:pt idx="1847">
                  <c:v>0.147725333433883</c:v>
                </c:pt>
                <c:pt idx="1848">
                  <c:v>0.146994392246033</c:v>
                </c:pt>
                <c:pt idx="1849">
                  <c:v>0.14622491606243901</c:v>
                </c:pt>
                <c:pt idx="1850">
                  <c:v>0.145431245724813</c:v>
                </c:pt>
                <c:pt idx="1851">
                  <c:v>0.14456360122790299</c:v>
                </c:pt>
                <c:pt idx="1852">
                  <c:v>0.14375356698789599</c:v>
                </c:pt>
                <c:pt idx="1853">
                  <c:v>0.14291708334520301</c:v>
                </c:pt>
                <c:pt idx="1854">
                  <c:v>0.14218494525627401</c:v>
                </c:pt>
                <c:pt idx="1855">
                  <c:v>0.14148073341341</c:v>
                </c:pt>
                <c:pt idx="1856">
                  <c:v>0.14092204746255901</c:v>
                </c:pt>
                <c:pt idx="1857">
                  <c:v>0.14043233642757499</c:v>
                </c:pt>
                <c:pt idx="1858">
                  <c:v>0.14011177403327399</c:v>
                </c:pt>
                <c:pt idx="1859">
                  <c:v>0.139936452189208</c:v>
                </c:pt>
                <c:pt idx="1860">
                  <c:v>0.139895669756949</c:v>
                </c:pt>
                <c:pt idx="1861">
                  <c:v>0.14002792809686601</c:v>
                </c:pt>
                <c:pt idx="1862">
                  <c:v>0.14025551968804201</c:v>
                </c:pt>
                <c:pt idx="1863">
                  <c:v>0.14065075628645199</c:v>
                </c:pt>
                <c:pt idx="1864">
                  <c:v>0.14108569183397099</c:v>
                </c:pt>
                <c:pt idx="1865">
                  <c:v>0.14163377698881099</c:v>
                </c:pt>
                <c:pt idx="1866">
                  <c:v>0.142218816084552</c:v>
                </c:pt>
                <c:pt idx="1867">
                  <c:v>0.14277443942370999</c:v>
                </c:pt>
                <c:pt idx="1868">
                  <c:v>0.14337481500374899</c:v>
                </c:pt>
                <c:pt idx="1869">
                  <c:v>0.14390423549928399</c:v>
                </c:pt>
                <c:pt idx="1870">
                  <c:v>0.144420188588124</c:v>
                </c:pt>
                <c:pt idx="1871">
                  <c:v>0.14486384982804901</c:v>
                </c:pt>
                <c:pt idx="1872">
                  <c:v>0.14526657124873901</c:v>
                </c:pt>
                <c:pt idx="1873">
                  <c:v>0.14562321260243</c:v>
                </c:pt>
                <c:pt idx="1874">
                  <c:v>0.14593022842459399</c:v>
                </c:pt>
                <c:pt idx="1875">
                  <c:v>0.14618906736530199</c:v>
                </c:pt>
                <c:pt idx="1876">
                  <c:v>0.14640413438203601</c:v>
                </c:pt>
                <c:pt idx="1877">
                  <c:v>0.146572351959222</c:v>
                </c:pt>
                <c:pt idx="1878">
                  <c:v>0.14668577430750299</c:v>
                </c:pt>
                <c:pt idx="1879">
                  <c:v>0.14677802242846599</c:v>
                </c:pt>
                <c:pt idx="1880">
                  <c:v>0.14682612767359099</c:v>
                </c:pt>
                <c:pt idx="1881">
                  <c:v>0.14684061153922001</c:v>
                </c:pt>
                <c:pt idx="1882">
                  <c:v>0.14681960048741499</c:v>
                </c:pt>
                <c:pt idx="1883">
                  <c:v>0.14678833517057699</c:v>
                </c:pt>
                <c:pt idx="1884">
                  <c:v>0.14671526316674499</c:v>
                </c:pt>
                <c:pt idx="1885">
                  <c:v>0.14664519046546501</c:v>
                </c:pt>
                <c:pt idx="1886">
                  <c:v>0.14654945225358401</c:v>
                </c:pt>
                <c:pt idx="1887">
                  <c:v>0.14644885587622899</c:v>
                </c:pt>
                <c:pt idx="1888">
                  <c:v>0.146339556957782</c:v>
                </c:pt>
                <c:pt idx="1889">
                  <c:v>0.14624293724305101</c:v>
                </c:pt>
                <c:pt idx="1890">
                  <c:v>0.14614133477156099</c:v>
                </c:pt>
                <c:pt idx="1891">
                  <c:v>0.14605140246005699</c:v>
                </c:pt>
                <c:pt idx="1892">
                  <c:v>0.14596349729626601</c:v>
                </c:pt>
                <c:pt idx="1893">
                  <c:v>0.14590082321197001</c:v>
                </c:pt>
                <c:pt idx="1894">
                  <c:v>0.14585470285832</c:v>
                </c:pt>
                <c:pt idx="1895">
                  <c:v>0.145814213693747</c:v>
                </c:pt>
                <c:pt idx="1896">
                  <c:v>0.14577514738632399</c:v>
                </c:pt>
                <c:pt idx="1897">
                  <c:v>0.145738069504703</c:v>
                </c:pt>
                <c:pt idx="1898">
                  <c:v>0.14574060054681401</c:v>
                </c:pt>
                <c:pt idx="1899">
                  <c:v>0.14575891477449601</c:v>
                </c:pt>
                <c:pt idx="1900">
                  <c:v>0.145800970095848</c:v>
                </c:pt>
                <c:pt idx="1901">
                  <c:v>0.14587988248078201</c:v>
                </c:pt>
                <c:pt idx="1902">
                  <c:v>0.14594595017117201</c:v>
                </c:pt>
                <c:pt idx="1903">
                  <c:v>0.146007154750808</c:v>
                </c:pt>
                <c:pt idx="1904">
                  <c:v>0.14609210807737</c:v>
                </c:pt>
                <c:pt idx="1905">
                  <c:v>0.146185009273197</c:v>
                </c:pt>
                <c:pt idx="1906">
                  <c:v>0.146302260112632</c:v>
                </c:pt>
                <c:pt idx="1907">
                  <c:v>0.14645570417561399</c:v>
                </c:pt>
                <c:pt idx="1908">
                  <c:v>0.14659460295029</c:v>
                </c:pt>
                <c:pt idx="1909">
                  <c:v>0.14675460678910299</c:v>
                </c:pt>
                <c:pt idx="1910">
                  <c:v>0.14689963661821501</c:v>
                </c:pt>
                <c:pt idx="1911">
                  <c:v>0.14704565212562301</c:v>
                </c:pt>
                <c:pt idx="1912">
                  <c:v>0.1471947780656</c:v>
                </c:pt>
                <c:pt idx="1913">
                  <c:v>0.14733585775385499</c:v>
                </c:pt>
                <c:pt idx="1914">
                  <c:v>0.14746292518347101</c:v>
                </c:pt>
                <c:pt idx="1915">
                  <c:v>0.147589344296917</c:v>
                </c:pt>
                <c:pt idx="1916">
                  <c:v>0.147686101319223</c:v>
                </c:pt>
                <c:pt idx="1917">
                  <c:v>0.14776345332068599</c:v>
                </c:pt>
                <c:pt idx="1918">
                  <c:v>0.14783076053897901</c:v>
                </c:pt>
                <c:pt idx="1919">
                  <c:v>0.14786502348580199</c:v>
                </c:pt>
                <c:pt idx="1920">
                  <c:v>0.14787339367899299</c:v>
                </c:pt>
                <c:pt idx="1921">
                  <c:v>0.147860572522508</c:v>
                </c:pt>
                <c:pt idx="1922">
                  <c:v>0.147835000895017</c:v>
                </c:pt>
                <c:pt idx="1923">
                  <c:v>0.14778358127371199</c:v>
                </c:pt>
                <c:pt idx="1924">
                  <c:v>0.14772245648899099</c:v>
                </c:pt>
                <c:pt idx="1925">
                  <c:v>0.14764777741848001</c:v>
                </c:pt>
                <c:pt idx="1926">
                  <c:v>0.147525695700543</c:v>
                </c:pt>
                <c:pt idx="1927">
                  <c:v>0.147344801925686</c:v>
                </c:pt>
                <c:pt idx="1928">
                  <c:v>0.147142086337746</c:v>
                </c:pt>
                <c:pt idx="1929">
                  <c:v>0.14693662753391801</c:v>
                </c:pt>
                <c:pt idx="1930">
                  <c:v>0.146715158955289</c:v>
                </c:pt>
                <c:pt idx="1931">
                  <c:v>0.146488574618094</c:v>
                </c:pt>
                <c:pt idx="1932">
                  <c:v>0.14626803047289999</c:v>
                </c:pt>
                <c:pt idx="1933">
                  <c:v>0.14602727849269501</c:v>
                </c:pt>
                <c:pt idx="1934">
                  <c:v>0.145753726281178</c:v>
                </c:pt>
                <c:pt idx="1935">
                  <c:v>0.14549511746555099</c:v>
                </c:pt>
                <c:pt idx="1936">
                  <c:v>0.14523424162176601</c:v>
                </c:pt>
                <c:pt idx="1937">
                  <c:v>0.14497418371050599</c:v>
                </c:pt>
                <c:pt idx="1938">
                  <c:v>0.14470082810231999</c:v>
                </c:pt>
                <c:pt idx="1939">
                  <c:v>0.14444942014172699</c:v>
                </c:pt>
                <c:pt idx="1940">
                  <c:v>0.14420629123027101</c:v>
                </c:pt>
                <c:pt idx="1941">
                  <c:v>0.14396465814337001</c:v>
                </c:pt>
                <c:pt idx="1942">
                  <c:v>0.14372216966641199</c:v>
                </c:pt>
                <c:pt idx="1943">
                  <c:v>0.143483767883684</c:v>
                </c:pt>
                <c:pt idx="1944">
                  <c:v>0.14324639760692601</c:v>
                </c:pt>
                <c:pt idx="1945">
                  <c:v>0.14303214059851599</c:v>
                </c:pt>
                <c:pt idx="1946">
                  <c:v>0.14283189154449999</c:v>
                </c:pt>
                <c:pt idx="1947">
                  <c:v>0.14262101920599499</c:v>
                </c:pt>
                <c:pt idx="1948">
                  <c:v>0.142437408686723</c:v>
                </c:pt>
                <c:pt idx="1949">
                  <c:v>0.142234967890603</c:v>
                </c:pt>
                <c:pt idx="1950">
                  <c:v>0.142040372412853</c:v>
                </c:pt>
                <c:pt idx="1951">
                  <c:v>0.141871693657527</c:v>
                </c:pt>
                <c:pt idx="1952">
                  <c:v>0.14171470216698401</c:v>
                </c:pt>
                <c:pt idx="1953">
                  <c:v>0.141543650446848</c:v>
                </c:pt>
                <c:pt idx="1954">
                  <c:v>0.14137167007311999</c:v>
                </c:pt>
                <c:pt idx="1955">
                  <c:v>0.141208946844885</c:v>
                </c:pt>
                <c:pt idx="1956">
                  <c:v>0.14105686756365701</c:v>
                </c:pt>
                <c:pt idx="1957">
                  <c:v>0.14090575436403999</c:v>
                </c:pt>
                <c:pt idx="1958">
                  <c:v>0.140755890182205</c:v>
                </c:pt>
                <c:pt idx="1959">
                  <c:v>0.140609011309239</c:v>
                </c:pt>
                <c:pt idx="1960">
                  <c:v>0.14047952475626899</c:v>
                </c:pt>
                <c:pt idx="1961">
                  <c:v>0.14036764347921399</c:v>
                </c:pt>
                <c:pt idx="1962">
                  <c:v>0.140247960277225</c:v>
                </c:pt>
                <c:pt idx="1963">
                  <c:v>0.140155646984853</c:v>
                </c:pt>
                <c:pt idx="1964">
                  <c:v>0.14008946885871401</c:v>
                </c:pt>
                <c:pt idx="1965">
                  <c:v>0.14001736884091501</c:v>
                </c:pt>
                <c:pt idx="1966">
                  <c:v>0.139926304168592</c:v>
                </c:pt>
                <c:pt idx="1967">
                  <c:v>0.13983153577052199</c:v>
                </c:pt>
                <c:pt idx="1968">
                  <c:v>0.13968099298864001</c:v>
                </c:pt>
                <c:pt idx="1969">
                  <c:v>0.13951196783904099</c:v>
                </c:pt>
                <c:pt idx="1970">
                  <c:v>0.13936671847854801</c:v>
                </c:pt>
                <c:pt idx="1971">
                  <c:v>0.13920526349328699</c:v>
                </c:pt>
                <c:pt idx="1972">
                  <c:v>0.13904217168274499</c:v>
                </c:pt>
                <c:pt idx="1973">
                  <c:v>0.138892235338576</c:v>
                </c:pt>
                <c:pt idx="1974">
                  <c:v>0.138685359917501</c:v>
                </c:pt>
                <c:pt idx="1975">
                  <c:v>0.13849513195378199</c:v>
                </c:pt>
                <c:pt idx="1976">
                  <c:v>0.138328348453779</c:v>
                </c:pt>
                <c:pt idx="1977">
                  <c:v>0.138139658783271</c:v>
                </c:pt>
                <c:pt idx="1978">
                  <c:v>0.137953851755203</c:v>
                </c:pt>
                <c:pt idx="1979">
                  <c:v>0.137757386585979</c:v>
                </c:pt>
                <c:pt idx="1980">
                  <c:v>0.13752129562555901</c:v>
                </c:pt>
                <c:pt idx="1981">
                  <c:v>0.137264841209428</c:v>
                </c:pt>
                <c:pt idx="1982">
                  <c:v>0.13702498052209999</c:v>
                </c:pt>
                <c:pt idx="1983">
                  <c:v>0.136738665860792</c:v>
                </c:pt>
                <c:pt idx="1984">
                  <c:v>0.13645013166640099</c:v>
                </c:pt>
                <c:pt idx="1985">
                  <c:v>0.136177541112671</c:v>
                </c:pt>
                <c:pt idx="1986">
                  <c:v>0.13584462014339699</c:v>
                </c:pt>
                <c:pt idx="1987">
                  <c:v>0.13552292815693501</c:v>
                </c:pt>
                <c:pt idx="1988">
                  <c:v>0.135257889941303</c:v>
                </c:pt>
                <c:pt idx="1989">
                  <c:v>0.13495306663426301</c:v>
                </c:pt>
                <c:pt idx="1990">
                  <c:v>0.13461987087362901</c:v>
                </c:pt>
                <c:pt idx="1991">
                  <c:v>0.134280690932122</c:v>
                </c:pt>
                <c:pt idx="1992">
                  <c:v>0.13388848300718201</c:v>
                </c:pt>
                <c:pt idx="1993">
                  <c:v>0.133487485087914</c:v>
                </c:pt>
                <c:pt idx="1994">
                  <c:v>0.13311692781364101</c:v>
                </c:pt>
                <c:pt idx="1995">
                  <c:v>0.13279819775322599</c:v>
                </c:pt>
                <c:pt idx="1996">
                  <c:v>0.132470527631256</c:v>
                </c:pt>
                <c:pt idx="1997">
                  <c:v>0.13219766862645899</c:v>
                </c:pt>
                <c:pt idx="1998">
                  <c:v>0.13189844929842301</c:v>
                </c:pt>
                <c:pt idx="1999">
                  <c:v>0.13157163721373899</c:v>
                </c:pt>
                <c:pt idx="2000">
                  <c:v>0.13127586547449399</c:v>
                </c:pt>
                <c:pt idx="2001">
                  <c:v>0.130993688476953</c:v>
                </c:pt>
                <c:pt idx="2002">
                  <c:v>0.13072231628242201</c:v>
                </c:pt>
                <c:pt idx="2003">
                  <c:v>0.13049204189060501</c:v>
                </c:pt>
                <c:pt idx="2004">
                  <c:v>0.13023426273188601</c:v>
                </c:pt>
                <c:pt idx="2005">
                  <c:v>0.12996802708504099</c:v>
                </c:pt>
                <c:pt idx="2006">
                  <c:v>0.12971465877028199</c:v>
                </c:pt>
                <c:pt idx="2007">
                  <c:v>0.12948161968431701</c:v>
                </c:pt>
                <c:pt idx="2008">
                  <c:v>0.129247758551681</c:v>
                </c:pt>
                <c:pt idx="2009">
                  <c:v>0.12902132220100901</c:v>
                </c:pt>
                <c:pt idx="2010">
                  <c:v>0.12883312870665001</c:v>
                </c:pt>
                <c:pt idx="2011">
                  <c:v>0.12865070490111299</c:v>
                </c:pt>
                <c:pt idx="2012">
                  <c:v>0.128476017012537</c:v>
                </c:pt>
                <c:pt idx="2013">
                  <c:v>0.12835582896623501</c:v>
                </c:pt>
                <c:pt idx="2014">
                  <c:v>0.12814994262923399</c:v>
                </c:pt>
                <c:pt idx="2015">
                  <c:v>0.12790734433607401</c:v>
                </c:pt>
                <c:pt idx="2016">
                  <c:v>0.127665361826826</c:v>
                </c:pt>
                <c:pt idx="2017">
                  <c:v>0.127367231090983</c:v>
                </c:pt>
                <c:pt idx="2018">
                  <c:v>0.127098819329867</c:v>
                </c:pt>
                <c:pt idx="2019">
                  <c:v>0.126850055524587</c:v>
                </c:pt>
                <c:pt idx="2020">
                  <c:v>0.12660181355056699</c:v>
                </c:pt>
                <c:pt idx="2021">
                  <c:v>0.12639211898592401</c:v>
                </c:pt>
                <c:pt idx="2022">
                  <c:v>0.12608503700002199</c:v>
                </c:pt>
                <c:pt idx="2023">
                  <c:v>0.12576338338543699</c:v>
                </c:pt>
                <c:pt idx="2024">
                  <c:v>0.12543299310653</c:v>
                </c:pt>
                <c:pt idx="2025">
                  <c:v>0.12503709230266299</c:v>
                </c:pt>
                <c:pt idx="2026">
                  <c:v>0.12470228089452701</c:v>
                </c:pt>
                <c:pt idx="2027">
                  <c:v>0.124362253925591</c:v>
                </c:pt>
                <c:pt idx="2028">
                  <c:v>0.124092005406242</c:v>
                </c:pt>
                <c:pt idx="2029">
                  <c:v>0.123905661072002</c:v>
                </c:pt>
                <c:pt idx="2030">
                  <c:v>0.123692342195483</c:v>
                </c:pt>
                <c:pt idx="2031">
                  <c:v>0.12354988088796</c:v>
                </c:pt>
                <c:pt idx="2032">
                  <c:v>0.123341931072043</c:v>
                </c:pt>
                <c:pt idx="2033">
                  <c:v>0.123066559421392</c:v>
                </c:pt>
                <c:pt idx="2034">
                  <c:v>0.122799973635838</c:v>
                </c:pt>
                <c:pt idx="2035">
                  <c:v>0.12249136587255401</c:v>
                </c:pt>
                <c:pt idx="2036">
                  <c:v>0.12226109635566799</c:v>
                </c:pt>
                <c:pt idx="2037">
                  <c:v>0.122083601775513</c:v>
                </c:pt>
                <c:pt idx="2038">
                  <c:v>0.121920226738468</c:v>
                </c:pt>
                <c:pt idx="2039">
                  <c:v>0.121866123396423</c:v>
                </c:pt>
                <c:pt idx="2040">
                  <c:v>0.12176148234714999</c:v>
                </c:pt>
                <c:pt idx="2041">
                  <c:v>0.12167441436569899</c:v>
                </c:pt>
                <c:pt idx="2042">
                  <c:v>0.12156079922997801</c:v>
                </c:pt>
                <c:pt idx="2043">
                  <c:v>0.121441977138596</c:v>
                </c:pt>
                <c:pt idx="2044">
                  <c:v>0.12130768296458801</c:v>
                </c:pt>
                <c:pt idx="2045">
                  <c:v>0.12111034353413599</c:v>
                </c:pt>
                <c:pt idx="2046">
                  <c:v>0.120964905467568</c:v>
                </c:pt>
                <c:pt idx="2047">
                  <c:v>0.120801851054503</c:v>
                </c:pt>
                <c:pt idx="2048">
                  <c:v>0.120681476305994</c:v>
                </c:pt>
                <c:pt idx="2049">
                  <c:v>0.12067308734931299</c:v>
                </c:pt>
                <c:pt idx="2050">
                  <c:v>0.120572730770935</c:v>
                </c:pt>
                <c:pt idx="2051">
                  <c:v>0.12044953080707101</c:v>
                </c:pt>
                <c:pt idx="2052">
                  <c:v>0.12026246079668999</c:v>
                </c:pt>
                <c:pt idx="2053">
                  <c:v>0.119916571003331</c:v>
                </c:pt>
                <c:pt idx="2054">
                  <c:v>0.119646532552091</c:v>
                </c:pt>
                <c:pt idx="2055">
                  <c:v>0.11941127039815499</c:v>
                </c:pt>
                <c:pt idx="2056">
                  <c:v>0.11920305294017899</c:v>
                </c:pt>
                <c:pt idx="2057">
                  <c:v>0.11907289367325299</c:v>
                </c:pt>
                <c:pt idx="2058">
                  <c:v>0.118858643574088</c:v>
                </c:pt>
                <c:pt idx="2059">
                  <c:v>0.118570525014464</c:v>
                </c:pt>
                <c:pt idx="2060">
                  <c:v>0.11833320198604599</c:v>
                </c:pt>
                <c:pt idx="2061">
                  <c:v>0.118095377040838</c:v>
                </c:pt>
                <c:pt idx="2062">
                  <c:v>0.11787746797835</c:v>
                </c:pt>
                <c:pt idx="2063">
                  <c:v>0.117777720270114</c:v>
                </c:pt>
                <c:pt idx="2064">
                  <c:v>0.11753436453928399</c:v>
                </c:pt>
                <c:pt idx="2065">
                  <c:v>0.11723574525762399</c:v>
                </c:pt>
                <c:pt idx="2066">
                  <c:v>0.116891521254891</c:v>
                </c:pt>
                <c:pt idx="2067">
                  <c:v>0.116381096894941</c:v>
                </c:pt>
                <c:pt idx="2068">
                  <c:v>0.115986907965517</c:v>
                </c:pt>
                <c:pt idx="2069">
                  <c:v>0.115636397328851</c:v>
                </c:pt>
                <c:pt idx="2070">
                  <c:v>0.11526921642271599</c:v>
                </c:pt>
                <c:pt idx="2071">
                  <c:v>0.115019348690042</c:v>
                </c:pt>
                <c:pt idx="2072">
                  <c:v>0.114714377101323</c:v>
                </c:pt>
                <c:pt idx="2073">
                  <c:v>0.114360584160245</c:v>
                </c:pt>
                <c:pt idx="2074">
                  <c:v>0.113964300099949</c:v>
                </c:pt>
                <c:pt idx="2075">
                  <c:v>0.113528757723815</c:v>
                </c:pt>
                <c:pt idx="2076">
                  <c:v>0.113124895636909</c:v>
                </c:pt>
                <c:pt idx="2077">
                  <c:v>0.112921852073052</c:v>
                </c:pt>
                <c:pt idx="2078">
                  <c:v>0.11278541263163799</c:v>
                </c:pt>
                <c:pt idx="2079">
                  <c:v>0.112612527793652</c:v>
                </c:pt>
                <c:pt idx="2080">
                  <c:v>0.112392705989129</c:v>
                </c:pt>
                <c:pt idx="2081">
                  <c:v>0.11199938301323201</c:v>
                </c:pt>
                <c:pt idx="2082">
                  <c:v>0.111558456228253</c:v>
                </c:pt>
                <c:pt idx="2083">
                  <c:v>0.111082973072143</c:v>
                </c:pt>
                <c:pt idx="2084">
                  <c:v>0.110671099413199</c:v>
                </c:pt>
                <c:pt idx="2085">
                  <c:v>0.110280885055959</c:v>
                </c:pt>
                <c:pt idx="2086">
                  <c:v>0.109853671049922</c:v>
                </c:pt>
                <c:pt idx="2087">
                  <c:v>0.109546785074371</c:v>
                </c:pt>
                <c:pt idx="2088">
                  <c:v>0.10920275488116001</c:v>
                </c:pt>
                <c:pt idx="2089">
                  <c:v>0.10885844201811</c:v>
                </c:pt>
                <c:pt idx="2090">
                  <c:v>0.10861362358095</c:v>
                </c:pt>
                <c:pt idx="2091">
                  <c:v>0.10832702544021799</c:v>
                </c:pt>
                <c:pt idx="2092">
                  <c:v>0.108158511416135</c:v>
                </c:pt>
                <c:pt idx="2093">
                  <c:v>0.107915753516858</c:v>
                </c:pt>
                <c:pt idx="2094">
                  <c:v>0.107584312650123</c:v>
                </c:pt>
                <c:pt idx="2095">
                  <c:v>0.107219385821045</c:v>
                </c:pt>
                <c:pt idx="2096">
                  <c:v>0.10676818300935199</c:v>
                </c:pt>
                <c:pt idx="2097">
                  <c:v>0.106312210813159</c:v>
                </c:pt>
                <c:pt idx="2098">
                  <c:v>0.105969601553752</c:v>
                </c:pt>
                <c:pt idx="2099">
                  <c:v>0.105600512476795</c:v>
                </c:pt>
              </c:numCache>
            </c:numRef>
          </c:yVal>
          <c:smooth val="1"/>
          <c:extLst>
            <c:ext xmlns:c16="http://schemas.microsoft.com/office/drawing/2014/chart" uri="{C3380CC4-5D6E-409C-BE32-E72D297353CC}">
              <c16:uniqueId val="{0000000D-0B7D-0741-AC4D-857EB043BEB4}"/>
            </c:ext>
          </c:extLst>
        </c:ser>
        <c:ser>
          <c:idx val="13"/>
          <c:order val="13"/>
          <c:tx>
            <c:strRef>
              <c:f>DEA_All_Sites_Ref!$A$94</c:f>
              <c:strCache>
                <c:ptCount val="1"/>
                <c:pt idx="0">
                  <c:v>2018_04_05_lkg</c:v>
                </c:pt>
              </c:strCache>
            </c:strRef>
          </c:tx>
          <c:spPr>
            <a:ln w="19050" cap="rnd">
              <a:solidFill>
                <a:schemeClr val="bg2">
                  <a:lumMod val="50000"/>
                </a:schemeClr>
              </a:solidFill>
              <a:round/>
            </a:ln>
            <a:effectLst/>
          </c:spPr>
          <c:marker>
            <c:symbol val="none"/>
          </c:marker>
          <c:xVal>
            <c:numRef>
              <c:f>DEA_All_Sites_Ref!$B$93:$CDT$93</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DEA_All_Sites_Ref!$B$94:$CDT$94</c:f>
              <c:numCache>
                <c:formatCode>0.00E+00</c:formatCode>
                <c:ptCount val="2151"/>
                <c:pt idx="0">
                  <c:v>5.5258775672503598E-2</c:v>
                </c:pt>
                <c:pt idx="1">
                  <c:v>5.5739854307071998E-2</c:v>
                </c:pt>
                <c:pt idx="2">
                  <c:v>5.6387507167372203E-2</c:v>
                </c:pt>
                <c:pt idx="3">
                  <c:v>5.6976647150719699E-2</c:v>
                </c:pt>
                <c:pt idx="4">
                  <c:v>5.6692068418983901E-2</c:v>
                </c:pt>
                <c:pt idx="5">
                  <c:v>5.71212100241245E-2</c:v>
                </c:pt>
                <c:pt idx="6">
                  <c:v>5.7457008200265801E-2</c:v>
                </c:pt>
                <c:pt idx="7">
                  <c:v>5.7875154993975698E-2</c:v>
                </c:pt>
                <c:pt idx="8">
                  <c:v>5.84058243402482E-2</c:v>
                </c:pt>
                <c:pt idx="9">
                  <c:v>5.8820065481339598E-2</c:v>
                </c:pt>
                <c:pt idx="10">
                  <c:v>5.9031708500470598E-2</c:v>
                </c:pt>
                <c:pt idx="11">
                  <c:v>5.92500542788858E-2</c:v>
                </c:pt>
                <c:pt idx="12">
                  <c:v>5.9437753887383697E-2</c:v>
                </c:pt>
                <c:pt idx="13">
                  <c:v>5.9642380434070698E-2</c:v>
                </c:pt>
                <c:pt idx="14">
                  <c:v>5.9699048875339097E-2</c:v>
                </c:pt>
                <c:pt idx="15">
                  <c:v>5.987011536063E-2</c:v>
                </c:pt>
                <c:pt idx="16">
                  <c:v>6.0214137156246801E-2</c:v>
                </c:pt>
                <c:pt idx="17">
                  <c:v>6.0405116263603502E-2</c:v>
                </c:pt>
                <c:pt idx="18">
                  <c:v>6.0570071954490497E-2</c:v>
                </c:pt>
                <c:pt idx="19">
                  <c:v>6.07531472518524E-2</c:v>
                </c:pt>
                <c:pt idx="20">
                  <c:v>6.1122437835390599E-2</c:v>
                </c:pt>
                <c:pt idx="21">
                  <c:v>6.1511659695876103E-2</c:v>
                </c:pt>
                <c:pt idx="22">
                  <c:v>6.1864665758586602E-2</c:v>
                </c:pt>
                <c:pt idx="23">
                  <c:v>6.2160983066144801E-2</c:v>
                </c:pt>
                <c:pt idx="24">
                  <c:v>6.2351367035207099E-2</c:v>
                </c:pt>
                <c:pt idx="25">
                  <c:v>6.2571252085988099E-2</c:v>
                </c:pt>
                <c:pt idx="26">
                  <c:v>6.2875721481666799E-2</c:v>
                </c:pt>
                <c:pt idx="27">
                  <c:v>6.3212654844273006E-2</c:v>
                </c:pt>
                <c:pt idx="28">
                  <c:v>6.3658842548221697E-2</c:v>
                </c:pt>
                <c:pt idx="29">
                  <c:v>6.3894067537095603E-2</c:v>
                </c:pt>
                <c:pt idx="30">
                  <c:v>6.4228365586873698E-2</c:v>
                </c:pt>
                <c:pt idx="31">
                  <c:v>6.4727490179308303E-2</c:v>
                </c:pt>
                <c:pt idx="32">
                  <c:v>6.4946786902687403E-2</c:v>
                </c:pt>
                <c:pt idx="33">
                  <c:v>6.5343604195071597E-2</c:v>
                </c:pt>
                <c:pt idx="34">
                  <c:v>6.5780184870424294E-2</c:v>
                </c:pt>
                <c:pt idx="35">
                  <c:v>6.6251506929374301E-2</c:v>
                </c:pt>
                <c:pt idx="36">
                  <c:v>6.6685768863247702E-2</c:v>
                </c:pt>
                <c:pt idx="37">
                  <c:v>6.7002821693703501E-2</c:v>
                </c:pt>
                <c:pt idx="38">
                  <c:v>6.7368539340512207E-2</c:v>
                </c:pt>
                <c:pt idx="39">
                  <c:v>6.7671382263009797E-2</c:v>
                </c:pt>
                <c:pt idx="40">
                  <c:v>6.8022712421968098E-2</c:v>
                </c:pt>
                <c:pt idx="41">
                  <c:v>6.8376785463113501E-2</c:v>
                </c:pt>
                <c:pt idx="42">
                  <c:v>6.8788291036119706E-2</c:v>
                </c:pt>
                <c:pt idx="43">
                  <c:v>6.9191826256241706E-2</c:v>
                </c:pt>
                <c:pt idx="44">
                  <c:v>6.94980605577451E-2</c:v>
                </c:pt>
                <c:pt idx="45">
                  <c:v>6.9741711205542803E-2</c:v>
                </c:pt>
                <c:pt idx="46">
                  <c:v>6.9984310408383404E-2</c:v>
                </c:pt>
                <c:pt idx="47">
                  <c:v>7.0294523714760804E-2</c:v>
                </c:pt>
                <c:pt idx="48">
                  <c:v>7.0604829851158998E-2</c:v>
                </c:pt>
                <c:pt idx="49">
                  <c:v>7.0860559243248397E-2</c:v>
                </c:pt>
                <c:pt idx="50">
                  <c:v>7.1035999086714194E-2</c:v>
                </c:pt>
                <c:pt idx="51">
                  <c:v>7.12489131641941E-2</c:v>
                </c:pt>
                <c:pt idx="52">
                  <c:v>7.1436009669196499E-2</c:v>
                </c:pt>
                <c:pt idx="53">
                  <c:v>7.1669378874398698E-2</c:v>
                </c:pt>
                <c:pt idx="54">
                  <c:v>7.1890636531252203E-2</c:v>
                </c:pt>
                <c:pt idx="55">
                  <c:v>7.2147867911659502E-2</c:v>
                </c:pt>
                <c:pt idx="56">
                  <c:v>7.2354130288437804E-2</c:v>
                </c:pt>
                <c:pt idx="57">
                  <c:v>7.2595844922464597E-2</c:v>
                </c:pt>
                <c:pt idx="58">
                  <c:v>7.2897074754141394E-2</c:v>
                </c:pt>
                <c:pt idx="59">
                  <c:v>7.3130517644004606E-2</c:v>
                </c:pt>
                <c:pt idx="60">
                  <c:v>7.33913332309577E-2</c:v>
                </c:pt>
                <c:pt idx="61">
                  <c:v>7.3709455874551993E-2</c:v>
                </c:pt>
                <c:pt idx="62">
                  <c:v>7.3989644086948803E-2</c:v>
                </c:pt>
                <c:pt idx="63">
                  <c:v>7.42107732564148E-2</c:v>
                </c:pt>
                <c:pt idx="64">
                  <c:v>7.4421872139367698E-2</c:v>
                </c:pt>
                <c:pt idx="65">
                  <c:v>7.4719224202429393E-2</c:v>
                </c:pt>
                <c:pt idx="66">
                  <c:v>7.4982894943601705E-2</c:v>
                </c:pt>
                <c:pt idx="67">
                  <c:v>7.5253537655549596E-2</c:v>
                </c:pt>
                <c:pt idx="68">
                  <c:v>7.5515154256639905E-2</c:v>
                </c:pt>
                <c:pt idx="69">
                  <c:v>7.5735336900917105E-2</c:v>
                </c:pt>
                <c:pt idx="70">
                  <c:v>7.6000302608167203E-2</c:v>
                </c:pt>
                <c:pt idx="71">
                  <c:v>7.6265721855709401E-2</c:v>
                </c:pt>
                <c:pt idx="72">
                  <c:v>7.6494109204053307E-2</c:v>
                </c:pt>
                <c:pt idx="73">
                  <c:v>7.6767670536140406E-2</c:v>
                </c:pt>
                <c:pt idx="74">
                  <c:v>7.7065820770812393E-2</c:v>
                </c:pt>
                <c:pt idx="75">
                  <c:v>7.7313343546758395E-2</c:v>
                </c:pt>
                <c:pt idx="76">
                  <c:v>7.7581220704676407E-2</c:v>
                </c:pt>
                <c:pt idx="77">
                  <c:v>7.7872389816484602E-2</c:v>
                </c:pt>
                <c:pt idx="78">
                  <c:v>7.8133353351968804E-2</c:v>
                </c:pt>
                <c:pt idx="79">
                  <c:v>7.8389309650180497E-2</c:v>
                </c:pt>
                <c:pt idx="80">
                  <c:v>7.8644920405190499E-2</c:v>
                </c:pt>
                <c:pt idx="81">
                  <c:v>7.8930105034057493E-2</c:v>
                </c:pt>
                <c:pt idx="82">
                  <c:v>7.9210714007334801E-2</c:v>
                </c:pt>
                <c:pt idx="83">
                  <c:v>7.9479059286843901E-2</c:v>
                </c:pt>
                <c:pt idx="84">
                  <c:v>7.9713987511865203E-2</c:v>
                </c:pt>
                <c:pt idx="85">
                  <c:v>7.9880367009129497E-2</c:v>
                </c:pt>
                <c:pt idx="86">
                  <c:v>8.0087721825195496E-2</c:v>
                </c:pt>
                <c:pt idx="87">
                  <c:v>8.0282985902611195E-2</c:v>
                </c:pt>
                <c:pt idx="88">
                  <c:v>8.0513354984866697E-2</c:v>
                </c:pt>
                <c:pt idx="89">
                  <c:v>8.0743299500540794E-2</c:v>
                </c:pt>
                <c:pt idx="90">
                  <c:v>8.0969408317508498E-2</c:v>
                </c:pt>
                <c:pt idx="91">
                  <c:v>8.11800191023761E-2</c:v>
                </c:pt>
                <c:pt idx="92">
                  <c:v>8.13966337151458E-2</c:v>
                </c:pt>
                <c:pt idx="93">
                  <c:v>8.1584105458972794E-2</c:v>
                </c:pt>
                <c:pt idx="94">
                  <c:v>8.1795944389351893E-2</c:v>
                </c:pt>
                <c:pt idx="95">
                  <c:v>8.20155940296972E-2</c:v>
                </c:pt>
                <c:pt idx="96">
                  <c:v>8.2235907541599901E-2</c:v>
                </c:pt>
                <c:pt idx="97">
                  <c:v>8.2448045758838795E-2</c:v>
                </c:pt>
                <c:pt idx="98">
                  <c:v>8.2683733839681903E-2</c:v>
                </c:pt>
                <c:pt idx="99">
                  <c:v>8.2927120237259497E-2</c:v>
                </c:pt>
                <c:pt idx="100">
                  <c:v>8.3153994218623906E-2</c:v>
                </c:pt>
                <c:pt idx="101">
                  <c:v>8.3409721764821906E-2</c:v>
                </c:pt>
                <c:pt idx="102">
                  <c:v>8.36816291343076E-2</c:v>
                </c:pt>
                <c:pt idx="103">
                  <c:v>8.3945148493728E-2</c:v>
                </c:pt>
                <c:pt idx="104">
                  <c:v>8.4215570426898603E-2</c:v>
                </c:pt>
                <c:pt idx="105">
                  <c:v>8.4480828401077304E-2</c:v>
                </c:pt>
                <c:pt idx="106">
                  <c:v>8.4744701408825895E-2</c:v>
                </c:pt>
                <c:pt idx="107">
                  <c:v>8.50186873226077E-2</c:v>
                </c:pt>
                <c:pt idx="108">
                  <c:v>8.5274595943088005E-2</c:v>
                </c:pt>
                <c:pt idx="109">
                  <c:v>8.5516082617617104E-2</c:v>
                </c:pt>
                <c:pt idx="110">
                  <c:v>8.5743367856712396E-2</c:v>
                </c:pt>
                <c:pt idx="111">
                  <c:v>8.5985281120160101E-2</c:v>
                </c:pt>
                <c:pt idx="112">
                  <c:v>8.6211739045470803E-2</c:v>
                </c:pt>
                <c:pt idx="113">
                  <c:v>8.6406009458325203E-2</c:v>
                </c:pt>
                <c:pt idx="114">
                  <c:v>8.6600024625517594E-2</c:v>
                </c:pt>
                <c:pt idx="115">
                  <c:v>8.6774139193462094E-2</c:v>
                </c:pt>
                <c:pt idx="116">
                  <c:v>8.6968347922289704E-2</c:v>
                </c:pt>
                <c:pt idx="117">
                  <c:v>8.7162296841397605E-2</c:v>
                </c:pt>
                <c:pt idx="118">
                  <c:v>8.7347436245629295E-2</c:v>
                </c:pt>
                <c:pt idx="119">
                  <c:v>8.7540078807406496E-2</c:v>
                </c:pt>
                <c:pt idx="120">
                  <c:v>8.7722477637684093E-2</c:v>
                </c:pt>
                <c:pt idx="121">
                  <c:v>8.7887934316263905E-2</c:v>
                </c:pt>
                <c:pt idx="122">
                  <c:v>8.8034352496683399E-2</c:v>
                </c:pt>
                <c:pt idx="123">
                  <c:v>8.8198215329760493E-2</c:v>
                </c:pt>
                <c:pt idx="124">
                  <c:v>8.8358691354939206E-2</c:v>
                </c:pt>
                <c:pt idx="125">
                  <c:v>8.8517887052498301E-2</c:v>
                </c:pt>
                <c:pt idx="126">
                  <c:v>8.8665616050626103E-2</c:v>
                </c:pt>
                <c:pt idx="127">
                  <c:v>8.8825489022070298E-2</c:v>
                </c:pt>
                <c:pt idx="128">
                  <c:v>8.8983368625862203E-2</c:v>
                </c:pt>
                <c:pt idx="129">
                  <c:v>8.9140391992033705E-2</c:v>
                </c:pt>
                <c:pt idx="130">
                  <c:v>8.9306869448435397E-2</c:v>
                </c:pt>
                <c:pt idx="131">
                  <c:v>8.9462040273215401E-2</c:v>
                </c:pt>
                <c:pt idx="132">
                  <c:v>8.9621552196480894E-2</c:v>
                </c:pt>
                <c:pt idx="133">
                  <c:v>8.9769863755911797E-2</c:v>
                </c:pt>
                <c:pt idx="134">
                  <c:v>8.9941206620078804E-2</c:v>
                </c:pt>
                <c:pt idx="135">
                  <c:v>9.0119367516075605E-2</c:v>
                </c:pt>
                <c:pt idx="136">
                  <c:v>9.0296749202620694E-2</c:v>
                </c:pt>
                <c:pt idx="137">
                  <c:v>9.0489540926149803E-2</c:v>
                </c:pt>
                <c:pt idx="138">
                  <c:v>9.0650281454611903E-2</c:v>
                </c:pt>
                <c:pt idx="139">
                  <c:v>9.08048983670523E-2</c:v>
                </c:pt>
                <c:pt idx="140">
                  <c:v>9.0957059141004604E-2</c:v>
                </c:pt>
                <c:pt idx="141">
                  <c:v>9.1101919909803E-2</c:v>
                </c:pt>
                <c:pt idx="142">
                  <c:v>9.1248502408495996E-2</c:v>
                </c:pt>
                <c:pt idx="143">
                  <c:v>9.1411681714810303E-2</c:v>
                </c:pt>
                <c:pt idx="144">
                  <c:v>9.1570920914598702E-2</c:v>
                </c:pt>
                <c:pt idx="145">
                  <c:v>9.1714174985168095E-2</c:v>
                </c:pt>
                <c:pt idx="146">
                  <c:v>9.1861071963684496E-2</c:v>
                </c:pt>
                <c:pt idx="147">
                  <c:v>9.20147288609445E-2</c:v>
                </c:pt>
                <c:pt idx="148">
                  <c:v>9.2180914865963401E-2</c:v>
                </c:pt>
                <c:pt idx="149">
                  <c:v>9.23579377080056E-2</c:v>
                </c:pt>
                <c:pt idx="150">
                  <c:v>9.2533785921482398E-2</c:v>
                </c:pt>
                <c:pt idx="151">
                  <c:v>9.2700266890282504E-2</c:v>
                </c:pt>
                <c:pt idx="152">
                  <c:v>9.2863083237716901E-2</c:v>
                </c:pt>
                <c:pt idx="153">
                  <c:v>9.3017828436624705E-2</c:v>
                </c:pt>
                <c:pt idx="154">
                  <c:v>9.3178928741714295E-2</c:v>
                </c:pt>
                <c:pt idx="155">
                  <c:v>9.3328869504937295E-2</c:v>
                </c:pt>
                <c:pt idx="156">
                  <c:v>9.3481085249813495E-2</c:v>
                </c:pt>
                <c:pt idx="157">
                  <c:v>9.3657199516821998E-2</c:v>
                </c:pt>
                <c:pt idx="158">
                  <c:v>9.3826052754434702E-2</c:v>
                </c:pt>
                <c:pt idx="159">
                  <c:v>9.3999026345957901E-2</c:v>
                </c:pt>
                <c:pt idx="160">
                  <c:v>9.4175021194543296E-2</c:v>
                </c:pt>
                <c:pt idx="161">
                  <c:v>9.4347100390048094E-2</c:v>
                </c:pt>
                <c:pt idx="162">
                  <c:v>9.4505220932451298E-2</c:v>
                </c:pt>
                <c:pt idx="163">
                  <c:v>9.4663856416104197E-2</c:v>
                </c:pt>
                <c:pt idx="164">
                  <c:v>9.4852563745709703E-2</c:v>
                </c:pt>
                <c:pt idx="165">
                  <c:v>9.5037280262888005E-2</c:v>
                </c:pt>
                <c:pt idx="166">
                  <c:v>9.5216641200722499E-2</c:v>
                </c:pt>
                <c:pt idx="167">
                  <c:v>9.5401822643569001E-2</c:v>
                </c:pt>
                <c:pt idx="168">
                  <c:v>9.5574427693188302E-2</c:v>
                </c:pt>
                <c:pt idx="169">
                  <c:v>9.5750451601719494E-2</c:v>
                </c:pt>
                <c:pt idx="170">
                  <c:v>9.59111555823942E-2</c:v>
                </c:pt>
                <c:pt idx="171">
                  <c:v>9.6059927041780499E-2</c:v>
                </c:pt>
                <c:pt idx="172">
                  <c:v>9.62186678862854E-2</c:v>
                </c:pt>
                <c:pt idx="173">
                  <c:v>9.6380333025597398E-2</c:v>
                </c:pt>
                <c:pt idx="174">
                  <c:v>9.6538044933415598E-2</c:v>
                </c:pt>
                <c:pt idx="175">
                  <c:v>9.6708137651437598E-2</c:v>
                </c:pt>
                <c:pt idx="176">
                  <c:v>9.6899774657672105E-2</c:v>
                </c:pt>
                <c:pt idx="177">
                  <c:v>9.7083401241436496E-2</c:v>
                </c:pt>
                <c:pt idx="178">
                  <c:v>9.72547278145343E-2</c:v>
                </c:pt>
                <c:pt idx="179">
                  <c:v>9.7403167152595699E-2</c:v>
                </c:pt>
                <c:pt idx="180">
                  <c:v>9.7557796447460904E-2</c:v>
                </c:pt>
                <c:pt idx="181">
                  <c:v>9.7731363448554404E-2</c:v>
                </c:pt>
                <c:pt idx="182">
                  <c:v>9.7894445197128394E-2</c:v>
                </c:pt>
                <c:pt idx="183">
                  <c:v>9.8056991306180799E-2</c:v>
                </c:pt>
                <c:pt idx="184">
                  <c:v>9.8219632787343705E-2</c:v>
                </c:pt>
                <c:pt idx="185">
                  <c:v>9.8381438499644702E-2</c:v>
                </c:pt>
                <c:pt idx="186">
                  <c:v>9.8534994610455603E-2</c:v>
                </c:pt>
                <c:pt idx="187">
                  <c:v>9.8695029284962599E-2</c:v>
                </c:pt>
                <c:pt idx="188">
                  <c:v>9.8859763055953495E-2</c:v>
                </c:pt>
                <c:pt idx="189">
                  <c:v>9.9014535965973302E-2</c:v>
                </c:pt>
                <c:pt idx="190">
                  <c:v>9.9168074144049004E-2</c:v>
                </c:pt>
                <c:pt idx="191">
                  <c:v>9.9319478444385198E-2</c:v>
                </c:pt>
                <c:pt idx="192">
                  <c:v>9.9465455985899204E-2</c:v>
                </c:pt>
                <c:pt idx="193">
                  <c:v>9.96119541694023E-2</c:v>
                </c:pt>
                <c:pt idx="194">
                  <c:v>9.9745918732448202E-2</c:v>
                </c:pt>
                <c:pt idx="195">
                  <c:v>9.9887201664683095E-2</c:v>
                </c:pt>
                <c:pt idx="196">
                  <c:v>0.10002841379685599</c:v>
                </c:pt>
                <c:pt idx="197">
                  <c:v>0.100166355054905</c:v>
                </c:pt>
                <c:pt idx="198">
                  <c:v>0.10029824753816</c:v>
                </c:pt>
                <c:pt idx="199">
                  <c:v>0.100432091665509</c:v>
                </c:pt>
                <c:pt idx="200">
                  <c:v>0.100565067069473</c:v>
                </c:pt>
                <c:pt idx="201">
                  <c:v>0.100704717083515</c:v>
                </c:pt>
                <c:pt idx="202">
                  <c:v>0.100840675220861</c:v>
                </c:pt>
                <c:pt idx="203">
                  <c:v>0.100962579243741</c:v>
                </c:pt>
                <c:pt idx="204">
                  <c:v>0.101083500651641</c:v>
                </c:pt>
                <c:pt idx="205">
                  <c:v>0.10121089578160999</c:v>
                </c:pt>
                <c:pt idx="206">
                  <c:v>0.101344062433705</c:v>
                </c:pt>
                <c:pt idx="207">
                  <c:v>0.101480460901094</c:v>
                </c:pt>
                <c:pt idx="208">
                  <c:v>0.101618646663322</c:v>
                </c:pt>
                <c:pt idx="209">
                  <c:v>0.101753647900648</c:v>
                </c:pt>
                <c:pt idx="210">
                  <c:v>0.10187987359070801</c:v>
                </c:pt>
                <c:pt idx="211">
                  <c:v>0.10199868106780199</c:v>
                </c:pt>
                <c:pt idx="212">
                  <c:v>0.102114863819083</c:v>
                </c:pt>
                <c:pt idx="213">
                  <c:v>0.10222831744390699</c:v>
                </c:pt>
                <c:pt idx="214">
                  <c:v>0.10233761448900899</c:v>
                </c:pt>
                <c:pt idx="215">
                  <c:v>0.102451219100146</c:v>
                </c:pt>
                <c:pt idx="216">
                  <c:v>0.102564883007287</c:v>
                </c:pt>
                <c:pt idx="217">
                  <c:v>0.102666892694841</c:v>
                </c:pt>
                <c:pt idx="218">
                  <c:v>0.102765443231498</c:v>
                </c:pt>
                <c:pt idx="219">
                  <c:v>0.102876593876932</c:v>
                </c:pt>
                <c:pt idx="220">
                  <c:v>0.102983399314937</c:v>
                </c:pt>
                <c:pt idx="221">
                  <c:v>0.103080494952296</c:v>
                </c:pt>
                <c:pt idx="222">
                  <c:v>0.103172200615058</c:v>
                </c:pt>
                <c:pt idx="223">
                  <c:v>0.103257795136944</c:v>
                </c:pt>
                <c:pt idx="224">
                  <c:v>0.103356333205585</c:v>
                </c:pt>
                <c:pt idx="225">
                  <c:v>0.103460166611924</c:v>
                </c:pt>
                <c:pt idx="226">
                  <c:v>0.103554033108871</c:v>
                </c:pt>
                <c:pt idx="227">
                  <c:v>0.103654507522256</c:v>
                </c:pt>
                <c:pt idx="228">
                  <c:v>0.103750098754803</c:v>
                </c:pt>
                <c:pt idx="229">
                  <c:v>0.103845488841193</c:v>
                </c:pt>
                <c:pt idx="230">
                  <c:v>0.10394885752571199</c:v>
                </c:pt>
                <c:pt idx="231">
                  <c:v>0.10404050374915801</c:v>
                </c:pt>
                <c:pt idx="232">
                  <c:v>0.10412934193274399</c:v>
                </c:pt>
                <c:pt idx="233">
                  <c:v>0.10422772767524301</c:v>
                </c:pt>
                <c:pt idx="234">
                  <c:v>0.104329063571373</c:v>
                </c:pt>
                <c:pt idx="235">
                  <c:v>0.10443042314142401</c:v>
                </c:pt>
                <c:pt idx="236">
                  <c:v>0.10452914451130001</c:v>
                </c:pt>
                <c:pt idx="237">
                  <c:v>0.104636924545825</c:v>
                </c:pt>
                <c:pt idx="238">
                  <c:v>0.104740838107884</c:v>
                </c:pt>
                <c:pt idx="239">
                  <c:v>0.104849404518036</c:v>
                </c:pt>
                <c:pt idx="240">
                  <c:v>0.104955025874182</c:v>
                </c:pt>
                <c:pt idx="241">
                  <c:v>0.105048929509615</c:v>
                </c:pt>
                <c:pt idx="242">
                  <c:v>0.105143796187007</c:v>
                </c:pt>
                <c:pt idx="243">
                  <c:v>0.105230670447875</c:v>
                </c:pt>
                <c:pt idx="244">
                  <c:v>0.10532105993111</c:v>
                </c:pt>
                <c:pt idx="245">
                  <c:v>0.105413252945375</c:v>
                </c:pt>
                <c:pt idx="246">
                  <c:v>0.105515281581022</c:v>
                </c:pt>
                <c:pt idx="247">
                  <c:v>0.105628273514424</c:v>
                </c:pt>
                <c:pt idx="248">
                  <c:v>0.105732614489842</c:v>
                </c:pt>
                <c:pt idx="249">
                  <c:v>0.105842485475016</c:v>
                </c:pt>
                <c:pt idx="250">
                  <c:v>0.105939026817275</c:v>
                </c:pt>
                <c:pt idx="251">
                  <c:v>0.10602718967979401</c:v>
                </c:pt>
                <c:pt idx="252">
                  <c:v>0.10613045786214099</c:v>
                </c:pt>
                <c:pt idx="253">
                  <c:v>0.106234519934242</c:v>
                </c:pt>
                <c:pt idx="254">
                  <c:v>0.106329404727333</c:v>
                </c:pt>
                <c:pt idx="255">
                  <c:v>0.106424431111227</c:v>
                </c:pt>
                <c:pt idx="256">
                  <c:v>0.10652568489990299</c:v>
                </c:pt>
                <c:pt idx="257">
                  <c:v>0.106622970362173</c:v>
                </c:pt>
                <c:pt idx="258">
                  <c:v>0.10672076655918999</c:v>
                </c:pt>
                <c:pt idx="259">
                  <c:v>0.10682844426935501</c:v>
                </c:pt>
                <c:pt idx="260">
                  <c:v>0.10692838364887999</c:v>
                </c:pt>
                <c:pt idx="261">
                  <c:v>0.107027978788988</c:v>
                </c:pt>
                <c:pt idx="262">
                  <c:v>0.107133902892776</c:v>
                </c:pt>
                <c:pt idx="263">
                  <c:v>0.10724364822560099</c:v>
                </c:pt>
                <c:pt idx="264">
                  <c:v>0.107343957922255</c:v>
                </c:pt>
                <c:pt idx="265">
                  <c:v>0.10744104327824899</c:v>
                </c:pt>
                <c:pt idx="266">
                  <c:v>0.10754948106510299</c:v>
                </c:pt>
                <c:pt idx="267">
                  <c:v>0.107652140334138</c:v>
                </c:pt>
                <c:pt idx="268">
                  <c:v>0.10775220057113299</c:v>
                </c:pt>
                <c:pt idx="269">
                  <c:v>0.10785311672900399</c:v>
                </c:pt>
                <c:pt idx="270">
                  <c:v>0.107956337429351</c:v>
                </c:pt>
                <c:pt idx="271">
                  <c:v>0.108063355213426</c:v>
                </c:pt>
                <c:pt idx="272">
                  <c:v>0.108175765824161</c:v>
                </c:pt>
                <c:pt idx="273">
                  <c:v>0.108287586248804</c:v>
                </c:pt>
                <c:pt idx="274">
                  <c:v>0.108407587708422</c:v>
                </c:pt>
                <c:pt idx="275">
                  <c:v>0.10852895219768199</c:v>
                </c:pt>
                <c:pt idx="276">
                  <c:v>0.108648303177551</c:v>
                </c:pt>
                <c:pt idx="277">
                  <c:v>0.10876262252223499</c:v>
                </c:pt>
                <c:pt idx="278">
                  <c:v>0.108879286353059</c:v>
                </c:pt>
                <c:pt idx="279">
                  <c:v>0.109009579459954</c:v>
                </c:pt>
                <c:pt idx="280">
                  <c:v>0.109138889533512</c:v>
                </c:pt>
                <c:pt idx="281">
                  <c:v>0.10926196302593399</c:v>
                </c:pt>
                <c:pt idx="282">
                  <c:v>0.10937927171277501</c:v>
                </c:pt>
                <c:pt idx="283">
                  <c:v>0.109496000096987</c:v>
                </c:pt>
                <c:pt idx="284">
                  <c:v>0.109621562046919</c:v>
                </c:pt>
                <c:pt idx="285">
                  <c:v>0.109744114309832</c:v>
                </c:pt>
                <c:pt idx="286">
                  <c:v>0.109869879217826</c:v>
                </c:pt>
                <c:pt idx="287">
                  <c:v>0.109998859369248</c:v>
                </c:pt>
                <c:pt idx="288">
                  <c:v>0.11012333749100101</c:v>
                </c:pt>
                <c:pt idx="289">
                  <c:v>0.11023984276264</c:v>
                </c:pt>
                <c:pt idx="290">
                  <c:v>0.11035697207331201</c:v>
                </c:pt>
                <c:pt idx="291">
                  <c:v>0.11047879254224401</c:v>
                </c:pt>
                <c:pt idx="292">
                  <c:v>0.11060927781686899</c:v>
                </c:pt>
                <c:pt idx="293">
                  <c:v>0.110738683933814</c:v>
                </c:pt>
                <c:pt idx="294">
                  <c:v>0.110860689795778</c:v>
                </c:pt>
                <c:pt idx="295">
                  <c:v>0.110978614717158</c:v>
                </c:pt>
                <c:pt idx="296">
                  <c:v>0.111105661835666</c:v>
                </c:pt>
                <c:pt idx="297">
                  <c:v>0.111231446588477</c:v>
                </c:pt>
                <c:pt idx="298">
                  <c:v>0.11135688211111799</c:v>
                </c:pt>
                <c:pt idx="299">
                  <c:v>0.111494908736853</c:v>
                </c:pt>
                <c:pt idx="300">
                  <c:v>0.111633527261602</c:v>
                </c:pt>
                <c:pt idx="301">
                  <c:v>0.11175911310872701</c:v>
                </c:pt>
                <c:pt idx="302">
                  <c:v>0.11188281427060399</c:v>
                </c:pt>
                <c:pt idx="303">
                  <c:v>0.112023339905633</c:v>
                </c:pt>
                <c:pt idx="304">
                  <c:v>0.11217049687331899</c:v>
                </c:pt>
                <c:pt idx="305">
                  <c:v>0.11232452879438699</c:v>
                </c:pt>
                <c:pt idx="306">
                  <c:v>0.11247927002267</c:v>
                </c:pt>
                <c:pt idx="307">
                  <c:v>0.112621238690387</c:v>
                </c:pt>
                <c:pt idx="308">
                  <c:v>0.112737505070118</c:v>
                </c:pt>
                <c:pt idx="309">
                  <c:v>0.112838487029941</c:v>
                </c:pt>
                <c:pt idx="310">
                  <c:v>0.112957132156508</c:v>
                </c:pt>
                <c:pt idx="311">
                  <c:v>0.113076144940426</c:v>
                </c:pt>
                <c:pt idx="312">
                  <c:v>0.113206281161575</c:v>
                </c:pt>
                <c:pt idx="313">
                  <c:v>0.113348464528988</c:v>
                </c:pt>
                <c:pt idx="314">
                  <c:v>0.113474560085028</c:v>
                </c:pt>
                <c:pt idx="315">
                  <c:v>0.113606904707781</c:v>
                </c:pt>
                <c:pt idx="316">
                  <c:v>0.11373735784818501</c:v>
                </c:pt>
                <c:pt idx="317">
                  <c:v>0.113867374434531</c:v>
                </c:pt>
                <c:pt idx="318">
                  <c:v>0.11400699513179</c:v>
                </c:pt>
                <c:pt idx="319">
                  <c:v>0.11414712807168299</c:v>
                </c:pt>
                <c:pt idx="320">
                  <c:v>0.114286963407216</c:v>
                </c:pt>
                <c:pt idx="321">
                  <c:v>0.11442356561021801</c:v>
                </c:pt>
                <c:pt idx="322">
                  <c:v>0.114562028755755</c:v>
                </c:pt>
                <c:pt idx="323">
                  <c:v>0.1147054552909</c:v>
                </c:pt>
                <c:pt idx="324">
                  <c:v>0.11485601788814601</c:v>
                </c:pt>
                <c:pt idx="325">
                  <c:v>0.115002027748364</c:v>
                </c:pt>
                <c:pt idx="326">
                  <c:v>0.115146403093087</c:v>
                </c:pt>
                <c:pt idx="327">
                  <c:v>0.115296974460411</c:v>
                </c:pt>
                <c:pt idx="328">
                  <c:v>0.115453158131264</c:v>
                </c:pt>
                <c:pt idx="329">
                  <c:v>0.115604847986814</c:v>
                </c:pt>
                <c:pt idx="330">
                  <c:v>0.115758102500179</c:v>
                </c:pt>
                <c:pt idx="331">
                  <c:v>0.11592301970737599</c:v>
                </c:pt>
                <c:pt idx="332">
                  <c:v>0.116087857262987</c:v>
                </c:pt>
                <c:pt idx="333">
                  <c:v>0.11625221036940001</c:v>
                </c:pt>
                <c:pt idx="334">
                  <c:v>0.116431280974647</c:v>
                </c:pt>
                <c:pt idx="335">
                  <c:v>0.11662627788591</c:v>
                </c:pt>
                <c:pt idx="336">
                  <c:v>0.11683046738728101</c:v>
                </c:pt>
                <c:pt idx="337">
                  <c:v>0.11704482834264</c:v>
                </c:pt>
                <c:pt idx="338">
                  <c:v>0.11725361027374399</c:v>
                </c:pt>
                <c:pt idx="339">
                  <c:v>0.117443614443088</c:v>
                </c:pt>
                <c:pt idx="340">
                  <c:v>0.117631223503984</c:v>
                </c:pt>
                <c:pt idx="341">
                  <c:v>0.117818937645555</c:v>
                </c:pt>
                <c:pt idx="342">
                  <c:v>0.11801102510695299</c:v>
                </c:pt>
                <c:pt idx="343">
                  <c:v>0.118209055892172</c:v>
                </c:pt>
                <c:pt idx="344">
                  <c:v>0.118419864461714</c:v>
                </c:pt>
                <c:pt idx="345">
                  <c:v>0.1186446054456</c:v>
                </c:pt>
                <c:pt idx="346">
                  <c:v>0.118874311884807</c:v>
                </c:pt>
                <c:pt idx="347">
                  <c:v>0.119097844710034</c:v>
                </c:pt>
                <c:pt idx="348">
                  <c:v>0.119317409709471</c:v>
                </c:pt>
                <c:pt idx="349">
                  <c:v>0.11954230850434</c:v>
                </c:pt>
                <c:pt idx="350">
                  <c:v>0.11977291402107</c:v>
                </c:pt>
                <c:pt idx="351">
                  <c:v>0.120005216552259</c:v>
                </c:pt>
                <c:pt idx="352">
                  <c:v>0.12023783394514</c:v>
                </c:pt>
                <c:pt idx="353">
                  <c:v>0.120469031561257</c:v>
                </c:pt>
                <c:pt idx="354">
                  <c:v>0.12070638430089201</c:v>
                </c:pt>
                <c:pt idx="355">
                  <c:v>0.12093177443853299</c:v>
                </c:pt>
                <c:pt idx="356">
                  <c:v>0.121157572496938</c:v>
                </c:pt>
                <c:pt idx="357">
                  <c:v>0.121395139574483</c:v>
                </c:pt>
                <c:pt idx="358">
                  <c:v>0.121636491952716</c:v>
                </c:pt>
                <c:pt idx="359">
                  <c:v>0.121872177449971</c:v>
                </c:pt>
                <c:pt idx="360">
                  <c:v>0.122103717836769</c:v>
                </c:pt>
                <c:pt idx="361">
                  <c:v>0.12234362507078</c:v>
                </c:pt>
                <c:pt idx="362">
                  <c:v>0.12259224467161101</c:v>
                </c:pt>
                <c:pt idx="363">
                  <c:v>0.12284165965902</c:v>
                </c:pt>
                <c:pt idx="364">
                  <c:v>0.12309011616557</c:v>
                </c:pt>
                <c:pt idx="365">
                  <c:v>0.123343959780428</c:v>
                </c:pt>
                <c:pt idx="366">
                  <c:v>0.123581240591024</c:v>
                </c:pt>
                <c:pt idx="367">
                  <c:v>0.12382855771435899</c:v>
                </c:pt>
                <c:pt idx="368">
                  <c:v>0.124098301185567</c:v>
                </c:pt>
                <c:pt idx="369">
                  <c:v>0.124383715912359</c:v>
                </c:pt>
                <c:pt idx="370">
                  <c:v>0.124658289973231</c:v>
                </c:pt>
                <c:pt idx="371">
                  <c:v>0.124906414099449</c:v>
                </c:pt>
                <c:pt idx="372">
                  <c:v>0.125146384575375</c:v>
                </c:pt>
                <c:pt idx="373">
                  <c:v>0.12537245952337001</c:v>
                </c:pt>
                <c:pt idx="374">
                  <c:v>0.125618134941129</c:v>
                </c:pt>
                <c:pt idx="375">
                  <c:v>0.125875245394548</c:v>
                </c:pt>
                <c:pt idx="376">
                  <c:v>0.126126653845438</c:v>
                </c:pt>
                <c:pt idx="377">
                  <c:v>0.126382122044887</c:v>
                </c:pt>
                <c:pt idx="378">
                  <c:v>0.126630693594078</c:v>
                </c:pt>
                <c:pt idx="379">
                  <c:v>0.12686558892323699</c:v>
                </c:pt>
                <c:pt idx="380">
                  <c:v>0.127100365861923</c:v>
                </c:pt>
                <c:pt idx="381">
                  <c:v>0.12733976729302399</c:v>
                </c:pt>
                <c:pt idx="382">
                  <c:v>0.127577966071309</c:v>
                </c:pt>
                <c:pt idx="383">
                  <c:v>0.12780663576344201</c:v>
                </c:pt>
                <c:pt idx="384">
                  <c:v>0.12803143656427601</c:v>
                </c:pt>
                <c:pt idx="385">
                  <c:v>0.12825251360828999</c:v>
                </c:pt>
                <c:pt idx="386">
                  <c:v>0.12847671208321401</c:v>
                </c:pt>
                <c:pt idx="387">
                  <c:v>0.12871170145606101</c:v>
                </c:pt>
                <c:pt idx="388">
                  <c:v>0.128935546170588</c:v>
                </c:pt>
                <c:pt idx="389">
                  <c:v>0.129158516543742</c:v>
                </c:pt>
                <c:pt idx="390">
                  <c:v>0.12938656261527501</c:v>
                </c:pt>
                <c:pt idx="391">
                  <c:v>0.129608510033387</c:v>
                </c:pt>
                <c:pt idx="392">
                  <c:v>0.129828296391543</c:v>
                </c:pt>
                <c:pt idx="393">
                  <c:v>0.130037919877137</c:v>
                </c:pt>
                <c:pt idx="394">
                  <c:v>0.130237432931887</c:v>
                </c:pt>
                <c:pt idx="395">
                  <c:v>0.13045441900621299</c:v>
                </c:pt>
                <c:pt idx="396">
                  <c:v>0.130673622096484</c:v>
                </c:pt>
                <c:pt idx="397">
                  <c:v>0.13088993931569601</c:v>
                </c:pt>
                <c:pt idx="398">
                  <c:v>0.131098526927938</c:v>
                </c:pt>
                <c:pt idx="399">
                  <c:v>0.13130839365326299</c:v>
                </c:pt>
                <c:pt idx="400">
                  <c:v>0.13151418736044401</c:v>
                </c:pt>
                <c:pt idx="401">
                  <c:v>0.13172010312104801</c:v>
                </c:pt>
                <c:pt idx="402">
                  <c:v>0.13193031643082401</c:v>
                </c:pt>
                <c:pt idx="403">
                  <c:v>0.13213829534298399</c:v>
                </c:pt>
                <c:pt idx="404">
                  <c:v>0.132339750737692</c:v>
                </c:pt>
                <c:pt idx="405">
                  <c:v>0.132542106712524</c:v>
                </c:pt>
                <c:pt idx="406">
                  <c:v>0.132751028371002</c:v>
                </c:pt>
                <c:pt idx="407">
                  <c:v>0.13297767310172301</c:v>
                </c:pt>
                <c:pt idx="408">
                  <c:v>0.13320377422118501</c:v>
                </c:pt>
                <c:pt idx="409">
                  <c:v>0.13343755927197301</c:v>
                </c:pt>
                <c:pt idx="410">
                  <c:v>0.133745433480284</c:v>
                </c:pt>
                <c:pt idx="411">
                  <c:v>0.13411692412509299</c:v>
                </c:pt>
                <c:pt idx="412">
                  <c:v>0.134357309398772</c:v>
                </c:pt>
                <c:pt idx="413">
                  <c:v>0.13453290403568299</c:v>
                </c:pt>
                <c:pt idx="414">
                  <c:v>0.13467652669934299</c:v>
                </c:pt>
                <c:pt idx="415">
                  <c:v>0.13482235365477499</c:v>
                </c:pt>
                <c:pt idx="416">
                  <c:v>0.13496824448699901</c:v>
                </c:pt>
                <c:pt idx="417">
                  <c:v>0.13510338102392799</c:v>
                </c:pt>
                <c:pt idx="418">
                  <c:v>0.13525890262055201</c:v>
                </c:pt>
                <c:pt idx="419">
                  <c:v>0.135431530071076</c:v>
                </c:pt>
                <c:pt idx="420">
                  <c:v>0.13561566942193401</c:v>
                </c:pt>
                <c:pt idx="421">
                  <c:v>0.13580495698071399</c:v>
                </c:pt>
                <c:pt idx="422">
                  <c:v>0.136003570272652</c:v>
                </c:pt>
                <c:pt idx="423">
                  <c:v>0.13620955449938699</c:v>
                </c:pt>
                <c:pt idx="424">
                  <c:v>0.136414457040123</c:v>
                </c:pt>
                <c:pt idx="425">
                  <c:v>0.136607188668666</c:v>
                </c:pt>
                <c:pt idx="426">
                  <c:v>0.136794768204582</c:v>
                </c:pt>
                <c:pt idx="427">
                  <c:v>0.136993482214534</c:v>
                </c:pt>
                <c:pt idx="428">
                  <c:v>0.137187999439838</c:v>
                </c:pt>
                <c:pt idx="429">
                  <c:v>0.13738853939609799</c:v>
                </c:pt>
                <c:pt idx="430">
                  <c:v>0.13758923971414599</c:v>
                </c:pt>
                <c:pt idx="431">
                  <c:v>0.13778363725068901</c:v>
                </c:pt>
                <c:pt idx="432">
                  <c:v>0.137990219002884</c:v>
                </c:pt>
                <c:pt idx="433">
                  <c:v>0.13818784256112099</c:v>
                </c:pt>
                <c:pt idx="434">
                  <c:v>0.13837497263564999</c:v>
                </c:pt>
                <c:pt idx="435">
                  <c:v>0.138567690827434</c:v>
                </c:pt>
                <c:pt idx="436">
                  <c:v>0.13875950797533901</c:v>
                </c:pt>
                <c:pt idx="437">
                  <c:v>0.138955803346867</c:v>
                </c:pt>
                <c:pt idx="438">
                  <c:v>0.13915385229568999</c:v>
                </c:pt>
                <c:pt idx="439">
                  <c:v>0.13935051237618101</c:v>
                </c:pt>
                <c:pt idx="440">
                  <c:v>0.13954591819537601</c:v>
                </c:pt>
                <c:pt idx="441">
                  <c:v>0.13974414709726199</c:v>
                </c:pt>
                <c:pt idx="442">
                  <c:v>0.139949696632265</c:v>
                </c:pt>
                <c:pt idx="443">
                  <c:v>0.140148929754741</c:v>
                </c:pt>
                <c:pt idx="444">
                  <c:v>0.14033902990726799</c:v>
                </c:pt>
                <c:pt idx="445">
                  <c:v>0.14052031485927799</c:v>
                </c:pt>
                <c:pt idx="446">
                  <c:v>0.14070092949433799</c:v>
                </c:pt>
                <c:pt idx="447">
                  <c:v>0.14089185389112299</c:v>
                </c:pt>
                <c:pt idx="448">
                  <c:v>0.141077581979932</c:v>
                </c:pt>
                <c:pt idx="449">
                  <c:v>0.141259324570465</c:v>
                </c:pt>
                <c:pt idx="450">
                  <c:v>0.14144136233749899</c:v>
                </c:pt>
                <c:pt idx="451">
                  <c:v>0.141626030896016</c:v>
                </c:pt>
                <c:pt idx="452">
                  <c:v>0.141808592773562</c:v>
                </c:pt>
                <c:pt idx="453">
                  <c:v>0.14199214675969901</c:v>
                </c:pt>
                <c:pt idx="454">
                  <c:v>0.142188550553842</c:v>
                </c:pt>
                <c:pt idx="455">
                  <c:v>0.142387253160626</c:v>
                </c:pt>
                <c:pt idx="456">
                  <c:v>0.14257517651691801</c:v>
                </c:pt>
                <c:pt idx="457">
                  <c:v>0.14274872371717601</c:v>
                </c:pt>
                <c:pt idx="458">
                  <c:v>0.142921552538361</c:v>
                </c:pt>
                <c:pt idx="459">
                  <c:v>0.14309015342387901</c:v>
                </c:pt>
                <c:pt idx="460">
                  <c:v>0.14326195411658299</c:v>
                </c:pt>
                <c:pt idx="461">
                  <c:v>0.14344732671743701</c:v>
                </c:pt>
                <c:pt idx="462">
                  <c:v>0.143626528642088</c:v>
                </c:pt>
                <c:pt idx="463">
                  <c:v>0.14379980783051599</c:v>
                </c:pt>
                <c:pt idx="464">
                  <c:v>0.143972378896602</c:v>
                </c:pt>
                <c:pt idx="465">
                  <c:v>0.144153852103168</c:v>
                </c:pt>
                <c:pt idx="466">
                  <c:v>0.14434280448527201</c:v>
                </c:pt>
                <c:pt idx="467">
                  <c:v>0.14454332923534099</c:v>
                </c:pt>
                <c:pt idx="468">
                  <c:v>0.14473965100540101</c:v>
                </c:pt>
                <c:pt idx="469">
                  <c:v>0.14490588538183699</c:v>
                </c:pt>
                <c:pt idx="470">
                  <c:v>0.145049430970562</c:v>
                </c:pt>
                <c:pt idx="471">
                  <c:v>0.14520779546755999</c:v>
                </c:pt>
                <c:pt idx="472">
                  <c:v>0.145389897932165</c:v>
                </c:pt>
                <c:pt idx="473">
                  <c:v>0.14555162838151101</c:v>
                </c:pt>
                <c:pt idx="474">
                  <c:v>0.14572608579096299</c:v>
                </c:pt>
                <c:pt idx="475">
                  <c:v>0.145894161379689</c:v>
                </c:pt>
                <c:pt idx="476">
                  <c:v>0.146032743197857</c:v>
                </c:pt>
                <c:pt idx="477">
                  <c:v>0.146191379370473</c:v>
                </c:pt>
                <c:pt idx="478">
                  <c:v>0.14634470498100899</c:v>
                </c:pt>
                <c:pt idx="479">
                  <c:v>0.146493836553476</c:v>
                </c:pt>
                <c:pt idx="480">
                  <c:v>0.146651951070116</c:v>
                </c:pt>
                <c:pt idx="481">
                  <c:v>0.14681587498413501</c:v>
                </c:pt>
                <c:pt idx="482">
                  <c:v>0.14698000845783499</c:v>
                </c:pt>
                <c:pt idx="483">
                  <c:v>0.14712921735686599</c:v>
                </c:pt>
                <c:pt idx="484">
                  <c:v>0.14728872187431699</c:v>
                </c:pt>
                <c:pt idx="485">
                  <c:v>0.14745970959364599</c:v>
                </c:pt>
                <c:pt idx="486">
                  <c:v>0.147619949480086</c:v>
                </c:pt>
                <c:pt idx="487">
                  <c:v>0.14775649847144401</c:v>
                </c:pt>
                <c:pt idx="488">
                  <c:v>0.14789965962780999</c:v>
                </c:pt>
                <c:pt idx="489">
                  <c:v>0.148050564439344</c:v>
                </c:pt>
                <c:pt idx="490">
                  <c:v>0.148195095638333</c:v>
                </c:pt>
                <c:pt idx="491">
                  <c:v>0.148347198772765</c:v>
                </c:pt>
                <c:pt idx="492">
                  <c:v>0.14850417628200199</c:v>
                </c:pt>
                <c:pt idx="493">
                  <c:v>0.14866226098959201</c:v>
                </c:pt>
                <c:pt idx="494">
                  <c:v>0.148823156783123</c:v>
                </c:pt>
                <c:pt idx="495">
                  <c:v>0.14897444777542301</c:v>
                </c:pt>
                <c:pt idx="496">
                  <c:v>0.14912023745148201</c:v>
                </c:pt>
                <c:pt idx="497">
                  <c:v>0.14927073498443</c:v>
                </c:pt>
                <c:pt idx="498">
                  <c:v>0.149424125051521</c:v>
                </c:pt>
                <c:pt idx="499">
                  <c:v>0.14957589169742799</c:v>
                </c:pt>
                <c:pt idx="500">
                  <c:v>0.149727695559634</c:v>
                </c:pt>
                <c:pt idx="501">
                  <c:v>0.14989493364108999</c:v>
                </c:pt>
                <c:pt idx="502">
                  <c:v>0.150061608068771</c:v>
                </c:pt>
                <c:pt idx="503">
                  <c:v>0.150177352203089</c:v>
                </c:pt>
                <c:pt idx="504">
                  <c:v>0.15031358576426501</c:v>
                </c:pt>
                <c:pt idx="505">
                  <c:v>0.15046598190999799</c:v>
                </c:pt>
                <c:pt idx="506">
                  <c:v>0.15061717198379099</c:v>
                </c:pt>
                <c:pt idx="507">
                  <c:v>0.15077065074059501</c:v>
                </c:pt>
                <c:pt idx="508">
                  <c:v>0.15089513030429999</c:v>
                </c:pt>
                <c:pt idx="509">
                  <c:v>0.151029790579818</c:v>
                </c:pt>
                <c:pt idx="510">
                  <c:v>0.151183829702181</c:v>
                </c:pt>
                <c:pt idx="511">
                  <c:v>0.15132121063254</c:v>
                </c:pt>
                <c:pt idx="512">
                  <c:v>0.151470679186612</c:v>
                </c:pt>
                <c:pt idx="513">
                  <c:v>0.15162337848063001</c:v>
                </c:pt>
                <c:pt idx="514">
                  <c:v>0.15176752010636299</c:v>
                </c:pt>
                <c:pt idx="515">
                  <c:v>0.15189813607084901</c:v>
                </c:pt>
                <c:pt idx="516">
                  <c:v>0.15206553377908599</c:v>
                </c:pt>
                <c:pt idx="517">
                  <c:v>0.15223380484779001</c:v>
                </c:pt>
                <c:pt idx="518">
                  <c:v>0.152363338951817</c:v>
                </c:pt>
                <c:pt idx="519">
                  <c:v>0.15249357990988599</c:v>
                </c:pt>
                <c:pt idx="520">
                  <c:v>0.15263971237813501</c:v>
                </c:pt>
                <c:pt idx="521">
                  <c:v>0.152784238766486</c:v>
                </c:pt>
                <c:pt idx="522">
                  <c:v>0.152913083868741</c:v>
                </c:pt>
                <c:pt idx="523">
                  <c:v>0.15304824068817899</c:v>
                </c:pt>
                <c:pt idx="524">
                  <c:v>0.153193279889559</c:v>
                </c:pt>
                <c:pt idx="525">
                  <c:v>0.153345842216248</c:v>
                </c:pt>
                <c:pt idx="526">
                  <c:v>0.153490709706325</c:v>
                </c:pt>
                <c:pt idx="527">
                  <c:v>0.153642762458816</c:v>
                </c:pt>
                <c:pt idx="528">
                  <c:v>0.15379487475437101</c:v>
                </c:pt>
                <c:pt idx="529">
                  <c:v>0.15393545740212899</c:v>
                </c:pt>
                <c:pt idx="530">
                  <c:v>0.154055980205975</c:v>
                </c:pt>
                <c:pt idx="531">
                  <c:v>0.154196191089426</c:v>
                </c:pt>
                <c:pt idx="532">
                  <c:v>0.154364472588957</c:v>
                </c:pt>
                <c:pt idx="533">
                  <c:v>0.15453316101349801</c:v>
                </c:pt>
                <c:pt idx="534">
                  <c:v>0.154639506334842</c:v>
                </c:pt>
                <c:pt idx="535">
                  <c:v>0.15478556839906199</c:v>
                </c:pt>
                <c:pt idx="536">
                  <c:v>0.154926818132017</c:v>
                </c:pt>
                <c:pt idx="537">
                  <c:v>0.15504782846200699</c:v>
                </c:pt>
                <c:pt idx="538">
                  <c:v>0.15521193783637799</c:v>
                </c:pt>
                <c:pt idx="539">
                  <c:v>0.15534710539018301</c:v>
                </c:pt>
                <c:pt idx="540">
                  <c:v>0.15547489192795499</c:v>
                </c:pt>
                <c:pt idx="541">
                  <c:v>0.155612791458211</c:v>
                </c:pt>
                <c:pt idx="542">
                  <c:v>0.15573275537457401</c:v>
                </c:pt>
                <c:pt idx="543">
                  <c:v>0.15585325709970299</c:v>
                </c:pt>
                <c:pt idx="544">
                  <c:v>0.15598177693037801</c:v>
                </c:pt>
                <c:pt idx="545">
                  <c:v>0.15613953240302</c:v>
                </c:pt>
                <c:pt idx="546">
                  <c:v>0.15629563421492501</c:v>
                </c:pt>
                <c:pt idx="547">
                  <c:v>0.156443086761275</c:v>
                </c:pt>
                <c:pt idx="548">
                  <c:v>0.15658366434274501</c:v>
                </c:pt>
                <c:pt idx="549">
                  <c:v>0.156730300036447</c:v>
                </c:pt>
                <c:pt idx="550">
                  <c:v>0.15687458472223101</c:v>
                </c:pt>
                <c:pt idx="551">
                  <c:v>0.15701567589226101</c:v>
                </c:pt>
                <c:pt idx="552">
                  <c:v>0.15713327084502399</c:v>
                </c:pt>
                <c:pt idx="553">
                  <c:v>0.15723980298836401</c:v>
                </c:pt>
                <c:pt idx="554">
                  <c:v>0.15739889656134201</c:v>
                </c:pt>
                <c:pt idx="555">
                  <c:v>0.15755185853633299</c:v>
                </c:pt>
                <c:pt idx="556">
                  <c:v>0.15767686662510699</c:v>
                </c:pt>
                <c:pt idx="557">
                  <c:v>0.15780929898889301</c:v>
                </c:pt>
                <c:pt idx="558">
                  <c:v>0.15794388142049601</c:v>
                </c:pt>
                <c:pt idx="559">
                  <c:v>0.15807186640434001</c:v>
                </c:pt>
                <c:pt idx="560">
                  <c:v>0.15820919523903301</c:v>
                </c:pt>
                <c:pt idx="561">
                  <c:v>0.158407006270189</c:v>
                </c:pt>
                <c:pt idx="562">
                  <c:v>0.158579972484721</c:v>
                </c:pt>
                <c:pt idx="563">
                  <c:v>0.158706457737364</c:v>
                </c:pt>
                <c:pt idx="564">
                  <c:v>0.15879771663306899</c:v>
                </c:pt>
                <c:pt idx="565">
                  <c:v>0.15892766476619699</c:v>
                </c:pt>
                <c:pt idx="566">
                  <c:v>0.15909743507113799</c:v>
                </c:pt>
                <c:pt idx="567">
                  <c:v>0.159282129842891</c:v>
                </c:pt>
                <c:pt idx="568">
                  <c:v>0.159440875592961</c:v>
                </c:pt>
                <c:pt idx="569">
                  <c:v>0.15948635999594901</c:v>
                </c:pt>
                <c:pt idx="570">
                  <c:v>0.159618134940267</c:v>
                </c:pt>
                <c:pt idx="571">
                  <c:v>0.159786843113043</c:v>
                </c:pt>
                <c:pt idx="572">
                  <c:v>0.159935827190366</c:v>
                </c:pt>
                <c:pt idx="573">
                  <c:v>0.16002389957496399</c:v>
                </c:pt>
                <c:pt idx="574">
                  <c:v>0.160109346718559</c:v>
                </c:pt>
                <c:pt idx="575">
                  <c:v>0.16023381270295101</c:v>
                </c:pt>
                <c:pt idx="576">
                  <c:v>0.160375179257807</c:v>
                </c:pt>
                <c:pt idx="577">
                  <c:v>0.16042377999121901</c:v>
                </c:pt>
                <c:pt idx="578">
                  <c:v>0.16050098477581101</c:v>
                </c:pt>
                <c:pt idx="579">
                  <c:v>0.16061739528640301</c:v>
                </c:pt>
                <c:pt idx="580">
                  <c:v>0.16076345574700701</c:v>
                </c:pt>
                <c:pt idx="581">
                  <c:v>0.16095430689043499</c:v>
                </c:pt>
                <c:pt idx="582">
                  <c:v>0.16106836950259301</c:v>
                </c:pt>
                <c:pt idx="583">
                  <c:v>0.161182396844194</c:v>
                </c:pt>
                <c:pt idx="584">
                  <c:v>0.16141727142790399</c:v>
                </c:pt>
                <c:pt idx="585">
                  <c:v>0.161666041227924</c:v>
                </c:pt>
                <c:pt idx="586">
                  <c:v>0.16163221936634101</c:v>
                </c:pt>
                <c:pt idx="587">
                  <c:v>0.161690029093149</c:v>
                </c:pt>
                <c:pt idx="588">
                  <c:v>0.16198869825023501</c:v>
                </c:pt>
                <c:pt idx="589">
                  <c:v>0.162110612799652</c:v>
                </c:pt>
                <c:pt idx="590">
                  <c:v>0.162310211625986</c:v>
                </c:pt>
                <c:pt idx="591">
                  <c:v>0.16240364852401001</c:v>
                </c:pt>
                <c:pt idx="592">
                  <c:v>0.162326539179</c:v>
                </c:pt>
                <c:pt idx="593">
                  <c:v>0.16243153715797201</c:v>
                </c:pt>
                <c:pt idx="594">
                  <c:v>0.16272431971444101</c:v>
                </c:pt>
                <c:pt idx="595">
                  <c:v>0.16294618683461601</c:v>
                </c:pt>
                <c:pt idx="596">
                  <c:v>0.16300886587931801</c:v>
                </c:pt>
                <c:pt idx="597">
                  <c:v>0.16311740907814901</c:v>
                </c:pt>
                <c:pt idx="598">
                  <c:v>0.16324047997871399</c:v>
                </c:pt>
                <c:pt idx="599">
                  <c:v>0.16336512423730101</c:v>
                </c:pt>
                <c:pt idx="600">
                  <c:v>0.16344852730391601</c:v>
                </c:pt>
                <c:pt idx="601">
                  <c:v>0.163472515186802</c:v>
                </c:pt>
                <c:pt idx="602">
                  <c:v>0.16364904473643799</c:v>
                </c:pt>
                <c:pt idx="603">
                  <c:v>0.16384519815899101</c:v>
                </c:pt>
                <c:pt idx="604">
                  <c:v>0.16398458765137999</c:v>
                </c:pt>
                <c:pt idx="605">
                  <c:v>0.16415894249579799</c:v>
                </c:pt>
                <c:pt idx="606">
                  <c:v>0.16423551395638</c:v>
                </c:pt>
                <c:pt idx="607">
                  <c:v>0.16428015891911299</c:v>
                </c:pt>
                <c:pt idx="608">
                  <c:v>0.16439235145426501</c:v>
                </c:pt>
                <c:pt idx="609">
                  <c:v>0.16463642434390399</c:v>
                </c:pt>
                <c:pt idx="610">
                  <c:v>0.16467557986777501</c:v>
                </c:pt>
                <c:pt idx="611">
                  <c:v>0.16487835275517701</c:v>
                </c:pt>
                <c:pt idx="612">
                  <c:v>0.16518359136557401</c:v>
                </c:pt>
                <c:pt idx="613">
                  <c:v>0.165174243935193</c:v>
                </c:pt>
                <c:pt idx="614">
                  <c:v>0.16534464952363201</c:v>
                </c:pt>
                <c:pt idx="615">
                  <c:v>0.16559087534714501</c:v>
                </c:pt>
                <c:pt idx="616">
                  <c:v>0.16579805790645</c:v>
                </c:pt>
                <c:pt idx="617">
                  <c:v>0.16589900865784801</c:v>
                </c:pt>
                <c:pt idx="618">
                  <c:v>0.16606996270565699</c:v>
                </c:pt>
                <c:pt idx="619">
                  <c:v>0.166218437070181</c:v>
                </c:pt>
                <c:pt idx="620">
                  <c:v>0.16632427489318399</c:v>
                </c:pt>
                <c:pt idx="621">
                  <c:v>0.166410143653623</c:v>
                </c:pt>
                <c:pt idx="622">
                  <c:v>0.16655941323128501</c:v>
                </c:pt>
                <c:pt idx="623">
                  <c:v>0.16670746489680199</c:v>
                </c:pt>
                <c:pt idx="624">
                  <c:v>0.16686945510471901</c:v>
                </c:pt>
                <c:pt idx="625">
                  <c:v>0.167054434697538</c:v>
                </c:pt>
                <c:pt idx="626">
                  <c:v>0.16718297741739799</c:v>
                </c:pt>
                <c:pt idx="627">
                  <c:v>0.16732619630859499</c:v>
                </c:pt>
                <c:pt idx="628">
                  <c:v>0.16748081337892301</c:v>
                </c:pt>
                <c:pt idx="629">
                  <c:v>0.16762898242542701</c:v>
                </c:pt>
                <c:pt idx="630">
                  <c:v>0.16780525109049499</c:v>
                </c:pt>
                <c:pt idx="631">
                  <c:v>0.16790092432877701</c:v>
                </c:pt>
                <c:pt idx="632">
                  <c:v>0.16797366715867501</c:v>
                </c:pt>
                <c:pt idx="633">
                  <c:v>0.16818326470509101</c:v>
                </c:pt>
                <c:pt idx="634">
                  <c:v>0.168319924735328</c:v>
                </c:pt>
                <c:pt idx="635">
                  <c:v>0.16845104072077999</c:v>
                </c:pt>
                <c:pt idx="636">
                  <c:v>0.16862154243008501</c:v>
                </c:pt>
                <c:pt idx="637">
                  <c:v>0.168815930166242</c:v>
                </c:pt>
                <c:pt idx="638">
                  <c:v>0.168870426224034</c:v>
                </c:pt>
                <c:pt idx="639">
                  <c:v>0.16897940733912001</c:v>
                </c:pt>
                <c:pt idx="640">
                  <c:v>0.169083688107109</c:v>
                </c:pt>
                <c:pt idx="641">
                  <c:v>0.16915127252314699</c:v>
                </c:pt>
                <c:pt idx="642">
                  <c:v>0.169203826983509</c:v>
                </c:pt>
                <c:pt idx="643">
                  <c:v>0.16928580803155099</c:v>
                </c:pt>
                <c:pt idx="644">
                  <c:v>0.169472073264994</c:v>
                </c:pt>
                <c:pt idx="645">
                  <c:v>0.16972868777359201</c:v>
                </c:pt>
                <c:pt idx="646">
                  <c:v>0.169942259468784</c:v>
                </c:pt>
                <c:pt idx="647">
                  <c:v>0.17002496261970301</c:v>
                </c:pt>
                <c:pt idx="648">
                  <c:v>0.17003072956509899</c:v>
                </c:pt>
                <c:pt idx="649">
                  <c:v>0.17012296461669699</c:v>
                </c:pt>
                <c:pt idx="650">
                  <c:v>0.169705423333187</c:v>
                </c:pt>
                <c:pt idx="651">
                  <c:v>0.17021466774708999</c:v>
                </c:pt>
                <c:pt idx="652">
                  <c:v>0.17036191820365401</c:v>
                </c:pt>
                <c:pt idx="653">
                  <c:v>0.17049095048587501</c:v>
                </c:pt>
                <c:pt idx="654">
                  <c:v>0.17063720288897299</c:v>
                </c:pt>
                <c:pt idx="655">
                  <c:v>0.17078092080007701</c:v>
                </c:pt>
                <c:pt idx="656">
                  <c:v>0.170922679088651</c:v>
                </c:pt>
                <c:pt idx="657">
                  <c:v>0.17106245474274201</c:v>
                </c:pt>
                <c:pt idx="658">
                  <c:v>0.17119135447327499</c:v>
                </c:pt>
                <c:pt idx="659">
                  <c:v>0.17132819876776501</c:v>
                </c:pt>
                <c:pt idx="660">
                  <c:v>0.17145133235502</c:v>
                </c:pt>
                <c:pt idx="661">
                  <c:v>0.17158492855506899</c:v>
                </c:pt>
                <c:pt idx="662">
                  <c:v>0.171703712760986</c:v>
                </c:pt>
                <c:pt idx="663">
                  <c:v>0.17184525339815801</c:v>
                </c:pt>
                <c:pt idx="664">
                  <c:v>0.171977019759914</c:v>
                </c:pt>
                <c:pt idx="665">
                  <c:v>0.17211152509231101</c:v>
                </c:pt>
                <c:pt idx="666">
                  <c:v>0.17224029092182899</c:v>
                </c:pt>
                <c:pt idx="667">
                  <c:v>0.172340824356917</c:v>
                </c:pt>
                <c:pt idx="668">
                  <c:v>0.17247332015809999</c:v>
                </c:pt>
                <c:pt idx="669">
                  <c:v>0.172594793590747</c:v>
                </c:pt>
                <c:pt idx="670">
                  <c:v>0.17274108014422099</c:v>
                </c:pt>
                <c:pt idx="671">
                  <c:v>0.17288947018853201</c:v>
                </c:pt>
                <c:pt idx="672">
                  <c:v>0.173024803095678</c:v>
                </c:pt>
                <c:pt idx="673">
                  <c:v>0.173150809708986</c:v>
                </c:pt>
                <c:pt idx="674">
                  <c:v>0.17327329309609801</c:v>
                </c:pt>
                <c:pt idx="675">
                  <c:v>0.173399327653949</c:v>
                </c:pt>
                <c:pt idx="676">
                  <c:v>0.17351438696150601</c:v>
                </c:pt>
                <c:pt idx="677">
                  <c:v>0.17363301560797501</c:v>
                </c:pt>
                <c:pt idx="678">
                  <c:v>0.17375290537840199</c:v>
                </c:pt>
                <c:pt idx="679">
                  <c:v>0.173885140916719</c:v>
                </c:pt>
                <c:pt idx="680">
                  <c:v>0.17402581657286201</c:v>
                </c:pt>
                <c:pt idx="681">
                  <c:v>0.17414730082254201</c:v>
                </c:pt>
                <c:pt idx="682">
                  <c:v>0.17426665656021101</c:v>
                </c:pt>
                <c:pt idx="683">
                  <c:v>0.174394453723062</c:v>
                </c:pt>
                <c:pt idx="684">
                  <c:v>0.17451487689110401</c:v>
                </c:pt>
                <c:pt idx="685">
                  <c:v>0.17463059837164799</c:v>
                </c:pt>
                <c:pt idx="686">
                  <c:v>0.17473740587768299</c:v>
                </c:pt>
                <c:pt idx="687">
                  <c:v>0.174856774746041</c:v>
                </c:pt>
                <c:pt idx="688">
                  <c:v>0.17498052970687999</c:v>
                </c:pt>
                <c:pt idx="689">
                  <c:v>0.175106225332683</c:v>
                </c:pt>
                <c:pt idx="690">
                  <c:v>0.17523358970707001</c:v>
                </c:pt>
                <c:pt idx="691">
                  <c:v>0.175360206973977</c:v>
                </c:pt>
                <c:pt idx="692">
                  <c:v>0.17548381551484399</c:v>
                </c:pt>
                <c:pt idx="693">
                  <c:v>0.17559585911669501</c:v>
                </c:pt>
                <c:pt idx="694">
                  <c:v>0.175725045772822</c:v>
                </c:pt>
                <c:pt idx="695">
                  <c:v>0.17583811020691301</c:v>
                </c:pt>
                <c:pt idx="696">
                  <c:v>0.175957054218217</c:v>
                </c:pt>
                <c:pt idx="697">
                  <c:v>0.17609227528900401</c:v>
                </c:pt>
                <c:pt idx="698">
                  <c:v>0.17621481812511</c:v>
                </c:pt>
                <c:pt idx="699">
                  <c:v>0.17634510430019701</c:v>
                </c:pt>
                <c:pt idx="700">
                  <c:v>0.17645237790190901</c:v>
                </c:pt>
                <c:pt idx="701">
                  <c:v>0.17656513693540399</c:v>
                </c:pt>
                <c:pt idx="702">
                  <c:v>0.176679374326247</c:v>
                </c:pt>
                <c:pt idx="703">
                  <c:v>0.17679627495540401</c:v>
                </c:pt>
                <c:pt idx="704">
                  <c:v>0.176901806069519</c:v>
                </c:pt>
                <c:pt idx="705">
                  <c:v>0.177029637523346</c:v>
                </c:pt>
                <c:pt idx="706">
                  <c:v>0.17714930087848399</c:v>
                </c:pt>
                <c:pt idx="707">
                  <c:v>0.17726176470121099</c:v>
                </c:pt>
                <c:pt idx="708">
                  <c:v>0.17737057542753501</c:v>
                </c:pt>
                <c:pt idx="709">
                  <c:v>0.17748678485354699</c:v>
                </c:pt>
                <c:pt idx="710">
                  <c:v>0.177600605003052</c:v>
                </c:pt>
                <c:pt idx="711">
                  <c:v>0.17771817246813601</c:v>
                </c:pt>
                <c:pt idx="712">
                  <c:v>0.177841959046798</c:v>
                </c:pt>
                <c:pt idx="713">
                  <c:v>0.17796247994082801</c:v>
                </c:pt>
                <c:pt idx="714">
                  <c:v>0.17807240496065199</c:v>
                </c:pt>
                <c:pt idx="715">
                  <c:v>0.17819158434802601</c:v>
                </c:pt>
                <c:pt idx="716">
                  <c:v>0.17829965553327801</c:v>
                </c:pt>
                <c:pt idx="717">
                  <c:v>0.17842665885951001</c:v>
                </c:pt>
                <c:pt idx="718">
                  <c:v>0.178524965547224</c:v>
                </c:pt>
                <c:pt idx="719">
                  <c:v>0.178631812678996</c:v>
                </c:pt>
                <c:pt idx="720">
                  <c:v>0.178747218618625</c:v>
                </c:pt>
                <c:pt idx="721">
                  <c:v>0.17884365105700301</c:v>
                </c:pt>
                <c:pt idx="722">
                  <c:v>0.178955300765055</c:v>
                </c:pt>
                <c:pt idx="723">
                  <c:v>0.179067537041882</c:v>
                </c:pt>
                <c:pt idx="724">
                  <c:v>0.17918581871268499</c:v>
                </c:pt>
                <c:pt idx="725">
                  <c:v>0.17929754857701199</c:v>
                </c:pt>
                <c:pt idx="726">
                  <c:v>0.179415933039589</c:v>
                </c:pt>
                <c:pt idx="727">
                  <c:v>0.17951473330474901</c:v>
                </c:pt>
                <c:pt idx="728">
                  <c:v>0.17961911794618299</c:v>
                </c:pt>
                <c:pt idx="729">
                  <c:v>0.17972251175141199</c:v>
                </c:pt>
                <c:pt idx="730">
                  <c:v>0.179844907289511</c:v>
                </c:pt>
                <c:pt idx="731">
                  <c:v>0.17994892533433801</c:v>
                </c:pt>
                <c:pt idx="732">
                  <c:v>0.18007829902169201</c:v>
                </c:pt>
                <c:pt idx="733">
                  <c:v>0.180181202867188</c:v>
                </c:pt>
                <c:pt idx="734">
                  <c:v>0.18029382977640501</c:v>
                </c:pt>
                <c:pt idx="735">
                  <c:v>0.18040483460460499</c:v>
                </c:pt>
                <c:pt idx="736">
                  <c:v>0.18051121631529801</c:v>
                </c:pt>
                <c:pt idx="737">
                  <c:v>0.18062010843042201</c:v>
                </c:pt>
                <c:pt idx="738">
                  <c:v>0.180725133470342</c:v>
                </c:pt>
                <c:pt idx="739">
                  <c:v>0.18082727450097699</c:v>
                </c:pt>
                <c:pt idx="740">
                  <c:v>0.18091756178413099</c:v>
                </c:pt>
                <c:pt idx="741">
                  <c:v>0.181035313009343</c:v>
                </c:pt>
                <c:pt idx="742">
                  <c:v>0.18114120691656299</c:v>
                </c:pt>
                <c:pt idx="743">
                  <c:v>0.18124959891136</c:v>
                </c:pt>
                <c:pt idx="744">
                  <c:v>0.18135168314454</c:v>
                </c:pt>
                <c:pt idx="745">
                  <c:v>0.18145324308719801</c:v>
                </c:pt>
                <c:pt idx="746">
                  <c:v>0.18155112637109599</c:v>
                </c:pt>
                <c:pt idx="747">
                  <c:v>0.18164576207959501</c:v>
                </c:pt>
                <c:pt idx="748">
                  <c:v>0.181743315496738</c:v>
                </c:pt>
                <c:pt idx="749">
                  <c:v>0.18184220397370299</c:v>
                </c:pt>
                <c:pt idx="750">
                  <c:v>0.181931517702346</c:v>
                </c:pt>
                <c:pt idx="751">
                  <c:v>0.182046656592731</c:v>
                </c:pt>
                <c:pt idx="752">
                  <c:v>0.18213959513192399</c:v>
                </c:pt>
                <c:pt idx="753">
                  <c:v>0.182233938453813</c:v>
                </c:pt>
                <c:pt idx="754">
                  <c:v>0.182343572183816</c:v>
                </c:pt>
                <c:pt idx="755">
                  <c:v>0.18244408486723299</c:v>
                </c:pt>
                <c:pt idx="756">
                  <c:v>0.18253763890713301</c:v>
                </c:pt>
                <c:pt idx="757">
                  <c:v>0.182629717614575</c:v>
                </c:pt>
                <c:pt idx="758">
                  <c:v>0.18272220867076899</c:v>
                </c:pt>
                <c:pt idx="759">
                  <c:v>0.18280385377248401</c:v>
                </c:pt>
                <c:pt idx="760">
                  <c:v>0.18288143639846099</c:v>
                </c:pt>
                <c:pt idx="761">
                  <c:v>0.18296491201996501</c:v>
                </c:pt>
                <c:pt idx="762">
                  <c:v>0.183035451224934</c:v>
                </c:pt>
                <c:pt idx="763">
                  <c:v>0.18310725672095399</c:v>
                </c:pt>
                <c:pt idx="764">
                  <c:v>0.183179561562969</c:v>
                </c:pt>
                <c:pt idx="765">
                  <c:v>0.18326584585498401</c:v>
                </c:pt>
                <c:pt idx="766">
                  <c:v>0.18337135900389201</c:v>
                </c:pt>
                <c:pt idx="767">
                  <c:v>0.18347845003058799</c:v>
                </c:pt>
                <c:pt idx="768">
                  <c:v>0.18359480609053</c:v>
                </c:pt>
                <c:pt idx="769">
                  <c:v>0.18371012709100501</c:v>
                </c:pt>
                <c:pt idx="770">
                  <c:v>0.183840149968378</c:v>
                </c:pt>
                <c:pt idx="771">
                  <c:v>0.18398243468703099</c:v>
                </c:pt>
                <c:pt idx="772">
                  <c:v>0.184145313072063</c:v>
                </c:pt>
                <c:pt idx="773">
                  <c:v>0.18430734509591501</c:v>
                </c:pt>
                <c:pt idx="774">
                  <c:v>0.18448200548440799</c:v>
                </c:pt>
                <c:pt idx="775">
                  <c:v>0.184630347402642</c:v>
                </c:pt>
                <c:pt idx="776">
                  <c:v>0.184742502201968</c:v>
                </c:pt>
                <c:pt idx="777">
                  <c:v>0.184844797211417</c:v>
                </c:pt>
                <c:pt idx="778">
                  <c:v>0.184942097437267</c:v>
                </c:pt>
                <c:pt idx="779">
                  <c:v>0.18502960159620599</c:v>
                </c:pt>
                <c:pt idx="780">
                  <c:v>0.1851238846181</c:v>
                </c:pt>
                <c:pt idx="781">
                  <c:v>0.185220467062921</c:v>
                </c:pt>
                <c:pt idx="782">
                  <c:v>0.18532544135225601</c:v>
                </c:pt>
                <c:pt idx="783">
                  <c:v>0.18540717492737899</c:v>
                </c:pt>
                <c:pt idx="784">
                  <c:v>0.185496202903593</c:v>
                </c:pt>
                <c:pt idx="785">
                  <c:v>0.18558333261458401</c:v>
                </c:pt>
                <c:pt idx="786">
                  <c:v>0.18564730405285701</c:v>
                </c:pt>
                <c:pt idx="787">
                  <c:v>0.18572101842497801</c:v>
                </c:pt>
                <c:pt idx="788">
                  <c:v>0.18580135078172599</c:v>
                </c:pt>
                <c:pt idx="789">
                  <c:v>0.18587314692107401</c:v>
                </c:pt>
                <c:pt idx="790">
                  <c:v>0.185934756845448</c:v>
                </c:pt>
                <c:pt idx="791">
                  <c:v>0.18600539617694201</c:v>
                </c:pt>
                <c:pt idx="792">
                  <c:v>0.186078172328771</c:v>
                </c:pt>
                <c:pt idx="793">
                  <c:v>0.186133695971888</c:v>
                </c:pt>
                <c:pt idx="794">
                  <c:v>0.18619418169288299</c:v>
                </c:pt>
                <c:pt idx="795">
                  <c:v>0.186259110707516</c:v>
                </c:pt>
                <c:pt idx="796">
                  <c:v>0.18631891807641801</c:v>
                </c:pt>
                <c:pt idx="797">
                  <c:v>0.18640555449295201</c:v>
                </c:pt>
                <c:pt idx="798">
                  <c:v>0.18648347998478201</c:v>
                </c:pt>
                <c:pt idx="799">
                  <c:v>0.18657441967457999</c:v>
                </c:pt>
                <c:pt idx="800">
                  <c:v>0.186671177411973</c:v>
                </c:pt>
                <c:pt idx="801">
                  <c:v>0.186762655933952</c:v>
                </c:pt>
                <c:pt idx="802">
                  <c:v>0.186867146098111</c:v>
                </c:pt>
                <c:pt idx="803">
                  <c:v>0.186975720382906</c:v>
                </c:pt>
                <c:pt idx="804">
                  <c:v>0.18709790081663</c:v>
                </c:pt>
                <c:pt idx="805">
                  <c:v>0.18721975551772199</c:v>
                </c:pt>
                <c:pt idx="806">
                  <c:v>0.18734557384421199</c:v>
                </c:pt>
                <c:pt idx="807">
                  <c:v>0.187483746115684</c:v>
                </c:pt>
                <c:pt idx="808">
                  <c:v>0.18761871533035801</c:v>
                </c:pt>
                <c:pt idx="809">
                  <c:v>0.18774672205124801</c:v>
                </c:pt>
                <c:pt idx="810">
                  <c:v>0.18788114022591301</c:v>
                </c:pt>
                <c:pt idx="811">
                  <c:v>0.18801510577847799</c:v>
                </c:pt>
                <c:pt idx="812">
                  <c:v>0.18815132500398099</c:v>
                </c:pt>
                <c:pt idx="813">
                  <c:v>0.18829237219683101</c:v>
                </c:pt>
                <c:pt idx="814">
                  <c:v>0.18842710388831199</c:v>
                </c:pt>
                <c:pt idx="815">
                  <c:v>0.18856107731811</c:v>
                </c:pt>
                <c:pt idx="816">
                  <c:v>0.18869607516970999</c:v>
                </c:pt>
                <c:pt idx="817">
                  <c:v>0.188827867711959</c:v>
                </c:pt>
                <c:pt idx="818">
                  <c:v>0.188964267286096</c:v>
                </c:pt>
                <c:pt idx="819">
                  <c:v>0.189097925943012</c:v>
                </c:pt>
                <c:pt idx="820">
                  <c:v>0.18923547747314801</c:v>
                </c:pt>
                <c:pt idx="821">
                  <c:v>0.18936951040686101</c:v>
                </c:pt>
                <c:pt idx="822">
                  <c:v>0.18949507148392</c:v>
                </c:pt>
                <c:pt idx="823">
                  <c:v>0.18962657357836199</c:v>
                </c:pt>
                <c:pt idx="824">
                  <c:v>0.189759806865687</c:v>
                </c:pt>
                <c:pt idx="825">
                  <c:v>0.18988773357171901</c:v>
                </c:pt>
                <c:pt idx="826">
                  <c:v>0.19002282252504199</c:v>
                </c:pt>
                <c:pt idx="827">
                  <c:v>0.19015258717939301</c:v>
                </c:pt>
                <c:pt idx="828">
                  <c:v>0.19028692858808199</c:v>
                </c:pt>
                <c:pt idx="829">
                  <c:v>0.19041503934344001</c:v>
                </c:pt>
                <c:pt idx="830">
                  <c:v>0.19054437412014</c:v>
                </c:pt>
                <c:pt idx="831">
                  <c:v>0.190675343234922</c:v>
                </c:pt>
                <c:pt idx="832">
                  <c:v>0.190802745193176</c:v>
                </c:pt>
                <c:pt idx="833">
                  <c:v>0.19094137332750499</c:v>
                </c:pt>
                <c:pt idx="834">
                  <c:v>0.191082320085802</c:v>
                </c:pt>
                <c:pt idx="835">
                  <c:v>0.19121497985112601</c:v>
                </c:pt>
                <c:pt idx="836">
                  <c:v>0.191356446239873</c:v>
                </c:pt>
                <c:pt idx="837">
                  <c:v>0.19148711427954701</c:v>
                </c:pt>
                <c:pt idx="838">
                  <c:v>0.19161926732479301</c:v>
                </c:pt>
                <c:pt idx="839">
                  <c:v>0.191759138562585</c:v>
                </c:pt>
                <c:pt idx="840">
                  <c:v>0.191899423517156</c:v>
                </c:pt>
                <c:pt idx="841">
                  <c:v>0.1920399172019</c:v>
                </c:pt>
                <c:pt idx="842">
                  <c:v>0.19217640720600401</c:v>
                </c:pt>
                <c:pt idx="843">
                  <c:v>0.192306836848184</c:v>
                </c:pt>
                <c:pt idx="844">
                  <c:v>0.19244187986498901</c:v>
                </c:pt>
                <c:pt idx="845">
                  <c:v>0.19257038793713099</c:v>
                </c:pt>
                <c:pt idx="846">
                  <c:v>0.19269697974116701</c:v>
                </c:pt>
                <c:pt idx="847">
                  <c:v>0.19283323974955499</c:v>
                </c:pt>
                <c:pt idx="848">
                  <c:v>0.19296984210613499</c:v>
                </c:pt>
                <c:pt idx="849">
                  <c:v>0.19310247895763299</c:v>
                </c:pt>
                <c:pt idx="850">
                  <c:v>0.19324743872035899</c:v>
                </c:pt>
                <c:pt idx="851">
                  <c:v>0.19339120255914599</c:v>
                </c:pt>
                <c:pt idx="852">
                  <c:v>0.19353348240516</c:v>
                </c:pt>
                <c:pt idx="853">
                  <c:v>0.19368336819505999</c:v>
                </c:pt>
                <c:pt idx="854">
                  <c:v>0.19383282377045599</c:v>
                </c:pt>
                <c:pt idx="855">
                  <c:v>0.19397476610022801</c:v>
                </c:pt>
                <c:pt idx="856">
                  <c:v>0.194122224835927</c:v>
                </c:pt>
                <c:pt idx="857">
                  <c:v>0.19426702219127701</c:v>
                </c:pt>
                <c:pt idx="858">
                  <c:v>0.19441783210461999</c:v>
                </c:pt>
                <c:pt idx="859">
                  <c:v>0.19456930879465001</c:v>
                </c:pt>
                <c:pt idx="860">
                  <c:v>0.19472032606591599</c:v>
                </c:pt>
                <c:pt idx="861">
                  <c:v>0.194868567627763</c:v>
                </c:pt>
                <c:pt idx="862">
                  <c:v>0.195011963299379</c:v>
                </c:pt>
                <c:pt idx="863">
                  <c:v>0.19515325687025201</c:v>
                </c:pt>
                <c:pt idx="864">
                  <c:v>0.195302505621478</c:v>
                </c:pt>
                <c:pt idx="865">
                  <c:v>0.19545102728125499</c:v>
                </c:pt>
                <c:pt idx="866">
                  <c:v>0.19560043551110501</c:v>
                </c:pt>
                <c:pt idx="867">
                  <c:v>0.19575203326989801</c:v>
                </c:pt>
                <c:pt idx="868">
                  <c:v>0.19590224923727001</c:v>
                </c:pt>
                <c:pt idx="869">
                  <c:v>0.196047041598746</c:v>
                </c:pt>
                <c:pt idx="870">
                  <c:v>0.196196843134127</c:v>
                </c:pt>
                <c:pt idx="871">
                  <c:v>0.19633843202024401</c:v>
                </c:pt>
                <c:pt idx="872">
                  <c:v>0.19648310330218</c:v>
                </c:pt>
                <c:pt idx="873">
                  <c:v>0.19663090526476501</c:v>
                </c:pt>
                <c:pt idx="874">
                  <c:v>0.19677950498404601</c:v>
                </c:pt>
                <c:pt idx="875">
                  <c:v>0.196923087372216</c:v>
                </c:pt>
                <c:pt idx="876">
                  <c:v>0.19706975003941199</c:v>
                </c:pt>
                <c:pt idx="877">
                  <c:v>0.197224431129048</c:v>
                </c:pt>
                <c:pt idx="878">
                  <c:v>0.19736938240558</c:v>
                </c:pt>
                <c:pt idx="879">
                  <c:v>0.19751491655088901</c:v>
                </c:pt>
                <c:pt idx="880">
                  <c:v>0.19766089865345501</c:v>
                </c:pt>
                <c:pt idx="881">
                  <c:v>0.197810412373357</c:v>
                </c:pt>
                <c:pt idx="882">
                  <c:v>0.19795463841758601</c:v>
                </c:pt>
                <c:pt idx="883">
                  <c:v>0.19809803593811101</c:v>
                </c:pt>
                <c:pt idx="884">
                  <c:v>0.198241204979172</c:v>
                </c:pt>
                <c:pt idx="885">
                  <c:v>0.198381450781454</c:v>
                </c:pt>
                <c:pt idx="886">
                  <c:v>0.198526369570206</c:v>
                </c:pt>
                <c:pt idx="887">
                  <c:v>0.198666947336537</c:v>
                </c:pt>
                <c:pt idx="888">
                  <c:v>0.19881044630419301</c:v>
                </c:pt>
                <c:pt idx="889">
                  <c:v>0.19895332788181899</c:v>
                </c:pt>
                <c:pt idx="890">
                  <c:v>0.199089687696345</c:v>
                </c:pt>
                <c:pt idx="891">
                  <c:v>0.19923168277627101</c:v>
                </c:pt>
                <c:pt idx="892">
                  <c:v>0.19937715318049301</c:v>
                </c:pt>
                <c:pt idx="893">
                  <c:v>0.19952157172744001</c:v>
                </c:pt>
                <c:pt idx="894">
                  <c:v>0.19966962799259999</c:v>
                </c:pt>
                <c:pt idx="895">
                  <c:v>0.19981652942574299</c:v>
                </c:pt>
                <c:pt idx="896">
                  <c:v>0.19996658642819801</c:v>
                </c:pt>
                <c:pt idx="897">
                  <c:v>0.200114923252561</c:v>
                </c:pt>
                <c:pt idx="898">
                  <c:v>0.20024904371720501</c:v>
                </c:pt>
                <c:pt idx="899">
                  <c:v>0.20039202479287499</c:v>
                </c:pt>
                <c:pt idx="900">
                  <c:v>0.200538417680827</c:v>
                </c:pt>
                <c:pt idx="901">
                  <c:v>0.200677124335819</c:v>
                </c:pt>
                <c:pt idx="902">
                  <c:v>0.200820880350606</c:v>
                </c:pt>
                <c:pt idx="903">
                  <c:v>0.20095987907266399</c:v>
                </c:pt>
                <c:pt idx="904">
                  <c:v>0.201096710014047</c:v>
                </c:pt>
                <c:pt idx="905">
                  <c:v>0.201232529331975</c:v>
                </c:pt>
                <c:pt idx="906">
                  <c:v>0.201366054640851</c:v>
                </c:pt>
                <c:pt idx="907">
                  <c:v>0.20149309891810299</c:v>
                </c:pt>
                <c:pt idx="908">
                  <c:v>0.20161540889846399</c:v>
                </c:pt>
                <c:pt idx="909">
                  <c:v>0.201751070060393</c:v>
                </c:pt>
                <c:pt idx="910">
                  <c:v>0.201878636458033</c:v>
                </c:pt>
                <c:pt idx="911">
                  <c:v>0.202010388320193</c:v>
                </c:pt>
                <c:pt idx="912">
                  <c:v>0.20214620159322899</c:v>
                </c:pt>
                <c:pt idx="913">
                  <c:v>0.20228621465004701</c:v>
                </c:pt>
                <c:pt idx="914">
                  <c:v>0.20242996219315601</c:v>
                </c:pt>
                <c:pt idx="915">
                  <c:v>0.202571195619595</c:v>
                </c:pt>
                <c:pt idx="916">
                  <c:v>0.20272515222814</c:v>
                </c:pt>
                <c:pt idx="917">
                  <c:v>0.20288274941484699</c:v>
                </c:pt>
                <c:pt idx="918">
                  <c:v>0.203032654819681</c:v>
                </c:pt>
                <c:pt idx="919">
                  <c:v>0.203192858016112</c:v>
                </c:pt>
                <c:pt idx="920">
                  <c:v>0.20333903820419499</c:v>
                </c:pt>
                <c:pt idx="921">
                  <c:v>0.20349019738604401</c:v>
                </c:pt>
                <c:pt idx="922">
                  <c:v>0.20363585224684999</c:v>
                </c:pt>
                <c:pt idx="923">
                  <c:v>0.20378573220099899</c:v>
                </c:pt>
                <c:pt idx="924">
                  <c:v>0.20392190217407799</c:v>
                </c:pt>
                <c:pt idx="925">
                  <c:v>0.20406538498743801</c:v>
                </c:pt>
                <c:pt idx="926">
                  <c:v>0.20420385562971599</c:v>
                </c:pt>
                <c:pt idx="927">
                  <c:v>0.20433522154772801</c:v>
                </c:pt>
                <c:pt idx="928">
                  <c:v>0.20446521693598199</c:v>
                </c:pt>
                <c:pt idx="929">
                  <c:v>0.204598721705816</c:v>
                </c:pt>
                <c:pt idx="930">
                  <c:v>0.20472005161513801</c:v>
                </c:pt>
                <c:pt idx="931">
                  <c:v>0.20484887341729599</c:v>
                </c:pt>
                <c:pt idx="932">
                  <c:v>0.20498020674270001</c:v>
                </c:pt>
                <c:pt idx="933">
                  <c:v>0.20510238759206501</c:v>
                </c:pt>
                <c:pt idx="934">
                  <c:v>0.205229754082938</c:v>
                </c:pt>
                <c:pt idx="935">
                  <c:v>0.205352144285288</c:v>
                </c:pt>
                <c:pt idx="936">
                  <c:v>0.20546450094492399</c:v>
                </c:pt>
                <c:pt idx="937">
                  <c:v>0.205574754117852</c:v>
                </c:pt>
                <c:pt idx="938">
                  <c:v>0.205673810329802</c:v>
                </c:pt>
                <c:pt idx="939">
                  <c:v>0.20578268142890399</c:v>
                </c:pt>
                <c:pt idx="940">
                  <c:v>0.20588554250167601</c:v>
                </c:pt>
                <c:pt idx="941">
                  <c:v>0.205989918855428</c:v>
                </c:pt>
                <c:pt idx="942">
                  <c:v>0.20609854380405701</c:v>
                </c:pt>
                <c:pt idx="943">
                  <c:v>0.206200966096308</c:v>
                </c:pt>
                <c:pt idx="944">
                  <c:v>0.20631113183903399</c:v>
                </c:pt>
                <c:pt idx="945">
                  <c:v>0.20641400027982501</c:v>
                </c:pt>
                <c:pt idx="946">
                  <c:v>0.206506793306899</c:v>
                </c:pt>
                <c:pt idx="947">
                  <c:v>0.20660507487316099</c:v>
                </c:pt>
                <c:pt idx="948">
                  <c:v>0.20670098055668801</c:v>
                </c:pt>
                <c:pt idx="949">
                  <c:v>0.20680854798244999</c:v>
                </c:pt>
                <c:pt idx="950">
                  <c:v>0.20690651502964399</c:v>
                </c:pt>
                <c:pt idx="951">
                  <c:v>0.20700508846420901</c:v>
                </c:pt>
                <c:pt idx="952">
                  <c:v>0.20709573746404</c:v>
                </c:pt>
                <c:pt idx="953">
                  <c:v>0.20718601298742101</c:v>
                </c:pt>
                <c:pt idx="954">
                  <c:v>0.20727462300872501</c:v>
                </c:pt>
                <c:pt idx="955">
                  <c:v>0.207352666754309</c:v>
                </c:pt>
                <c:pt idx="956">
                  <c:v>0.20743583935020901</c:v>
                </c:pt>
                <c:pt idx="957">
                  <c:v>0.20751989845735599</c:v>
                </c:pt>
                <c:pt idx="958">
                  <c:v>0.20761028000826001</c:v>
                </c:pt>
                <c:pt idx="959">
                  <c:v>0.207695937495912</c:v>
                </c:pt>
                <c:pt idx="960">
                  <c:v>0.207774548314996</c:v>
                </c:pt>
                <c:pt idx="961">
                  <c:v>0.20786265392459599</c:v>
                </c:pt>
                <c:pt idx="962">
                  <c:v>0.20794062369578101</c:v>
                </c:pt>
                <c:pt idx="963">
                  <c:v>0.208024822234565</c:v>
                </c:pt>
                <c:pt idx="964">
                  <c:v>0.20810800374046201</c:v>
                </c:pt>
                <c:pt idx="965">
                  <c:v>0.208188010526244</c:v>
                </c:pt>
                <c:pt idx="966">
                  <c:v>0.20828021430416199</c:v>
                </c:pt>
                <c:pt idx="967">
                  <c:v>0.20837096860241999</c:v>
                </c:pt>
                <c:pt idx="968">
                  <c:v>0.20845218107531799</c:v>
                </c:pt>
                <c:pt idx="969">
                  <c:v>0.208546131670973</c:v>
                </c:pt>
                <c:pt idx="970">
                  <c:v>0.20862568292617401</c:v>
                </c:pt>
                <c:pt idx="971">
                  <c:v>0.20869646427605901</c:v>
                </c:pt>
                <c:pt idx="972">
                  <c:v>0.20876366711205699</c:v>
                </c:pt>
                <c:pt idx="973">
                  <c:v>0.20883226378643199</c:v>
                </c:pt>
                <c:pt idx="974">
                  <c:v>0.20889606511713901</c:v>
                </c:pt>
                <c:pt idx="975">
                  <c:v>0.20895227860736401</c:v>
                </c:pt>
                <c:pt idx="976">
                  <c:v>0.20900722484995601</c:v>
                </c:pt>
                <c:pt idx="977">
                  <c:v>0.209056006810521</c:v>
                </c:pt>
                <c:pt idx="978">
                  <c:v>0.20910158190720601</c:v>
                </c:pt>
                <c:pt idx="979">
                  <c:v>0.20915396689860399</c:v>
                </c:pt>
                <c:pt idx="980">
                  <c:v>0.209194043291444</c:v>
                </c:pt>
                <c:pt idx="981">
                  <c:v>0.20925149312345401</c:v>
                </c:pt>
                <c:pt idx="982">
                  <c:v>0.209320961108408</c:v>
                </c:pt>
                <c:pt idx="983">
                  <c:v>0.209393677877769</c:v>
                </c:pt>
                <c:pt idx="984">
                  <c:v>0.209480679580795</c:v>
                </c:pt>
                <c:pt idx="985">
                  <c:v>0.209551589146838</c:v>
                </c:pt>
                <c:pt idx="986">
                  <c:v>0.20962018134843899</c:v>
                </c:pt>
                <c:pt idx="987">
                  <c:v>0.209689576392382</c:v>
                </c:pt>
                <c:pt idx="988">
                  <c:v>0.209751805815272</c:v>
                </c:pt>
                <c:pt idx="989">
                  <c:v>0.209805238251387</c:v>
                </c:pt>
                <c:pt idx="990">
                  <c:v>0.20985325602559601</c:v>
                </c:pt>
                <c:pt idx="991">
                  <c:v>0.20988498962664401</c:v>
                </c:pt>
                <c:pt idx="992">
                  <c:v>0.20988303700757299</c:v>
                </c:pt>
                <c:pt idx="993">
                  <c:v>0.20987735984359601</c:v>
                </c:pt>
                <c:pt idx="994">
                  <c:v>0.20983259554190001</c:v>
                </c:pt>
                <c:pt idx="995">
                  <c:v>0.20979756467282401</c:v>
                </c:pt>
                <c:pt idx="996">
                  <c:v>0.209740352871082</c:v>
                </c:pt>
                <c:pt idx="997">
                  <c:v>0.209689932315581</c:v>
                </c:pt>
                <c:pt idx="998">
                  <c:v>0.209610433509027</c:v>
                </c:pt>
                <c:pt idx="999">
                  <c:v>0.20952527929095499</c:v>
                </c:pt>
                <c:pt idx="1070">
                  <c:v>0.189406017067178</c:v>
                </c:pt>
                <c:pt idx="1071">
                  <c:v>0.19017802025827399</c:v>
                </c:pt>
                <c:pt idx="1072">
                  <c:v>0.19077690091001401</c:v>
                </c:pt>
                <c:pt idx="1073">
                  <c:v>0.191305931349492</c:v>
                </c:pt>
                <c:pt idx="1074">
                  <c:v>0.19181546852917999</c:v>
                </c:pt>
                <c:pt idx="1075">
                  <c:v>0.19228500427888201</c:v>
                </c:pt>
                <c:pt idx="1076">
                  <c:v>0.19274352216055499</c:v>
                </c:pt>
                <c:pt idx="1077">
                  <c:v>0.19324495920995199</c:v>
                </c:pt>
                <c:pt idx="1078">
                  <c:v>0.19365297037621401</c:v>
                </c:pt>
                <c:pt idx="1079">
                  <c:v>0.19403741262018001</c:v>
                </c:pt>
                <c:pt idx="1080">
                  <c:v>0.19441537021609201</c:v>
                </c:pt>
                <c:pt idx="1081">
                  <c:v>0.19477696092347699</c:v>
                </c:pt>
                <c:pt idx="1082">
                  <c:v>0.19517197496370101</c:v>
                </c:pt>
                <c:pt idx="1083">
                  <c:v>0.19560534765496301</c:v>
                </c:pt>
                <c:pt idx="1084">
                  <c:v>0.196057445518247</c:v>
                </c:pt>
                <c:pt idx="1085">
                  <c:v>0.196520425138207</c:v>
                </c:pt>
                <c:pt idx="1086">
                  <c:v>0.19699225149883101</c:v>
                </c:pt>
                <c:pt idx="1087">
                  <c:v>0.197436098380673</c:v>
                </c:pt>
                <c:pt idx="1088">
                  <c:v>0.19792948103817401</c:v>
                </c:pt>
                <c:pt idx="1089">
                  <c:v>0.19842296632092801</c:v>
                </c:pt>
                <c:pt idx="1090">
                  <c:v>0.19889528438998</c:v>
                </c:pt>
                <c:pt idx="1091">
                  <c:v>0.19934234240315901</c:v>
                </c:pt>
                <c:pt idx="1092">
                  <c:v>0.199765796234809</c:v>
                </c:pt>
                <c:pt idx="1093">
                  <c:v>0.200081435171687</c:v>
                </c:pt>
                <c:pt idx="1094">
                  <c:v>0.200464396966504</c:v>
                </c:pt>
                <c:pt idx="1095">
                  <c:v>0.200830647005771</c:v>
                </c:pt>
                <c:pt idx="1096">
                  <c:v>0.20119625601798199</c:v>
                </c:pt>
                <c:pt idx="1097">
                  <c:v>0.20154153643947301</c:v>
                </c:pt>
                <c:pt idx="1098">
                  <c:v>0.20189966908193499</c:v>
                </c:pt>
                <c:pt idx="1099">
                  <c:v>0.202248365704117</c:v>
                </c:pt>
                <c:pt idx="1100">
                  <c:v>0.202580155663793</c:v>
                </c:pt>
                <c:pt idx="1101">
                  <c:v>0.20287513240599001</c:v>
                </c:pt>
                <c:pt idx="1102">
                  <c:v>0.20317495390083801</c:v>
                </c:pt>
                <c:pt idx="1103">
                  <c:v>0.203417019962782</c:v>
                </c:pt>
                <c:pt idx="1104">
                  <c:v>0.203626066291587</c:v>
                </c:pt>
                <c:pt idx="1105">
                  <c:v>0.20382695724942601</c:v>
                </c:pt>
                <c:pt idx="1106">
                  <c:v>0.20400900561761201</c:v>
                </c:pt>
                <c:pt idx="1107">
                  <c:v>0.204180339327351</c:v>
                </c:pt>
                <c:pt idx="1108">
                  <c:v>0.20435353403585699</c:v>
                </c:pt>
                <c:pt idx="1109">
                  <c:v>0.20450410184467199</c:v>
                </c:pt>
                <c:pt idx="1110">
                  <c:v>0.20465889141697999</c:v>
                </c:pt>
                <c:pt idx="1111">
                  <c:v>0.204808289210136</c:v>
                </c:pt>
                <c:pt idx="1112">
                  <c:v>0.20495238338919899</c:v>
                </c:pt>
                <c:pt idx="1113">
                  <c:v>0.205112261315713</c:v>
                </c:pt>
                <c:pt idx="1114">
                  <c:v>0.20529013248167699</c:v>
                </c:pt>
                <c:pt idx="1115">
                  <c:v>0.20549965467988299</c:v>
                </c:pt>
                <c:pt idx="1116">
                  <c:v>0.20574219871225699</c:v>
                </c:pt>
                <c:pt idx="1117">
                  <c:v>0.20601704544912799</c:v>
                </c:pt>
                <c:pt idx="1118">
                  <c:v>0.20632425647983099</c:v>
                </c:pt>
                <c:pt idx="1119">
                  <c:v>0.20665573084830099</c:v>
                </c:pt>
                <c:pt idx="1120">
                  <c:v>0.20699501590038599</c:v>
                </c:pt>
                <c:pt idx="1121">
                  <c:v>0.20734378217362401</c:v>
                </c:pt>
                <c:pt idx="1122">
                  <c:v>0.20766586654022501</c:v>
                </c:pt>
                <c:pt idx="1123">
                  <c:v>0.20800943037174</c:v>
                </c:pt>
                <c:pt idx="1124">
                  <c:v>0.20834116257079399</c:v>
                </c:pt>
                <c:pt idx="1125">
                  <c:v>0.208661932487645</c:v>
                </c:pt>
                <c:pt idx="1126">
                  <c:v>0.20896681420889601</c:v>
                </c:pt>
                <c:pt idx="1127">
                  <c:v>0.20926569407724399</c:v>
                </c:pt>
                <c:pt idx="1128">
                  <c:v>0.20953057134304201</c:v>
                </c:pt>
                <c:pt idx="1129">
                  <c:v>0.209827360241295</c:v>
                </c:pt>
                <c:pt idx="1130">
                  <c:v>0.21011288664448999</c:v>
                </c:pt>
                <c:pt idx="1131">
                  <c:v>0.21043359029768799</c:v>
                </c:pt>
                <c:pt idx="1132">
                  <c:v>0.21077560177616</c:v>
                </c:pt>
                <c:pt idx="1133">
                  <c:v>0.211108704876345</c:v>
                </c:pt>
                <c:pt idx="1134">
                  <c:v>0.21143784854327</c:v>
                </c:pt>
                <c:pt idx="1135">
                  <c:v>0.21177257111916301</c:v>
                </c:pt>
                <c:pt idx="1136">
                  <c:v>0.212086783725315</c:v>
                </c:pt>
                <c:pt idx="1137">
                  <c:v>0.212404191386207</c:v>
                </c:pt>
                <c:pt idx="1138">
                  <c:v>0.21270868717851801</c:v>
                </c:pt>
                <c:pt idx="1139">
                  <c:v>0.21301494737961299</c:v>
                </c:pt>
                <c:pt idx="1140">
                  <c:v>0.21332146662721499</c:v>
                </c:pt>
                <c:pt idx="1141">
                  <c:v>0.213611186572435</c:v>
                </c:pt>
                <c:pt idx="1142">
                  <c:v>0.213893350839265</c:v>
                </c:pt>
                <c:pt idx="1143">
                  <c:v>0.21416470061335099</c:v>
                </c:pt>
                <c:pt idx="1144">
                  <c:v>0.21442101830788801</c:v>
                </c:pt>
                <c:pt idx="1145">
                  <c:v>0.21465892595521499</c:v>
                </c:pt>
                <c:pt idx="1146">
                  <c:v>0.21489273286881799</c:v>
                </c:pt>
                <c:pt idx="1147">
                  <c:v>0.21512904672901301</c:v>
                </c:pt>
                <c:pt idx="1148">
                  <c:v>0.215362119098604</c:v>
                </c:pt>
                <c:pt idx="1149">
                  <c:v>0.215599762720706</c:v>
                </c:pt>
                <c:pt idx="1150">
                  <c:v>0.21583587172824101</c:v>
                </c:pt>
                <c:pt idx="1151">
                  <c:v>0.216077008753401</c:v>
                </c:pt>
                <c:pt idx="1152">
                  <c:v>0.21631736479895999</c:v>
                </c:pt>
                <c:pt idx="1153">
                  <c:v>0.216551274232608</c:v>
                </c:pt>
                <c:pt idx="1154">
                  <c:v>0.21678815476281299</c:v>
                </c:pt>
                <c:pt idx="1155">
                  <c:v>0.21702715472336201</c:v>
                </c:pt>
                <c:pt idx="1156">
                  <c:v>0.21726193415212</c:v>
                </c:pt>
                <c:pt idx="1157">
                  <c:v>0.21749946459226999</c:v>
                </c:pt>
                <c:pt idx="1158">
                  <c:v>0.217729069341382</c:v>
                </c:pt>
                <c:pt idx="1159">
                  <c:v>0.21795488799971199</c:v>
                </c:pt>
                <c:pt idx="1160">
                  <c:v>0.21817173993160799</c:v>
                </c:pt>
                <c:pt idx="1161">
                  <c:v>0.21839128300574701</c:v>
                </c:pt>
                <c:pt idx="1162">
                  <c:v>0.21859963490235601</c:v>
                </c:pt>
                <c:pt idx="1163">
                  <c:v>0.21880616248201901</c:v>
                </c:pt>
                <c:pt idx="1164">
                  <c:v>0.219014360677771</c:v>
                </c:pt>
                <c:pt idx="1165">
                  <c:v>0.21921759126788701</c:v>
                </c:pt>
                <c:pt idx="1166">
                  <c:v>0.21942751056783699</c:v>
                </c:pt>
                <c:pt idx="1167">
                  <c:v>0.21963881388729301</c:v>
                </c:pt>
                <c:pt idx="1168">
                  <c:v>0.21983685266567499</c:v>
                </c:pt>
                <c:pt idx="1169">
                  <c:v>0.220040828795729</c:v>
                </c:pt>
                <c:pt idx="1170">
                  <c:v>0.22023772000337899</c:v>
                </c:pt>
                <c:pt idx="1171">
                  <c:v>0.22043320238952799</c:v>
                </c:pt>
                <c:pt idx="1172">
                  <c:v>0.22062270742156201</c:v>
                </c:pt>
                <c:pt idx="1173">
                  <c:v>0.22081690655274</c:v>
                </c:pt>
                <c:pt idx="1174">
                  <c:v>0.22100270269059699</c:v>
                </c:pt>
                <c:pt idx="1175">
                  <c:v>0.221184173098289</c:v>
                </c:pt>
                <c:pt idx="1176">
                  <c:v>0.22136551646661101</c:v>
                </c:pt>
                <c:pt idx="1177">
                  <c:v>0.22154177291510199</c:v>
                </c:pt>
                <c:pt idx="1178">
                  <c:v>0.22171453881456399</c:v>
                </c:pt>
                <c:pt idx="1179">
                  <c:v>0.221892970088261</c:v>
                </c:pt>
                <c:pt idx="1180">
                  <c:v>0.22206925356934901</c:v>
                </c:pt>
                <c:pt idx="1181">
                  <c:v>0.222242669190853</c:v>
                </c:pt>
                <c:pt idx="1182">
                  <c:v>0.222415981025777</c:v>
                </c:pt>
                <c:pt idx="1183">
                  <c:v>0.22259376886253601</c:v>
                </c:pt>
                <c:pt idx="1184">
                  <c:v>0.222760306191473</c:v>
                </c:pt>
                <c:pt idx="1185">
                  <c:v>0.22292761599473301</c:v>
                </c:pt>
                <c:pt idx="1186">
                  <c:v>0.22309415778113101</c:v>
                </c:pt>
                <c:pt idx="1187">
                  <c:v>0.22325848073712801</c:v>
                </c:pt>
                <c:pt idx="1188">
                  <c:v>0.223421644467623</c:v>
                </c:pt>
                <c:pt idx="1189">
                  <c:v>0.22358932990230801</c:v>
                </c:pt>
                <c:pt idx="1190">
                  <c:v>0.223754060523568</c:v>
                </c:pt>
                <c:pt idx="1191">
                  <c:v>0.22392971268765399</c:v>
                </c:pt>
                <c:pt idx="1192">
                  <c:v>0.22409914678164899</c:v>
                </c:pt>
                <c:pt idx="1193">
                  <c:v>0.22426385246852101</c:v>
                </c:pt>
                <c:pt idx="1194">
                  <c:v>0.224433828778732</c:v>
                </c:pt>
                <c:pt idx="1195">
                  <c:v>0.22459671807492501</c:v>
                </c:pt>
                <c:pt idx="1196">
                  <c:v>0.22476538649358299</c:v>
                </c:pt>
                <c:pt idx="1197">
                  <c:v>0.22493719857755301</c:v>
                </c:pt>
                <c:pt idx="1198">
                  <c:v>0.22509812415840599</c:v>
                </c:pt>
                <c:pt idx="1199">
                  <c:v>0.225259836728364</c:v>
                </c:pt>
                <c:pt idx="1200">
                  <c:v>0.22542781956500599</c:v>
                </c:pt>
                <c:pt idx="1201">
                  <c:v>0.22558677628957199</c:v>
                </c:pt>
                <c:pt idx="1202">
                  <c:v>0.22574058430952099</c:v>
                </c:pt>
                <c:pt idx="1203">
                  <c:v>0.22589763503174501</c:v>
                </c:pt>
                <c:pt idx="1204">
                  <c:v>0.226054154636703</c:v>
                </c:pt>
                <c:pt idx="1205">
                  <c:v>0.22620179609984301</c:v>
                </c:pt>
                <c:pt idx="1206">
                  <c:v>0.22635302898524601</c:v>
                </c:pt>
                <c:pt idx="1207">
                  <c:v>0.22650404724700199</c:v>
                </c:pt>
                <c:pt idx="1208">
                  <c:v>0.226653295221006</c:v>
                </c:pt>
                <c:pt idx="1209">
                  <c:v>0.226800518504508</c:v>
                </c:pt>
                <c:pt idx="1210">
                  <c:v>0.226941949591599</c:v>
                </c:pt>
                <c:pt idx="1211">
                  <c:v>0.22708057783962499</c:v>
                </c:pt>
                <c:pt idx="1212">
                  <c:v>0.227220792032886</c:v>
                </c:pt>
                <c:pt idx="1213">
                  <c:v>0.22736411566846901</c:v>
                </c:pt>
                <c:pt idx="1214">
                  <c:v>0.227500489281761</c:v>
                </c:pt>
                <c:pt idx="1215">
                  <c:v>0.22763854440495901</c:v>
                </c:pt>
                <c:pt idx="1216">
                  <c:v>0.227773900001038</c:v>
                </c:pt>
                <c:pt idx="1217">
                  <c:v>0.22789943369870799</c:v>
                </c:pt>
                <c:pt idx="1218">
                  <c:v>0.228030018390353</c:v>
                </c:pt>
                <c:pt idx="1219">
                  <c:v>0.22815423330548601</c:v>
                </c:pt>
                <c:pt idx="1220">
                  <c:v>0.22827561265809401</c:v>
                </c:pt>
                <c:pt idx="1221">
                  <c:v>0.228394641476238</c:v>
                </c:pt>
                <c:pt idx="1222">
                  <c:v>0.22852885317444799</c:v>
                </c:pt>
                <c:pt idx="1223">
                  <c:v>0.22866107268807101</c:v>
                </c:pt>
                <c:pt idx="1224">
                  <c:v>0.228792394210276</c:v>
                </c:pt>
                <c:pt idx="1225">
                  <c:v>0.22893403571638199</c:v>
                </c:pt>
                <c:pt idx="1226">
                  <c:v>0.22907126423815999</c:v>
                </c:pt>
                <c:pt idx="1227">
                  <c:v>0.22921513903767399</c:v>
                </c:pt>
                <c:pt idx="1228">
                  <c:v>0.22935671280068701</c:v>
                </c:pt>
                <c:pt idx="1229">
                  <c:v>0.229500007641735</c:v>
                </c:pt>
                <c:pt idx="1230">
                  <c:v>0.22964027690824901</c:v>
                </c:pt>
                <c:pt idx="1231">
                  <c:v>0.229777743658027</c:v>
                </c:pt>
                <c:pt idx="1232">
                  <c:v>0.22991924089914201</c:v>
                </c:pt>
                <c:pt idx="1233">
                  <c:v>0.230049912859531</c:v>
                </c:pt>
                <c:pt idx="1234">
                  <c:v>0.23017417598756701</c:v>
                </c:pt>
                <c:pt idx="1235">
                  <c:v>0.23030570783499699</c:v>
                </c:pt>
                <c:pt idx="1236">
                  <c:v>0.230447704204887</c:v>
                </c:pt>
                <c:pt idx="1237">
                  <c:v>0.230575249311396</c:v>
                </c:pt>
                <c:pt idx="1238">
                  <c:v>0.230706087028752</c:v>
                </c:pt>
                <c:pt idx="1239">
                  <c:v>0.23083881610476001</c:v>
                </c:pt>
                <c:pt idx="1240">
                  <c:v>0.23096135437047299</c:v>
                </c:pt>
                <c:pt idx="1241">
                  <c:v>0.23108096818371701</c:v>
                </c:pt>
                <c:pt idx="1242">
                  <c:v>0.231208720745637</c:v>
                </c:pt>
                <c:pt idx="1243">
                  <c:v>0.23132485916881201</c:v>
                </c:pt>
                <c:pt idx="1244">
                  <c:v>0.23144126358767</c:v>
                </c:pt>
                <c:pt idx="1245">
                  <c:v>0.23156310441108299</c:v>
                </c:pt>
                <c:pt idx="1246">
                  <c:v>0.231677985247842</c:v>
                </c:pt>
                <c:pt idx="1247">
                  <c:v>0.231794864844522</c:v>
                </c:pt>
                <c:pt idx="1248">
                  <c:v>0.23191355619165099</c:v>
                </c:pt>
                <c:pt idx="1249">
                  <c:v>0.23202810276538499</c:v>
                </c:pt>
                <c:pt idx="1250">
                  <c:v>0.23214321310260799</c:v>
                </c:pt>
                <c:pt idx="1251">
                  <c:v>0.23224083246018001</c:v>
                </c:pt>
                <c:pt idx="1252">
                  <c:v>0.23234919159290601</c:v>
                </c:pt>
                <c:pt idx="1253">
                  <c:v>0.23246751842118901</c:v>
                </c:pt>
                <c:pt idx="1254">
                  <c:v>0.23258692386903099</c:v>
                </c:pt>
                <c:pt idx="1255">
                  <c:v>0.23270347865591201</c:v>
                </c:pt>
                <c:pt idx="1256">
                  <c:v>0.232825823333451</c:v>
                </c:pt>
                <c:pt idx="1257">
                  <c:v>0.23294794170097</c:v>
                </c:pt>
                <c:pt idx="1258">
                  <c:v>0.23306113205408999</c:v>
                </c:pt>
                <c:pt idx="1259">
                  <c:v>0.23318132250996401</c:v>
                </c:pt>
                <c:pt idx="1260">
                  <c:v>0.23329539627658699</c:v>
                </c:pt>
                <c:pt idx="1261">
                  <c:v>0.233417598454326</c:v>
                </c:pt>
                <c:pt idx="1262">
                  <c:v>0.23354158205105199</c:v>
                </c:pt>
                <c:pt idx="1263">
                  <c:v>0.23365970155287299</c:v>
                </c:pt>
                <c:pt idx="1264">
                  <c:v>0.23377838548577101</c:v>
                </c:pt>
                <c:pt idx="1265">
                  <c:v>0.23389757099116101</c:v>
                </c:pt>
                <c:pt idx="1266">
                  <c:v>0.234007679175644</c:v>
                </c:pt>
                <c:pt idx="1267">
                  <c:v>0.234123705901328</c:v>
                </c:pt>
                <c:pt idx="1268">
                  <c:v>0.23424391102808201</c:v>
                </c:pt>
                <c:pt idx="1269">
                  <c:v>0.23436711824602099</c:v>
                </c:pt>
                <c:pt idx="1270">
                  <c:v>0.23449239290020099</c:v>
                </c:pt>
                <c:pt idx="1271">
                  <c:v>0.234615589420162</c:v>
                </c:pt>
                <c:pt idx="1272">
                  <c:v>0.23473967042937699</c:v>
                </c:pt>
                <c:pt idx="1273">
                  <c:v>0.23485130606228899</c:v>
                </c:pt>
                <c:pt idx="1274">
                  <c:v>0.234957093507213</c:v>
                </c:pt>
                <c:pt idx="1275">
                  <c:v>0.235063284501488</c:v>
                </c:pt>
                <c:pt idx="1276">
                  <c:v>0.23516290458936101</c:v>
                </c:pt>
                <c:pt idx="1277">
                  <c:v>0.235264264172548</c:v>
                </c:pt>
                <c:pt idx="1278">
                  <c:v>0.23537513677469199</c:v>
                </c:pt>
                <c:pt idx="1279">
                  <c:v>0.235484706430304</c:v>
                </c:pt>
                <c:pt idx="1280">
                  <c:v>0.235594828741228</c:v>
                </c:pt>
                <c:pt idx="1281">
                  <c:v>0.23569055615125101</c:v>
                </c:pt>
                <c:pt idx="1282">
                  <c:v>0.235788371155295</c:v>
                </c:pt>
                <c:pt idx="1283">
                  <c:v>0.23587938269501699</c:v>
                </c:pt>
                <c:pt idx="1284">
                  <c:v>0.23597247850216299</c:v>
                </c:pt>
                <c:pt idx="1285">
                  <c:v>0.236067017766242</c:v>
                </c:pt>
                <c:pt idx="1286">
                  <c:v>0.23616214162417901</c:v>
                </c:pt>
                <c:pt idx="1287">
                  <c:v>0.23625494416637699</c:v>
                </c:pt>
                <c:pt idx="1288">
                  <c:v>0.236356880375863</c:v>
                </c:pt>
                <c:pt idx="1289">
                  <c:v>0.236452340188048</c:v>
                </c:pt>
                <c:pt idx="1290">
                  <c:v>0.236539583653226</c:v>
                </c:pt>
                <c:pt idx="1291">
                  <c:v>0.23662728596090599</c:v>
                </c:pt>
                <c:pt idx="1292">
                  <c:v>0.236716951556181</c:v>
                </c:pt>
                <c:pt idx="1293">
                  <c:v>0.23680620026796201</c:v>
                </c:pt>
                <c:pt idx="1294">
                  <c:v>0.23690541567270901</c:v>
                </c:pt>
                <c:pt idx="1295">
                  <c:v>0.23699820802520299</c:v>
                </c:pt>
                <c:pt idx="1296">
                  <c:v>0.23709595296087899</c:v>
                </c:pt>
                <c:pt idx="1297">
                  <c:v>0.23718934617547099</c:v>
                </c:pt>
                <c:pt idx="1298">
                  <c:v>0.23726878567669599</c:v>
                </c:pt>
                <c:pt idx="1299">
                  <c:v>0.237355662481713</c:v>
                </c:pt>
                <c:pt idx="1300">
                  <c:v>0.23744880855829401</c:v>
                </c:pt>
                <c:pt idx="1301">
                  <c:v>0.237533572232311</c:v>
                </c:pt>
                <c:pt idx="1302">
                  <c:v>0.237630919802329</c:v>
                </c:pt>
                <c:pt idx="1303">
                  <c:v>0.23771850829062199</c:v>
                </c:pt>
                <c:pt idx="1304">
                  <c:v>0.23780642255974799</c:v>
                </c:pt>
                <c:pt idx="1305">
                  <c:v>0.23790041547833701</c:v>
                </c:pt>
                <c:pt idx="1306">
                  <c:v>0.23797672039058901</c:v>
                </c:pt>
                <c:pt idx="1307">
                  <c:v>0.23805508146454399</c:v>
                </c:pt>
                <c:pt idx="1308">
                  <c:v>0.23813483065715299</c:v>
                </c:pt>
                <c:pt idx="1309">
                  <c:v>0.238207451380444</c:v>
                </c:pt>
                <c:pt idx="1310">
                  <c:v>0.23828797165728599</c:v>
                </c:pt>
                <c:pt idx="1311">
                  <c:v>0.23836976792178299</c:v>
                </c:pt>
                <c:pt idx="1312">
                  <c:v>0.238441894383221</c:v>
                </c:pt>
                <c:pt idx="1313">
                  <c:v>0.23851887966418001</c:v>
                </c:pt>
                <c:pt idx="1314">
                  <c:v>0.23860054726426</c:v>
                </c:pt>
                <c:pt idx="1315">
                  <c:v>0.23867189359589699</c:v>
                </c:pt>
                <c:pt idx="1316">
                  <c:v>0.23875378837184899</c:v>
                </c:pt>
                <c:pt idx="1317">
                  <c:v>0.23883445313270699</c:v>
                </c:pt>
                <c:pt idx="1318">
                  <c:v>0.23891924938103301</c:v>
                </c:pt>
                <c:pt idx="1319">
                  <c:v>0.23899745069627601</c:v>
                </c:pt>
                <c:pt idx="1320">
                  <c:v>0.239058385095724</c:v>
                </c:pt>
                <c:pt idx="1321">
                  <c:v>0.23913293711462</c:v>
                </c:pt>
                <c:pt idx="1322">
                  <c:v>0.239205091821655</c:v>
                </c:pt>
                <c:pt idx="1323">
                  <c:v>0.23928242871112901</c:v>
                </c:pt>
                <c:pt idx="1324">
                  <c:v>0.23935311360445499</c:v>
                </c:pt>
                <c:pt idx="1325">
                  <c:v>0.23942089004259301</c:v>
                </c:pt>
                <c:pt idx="1326">
                  <c:v>0.23949324357857801</c:v>
                </c:pt>
                <c:pt idx="1327">
                  <c:v>0.239552423418499</c:v>
                </c:pt>
                <c:pt idx="1328">
                  <c:v>0.23960902898474501</c:v>
                </c:pt>
                <c:pt idx="1329">
                  <c:v>0.23967146220505101</c:v>
                </c:pt>
                <c:pt idx="1330">
                  <c:v>0.23974041137050101</c:v>
                </c:pt>
                <c:pt idx="1331">
                  <c:v>0.23978960659434601</c:v>
                </c:pt>
                <c:pt idx="1332">
                  <c:v>0.23984260706678101</c:v>
                </c:pt>
                <c:pt idx="1333">
                  <c:v>0.23990024965774001</c:v>
                </c:pt>
                <c:pt idx="1334">
                  <c:v>0.239949080150274</c:v>
                </c:pt>
                <c:pt idx="1335">
                  <c:v>0.24000842943142101</c:v>
                </c:pt>
                <c:pt idx="1336">
                  <c:v>0.24006699425761499</c:v>
                </c:pt>
                <c:pt idx="1337">
                  <c:v>0.240118237195036</c:v>
                </c:pt>
                <c:pt idx="1338">
                  <c:v>0.24015694016537201</c:v>
                </c:pt>
                <c:pt idx="1339">
                  <c:v>0.240202807173613</c:v>
                </c:pt>
                <c:pt idx="1340">
                  <c:v>0.240235455680785</c:v>
                </c:pt>
                <c:pt idx="1341">
                  <c:v>0.24027879331975199</c:v>
                </c:pt>
                <c:pt idx="1342">
                  <c:v>0.24032876906158099</c:v>
                </c:pt>
                <c:pt idx="1343">
                  <c:v>0.24036318200149001</c:v>
                </c:pt>
                <c:pt idx="1344">
                  <c:v>0.24040500950247601</c:v>
                </c:pt>
                <c:pt idx="1345">
                  <c:v>0.240434652674056</c:v>
                </c:pt>
                <c:pt idx="1346">
                  <c:v>0.24046589057811901</c:v>
                </c:pt>
                <c:pt idx="1347">
                  <c:v>0.24049033153924801</c:v>
                </c:pt>
                <c:pt idx="1348">
                  <c:v>0.24052172526514801</c:v>
                </c:pt>
                <c:pt idx="1349">
                  <c:v>0.240548558102752</c:v>
                </c:pt>
                <c:pt idx="1350">
                  <c:v>0.24058042474800101</c:v>
                </c:pt>
                <c:pt idx="1351">
                  <c:v>0.240599074753618</c:v>
                </c:pt>
                <c:pt idx="1352">
                  <c:v>0.24061977673967799</c:v>
                </c:pt>
                <c:pt idx="1353">
                  <c:v>0.24063373991923601</c:v>
                </c:pt>
                <c:pt idx="1354">
                  <c:v>0.240645661597194</c:v>
                </c:pt>
                <c:pt idx="1355">
                  <c:v>0.240668663642162</c:v>
                </c:pt>
                <c:pt idx="1356">
                  <c:v>0.24067732504916201</c:v>
                </c:pt>
                <c:pt idx="1357">
                  <c:v>0.24069444910648799</c:v>
                </c:pt>
                <c:pt idx="1358">
                  <c:v>0.24070415738795001</c:v>
                </c:pt>
                <c:pt idx="1359">
                  <c:v>0.24071961291216301</c:v>
                </c:pt>
                <c:pt idx="1360">
                  <c:v>0.240739378007233</c:v>
                </c:pt>
                <c:pt idx="1361">
                  <c:v>0.24074883437712599</c:v>
                </c:pt>
                <c:pt idx="1362">
                  <c:v>0.24075556249790001</c:v>
                </c:pt>
                <c:pt idx="1363">
                  <c:v>0.24075368976540401</c:v>
                </c:pt>
                <c:pt idx="1364">
                  <c:v>0.24075459025535301</c:v>
                </c:pt>
                <c:pt idx="1365">
                  <c:v>0.24075676692887399</c:v>
                </c:pt>
                <c:pt idx="1366">
                  <c:v>0.240759626040562</c:v>
                </c:pt>
                <c:pt idx="1367">
                  <c:v>0.24076164060817001</c:v>
                </c:pt>
                <c:pt idx="1368">
                  <c:v>0.240764170820845</c:v>
                </c:pt>
                <c:pt idx="1369">
                  <c:v>0.24074892798348899</c:v>
                </c:pt>
                <c:pt idx="1370">
                  <c:v>0.24074030399662899</c:v>
                </c:pt>
                <c:pt idx="1371">
                  <c:v>0.24073132146137699</c:v>
                </c:pt>
                <c:pt idx="1372">
                  <c:v>0.240719736418158</c:v>
                </c:pt>
                <c:pt idx="1373">
                  <c:v>0.24071799583599501</c:v>
                </c:pt>
                <c:pt idx="1374">
                  <c:v>0.24071651298400401</c:v>
                </c:pt>
                <c:pt idx="1375">
                  <c:v>0.240720892767812</c:v>
                </c:pt>
                <c:pt idx="1376">
                  <c:v>0.240721334050915</c:v>
                </c:pt>
                <c:pt idx="1377">
                  <c:v>0.240711960080877</c:v>
                </c:pt>
                <c:pt idx="1378">
                  <c:v>0.24071927556758799</c:v>
                </c:pt>
                <c:pt idx="1379">
                  <c:v>0.24070999769073101</c:v>
                </c:pt>
                <c:pt idx="1380">
                  <c:v>0.24069748869546401</c:v>
                </c:pt>
                <c:pt idx="1381">
                  <c:v>0.24069991476835401</c:v>
                </c:pt>
                <c:pt idx="1382">
                  <c:v>0.240706029469619</c:v>
                </c:pt>
                <c:pt idx="1383">
                  <c:v>0.240690251514901</c:v>
                </c:pt>
                <c:pt idx="1384">
                  <c:v>0.24069148442522401</c:v>
                </c:pt>
                <c:pt idx="1385">
                  <c:v>0.24068577611910999</c:v>
                </c:pt>
                <c:pt idx="1386">
                  <c:v>0.24066971718295699</c:v>
                </c:pt>
                <c:pt idx="1387">
                  <c:v>0.24066196115972899</c:v>
                </c:pt>
                <c:pt idx="1388">
                  <c:v>0.24064633402607</c:v>
                </c:pt>
                <c:pt idx="1389">
                  <c:v>0.24064553996204799</c:v>
                </c:pt>
                <c:pt idx="1390">
                  <c:v>0.24062184234928799</c:v>
                </c:pt>
                <c:pt idx="1391">
                  <c:v>0.24059650104768801</c:v>
                </c:pt>
                <c:pt idx="1392">
                  <c:v>0.24055175160741599</c:v>
                </c:pt>
                <c:pt idx="1393">
                  <c:v>0.24051214619608699</c:v>
                </c:pt>
                <c:pt idx="1394">
                  <c:v>0.24046447816935701</c:v>
                </c:pt>
                <c:pt idx="1395">
                  <c:v>0.24043360214509099</c:v>
                </c:pt>
                <c:pt idx="1396">
                  <c:v>0.24039362961408001</c:v>
                </c:pt>
                <c:pt idx="1397">
                  <c:v>0.240352521912027</c:v>
                </c:pt>
                <c:pt idx="1398">
                  <c:v>0.240310782961623</c:v>
                </c:pt>
                <c:pt idx="1399">
                  <c:v>0.24025644462349299</c:v>
                </c:pt>
                <c:pt idx="1400">
                  <c:v>0.240204562482946</c:v>
                </c:pt>
                <c:pt idx="1401">
                  <c:v>0.24015459178915199</c:v>
                </c:pt>
                <c:pt idx="1402">
                  <c:v>0.240089371684412</c:v>
                </c:pt>
                <c:pt idx="1403">
                  <c:v>0.24002890927460099</c:v>
                </c:pt>
                <c:pt idx="1404">
                  <c:v>0.23998856547758499</c:v>
                </c:pt>
                <c:pt idx="1405">
                  <c:v>0.239942746338353</c:v>
                </c:pt>
                <c:pt idx="1406">
                  <c:v>0.23989477176737201</c:v>
                </c:pt>
                <c:pt idx="1407">
                  <c:v>0.23985278419682199</c:v>
                </c:pt>
                <c:pt idx="1408">
                  <c:v>0.23979137883579599</c:v>
                </c:pt>
                <c:pt idx="1409">
                  <c:v>0.23974622671283899</c:v>
                </c:pt>
                <c:pt idx="1410">
                  <c:v>0.23970520159203601</c:v>
                </c:pt>
                <c:pt idx="1411">
                  <c:v>0.23966655349881499</c:v>
                </c:pt>
                <c:pt idx="1412">
                  <c:v>0.23962362686378499</c:v>
                </c:pt>
                <c:pt idx="1413">
                  <c:v>0.23957876938803299</c:v>
                </c:pt>
                <c:pt idx="1414">
                  <c:v>0.23953495795832899</c:v>
                </c:pt>
                <c:pt idx="1415">
                  <c:v>0.23949281120719301</c:v>
                </c:pt>
                <c:pt idx="1416">
                  <c:v>0.23944480495562701</c:v>
                </c:pt>
                <c:pt idx="1417">
                  <c:v>0.23940489212614999</c:v>
                </c:pt>
                <c:pt idx="1418">
                  <c:v>0.23935002102215699</c:v>
                </c:pt>
                <c:pt idx="1419">
                  <c:v>0.239305035557424</c:v>
                </c:pt>
                <c:pt idx="1420">
                  <c:v>0.23926590534224501</c:v>
                </c:pt>
                <c:pt idx="1421">
                  <c:v>0.23924744415732599</c:v>
                </c:pt>
                <c:pt idx="1422">
                  <c:v>0.23921909750227099</c:v>
                </c:pt>
                <c:pt idx="1423">
                  <c:v>0.23917024361033901</c:v>
                </c:pt>
                <c:pt idx="1424">
                  <c:v>0.23913831487375001</c:v>
                </c:pt>
                <c:pt idx="1425">
                  <c:v>0.23908426805503999</c:v>
                </c:pt>
                <c:pt idx="1426">
                  <c:v>0.23903032217220299</c:v>
                </c:pt>
                <c:pt idx="1427">
                  <c:v>0.23900829047625999</c:v>
                </c:pt>
                <c:pt idx="1428">
                  <c:v>0.23897325120688401</c:v>
                </c:pt>
                <c:pt idx="1429">
                  <c:v>0.23895924014644099</c:v>
                </c:pt>
                <c:pt idx="1430">
                  <c:v>0.238944222383428</c:v>
                </c:pt>
                <c:pt idx="1431">
                  <c:v>0.238899632505088</c:v>
                </c:pt>
                <c:pt idx="1432">
                  <c:v>0.23886529681370999</c:v>
                </c:pt>
                <c:pt idx="1433">
                  <c:v>0.238834619542245</c:v>
                </c:pt>
                <c:pt idx="1434">
                  <c:v>0.238785344140473</c:v>
                </c:pt>
                <c:pt idx="1435">
                  <c:v>0.238782864313905</c:v>
                </c:pt>
                <c:pt idx="1436">
                  <c:v>0.23877403365135799</c:v>
                </c:pt>
                <c:pt idx="1437">
                  <c:v>0.23875696106264099</c:v>
                </c:pt>
                <c:pt idx="1438">
                  <c:v>0.23874895005182001</c:v>
                </c:pt>
                <c:pt idx="1439">
                  <c:v>0.23872950908511001</c:v>
                </c:pt>
                <c:pt idx="1440">
                  <c:v>0.238681365391365</c:v>
                </c:pt>
                <c:pt idx="1441">
                  <c:v>0.23863394610397401</c:v>
                </c:pt>
                <c:pt idx="1442">
                  <c:v>0.23857840135099101</c:v>
                </c:pt>
                <c:pt idx="1443">
                  <c:v>0.238541731489638</c:v>
                </c:pt>
                <c:pt idx="1444">
                  <c:v>0.23853124761762501</c:v>
                </c:pt>
                <c:pt idx="1445">
                  <c:v>0.238515849969618</c:v>
                </c:pt>
                <c:pt idx="1446">
                  <c:v>0.23849349886086199</c:v>
                </c:pt>
                <c:pt idx="1447">
                  <c:v>0.238471702149922</c:v>
                </c:pt>
                <c:pt idx="1448">
                  <c:v>0.23842505130708599</c:v>
                </c:pt>
                <c:pt idx="1449">
                  <c:v>0.238352805268255</c:v>
                </c:pt>
                <c:pt idx="1450">
                  <c:v>0.23826176729523901</c:v>
                </c:pt>
                <c:pt idx="1451">
                  <c:v>0.24223308140552199</c:v>
                </c:pt>
                <c:pt idx="1452">
                  <c:v>0.242521731211881</c:v>
                </c:pt>
                <c:pt idx="1453">
                  <c:v>0.24288272640834799</c:v>
                </c:pt>
                <c:pt idx="1454">
                  <c:v>0.243340447002521</c:v>
                </c:pt>
                <c:pt idx="1455">
                  <c:v>0.243885923135752</c:v>
                </c:pt>
                <c:pt idx="1456">
                  <c:v>0.24447822293355501</c:v>
                </c:pt>
                <c:pt idx="1457">
                  <c:v>0.245156326726086</c:v>
                </c:pt>
                <c:pt idx="1458">
                  <c:v>0.24597295334670299</c:v>
                </c:pt>
                <c:pt idx="1459">
                  <c:v>0.24694793290367401</c:v>
                </c:pt>
                <c:pt idx="1600">
                  <c:v>0.172722281975588</c:v>
                </c:pt>
                <c:pt idx="1601">
                  <c:v>0.172936378751707</c:v>
                </c:pt>
                <c:pt idx="1602">
                  <c:v>0.173176598042979</c:v>
                </c:pt>
                <c:pt idx="1603">
                  <c:v>0.17355290290310399</c:v>
                </c:pt>
                <c:pt idx="1604">
                  <c:v>0.173973727816954</c:v>
                </c:pt>
                <c:pt idx="1605">
                  <c:v>0.174339976642823</c:v>
                </c:pt>
                <c:pt idx="1606">
                  <c:v>0.17477052182699701</c:v>
                </c:pt>
                <c:pt idx="1607">
                  <c:v>0.175198490579241</c:v>
                </c:pt>
                <c:pt idx="1608">
                  <c:v>0.17553864022167301</c:v>
                </c:pt>
                <c:pt idx="1609">
                  <c:v>0.17590979646486199</c:v>
                </c:pt>
                <c:pt idx="1610">
                  <c:v>0.17620616014451199</c:v>
                </c:pt>
                <c:pt idx="1611">
                  <c:v>0.17656478485855401</c:v>
                </c:pt>
                <c:pt idx="1612">
                  <c:v>0.176884311950949</c:v>
                </c:pt>
                <c:pt idx="1613">
                  <c:v>0.17721386402698899</c:v>
                </c:pt>
                <c:pt idx="1614">
                  <c:v>0.17752095279758001</c:v>
                </c:pt>
                <c:pt idx="1615">
                  <c:v>0.17785106905065901</c:v>
                </c:pt>
                <c:pt idx="1616">
                  <c:v>0.17816506453846101</c:v>
                </c:pt>
                <c:pt idx="1617">
                  <c:v>0.178524756047994</c:v>
                </c:pt>
                <c:pt idx="1618">
                  <c:v>0.17890643134746001</c:v>
                </c:pt>
                <c:pt idx="1619">
                  <c:v>0.179302312992695</c:v>
                </c:pt>
                <c:pt idx="1620">
                  <c:v>0.179729442797817</c:v>
                </c:pt>
                <c:pt idx="1621">
                  <c:v>0.18015114516483699</c:v>
                </c:pt>
                <c:pt idx="1622">
                  <c:v>0.18062579388210301</c:v>
                </c:pt>
                <c:pt idx="1623">
                  <c:v>0.18113675778340699</c:v>
                </c:pt>
                <c:pt idx="1624">
                  <c:v>0.18165486645500301</c:v>
                </c:pt>
                <c:pt idx="1625">
                  <c:v>0.18219404960711999</c:v>
                </c:pt>
                <c:pt idx="1626">
                  <c:v>0.18274461697792799</c:v>
                </c:pt>
                <c:pt idx="1627">
                  <c:v>0.18331396956479001</c:v>
                </c:pt>
                <c:pt idx="1628">
                  <c:v>0.18387351534676799</c:v>
                </c:pt>
                <c:pt idx="1629">
                  <c:v>0.18444038782321701</c:v>
                </c:pt>
                <c:pt idx="1630">
                  <c:v>0.18503077298728901</c:v>
                </c:pt>
                <c:pt idx="1631">
                  <c:v>0.18560098375991499</c:v>
                </c:pt>
                <c:pt idx="1632">
                  <c:v>0.18618081863932401</c:v>
                </c:pt>
                <c:pt idx="1633">
                  <c:v>0.18676079539762599</c:v>
                </c:pt>
                <c:pt idx="1634">
                  <c:v>0.18736242246027399</c:v>
                </c:pt>
                <c:pt idx="1635">
                  <c:v>0.18794776332627</c:v>
                </c:pt>
                <c:pt idx="1636">
                  <c:v>0.18857332720042</c:v>
                </c:pt>
                <c:pt idx="1637">
                  <c:v>0.18916801346941201</c:v>
                </c:pt>
                <c:pt idx="1638">
                  <c:v>0.189780289514909</c:v>
                </c:pt>
                <c:pt idx="1639">
                  <c:v>0.19038066890083799</c:v>
                </c:pt>
                <c:pt idx="1640">
                  <c:v>0.190963713814047</c:v>
                </c:pt>
                <c:pt idx="1641">
                  <c:v>0.19153536959342499</c:v>
                </c:pt>
                <c:pt idx="1642">
                  <c:v>0.192088596061219</c:v>
                </c:pt>
                <c:pt idx="1643">
                  <c:v>0.192607157955758</c:v>
                </c:pt>
                <c:pt idx="1644">
                  <c:v>0.19312368470605101</c:v>
                </c:pt>
                <c:pt idx="1645">
                  <c:v>0.19365221381710099</c:v>
                </c:pt>
                <c:pt idx="1646">
                  <c:v>0.19417976429952799</c:v>
                </c:pt>
                <c:pt idx="1647">
                  <c:v>0.194726206428705</c:v>
                </c:pt>
                <c:pt idx="1648">
                  <c:v>0.19529097763032499</c:v>
                </c:pt>
                <c:pt idx="1649">
                  <c:v>0.195868194649641</c:v>
                </c:pt>
                <c:pt idx="1650">
                  <c:v>0.19656234671871001</c:v>
                </c:pt>
                <c:pt idx="1651">
                  <c:v>0.19730953072742</c:v>
                </c:pt>
                <c:pt idx="1652">
                  <c:v>0.198196899109502</c:v>
                </c:pt>
                <c:pt idx="1653">
                  <c:v>0.19920822795600401</c:v>
                </c:pt>
                <c:pt idx="1654">
                  <c:v>0.20033906870515</c:v>
                </c:pt>
                <c:pt idx="1655">
                  <c:v>0.201440484838389</c:v>
                </c:pt>
                <c:pt idx="1656">
                  <c:v>0.202538755395159</c:v>
                </c:pt>
                <c:pt idx="1657">
                  <c:v>0.20355662606562</c:v>
                </c:pt>
                <c:pt idx="1658">
                  <c:v>0.20430115992463199</c:v>
                </c:pt>
                <c:pt idx="1659">
                  <c:v>0.20510713025278299</c:v>
                </c:pt>
                <c:pt idx="1660">
                  <c:v>0.205699314678297</c:v>
                </c:pt>
                <c:pt idx="1661">
                  <c:v>0.206366349091232</c:v>
                </c:pt>
                <c:pt idx="1662">
                  <c:v>0.206922551953826</c:v>
                </c:pt>
                <c:pt idx="1663">
                  <c:v>0.20753793222588199</c:v>
                </c:pt>
                <c:pt idx="1664">
                  <c:v>0.20807407840889899</c:v>
                </c:pt>
                <c:pt idx="1665">
                  <c:v>0.20868864704464399</c:v>
                </c:pt>
                <c:pt idx="1666">
                  <c:v>0.20927374804653001</c:v>
                </c:pt>
                <c:pt idx="1667">
                  <c:v>0.20988599430427199</c:v>
                </c:pt>
                <c:pt idx="1668">
                  <c:v>0.210489303601124</c:v>
                </c:pt>
                <c:pt idx="1669">
                  <c:v>0.21104094554946701</c:v>
                </c:pt>
                <c:pt idx="1670">
                  <c:v>0.21158805646572601</c:v>
                </c:pt>
                <c:pt idx="1671">
                  <c:v>0.21211139303113499</c:v>
                </c:pt>
                <c:pt idx="1672">
                  <c:v>0.21258395174389599</c:v>
                </c:pt>
                <c:pt idx="1673">
                  <c:v>0.21302443879235999</c:v>
                </c:pt>
                <c:pt idx="1674">
                  <c:v>0.213462264709018</c:v>
                </c:pt>
                <c:pt idx="1675">
                  <c:v>0.21388203626146499</c:v>
                </c:pt>
                <c:pt idx="1676">
                  <c:v>0.214285373677156</c:v>
                </c:pt>
                <c:pt idx="1677">
                  <c:v>0.21468986037141399</c:v>
                </c:pt>
                <c:pt idx="1678">
                  <c:v>0.215093010567842</c:v>
                </c:pt>
                <c:pt idx="1679">
                  <c:v>0.21550966332274199</c:v>
                </c:pt>
                <c:pt idx="1680">
                  <c:v>0.21590229581668599</c:v>
                </c:pt>
                <c:pt idx="1681">
                  <c:v>0.21630665413396899</c:v>
                </c:pt>
                <c:pt idx="1682">
                  <c:v>0.216723516543017</c:v>
                </c:pt>
                <c:pt idx="1683">
                  <c:v>0.217097890341585</c:v>
                </c:pt>
                <c:pt idx="1684">
                  <c:v>0.21749038658189099</c:v>
                </c:pt>
                <c:pt idx="1685">
                  <c:v>0.21786835727055001</c:v>
                </c:pt>
                <c:pt idx="1686">
                  <c:v>0.218240556352403</c:v>
                </c:pt>
                <c:pt idx="1687">
                  <c:v>0.21860200467954399</c:v>
                </c:pt>
                <c:pt idx="1688">
                  <c:v>0.21896790116932</c:v>
                </c:pt>
                <c:pt idx="1689">
                  <c:v>0.21933338012297601</c:v>
                </c:pt>
                <c:pt idx="1690">
                  <c:v>0.21971641951277601</c:v>
                </c:pt>
                <c:pt idx="1691">
                  <c:v>0.22007592852295299</c:v>
                </c:pt>
                <c:pt idx="1692">
                  <c:v>0.22043884392171001</c:v>
                </c:pt>
                <c:pt idx="1693">
                  <c:v>0.220769222487675</c:v>
                </c:pt>
                <c:pt idx="1694">
                  <c:v>0.22108951585911099</c:v>
                </c:pt>
                <c:pt idx="1695">
                  <c:v>0.22140704358684199</c:v>
                </c:pt>
                <c:pt idx="1696">
                  <c:v>0.22173251913846001</c:v>
                </c:pt>
                <c:pt idx="1697">
                  <c:v>0.22204320999077001</c:v>
                </c:pt>
                <c:pt idx="1698">
                  <c:v>0.22235814794324099</c:v>
                </c:pt>
                <c:pt idx="1699">
                  <c:v>0.22268016290322501</c:v>
                </c:pt>
                <c:pt idx="1700">
                  <c:v>0.222989654020224</c:v>
                </c:pt>
                <c:pt idx="1701">
                  <c:v>0.22329045858101201</c:v>
                </c:pt>
                <c:pt idx="1702">
                  <c:v>0.223617047446249</c:v>
                </c:pt>
                <c:pt idx="1703">
                  <c:v>0.223924863513282</c:v>
                </c:pt>
                <c:pt idx="1704">
                  <c:v>0.224264630580437</c:v>
                </c:pt>
                <c:pt idx="1705">
                  <c:v>0.22463128237479901</c:v>
                </c:pt>
                <c:pt idx="1706">
                  <c:v>0.224984847660395</c:v>
                </c:pt>
                <c:pt idx="1707">
                  <c:v>0.22535457959699601</c:v>
                </c:pt>
                <c:pt idx="1708">
                  <c:v>0.22569030145188301</c:v>
                </c:pt>
                <c:pt idx="1709">
                  <c:v>0.22597099672370699</c:v>
                </c:pt>
                <c:pt idx="1710">
                  <c:v>0.22627034198743601</c:v>
                </c:pt>
                <c:pt idx="1711">
                  <c:v>0.22657847843156301</c:v>
                </c:pt>
                <c:pt idx="1712">
                  <c:v>0.22685225816430901</c:v>
                </c:pt>
                <c:pt idx="1713">
                  <c:v>0.227131399698112</c:v>
                </c:pt>
                <c:pt idx="1714">
                  <c:v>0.22741843527557301</c:v>
                </c:pt>
                <c:pt idx="1715">
                  <c:v>0.22770248665307</c:v>
                </c:pt>
                <c:pt idx="1716">
                  <c:v>0.227953810094329</c:v>
                </c:pt>
                <c:pt idx="1717">
                  <c:v>0.22822201037623099</c:v>
                </c:pt>
                <c:pt idx="1718">
                  <c:v>0.22849963235732201</c:v>
                </c:pt>
                <c:pt idx="1719">
                  <c:v>0.228757542586559</c:v>
                </c:pt>
                <c:pt idx="1720">
                  <c:v>0.22899524792477999</c:v>
                </c:pt>
                <c:pt idx="1721">
                  <c:v>0.22925061443793601</c:v>
                </c:pt>
                <c:pt idx="1722">
                  <c:v>0.22949708948941699</c:v>
                </c:pt>
                <c:pt idx="1723">
                  <c:v>0.229742883795861</c:v>
                </c:pt>
                <c:pt idx="1724">
                  <c:v>0.22999626623696601</c:v>
                </c:pt>
                <c:pt idx="1725">
                  <c:v>0.23021630009405</c:v>
                </c:pt>
                <c:pt idx="1726">
                  <c:v>0.23042398598691699</c:v>
                </c:pt>
                <c:pt idx="1727">
                  <c:v>0.23061620189280799</c:v>
                </c:pt>
                <c:pt idx="1728">
                  <c:v>0.23079026825673701</c:v>
                </c:pt>
                <c:pt idx="1729">
                  <c:v>0.23096343596698399</c:v>
                </c:pt>
                <c:pt idx="1730">
                  <c:v>0.23114826139397099</c:v>
                </c:pt>
                <c:pt idx="1731">
                  <c:v>0.23132610524920799</c:v>
                </c:pt>
                <c:pt idx="1732">
                  <c:v>0.231497519534727</c:v>
                </c:pt>
                <c:pt idx="1733">
                  <c:v>0.231677039847519</c:v>
                </c:pt>
                <c:pt idx="1734">
                  <c:v>0.23183457792822401</c:v>
                </c:pt>
                <c:pt idx="1735">
                  <c:v>0.231978458413309</c:v>
                </c:pt>
                <c:pt idx="1736">
                  <c:v>0.23212616569716199</c:v>
                </c:pt>
                <c:pt idx="1737">
                  <c:v>0.232265470458423</c:v>
                </c:pt>
                <c:pt idx="1738">
                  <c:v>0.23241275333792799</c:v>
                </c:pt>
                <c:pt idx="1739">
                  <c:v>0.23258562851353101</c:v>
                </c:pt>
                <c:pt idx="1740">
                  <c:v>0.23273850511004199</c:v>
                </c:pt>
                <c:pt idx="1741">
                  <c:v>0.23290060991211001</c:v>
                </c:pt>
                <c:pt idx="1742">
                  <c:v>0.233053878656726</c:v>
                </c:pt>
                <c:pt idx="1743">
                  <c:v>0.233196414988565</c:v>
                </c:pt>
                <c:pt idx="1744">
                  <c:v>0.23333443883601401</c:v>
                </c:pt>
                <c:pt idx="1745">
                  <c:v>0.233480731555261</c:v>
                </c:pt>
                <c:pt idx="1746">
                  <c:v>0.233640244532659</c:v>
                </c:pt>
                <c:pt idx="1747">
                  <c:v>0.23376970880825801</c:v>
                </c:pt>
                <c:pt idx="1748">
                  <c:v>0.233905791970453</c:v>
                </c:pt>
                <c:pt idx="1749">
                  <c:v>0.23404837125884101</c:v>
                </c:pt>
                <c:pt idx="1750">
                  <c:v>0.23416682217828799</c:v>
                </c:pt>
                <c:pt idx="1751">
                  <c:v>0.23430022291149899</c:v>
                </c:pt>
                <c:pt idx="1752">
                  <c:v>0.23445334630527201</c:v>
                </c:pt>
                <c:pt idx="1753">
                  <c:v>0.23459419924400901</c:v>
                </c:pt>
                <c:pt idx="1754">
                  <c:v>0.234726981740499</c:v>
                </c:pt>
                <c:pt idx="1755">
                  <c:v>0.23486942342502101</c:v>
                </c:pt>
                <c:pt idx="1756">
                  <c:v>0.23500228412072699</c:v>
                </c:pt>
                <c:pt idx="1757">
                  <c:v>0.235143259290541</c:v>
                </c:pt>
                <c:pt idx="1758">
                  <c:v>0.23528346051155699</c:v>
                </c:pt>
                <c:pt idx="1759">
                  <c:v>0.23542366048752</c:v>
                </c:pt>
                <c:pt idx="1760">
                  <c:v>0.23555797802078399</c:v>
                </c:pt>
                <c:pt idx="1761">
                  <c:v>0.23570168960235999</c:v>
                </c:pt>
                <c:pt idx="1762">
                  <c:v>0.235839683971241</c:v>
                </c:pt>
                <c:pt idx="1763">
                  <c:v>0.23597255694894501</c:v>
                </c:pt>
                <c:pt idx="1764">
                  <c:v>0.236115635593204</c:v>
                </c:pt>
                <c:pt idx="1765">
                  <c:v>0.23626565255662901</c:v>
                </c:pt>
                <c:pt idx="1766">
                  <c:v>0.23642515768602601</c:v>
                </c:pt>
                <c:pt idx="1767">
                  <c:v>0.23660030348136599</c:v>
                </c:pt>
                <c:pt idx="1768">
                  <c:v>0.23677252325539899</c:v>
                </c:pt>
                <c:pt idx="1769">
                  <c:v>0.23695326030033301</c:v>
                </c:pt>
                <c:pt idx="1770">
                  <c:v>0.23711584548690501</c:v>
                </c:pt>
                <c:pt idx="1771">
                  <c:v>0.23728553920970399</c:v>
                </c:pt>
                <c:pt idx="1772">
                  <c:v>0.237438231350873</c:v>
                </c:pt>
                <c:pt idx="1773">
                  <c:v>0.23758637516932801</c:v>
                </c:pt>
                <c:pt idx="1774">
                  <c:v>0.237725334634835</c:v>
                </c:pt>
                <c:pt idx="1775">
                  <c:v>0.23786135643057599</c:v>
                </c:pt>
                <c:pt idx="1776">
                  <c:v>0.23796816244118699</c:v>
                </c:pt>
                <c:pt idx="1777">
                  <c:v>0.23805682994612201</c:v>
                </c:pt>
                <c:pt idx="1778">
                  <c:v>0.238133197869347</c:v>
                </c:pt>
                <c:pt idx="1779">
                  <c:v>0.23817843537743699</c:v>
                </c:pt>
                <c:pt idx="1780">
                  <c:v>0.23819419809013601</c:v>
                </c:pt>
                <c:pt idx="1781">
                  <c:v>0.23820874003613399</c:v>
                </c:pt>
                <c:pt idx="1782">
                  <c:v>0.23822830265940301</c:v>
                </c:pt>
                <c:pt idx="1783">
                  <c:v>0.23818853666280199</c:v>
                </c:pt>
                <c:pt idx="1784">
                  <c:v>0.23813263471891499</c:v>
                </c:pt>
                <c:pt idx="1785">
                  <c:v>0.23803552084715801</c:v>
                </c:pt>
                <c:pt idx="1786">
                  <c:v>0.23790313427690701</c:v>
                </c:pt>
                <c:pt idx="1787">
                  <c:v>0.23775707329615001</c:v>
                </c:pt>
                <c:pt idx="1788">
                  <c:v>0.23759379224747401</c:v>
                </c:pt>
                <c:pt idx="1789">
                  <c:v>0.23737380320180801</c:v>
                </c:pt>
                <c:pt idx="1790">
                  <c:v>0.23711411058668799</c:v>
                </c:pt>
                <c:pt idx="1791">
                  <c:v>0.23683157883356001</c:v>
                </c:pt>
                <c:pt idx="1792">
                  <c:v>0.23651300543040299</c:v>
                </c:pt>
                <c:pt idx="1793">
                  <c:v>0.236151941718446</c:v>
                </c:pt>
                <c:pt idx="1794">
                  <c:v>0.235748686168402</c:v>
                </c:pt>
                <c:pt idx="1795">
                  <c:v>0.23530494262936</c:v>
                </c:pt>
                <c:pt idx="1796">
                  <c:v>0.234797138463755</c:v>
                </c:pt>
                <c:pt idx="1797">
                  <c:v>0.234262486880085</c:v>
                </c:pt>
                <c:pt idx="1798">
                  <c:v>0.23370542395366101</c:v>
                </c:pt>
                <c:pt idx="1799">
                  <c:v>0.233112834215701</c:v>
                </c:pt>
                <c:pt idx="1800">
                  <c:v>0.23248510799469899</c:v>
                </c:pt>
                <c:pt idx="1801">
                  <c:v>0.23182026550429999</c:v>
                </c:pt>
                <c:pt idx="1802">
                  <c:v>0.23112777209034999</c:v>
                </c:pt>
                <c:pt idx="1803">
                  <c:v>0.23039603253993099</c:v>
                </c:pt>
                <c:pt idx="1804">
                  <c:v>0.22968539418724301</c:v>
                </c:pt>
                <c:pt idx="1805">
                  <c:v>0.22896189093960501</c:v>
                </c:pt>
                <c:pt idx="1806">
                  <c:v>0.228240556865248</c:v>
                </c:pt>
                <c:pt idx="1807">
                  <c:v>0.22752743950891499</c:v>
                </c:pt>
                <c:pt idx="1808">
                  <c:v>0.22681633772813201</c:v>
                </c:pt>
                <c:pt idx="1809">
                  <c:v>0.22609608772602</c:v>
                </c:pt>
                <c:pt idx="1810">
                  <c:v>0.225393700323337</c:v>
                </c:pt>
                <c:pt idx="1811">
                  <c:v>0.22470573389491799</c:v>
                </c:pt>
                <c:pt idx="1812">
                  <c:v>0.224014118704075</c:v>
                </c:pt>
                <c:pt idx="1813">
                  <c:v>0.223301776853636</c:v>
                </c:pt>
                <c:pt idx="1814">
                  <c:v>0.222615948029526</c:v>
                </c:pt>
                <c:pt idx="1815">
                  <c:v>0.22194404418831101</c:v>
                </c:pt>
                <c:pt idx="1816">
                  <c:v>0.221283400768164</c:v>
                </c:pt>
                <c:pt idx="1817">
                  <c:v>0.22063845495238299</c:v>
                </c:pt>
                <c:pt idx="1818">
                  <c:v>0.22001197503282699</c:v>
                </c:pt>
                <c:pt idx="1819">
                  <c:v>0.21938386106448601</c:v>
                </c:pt>
                <c:pt idx="1820">
                  <c:v>0.21876919612031101</c:v>
                </c:pt>
                <c:pt idx="1821">
                  <c:v>0.21814310631351899</c:v>
                </c:pt>
                <c:pt idx="1822">
                  <c:v>0.217537539120256</c:v>
                </c:pt>
                <c:pt idx="1823">
                  <c:v>0.216909065343245</c:v>
                </c:pt>
                <c:pt idx="1824">
                  <c:v>0.21627268391446799</c:v>
                </c:pt>
                <c:pt idx="1825">
                  <c:v>0.215632543008804</c:v>
                </c:pt>
                <c:pt idx="1826">
                  <c:v>0.21498856500930599</c:v>
                </c:pt>
                <c:pt idx="1827">
                  <c:v>0.214339665626162</c:v>
                </c:pt>
                <c:pt idx="1828">
                  <c:v>0.21368970600975501</c:v>
                </c:pt>
                <c:pt idx="1829">
                  <c:v>0.21300197409254401</c:v>
                </c:pt>
                <c:pt idx="1830">
                  <c:v>0.21229605328626899</c:v>
                </c:pt>
                <c:pt idx="1831">
                  <c:v>0.211549269167912</c:v>
                </c:pt>
                <c:pt idx="1832">
                  <c:v>0.210775928791999</c:v>
                </c:pt>
                <c:pt idx="1833">
                  <c:v>0.20999164318171201</c:v>
                </c:pt>
                <c:pt idx="1834">
                  <c:v>0.20916762698833299</c:v>
                </c:pt>
                <c:pt idx="1835">
                  <c:v>0.20835568966361101</c:v>
                </c:pt>
                <c:pt idx="1836">
                  <c:v>0.207542313239821</c:v>
                </c:pt>
                <c:pt idx="1837">
                  <c:v>0.20671391086024499</c:v>
                </c:pt>
                <c:pt idx="1838">
                  <c:v>0.20586758839882899</c:v>
                </c:pt>
                <c:pt idx="1839">
                  <c:v>0.20502064634341999</c:v>
                </c:pt>
                <c:pt idx="1840">
                  <c:v>0.204148508602462</c:v>
                </c:pt>
                <c:pt idx="1841">
                  <c:v>0.20326842494548999</c:v>
                </c:pt>
                <c:pt idx="1842">
                  <c:v>0.202388686571878</c:v>
                </c:pt>
                <c:pt idx="1843">
                  <c:v>0.20149879876625201</c:v>
                </c:pt>
                <c:pt idx="1844">
                  <c:v>0.20056788108384299</c:v>
                </c:pt>
                <c:pt idx="1845">
                  <c:v>0.19961020650747299</c:v>
                </c:pt>
                <c:pt idx="1846">
                  <c:v>0.19859391534587101</c:v>
                </c:pt>
                <c:pt idx="1847">
                  <c:v>0.19752260792722101</c:v>
                </c:pt>
                <c:pt idx="1848">
                  <c:v>0.196408716823121</c:v>
                </c:pt>
                <c:pt idx="1849">
                  <c:v>0.19523347071424099</c:v>
                </c:pt>
                <c:pt idx="1850">
                  <c:v>0.19403719334818201</c:v>
                </c:pt>
                <c:pt idx="1851">
                  <c:v>0.192749257714982</c:v>
                </c:pt>
                <c:pt idx="1852">
                  <c:v>0.191560430200371</c:v>
                </c:pt>
                <c:pt idx="1853">
                  <c:v>0.19034432291412201</c:v>
                </c:pt>
                <c:pt idx="1854">
                  <c:v>0.189299265038292</c:v>
                </c:pt>
                <c:pt idx="1855">
                  <c:v>0.188326604123561</c:v>
                </c:pt>
                <c:pt idx="1856">
                  <c:v>0.18756251045029901</c:v>
                </c:pt>
                <c:pt idx="1857">
                  <c:v>0.18691070045070901</c:v>
                </c:pt>
                <c:pt idx="1858">
                  <c:v>0.186500894638056</c:v>
                </c:pt>
                <c:pt idx="1859">
                  <c:v>0.18629909817305099</c:v>
                </c:pt>
                <c:pt idx="1860">
                  <c:v>0.18629474798222201</c:v>
                </c:pt>
                <c:pt idx="1861">
                  <c:v>0.18655658481965201</c:v>
                </c:pt>
                <c:pt idx="1862">
                  <c:v>0.18692203733202201</c:v>
                </c:pt>
                <c:pt idx="1863">
                  <c:v>0.18752801483826001</c:v>
                </c:pt>
                <c:pt idx="1864">
                  <c:v>0.188159778555475</c:v>
                </c:pt>
                <c:pt idx="1865">
                  <c:v>0.18891811736060701</c:v>
                </c:pt>
                <c:pt idx="1866">
                  <c:v>0.18970588930952301</c:v>
                </c:pt>
                <c:pt idx="1867">
                  <c:v>0.19046720332490599</c:v>
                </c:pt>
                <c:pt idx="1868">
                  <c:v>0.19128540191070401</c:v>
                </c:pt>
                <c:pt idx="1869">
                  <c:v>0.19199334849737201</c:v>
                </c:pt>
                <c:pt idx="1870">
                  <c:v>0.192681650446511</c:v>
                </c:pt>
                <c:pt idx="1871">
                  <c:v>0.193265814404041</c:v>
                </c:pt>
                <c:pt idx="1872">
                  <c:v>0.193765800738253</c:v>
                </c:pt>
                <c:pt idx="1873">
                  <c:v>0.19423645968426001</c:v>
                </c:pt>
                <c:pt idx="1874">
                  <c:v>0.19464867115664</c:v>
                </c:pt>
                <c:pt idx="1875">
                  <c:v>0.19501280496173901</c:v>
                </c:pt>
                <c:pt idx="1876">
                  <c:v>0.195348407391396</c:v>
                </c:pt>
                <c:pt idx="1877">
                  <c:v>0.195598192258189</c:v>
                </c:pt>
                <c:pt idx="1878">
                  <c:v>0.19578037307780499</c:v>
                </c:pt>
                <c:pt idx="1879">
                  <c:v>0.195925037823309</c:v>
                </c:pt>
                <c:pt idx="1880">
                  <c:v>0.195984573628422</c:v>
                </c:pt>
                <c:pt idx="1881">
                  <c:v>0.19602498968995799</c:v>
                </c:pt>
                <c:pt idx="1882">
                  <c:v>0.19603373991380199</c:v>
                </c:pt>
                <c:pt idx="1883">
                  <c:v>0.19602228849654901</c:v>
                </c:pt>
                <c:pt idx="1884">
                  <c:v>0.195968128622583</c:v>
                </c:pt>
                <c:pt idx="1885">
                  <c:v>0.19590980788661799</c:v>
                </c:pt>
                <c:pt idx="1886">
                  <c:v>0.195804318304829</c:v>
                </c:pt>
                <c:pt idx="1887">
                  <c:v>0.19570082555278601</c:v>
                </c:pt>
                <c:pt idx="1888">
                  <c:v>0.19559364884072</c:v>
                </c:pt>
                <c:pt idx="1889">
                  <c:v>0.19549577480098401</c:v>
                </c:pt>
                <c:pt idx="1890">
                  <c:v>0.195386139303034</c:v>
                </c:pt>
                <c:pt idx="1891">
                  <c:v>0.195300040594271</c:v>
                </c:pt>
                <c:pt idx="1892">
                  <c:v>0.19522644369382999</c:v>
                </c:pt>
                <c:pt idx="1893">
                  <c:v>0.195164654751417</c:v>
                </c:pt>
                <c:pt idx="1894">
                  <c:v>0.19512221684416001</c:v>
                </c:pt>
                <c:pt idx="1895">
                  <c:v>0.19513127635149799</c:v>
                </c:pt>
                <c:pt idx="1896">
                  <c:v>0.19513714199773399</c:v>
                </c:pt>
                <c:pt idx="1897">
                  <c:v>0.195151762708621</c:v>
                </c:pt>
                <c:pt idx="1898">
                  <c:v>0.19521942355761099</c:v>
                </c:pt>
                <c:pt idx="1899">
                  <c:v>0.195323958497649</c:v>
                </c:pt>
                <c:pt idx="1900">
                  <c:v>0.19543991209131101</c:v>
                </c:pt>
                <c:pt idx="1901">
                  <c:v>0.19560388078746199</c:v>
                </c:pt>
                <c:pt idx="1902">
                  <c:v>0.19573362195281499</c:v>
                </c:pt>
                <c:pt idx="1903">
                  <c:v>0.19583571303932601</c:v>
                </c:pt>
                <c:pt idx="1904">
                  <c:v>0.195994908185986</c:v>
                </c:pt>
                <c:pt idx="1905">
                  <c:v>0.196158729229265</c:v>
                </c:pt>
                <c:pt idx="1906">
                  <c:v>0.196359063206059</c:v>
                </c:pt>
                <c:pt idx="1907">
                  <c:v>0.196621035507482</c:v>
                </c:pt>
                <c:pt idx="1908">
                  <c:v>0.196872135374352</c:v>
                </c:pt>
                <c:pt idx="1909">
                  <c:v>0.197161071822918</c:v>
                </c:pt>
                <c:pt idx="1910">
                  <c:v>0.19741583805983001</c:v>
                </c:pt>
                <c:pt idx="1911">
                  <c:v>0.19767862392920099</c:v>
                </c:pt>
                <c:pt idx="1912">
                  <c:v>0.19794117146693199</c:v>
                </c:pt>
                <c:pt idx="1913">
                  <c:v>0.198170220150057</c:v>
                </c:pt>
                <c:pt idx="1914">
                  <c:v>0.19839221355042999</c:v>
                </c:pt>
                <c:pt idx="1915">
                  <c:v>0.19862899584909599</c:v>
                </c:pt>
                <c:pt idx="1916">
                  <c:v>0.19882069158111901</c:v>
                </c:pt>
                <c:pt idx="1917">
                  <c:v>0.19898647469938399</c:v>
                </c:pt>
                <c:pt idx="1918">
                  <c:v>0.19913591109068299</c:v>
                </c:pt>
                <c:pt idx="1919">
                  <c:v>0.199247551650761</c:v>
                </c:pt>
                <c:pt idx="1920">
                  <c:v>0.199309007353141</c:v>
                </c:pt>
                <c:pt idx="1921">
                  <c:v>0.199317888262074</c:v>
                </c:pt>
                <c:pt idx="1922">
                  <c:v>0.199315793411356</c:v>
                </c:pt>
                <c:pt idx="1923">
                  <c:v>0.19927665677001599</c:v>
                </c:pt>
                <c:pt idx="1924">
                  <c:v>0.19922301183201699</c:v>
                </c:pt>
                <c:pt idx="1925">
                  <c:v>0.19914079856924299</c:v>
                </c:pt>
                <c:pt idx="1926">
                  <c:v>0.19902817354576199</c:v>
                </c:pt>
                <c:pt idx="1927">
                  <c:v>0.19885750445026201</c:v>
                </c:pt>
                <c:pt idx="1928">
                  <c:v>0.19866511734909001</c:v>
                </c:pt>
                <c:pt idx="1929">
                  <c:v>0.198423019204722</c:v>
                </c:pt>
                <c:pt idx="1930">
                  <c:v>0.19814265672860401</c:v>
                </c:pt>
                <c:pt idx="1931">
                  <c:v>0.19783888498225399</c:v>
                </c:pt>
                <c:pt idx="1932">
                  <c:v>0.19751477861189801</c:v>
                </c:pt>
                <c:pt idx="1933">
                  <c:v>0.19721661906241</c:v>
                </c:pt>
                <c:pt idx="1934">
                  <c:v>0.196927347938749</c:v>
                </c:pt>
                <c:pt idx="1935">
                  <c:v>0.19662800518675599</c:v>
                </c:pt>
                <c:pt idx="1936">
                  <c:v>0.19632062454858101</c:v>
                </c:pt>
                <c:pt idx="1937">
                  <c:v>0.196027507091417</c:v>
                </c:pt>
                <c:pt idx="1938">
                  <c:v>0.19572336225922299</c:v>
                </c:pt>
                <c:pt idx="1939">
                  <c:v>0.195433516384001</c:v>
                </c:pt>
                <c:pt idx="1940">
                  <c:v>0.19516894997885201</c:v>
                </c:pt>
                <c:pt idx="1941">
                  <c:v>0.194873676663013</c:v>
                </c:pt>
                <c:pt idx="1942">
                  <c:v>0.19453057729220899</c:v>
                </c:pt>
                <c:pt idx="1943">
                  <c:v>0.194253876445797</c:v>
                </c:pt>
                <c:pt idx="1944">
                  <c:v>0.194002239444205</c:v>
                </c:pt>
                <c:pt idx="1945">
                  <c:v>0.193758496456131</c:v>
                </c:pt>
                <c:pt idx="1946">
                  <c:v>0.193548418710421</c:v>
                </c:pt>
                <c:pt idx="1947">
                  <c:v>0.193341425141805</c:v>
                </c:pt>
                <c:pt idx="1948">
                  <c:v>0.1931587423145</c:v>
                </c:pt>
                <c:pt idx="1949">
                  <c:v>0.19296438053724099</c:v>
                </c:pt>
                <c:pt idx="1950">
                  <c:v>0.192833060798799</c:v>
                </c:pt>
                <c:pt idx="1951">
                  <c:v>0.19269487051271</c:v>
                </c:pt>
                <c:pt idx="1952">
                  <c:v>0.192535183064272</c:v>
                </c:pt>
                <c:pt idx="1953">
                  <c:v>0.19237427838944601</c:v>
                </c:pt>
                <c:pt idx="1954">
                  <c:v>0.19220733281675201</c:v>
                </c:pt>
                <c:pt idx="1955">
                  <c:v>0.19206751986161599</c:v>
                </c:pt>
                <c:pt idx="1956">
                  <c:v>0.191935461654512</c:v>
                </c:pt>
                <c:pt idx="1957">
                  <c:v>0.191823784335859</c:v>
                </c:pt>
                <c:pt idx="1958">
                  <c:v>0.19174986019460699</c:v>
                </c:pt>
                <c:pt idx="1959">
                  <c:v>0.19165640149096</c:v>
                </c:pt>
                <c:pt idx="1960">
                  <c:v>0.19159343495279099</c:v>
                </c:pt>
                <c:pt idx="1961">
                  <c:v>0.191545986260372</c:v>
                </c:pt>
                <c:pt idx="1962">
                  <c:v>0.19147856511610201</c:v>
                </c:pt>
                <c:pt idx="1963">
                  <c:v>0.19143409813651299</c:v>
                </c:pt>
                <c:pt idx="1964">
                  <c:v>0.19140642165312199</c:v>
                </c:pt>
                <c:pt idx="1965">
                  <c:v>0.191382469999509</c:v>
                </c:pt>
                <c:pt idx="1966">
                  <c:v>0.19132540564174999</c:v>
                </c:pt>
                <c:pt idx="1967">
                  <c:v>0.191310920780665</c:v>
                </c:pt>
                <c:pt idx="1968">
                  <c:v>0.19126709662547101</c:v>
                </c:pt>
                <c:pt idx="1969">
                  <c:v>0.191177931886964</c:v>
                </c:pt>
                <c:pt idx="1970">
                  <c:v>0.19111664094533201</c:v>
                </c:pt>
                <c:pt idx="1971">
                  <c:v>0.191004493741425</c:v>
                </c:pt>
                <c:pt idx="1972">
                  <c:v>0.19088647582309801</c:v>
                </c:pt>
                <c:pt idx="1973">
                  <c:v>0.190789558374519</c:v>
                </c:pt>
                <c:pt idx="1974">
                  <c:v>0.190622078198213</c:v>
                </c:pt>
                <c:pt idx="1975">
                  <c:v>0.19046580660917301</c:v>
                </c:pt>
                <c:pt idx="1976">
                  <c:v>0.19029643915576699</c:v>
                </c:pt>
                <c:pt idx="1977">
                  <c:v>0.19008206989996801</c:v>
                </c:pt>
                <c:pt idx="1978">
                  <c:v>0.18985168605352301</c:v>
                </c:pt>
                <c:pt idx="1979">
                  <c:v>0.189619545639826</c:v>
                </c:pt>
                <c:pt idx="1980">
                  <c:v>0.18938166067982201</c:v>
                </c:pt>
                <c:pt idx="1981">
                  <c:v>0.18912349259400499</c:v>
                </c:pt>
                <c:pt idx="1982">
                  <c:v>0.188849063611843</c:v>
                </c:pt>
                <c:pt idx="1983">
                  <c:v>0.188545219957931</c:v>
                </c:pt>
                <c:pt idx="1984">
                  <c:v>0.18823052445823299</c:v>
                </c:pt>
                <c:pt idx="1985">
                  <c:v>0.18789489643069099</c:v>
                </c:pt>
                <c:pt idx="1986">
                  <c:v>0.187592931399644</c:v>
                </c:pt>
                <c:pt idx="1987">
                  <c:v>0.18726355856924501</c:v>
                </c:pt>
                <c:pt idx="1988">
                  <c:v>0.186908214816602</c:v>
                </c:pt>
                <c:pt idx="1989">
                  <c:v>0.18655065222695599</c:v>
                </c:pt>
                <c:pt idx="1990">
                  <c:v>0.18613252759829599</c:v>
                </c:pt>
                <c:pt idx="1991">
                  <c:v>0.18574397064638601</c:v>
                </c:pt>
                <c:pt idx="1992">
                  <c:v>0.185328744397351</c:v>
                </c:pt>
                <c:pt idx="1993">
                  <c:v>0.184882780607975</c:v>
                </c:pt>
                <c:pt idx="1994">
                  <c:v>0.18450745871110399</c:v>
                </c:pt>
                <c:pt idx="1995">
                  <c:v>0.18418597529848199</c:v>
                </c:pt>
                <c:pt idx="1996">
                  <c:v>0.18382054932956601</c:v>
                </c:pt>
                <c:pt idx="1997">
                  <c:v>0.18353842106252699</c:v>
                </c:pt>
                <c:pt idx="1998">
                  <c:v>0.183207209877982</c:v>
                </c:pt>
                <c:pt idx="1999">
                  <c:v>0.18277498666869399</c:v>
                </c:pt>
                <c:pt idx="2000">
                  <c:v>0.182404399402814</c:v>
                </c:pt>
                <c:pt idx="2001">
                  <c:v>0.182078273190381</c:v>
                </c:pt>
                <c:pt idx="2002">
                  <c:v>0.181748467151501</c:v>
                </c:pt>
                <c:pt idx="2003">
                  <c:v>0.18143708634834299</c:v>
                </c:pt>
                <c:pt idx="2004">
                  <c:v>0.18117548276430301</c:v>
                </c:pt>
                <c:pt idx="2005">
                  <c:v>0.180968563574156</c:v>
                </c:pt>
                <c:pt idx="2006">
                  <c:v>0.180737963516022</c:v>
                </c:pt>
                <c:pt idx="2007">
                  <c:v>0.18056378848902599</c:v>
                </c:pt>
                <c:pt idx="2008">
                  <c:v>0.18033393762914199</c:v>
                </c:pt>
                <c:pt idx="2009">
                  <c:v>0.18007007422323201</c:v>
                </c:pt>
                <c:pt idx="2010">
                  <c:v>0.17985134105821901</c:v>
                </c:pt>
                <c:pt idx="2011">
                  <c:v>0.17959160463844001</c:v>
                </c:pt>
                <c:pt idx="2012">
                  <c:v>0.17944407009143101</c:v>
                </c:pt>
                <c:pt idx="2013">
                  <c:v>0.179392150864947</c:v>
                </c:pt>
                <c:pt idx="2014">
                  <c:v>0.17923244110976699</c:v>
                </c:pt>
                <c:pt idx="2015">
                  <c:v>0.179131840970603</c:v>
                </c:pt>
                <c:pt idx="2016">
                  <c:v>0.17895080011862599</c:v>
                </c:pt>
                <c:pt idx="2017">
                  <c:v>0.17864908555119599</c:v>
                </c:pt>
                <c:pt idx="2018">
                  <c:v>0.17837051911508101</c:v>
                </c:pt>
                <c:pt idx="2019">
                  <c:v>0.17807665475453699</c:v>
                </c:pt>
                <c:pt idx="2020">
                  <c:v>0.17776470751705101</c:v>
                </c:pt>
                <c:pt idx="2021">
                  <c:v>0.17744558047109099</c:v>
                </c:pt>
                <c:pt idx="2022">
                  <c:v>0.177094153009411</c:v>
                </c:pt>
                <c:pt idx="2023">
                  <c:v>0.17673894815668301</c:v>
                </c:pt>
                <c:pt idx="2024">
                  <c:v>0.17645953309349699</c:v>
                </c:pt>
                <c:pt idx="2025">
                  <c:v>0.17620550602782001</c:v>
                </c:pt>
                <c:pt idx="2026">
                  <c:v>0.17593297381342901</c:v>
                </c:pt>
                <c:pt idx="2027">
                  <c:v>0.17572836766173799</c:v>
                </c:pt>
                <c:pt idx="2028">
                  <c:v>0.17542864699785499</c:v>
                </c:pt>
                <c:pt idx="2029">
                  <c:v>0.17502159534627601</c:v>
                </c:pt>
                <c:pt idx="2030">
                  <c:v>0.17473917552312801</c:v>
                </c:pt>
                <c:pt idx="2031">
                  <c:v>0.174544773994113</c:v>
                </c:pt>
                <c:pt idx="2032">
                  <c:v>0.17432911786953301</c:v>
                </c:pt>
                <c:pt idx="2033">
                  <c:v>0.17415983268410701</c:v>
                </c:pt>
                <c:pt idx="2034">
                  <c:v>0.17395688058035999</c:v>
                </c:pt>
                <c:pt idx="2035">
                  <c:v>0.173678500076377</c:v>
                </c:pt>
                <c:pt idx="2036">
                  <c:v>0.173492966775325</c:v>
                </c:pt>
                <c:pt idx="2037">
                  <c:v>0.17345370027961601</c:v>
                </c:pt>
                <c:pt idx="2038">
                  <c:v>0.17330188004400501</c:v>
                </c:pt>
                <c:pt idx="2039">
                  <c:v>0.17316329981745199</c:v>
                </c:pt>
                <c:pt idx="2040">
                  <c:v>0.17304468953420199</c:v>
                </c:pt>
                <c:pt idx="2041">
                  <c:v>0.17288250964233401</c:v>
                </c:pt>
                <c:pt idx="2042">
                  <c:v>0.17279112489472101</c:v>
                </c:pt>
                <c:pt idx="2043">
                  <c:v>0.17279522285739399</c:v>
                </c:pt>
                <c:pt idx="2044">
                  <c:v>0.172776335583082</c:v>
                </c:pt>
                <c:pt idx="2045">
                  <c:v>0.17277920729150001</c:v>
                </c:pt>
                <c:pt idx="2046">
                  <c:v>0.172713324327886</c:v>
                </c:pt>
                <c:pt idx="2047">
                  <c:v>0.172623008069206</c:v>
                </c:pt>
                <c:pt idx="2048">
                  <c:v>0.17250585723894901</c:v>
                </c:pt>
                <c:pt idx="2049">
                  <c:v>0.172276219413174</c:v>
                </c:pt>
                <c:pt idx="2050">
                  <c:v>0.17214420315689599</c:v>
                </c:pt>
                <c:pt idx="2051">
                  <c:v>0.171992787675564</c:v>
                </c:pt>
                <c:pt idx="2052">
                  <c:v>0.17193678043442201</c:v>
                </c:pt>
                <c:pt idx="2053">
                  <c:v>0.172048987902437</c:v>
                </c:pt>
                <c:pt idx="2054">
                  <c:v>0.172012658872223</c:v>
                </c:pt>
                <c:pt idx="2055">
                  <c:v>0.172012795737602</c:v>
                </c:pt>
                <c:pt idx="2056">
                  <c:v>0.17191109100944399</c:v>
                </c:pt>
                <c:pt idx="2057">
                  <c:v>0.17161542722077999</c:v>
                </c:pt>
                <c:pt idx="2058">
                  <c:v>0.17135144615396</c:v>
                </c:pt>
                <c:pt idx="2059">
                  <c:v>0.17102206213191201</c:v>
                </c:pt>
                <c:pt idx="2060">
                  <c:v>0.17079501331986399</c:v>
                </c:pt>
                <c:pt idx="2061">
                  <c:v>0.17063085670554301</c:v>
                </c:pt>
                <c:pt idx="2062">
                  <c:v>0.17037195011762099</c:v>
                </c:pt>
                <c:pt idx="2063">
                  <c:v>0.17025675532894299</c:v>
                </c:pt>
                <c:pt idx="2064">
                  <c:v>0.16993109976861201</c:v>
                </c:pt>
                <c:pt idx="2065">
                  <c:v>0.16947417056255501</c:v>
                </c:pt>
                <c:pt idx="2066">
                  <c:v>0.16902889877298399</c:v>
                </c:pt>
                <c:pt idx="2067">
                  <c:v>0.168416518955256</c:v>
                </c:pt>
                <c:pt idx="2068">
                  <c:v>0.16790532246838899</c:v>
                </c:pt>
                <c:pt idx="2069">
                  <c:v>0.16750773620781101</c:v>
                </c:pt>
                <c:pt idx="2070">
                  <c:v>0.16690282178031601</c:v>
                </c:pt>
                <c:pt idx="2071">
                  <c:v>0.16625245984182599</c:v>
                </c:pt>
                <c:pt idx="2072">
                  <c:v>0.165688191627552</c:v>
                </c:pt>
                <c:pt idx="2073">
                  <c:v>0.16503344811894699</c:v>
                </c:pt>
                <c:pt idx="2074">
                  <c:v>0.164725844900172</c:v>
                </c:pt>
                <c:pt idx="2075">
                  <c:v>0.164507677561337</c:v>
                </c:pt>
                <c:pt idx="2076">
                  <c:v>0.164352407164885</c:v>
                </c:pt>
                <c:pt idx="2077">
                  <c:v>0.16412841330455699</c:v>
                </c:pt>
                <c:pt idx="2078">
                  <c:v>0.16382090910177999</c:v>
                </c:pt>
                <c:pt idx="2079">
                  <c:v>0.163503648038409</c:v>
                </c:pt>
                <c:pt idx="2080">
                  <c:v>0.16325509999746901</c:v>
                </c:pt>
                <c:pt idx="2081">
                  <c:v>0.16285942556636199</c:v>
                </c:pt>
                <c:pt idx="2082">
                  <c:v>0.16231633067088799</c:v>
                </c:pt>
                <c:pt idx="2083">
                  <c:v>0.161755059244269</c:v>
                </c:pt>
                <c:pt idx="2084">
                  <c:v>0.16117005889757899</c:v>
                </c:pt>
                <c:pt idx="2085">
                  <c:v>0.16059658527042001</c:v>
                </c:pt>
                <c:pt idx="2086">
                  <c:v>0.16010279905918801</c:v>
                </c:pt>
                <c:pt idx="2087">
                  <c:v>0.159583659407112</c:v>
                </c:pt>
                <c:pt idx="2088">
                  <c:v>0.15901110642394001</c:v>
                </c:pt>
                <c:pt idx="2089">
                  <c:v>0.15851669233379601</c:v>
                </c:pt>
                <c:pt idx="2090">
                  <c:v>0.158269824970489</c:v>
                </c:pt>
                <c:pt idx="2091">
                  <c:v>0.157906612480891</c:v>
                </c:pt>
                <c:pt idx="2092">
                  <c:v>0.157654717953016</c:v>
                </c:pt>
                <c:pt idx="2093">
                  <c:v>0.15768942502212699</c:v>
                </c:pt>
                <c:pt idx="2094">
                  <c:v>0.15742609107543701</c:v>
                </c:pt>
                <c:pt idx="2095">
                  <c:v>0.157187754771315</c:v>
                </c:pt>
                <c:pt idx="2096">
                  <c:v>0.157147852709798</c:v>
                </c:pt>
                <c:pt idx="2097">
                  <c:v>0.1565750225126</c:v>
                </c:pt>
                <c:pt idx="2098">
                  <c:v>0.156184397407065</c:v>
                </c:pt>
                <c:pt idx="2099">
                  <c:v>0.15616312807107399</c:v>
                </c:pt>
              </c:numCache>
            </c:numRef>
          </c:yVal>
          <c:smooth val="1"/>
          <c:extLst>
            <c:ext xmlns:c16="http://schemas.microsoft.com/office/drawing/2014/chart" uri="{C3380CC4-5D6E-409C-BE32-E72D297353CC}">
              <c16:uniqueId val="{0000000E-0B7D-0741-AC4D-857EB043BEB4}"/>
            </c:ext>
          </c:extLst>
        </c:ser>
        <c:ser>
          <c:idx val="14"/>
          <c:order val="14"/>
          <c:tx>
            <c:strRef>
              <c:f>DEA_All_Sites_Ref!$A$99</c:f>
              <c:strCache>
                <c:ptCount val="1"/>
                <c:pt idx="0">
                  <c:v>2018_05_03_lkg</c:v>
                </c:pt>
              </c:strCache>
            </c:strRef>
          </c:tx>
          <c:spPr>
            <a:ln w="19050" cap="rnd">
              <a:solidFill>
                <a:schemeClr val="bg2">
                  <a:lumMod val="75000"/>
                </a:schemeClr>
              </a:solidFill>
              <a:round/>
            </a:ln>
            <a:effectLst/>
          </c:spPr>
          <c:marker>
            <c:symbol val="none"/>
          </c:marker>
          <c:xVal>
            <c:numRef>
              <c:f>DEA_All_Sites_Ref!$B$98:$CDT$98</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DEA_All_Sites_Ref!$B$99:$CDT$99</c:f>
              <c:numCache>
                <c:formatCode>0.00E+00</c:formatCode>
                <c:ptCount val="2151"/>
                <c:pt idx="0">
                  <c:v>5.1601558478308301E-2</c:v>
                </c:pt>
                <c:pt idx="1">
                  <c:v>5.1861306394983202E-2</c:v>
                </c:pt>
                <c:pt idx="2">
                  <c:v>5.2509404834848998E-2</c:v>
                </c:pt>
                <c:pt idx="3">
                  <c:v>5.3124632135452099E-2</c:v>
                </c:pt>
                <c:pt idx="4">
                  <c:v>5.2809346905368898E-2</c:v>
                </c:pt>
                <c:pt idx="5">
                  <c:v>5.3055893688066201E-2</c:v>
                </c:pt>
                <c:pt idx="6">
                  <c:v>5.3529051278109897E-2</c:v>
                </c:pt>
                <c:pt idx="7">
                  <c:v>5.3903017007820297E-2</c:v>
                </c:pt>
                <c:pt idx="8">
                  <c:v>5.4301788532850101E-2</c:v>
                </c:pt>
                <c:pt idx="9">
                  <c:v>5.4740276654952597E-2</c:v>
                </c:pt>
                <c:pt idx="10">
                  <c:v>5.4824697507158099E-2</c:v>
                </c:pt>
                <c:pt idx="11">
                  <c:v>5.4912571948117703E-2</c:v>
                </c:pt>
                <c:pt idx="12">
                  <c:v>5.5050365361696399E-2</c:v>
                </c:pt>
                <c:pt idx="13">
                  <c:v>5.5276108376061298E-2</c:v>
                </c:pt>
                <c:pt idx="14">
                  <c:v>5.5295342617643801E-2</c:v>
                </c:pt>
                <c:pt idx="15">
                  <c:v>5.5409853282125401E-2</c:v>
                </c:pt>
                <c:pt idx="16">
                  <c:v>5.5706800944541598E-2</c:v>
                </c:pt>
                <c:pt idx="17">
                  <c:v>5.5883963215272503E-2</c:v>
                </c:pt>
                <c:pt idx="18">
                  <c:v>5.6033939724197297E-2</c:v>
                </c:pt>
                <c:pt idx="19">
                  <c:v>5.6152524878797697E-2</c:v>
                </c:pt>
                <c:pt idx="20">
                  <c:v>5.64176015080858E-2</c:v>
                </c:pt>
                <c:pt idx="21">
                  <c:v>5.6756912027814597E-2</c:v>
                </c:pt>
                <c:pt idx="22">
                  <c:v>5.7085130229538497E-2</c:v>
                </c:pt>
                <c:pt idx="23">
                  <c:v>5.7354753671865003E-2</c:v>
                </c:pt>
                <c:pt idx="24">
                  <c:v>5.7531308901200597E-2</c:v>
                </c:pt>
                <c:pt idx="25">
                  <c:v>5.7803049823064702E-2</c:v>
                </c:pt>
                <c:pt idx="26">
                  <c:v>5.8098176001992699E-2</c:v>
                </c:pt>
                <c:pt idx="27">
                  <c:v>5.8379948427834102E-2</c:v>
                </c:pt>
                <c:pt idx="28">
                  <c:v>5.8766247433402502E-2</c:v>
                </c:pt>
                <c:pt idx="29">
                  <c:v>5.9017595451907101E-2</c:v>
                </c:pt>
                <c:pt idx="30">
                  <c:v>5.9325735582477501E-2</c:v>
                </c:pt>
                <c:pt idx="31">
                  <c:v>5.9780845407116E-2</c:v>
                </c:pt>
                <c:pt idx="32">
                  <c:v>6.00118624368913E-2</c:v>
                </c:pt>
                <c:pt idx="33">
                  <c:v>6.03790447991156E-2</c:v>
                </c:pt>
                <c:pt idx="34">
                  <c:v>6.07976175774433E-2</c:v>
                </c:pt>
                <c:pt idx="35">
                  <c:v>6.12614258293342E-2</c:v>
                </c:pt>
                <c:pt idx="36">
                  <c:v>6.1684879219701498E-2</c:v>
                </c:pt>
                <c:pt idx="37">
                  <c:v>6.1997487182168097E-2</c:v>
                </c:pt>
                <c:pt idx="38">
                  <c:v>6.23293585559965E-2</c:v>
                </c:pt>
                <c:pt idx="39">
                  <c:v>6.2597058168359199E-2</c:v>
                </c:pt>
                <c:pt idx="40">
                  <c:v>6.2946926632385797E-2</c:v>
                </c:pt>
                <c:pt idx="41">
                  <c:v>6.3327702479010498E-2</c:v>
                </c:pt>
                <c:pt idx="42">
                  <c:v>6.3718583288908406E-2</c:v>
                </c:pt>
                <c:pt idx="43">
                  <c:v>6.4059692487936803E-2</c:v>
                </c:pt>
                <c:pt idx="44">
                  <c:v>6.4342010035669001E-2</c:v>
                </c:pt>
                <c:pt idx="45">
                  <c:v>6.4570553186068094E-2</c:v>
                </c:pt>
                <c:pt idx="46">
                  <c:v>6.4808302592309297E-2</c:v>
                </c:pt>
                <c:pt idx="47">
                  <c:v>6.5112845221327501E-2</c:v>
                </c:pt>
                <c:pt idx="48">
                  <c:v>6.5394147019854701E-2</c:v>
                </c:pt>
                <c:pt idx="49">
                  <c:v>6.5642491642440001E-2</c:v>
                </c:pt>
                <c:pt idx="50">
                  <c:v>6.5808979450664801E-2</c:v>
                </c:pt>
                <c:pt idx="51">
                  <c:v>6.5995941136750599E-2</c:v>
                </c:pt>
                <c:pt idx="52">
                  <c:v>6.6216385982456105E-2</c:v>
                </c:pt>
                <c:pt idx="53">
                  <c:v>6.6442781749825694E-2</c:v>
                </c:pt>
                <c:pt idx="54">
                  <c:v>6.6656474422282494E-2</c:v>
                </c:pt>
                <c:pt idx="55">
                  <c:v>6.6952386916252798E-2</c:v>
                </c:pt>
                <c:pt idx="56">
                  <c:v>6.7185852352566397E-2</c:v>
                </c:pt>
                <c:pt idx="57">
                  <c:v>6.7421426915265203E-2</c:v>
                </c:pt>
                <c:pt idx="58">
                  <c:v>6.7704315709331497E-2</c:v>
                </c:pt>
                <c:pt idx="59">
                  <c:v>6.7953348505539607E-2</c:v>
                </c:pt>
                <c:pt idx="60">
                  <c:v>6.82255742277625E-2</c:v>
                </c:pt>
                <c:pt idx="61">
                  <c:v>6.8564634692587195E-2</c:v>
                </c:pt>
                <c:pt idx="62">
                  <c:v>6.8867064686737298E-2</c:v>
                </c:pt>
                <c:pt idx="63">
                  <c:v>6.9072804896483098E-2</c:v>
                </c:pt>
                <c:pt idx="64">
                  <c:v>6.9293050790145E-2</c:v>
                </c:pt>
                <c:pt idx="65">
                  <c:v>6.9611524945356995E-2</c:v>
                </c:pt>
                <c:pt idx="66">
                  <c:v>6.9897455276781803E-2</c:v>
                </c:pt>
                <c:pt idx="67">
                  <c:v>7.0168196019984905E-2</c:v>
                </c:pt>
                <c:pt idx="68">
                  <c:v>7.04539154260274E-2</c:v>
                </c:pt>
                <c:pt idx="69">
                  <c:v>7.0703942154446406E-2</c:v>
                </c:pt>
                <c:pt idx="70">
                  <c:v>7.0981574992230803E-2</c:v>
                </c:pt>
                <c:pt idx="71">
                  <c:v>7.1286872813921695E-2</c:v>
                </c:pt>
                <c:pt idx="72">
                  <c:v>7.1552258918039499E-2</c:v>
                </c:pt>
                <c:pt idx="73">
                  <c:v>7.1842532900678005E-2</c:v>
                </c:pt>
                <c:pt idx="74">
                  <c:v>7.2143391776288299E-2</c:v>
                </c:pt>
                <c:pt idx="75">
                  <c:v>7.2423135037627095E-2</c:v>
                </c:pt>
                <c:pt idx="76">
                  <c:v>7.2730986015010504E-2</c:v>
                </c:pt>
                <c:pt idx="77">
                  <c:v>7.30513257419204E-2</c:v>
                </c:pt>
                <c:pt idx="78">
                  <c:v>7.3322771301340905E-2</c:v>
                </c:pt>
                <c:pt idx="79">
                  <c:v>7.3602671397662398E-2</c:v>
                </c:pt>
                <c:pt idx="80">
                  <c:v>7.3875137295917104E-2</c:v>
                </c:pt>
                <c:pt idx="81">
                  <c:v>7.4168154658910398E-2</c:v>
                </c:pt>
                <c:pt idx="82">
                  <c:v>7.44801638332558E-2</c:v>
                </c:pt>
                <c:pt idx="83">
                  <c:v>7.4754735937940298E-2</c:v>
                </c:pt>
                <c:pt idx="84">
                  <c:v>7.5013178599686606E-2</c:v>
                </c:pt>
                <c:pt idx="85">
                  <c:v>7.5233953075927798E-2</c:v>
                </c:pt>
                <c:pt idx="86">
                  <c:v>7.5427491151429896E-2</c:v>
                </c:pt>
                <c:pt idx="87">
                  <c:v>7.5633215957002106E-2</c:v>
                </c:pt>
                <c:pt idx="88">
                  <c:v>7.5892767047647303E-2</c:v>
                </c:pt>
                <c:pt idx="89">
                  <c:v>7.6146974546729904E-2</c:v>
                </c:pt>
                <c:pt idx="90">
                  <c:v>7.6401017108324198E-2</c:v>
                </c:pt>
                <c:pt idx="91">
                  <c:v>7.6625365547593804E-2</c:v>
                </c:pt>
                <c:pt idx="92">
                  <c:v>7.6853807145421199E-2</c:v>
                </c:pt>
                <c:pt idx="93">
                  <c:v>7.7080785015807701E-2</c:v>
                </c:pt>
                <c:pt idx="94">
                  <c:v>7.7335003436756297E-2</c:v>
                </c:pt>
                <c:pt idx="95">
                  <c:v>7.7577684036756106E-2</c:v>
                </c:pt>
                <c:pt idx="96">
                  <c:v>7.7809071505138605E-2</c:v>
                </c:pt>
                <c:pt idx="97">
                  <c:v>7.8059156835121699E-2</c:v>
                </c:pt>
                <c:pt idx="98">
                  <c:v>7.8318627723307097E-2</c:v>
                </c:pt>
                <c:pt idx="99">
                  <c:v>7.8580683345904706E-2</c:v>
                </c:pt>
                <c:pt idx="100">
                  <c:v>7.8834026003786806E-2</c:v>
                </c:pt>
                <c:pt idx="101">
                  <c:v>7.9120354749886199E-2</c:v>
                </c:pt>
                <c:pt idx="102">
                  <c:v>7.94191778412561E-2</c:v>
                </c:pt>
                <c:pt idx="103">
                  <c:v>7.9705353795923903E-2</c:v>
                </c:pt>
                <c:pt idx="104">
                  <c:v>7.9994819129156597E-2</c:v>
                </c:pt>
                <c:pt idx="105">
                  <c:v>8.0278096673347996E-2</c:v>
                </c:pt>
                <c:pt idx="106">
                  <c:v>8.0563083451513903E-2</c:v>
                </c:pt>
                <c:pt idx="107">
                  <c:v>8.0860563500741597E-2</c:v>
                </c:pt>
                <c:pt idx="108">
                  <c:v>8.1140615626658794E-2</c:v>
                </c:pt>
                <c:pt idx="109">
                  <c:v>8.1408027154909704E-2</c:v>
                </c:pt>
                <c:pt idx="110">
                  <c:v>8.1665039558034502E-2</c:v>
                </c:pt>
                <c:pt idx="111">
                  <c:v>8.1933565264466796E-2</c:v>
                </c:pt>
                <c:pt idx="112">
                  <c:v>8.2169103209055794E-2</c:v>
                </c:pt>
                <c:pt idx="113">
                  <c:v>8.2387043736845494E-2</c:v>
                </c:pt>
                <c:pt idx="114">
                  <c:v>8.2613457690773703E-2</c:v>
                </c:pt>
                <c:pt idx="115">
                  <c:v>8.2818164332354893E-2</c:v>
                </c:pt>
                <c:pt idx="116">
                  <c:v>8.3033921447282805E-2</c:v>
                </c:pt>
                <c:pt idx="117">
                  <c:v>8.3261286358125894E-2</c:v>
                </c:pt>
                <c:pt idx="118">
                  <c:v>8.3485363914553898E-2</c:v>
                </c:pt>
                <c:pt idx="119">
                  <c:v>8.3706161091088499E-2</c:v>
                </c:pt>
                <c:pt idx="120">
                  <c:v>8.3920121180509094E-2</c:v>
                </c:pt>
                <c:pt idx="121">
                  <c:v>8.4121428712461394E-2</c:v>
                </c:pt>
                <c:pt idx="122">
                  <c:v>8.4301375466327794E-2</c:v>
                </c:pt>
                <c:pt idx="123">
                  <c:v>8.4484214639689206E-2</c:v>
                </c:pt>
                <c:pt idx="124">
                  <c:v>8.4673771674668399E-2</c:v>
                </c:pt>
                <c:pt idx="125">
                  <c:v>8.4864413995392102E-2</c:v>
                </c:pt>
                <c:pt idx="126">
                  <c:v>8.5039027778233495E-2</c:v>
                </c:pt>
                <c:pt idx="127">
                  <c:v>8.5223483396607499E-2</c:v>
                </c:pt>
                <c:pt idx="128">
                  <c:v>8.5420442542126898E-2</c:v>
                </c:pt>
                <c:pt idx="129">
                  <c:v>8.5616107331924596E-2</c:v>
                </c:pt>
                <c:pt idx="130">
                  <c:v>8.5804792586187506E-2</c:v>
                </c:pt>
                <c:pt idx="131">
                  <c:v>8.5991764678080604E-2</c:v>
                </c:pt>
                <c:pt idx="132">
                  <c:v>8.6184532833334895E-2</c:v>
                </c:pt>
                <c:pt idx="133">
                  <c:v>8.6363882007400403E-2</c:v>
                </c:pt>
                <c:pt idx="134">
                  <c:v>8.6563117802449102E-2</c:v>
                </c:pt>
                <c:pt idx="135">
                  <c:v>8.6786537327128294E-2</c:v>
                </c:pt>
                <c:pt idx="136">
                  <c:v>8.7002524910002599E-2</c:v>
                </c:pt>
                <c:pt idx="137">
                  <c:v>8.7218523367345605E-2</c:v>
                </c:pt>
                <c:pt idx="138">
                  <c:v>8.7412417875498805E-2</c:v>
                </c:pt>
                <c:pt idx="139">
                  <c:v>8.7607130774944406E-2</c:v>
                </c:pt>
                <c:pt idx="140">
                  <c:v>8.7791022681957806E-2</c:v>
                </c:pt>
                <c:pt idx="141">
                  <c:v>8.7953402812838505E-2</c:v>
                </c:pt>
                <c:pt idx="142">
                  <c:v>8.8133413894410803E-2</c:v>
                </c:pt>
                <c:pt idx="143">
                  <c:v>8.8325894671618305E-2</c:v>
                </c:pt>
                <c:pt idx="144">
                  <c:v>8.8511035338377397E-2</c:v>
                </c:pt>
                <c:pt idx="145">
                  <c:v>8.8686029474710895E-2</c:v>
                </c:pt>
                <c:pt idx="146">
                  <c:v>8.8871680487493804E-2</c:v>
                </c:pt>
                <c:pt idx="147">
                  <c:v>8.9061128928650105E-2</c:v>
                </c:pt>
                <c:pt idx="148">
                  <c:v>8.9261482499608205E-2</c:v>
                </c:pt>
                <c:pt idx="149">
                  <c:v>8.9484612748266301E-2</c:v>
                </c:pt>
                <c:pt idx="150">
                  <c:v>8.9693162136836604E-2</c:v>
                </c:pt>
                <c:pt idx="151">
                  <c:v>8.9883134878749105E-2</c:v>
                </c:pt>
                <c:pt idx="152">
                  <c:v>9.0072970429719096E-2</c:v>
                </c:pt>
                <c:pt idx="153">
                  <c:v>9.0278519075001701E-2</c:v>
                </c:pt>
                <c:pt idx="154">
                  <c:v>9.0486028763592602E-2</c:v>
                </c:pt>
                <c:pt idx="155">
                  <c:v>9.0670656080189593E-2</c:v>
                </c:pt>
                <c:pt idx="156">
                  <c:v>9.08502932328593E-2</c:v>
                </c:pt>
                <c:pt idx="157">
                  <c:v>9.1069510222229602E-2</c:v>
                </c:pt>
                <c:pt idx="158">
                  <c:v>9.1287322557690204E-2</c:v>
                </c:pt>
                <c:pt idx="159">
                  <c:v>9.1501642239281505E-2</c:v>
                </c:pt>
                <c:pt idx="160">
                  <c:v>9.1700847370004904E-2</c:v>
                </c:pt>
                <c:pt idx="161">
                  <c:v>9.1910989219084194E-2</c:v>
                </c:pt>
                <c:pt idx="162">
                  <c:v>9.2115528516126893E-2</c:v>
                </c:pt>
                <c:pt idx="163">
                  <c:v>9.2317717210766495E-2</c:v>
                </c:pt>
                <c:pt idx="164">
                  <c:v>9.2541584684500494E-2</c:v>
                </c:pt>
                <c:pt idx="165">
                  <c:v>9.2756906820840507E-2</c:v>
                </c:pt>
                <c:pt idx="166">
                  <c:v>9.2972403409284698E-2</c:v>
                </c:pt>
                <c:pt idx="167">
                  <c:v>9.3205579064288002E-2</c:v>
                </c:pt>
                <c:pt idx="168">
                  <c:v>9.3418499541532501E-2</c:v>
                </c:pt>
                <c:pt idx="169">
                  <c:v>9.36331844057849E-2</c:v>
                </c:pt>
                <c:pt idx="170">
                  <c:v>9.3835992370727095E-2</c:v>
                </c:pt>
                <c:pt idx="171">
                  <c:v>9.4031689039988903E-2</c:v>
                </c:pt>
                <c:pt idx="172">
                  <c:v>9.4228842419644104E-2</c:v>
                </c:pt>
                <c:pt idx="173">
                  <c:v>9.4429749842293298E-2</c:v>
                </c:pt>
                <c:pt idx="174">
                  <c:v>9.46314708076616E-2</c:v>
                </c:pt>
                <c:pt idx="175">
                  <c:v>9.4839343229455503E-2</c:v>
                </c:pt>
                <c:pt idx="176">
                  <c:v>9.5057357415615107E-2</c:v>
                </c:pt>
                <c:pt idx="177">
                  <c:v>9.5272317846005705E-2</c:v>
                </c:pt>
                <c:pt idx="178">
                  <c:v>9.5493924460167801E-2</c:v>
                </c:pt>
                <c:pt idx="179">
                  <c:v>9.5694310641101801E-2</c:v>
                </c:pt>
                <c:pt idx="180">
                  <c:v>9.5886338524510895E-2</c:v>
                </c:pt>
                <c:pt idx="181">
                  <c:v>9.6086493470711395E-2</c:v>
                </c:pt>
                <c:pt idx="182">
                  <c:v>9.6282469746726093E-2</c:v>
                </c:pt>
                <c:pt idx="183">
                  <c:v>9.6481678893932804E-2</c:v>
                </c:pt>
                <c:pt idx="184">
                  <c:v>9.6681180610834305E-2</c:v>
                </c:pt>
                <c:pt idx="185">
                  <c:v>9.6878062667303894E-2</c:v>
                </c:pt>
                <c:pt idx="186">
                  <c:v>9.7066542967437996E-2</c:v>
                </c:pt>
                <c:pt idx="187">
                  <c:v>9.72558806728481E-2</c:v>
                </c:pt>
                <c:pt idx="188">
                  <c:v>9.7450766405265898E-2</c:v>
                </c:pt>
                <c:pt idx="189">
                  <c:v>9.7643783267810993E-2</c:v>
                </c:pt>
                <c:pt idx="190">
                  <c:v>9.7839609439690403E-2</c:v>
                </c:pt>
                <c:pt idx="191">
                  <c:v>9.80333578447974E-2</c:v>
                </c:pt>
                <c:pt idx="192">
                  <c:v>9.8213807937840597E-2</c:v>
                </c:pt>
                <c:pt idx="193">
                  <c:v>9.8380240354706397E-2</c:v>
                </c:pt>
                <c:pt idx="194">
                  <c:v>9.85479800967025E-2</c:v>
                </c:pt>
                <c:pt idx="195">
                  <c:v>9.8720411752184697E-2</c:v>
                </c:pt>
                <c:pt idx="196">
                  <c:v>9.8884714905969395E-2</c:v>
                </c:pt>
                <c:pt idx="197">
                  <c:v>9.9057166710936603E-2</c:v>
                </c:pt>
                <c:pt idx="198">
                  <c:v>9.9222960972030302E-2</c:v>
                </c:pt>
                <c:pt idx="199">
                  <c:v>9.9393979578014699E-2</c:v>
                </c:pt>
                <c:pt idx="200">
                  <c:v>9.9571114487372894E-2</c:v>
                </c:pt>
                <c:pt idx="201">
                  <c:v>9.9748756951814996E-2</c:v>
                </c:pt>
                <c:pt idx="202">
                  <c:v>9.9918466056261798E-2</c:v>
                </c:pt>
                <c:pt idx="203">
                  <c:v>0.100077456386928</c:v>
                </c:pt>
                <c:pt idx="204">
                  <c:v>0.100246886817867</c:v>
                </c:pt>
                <c:pt idx="205">
                  <c:v>0.10041036977885801</c:v>
                </c:pt>
                <c:pt idx="206">
                  <c:v>0.10057722694026799</c:v>
                </c:pt>
                <c:pt idx="207">
                  <c:v>0.100750877824208</c:v>
                </c:pt>
                <c:pt idx="208">
                  <c:v>0.100920659707949</c:v>
                </c:pt>
                <c:pt idx="209">
                  <c:v>0.101086924005823</c:v>
                </c:pt>
                <c:pt idx="210">
                  <c:v>0.101249062553689</c:v>
                </c:pt>
                <c:pt idx="211">
                  <c:v>0.101409081249795</c:v>
                </c:pt>
                <c:pt idx="212">
                  <c:v>0.10155694855955499</c:v>
                </c:pt>
                <c:pt idx="213">
                  <c:v>0.10169959511192</c:v>
                </c:pt>
                <c:pt idx="214">
                  <c:v>0.101836931556784</c:v>
                </c:pt>
                <c:pt idx="215">
                  <c:v>0.10197469436397801</c:v>
                </c:pt>
                <c:pt idx="216">
                  <c:v>0.102114143477784</c:v>
                </c:pt>
                <c:pt idx="217">
                  <c:v>0.102248119954318</c:v>
                </c:pt>
                <c:pt idx="218">
                  <c:v>0.10238270078948</c:v>
                </c:pt>
                <c:pt idx="219">
                  <c:v>0.102520582231346</c:v>
                </c:pt>
                <c:pt idx="220">
                  <c:v>0.10265544262510901</c:v>
                </c:pt>
                <c:pt idx="221">
                  <c:v>0.102785078307452</c:v>
                </c:pt>
                <c:pt idx="222">
                  <c:v>0.102912903314656</c:v>
                </c:pt>
                <c:pt idx="223">
                  <c:v>0.10303283508071399</c:v>
                </c:pt>
                <c:pt idx="224">
                  <c:v>0.103159531206536</c:v>
                </c:pt>
                <c:pt idx="225">
                  <c:v>0.103288865635424</c:v>
                </c:pt>
                <c:pt idx="226">
                  <c:v>0.103414555090799</c:v>
                </c:pt>
                <c:pt idx="227">
                  <c:v>0.103548707285329</c:v>
                </c:pt>
                <c:pt idx="228">
                  <c:v>0.10367571619891</c:v>
                </c:pt>
                <c:pt idx="229">
                  <c:v>0.10380122191760401</c:v>
                </c:pt>
                <c:pt idx="230">
                  <c:v>0.103944849540891</c:v>
                </c:pt>
                <c:pt idx="231">
                  <c:v>0.10407406831432001</c:v>
                </c:pt>
                <c:pt idx="232">
                  <c:v>0.10419756651036501</c:v>
                </c:pt>
                <c:pt idx="233">
                  <c:v>0.104331429050949</c:v>
                </c:pt>
                <c:pt idx="234">
                  <c:v>0.104467715119859</c:v>
                </c:pt>
                <c:pt idx="235">
                  <c:v>0.104609432075422</c:v>
                </c:pt>
                <c:pt idx="236">
                  <c:v>0.104750597878737</c:v>
                </c:pt>
                <c:pt idx="237">
                  <c:v>0.104892438839878</c:v>
                </c:pt>
                <c:pt idx="238">
                  <c:v>0.10503858727779899</c:v>
                </c:pt>
                <c:pt idx="239">
                  <c:v>0.105193738286173</c:v>
                </c:pt>
                <c:pt idx="240">
                  <c:v>0.105341583186618</c:v>
                </c:pt>
                <c:pt idx="241">
                  <c:v>0.105462879302992</c:v>
                </c:pt>
                <c:pt idx="242">
                  <c:v>0.105597484003738</c:v>
                </c:pt>
                <c:pt idx="243">
                  <c:v>0.105730730385419</c:v>
                </c:pt>
                <c:pt idx="244">
                  <c:v>0.105860200481215</c:v>
                </c:pt>
                <c:pt idx="245">
                  <c:v>0.10599546795477401</c:v>
                </c:pt>
                <c:pt idx="246">
                  <c:v>0.10613627675075001</c:v>
                </c:pt>
                <c:pt idx="247">
                  <c:v>0.106284041353421</c:v>
                </c:pt>
                <c:pt idx="248">
                  <c:v>0.106428763950342</c:v>
                </c:pt>
                <c:pt idx="249">
                  <c:v>0.106581070247035</c:v>
                </c:pt>
                <c:pt idx="250">
                  <c:v>0.106723997301231</c:v>
                </c:pt>
                <c:pt idx="251">
                  <c:v>0.106860967893571</c:v>
                </c:pt>
                <c:pt idx="252">
                  <c:v>0.10700187175789</c:v>
                </c:pt>
                <c:pt idx="253">
                  <c:v>0.107148503919808</c:v>
                </c:pt>
                <c:pt idx="254">
                  <c:v>0.107287013748954</c:v>
                </c:pt>
                <c:pt idx="255">
                  <c:v>0.10741805929911</c:v>
                </c:pt>
                <c:pt idx="256">
                  <c:v>0.107562222576251</c:v>
                </c:pt>
                <c:pt idx="257">
                  <c:v>0.107698145522754</c:v>
                </c:pt>
                <c:pt idx="258">
                  <c:v>0.10783153723215499</c:v>
                </c:pt>
                <c:pt idx="259">
                  <c:v>0.107988489027895</c:v>
                </c:pt>
                <c:pt idx="260">
                  <c:v>0.108126348032395</c:v>
                </c:pt>
                <c:pt idx="261">
                  <c:v>0.108262643744895</c:v>
                </c:pt>
                <c:pt idx="262">
                  <c:v>0.108413072378375</c:v>
                </c:pt>
                <c:pt idx="263">
                  <c:v>0.108556317325568</c:v>
                </c:pt>
                <c:pt idx="264">
                  <c:v>0.10869580136778501</c:v>
                </c:pt>
                <c:pt idx="265">
                  <c:v>0.10883632932229099</c:v>
                </c:pt>
                <c:pt idx="266">
                  <c:v>0.108982879354716</c:v>
                </c:pt>
                <c:pt idx="267">
                  <c:v>0.10912440336684499</c:v>
                </c:pt>
                <c:pt idx="268">
                  <c:v>0.109255573435296</c:v>
                </c:pt>
                <c:pt idx="269">
                  <c:v>0.109384128305857</c:v>
                </c:pt>
                <c:pt idx="270">
                  <c:v>0.10953358135484199</c:v>
                </c:pt>
                <c:pt idx="271">
                  <c:v>0.10968858017437599</c:v>
                </c:pt>
                <c:pt idx="272">
                  <c:v>0.10984567340571599</c:v>
                </c:pt>
                <c:pt idx="273">
                  <c:v>0.109998334123161</c:v>
                </c:pt>
                <c:pt idx="274">
                  <c:v>0.110160999052557</c:v>
                </c:pt>
                <c:pt idx="275">
                  <c:v>0.11032603201411401</c:v>
                </c:pt>
                <c:pt idx="276">
                  <c:v>0.110491260662043</c:v>
                </c:pt>
                <c:pt idx="277">
                  <c:v>0.11065602698922</c:v>
                </c:pt>
                <c:pt idx="278">
                  <c:v>0.110827856101295</c:v>
                </c:pt>
                <c:pt idx="279">
                  <c:v>0.110999154033512</c:v>
                </c:pt>
                <c:pt idx="280">
                  <c:v>0.111155249299555</c:v>
                </c:pt>
                <c:pt idx="281">
                  <c:v>0.11132535336400599</c:v>
                </c:pt>
                <c:pt idx="282">
                  <c:v>0.11150166388733</c:v>
                </c:pt>
                <c:pt idx="283">
                  <c:v>0.111670327728564</c:v>
                </c:pt>
                <c:pt idx="284">
                  <c:v>0.111829201402301</c:v>
                </c:pt>
                <c:pt idx="285">
                  <c:v>0.111996064491503</c:v>
                </c:pt>
                <c:pt idx="286">
                  <c:v>0.112161514398451</c:v>
                </c:pt>
                <c:pt idx="287">
                  <c:v>0.112324778599646</c:v>
                </c:pt>
                <c:pt idx="288">
                  <c:v>0.112488276952911</c:v>
                </c:pt>
                <c:pt idx="289">
                  <c:v>0.112651892920713</c:v>
                </c:pt>
                <c:pt idx="290">
                  <c:v>0.112814670997612</c:v>
                </c:pt>
                <c:pt idx="291">
                  <c:v>0.11297339696917</c:v>
                </c:pt>
                <c:pt idx="292">
                  <c:v>0.113132726909556</c:v>
                </c:pt>
                <c:pt idx="293">
                  <c:v>0.113293657654123</c:v>
                </c:pt>
                <c:pt idx="294">
                  <c:v>0.113452303977778</c:v>
                </c:pt>
                <c:pt idx="295">
                  <c:v>0.11361060753169699</c:v>
                </c:pt>
                <c:pt idx="296">
                  <c:v>0.113776185093592</c:v>
                </c:pt>
                <c:pt idx="297">
                  <c:v>0.113945996045505</c:v>
                </c:pt>
                <c:pt idx="298">
                  <c:v>0.114118627703508</c:v>
                </c:pt>
                <c:pt idx="299">
                  <c:v>0.114296210186491</c:v>
                </c:pt>
                <c:pt idx="300">
                  <c:v>0.114457917528461</c:v>
                </c:pt>
                <c:pt idx="301">
                  <c:v>0.114618504147391</c:v>
                </c:pt>
                <c:pt idx="302">
                  <c:v>0.11479901979271399</c:v>
                </c:pt>
                <c:pt idx="303">
                  <c:v>0.11497873919026</c:v>
                </c:pt>
                <c:pt idx="304">
                  <c:v>0.11516254684476999</c:v>
                </c:pt>
                <c:pt idx="305">
                  <c:v>0.11535984227514</c:v>
                </c:pt>
                <c:pt idx="306">
                  <c:v>0.11556821854553501</c:v>
                </c:pt>
                <c:pt idx="307">
                  <c:v>0.11574293476106801</c:v>
                </c:pt>
                <c:pt idx="308">
                  <c:v>0.115894457500247</c:v>
                </c:pt>
                <c:pt idx="309">
                  <c:v>0.116034823137112</c:v>
                </c:pt>
                <c:pt idx="310">
                  <c:v>0.116180665550806</c:v>
                </c:pt>
                <c:pt idx="311">
                  <c:v>0.116333661490495</c:v>
                </c:pt>
                <c:pt idx="312">
                  <c:v>0.116495209212607</c:v>
                </c:pt>
                <c:pt idx="313">
                  <c:v>0.11666394488164</c:v>
                </c:pt>
                <c:pt idx="314">
                  <c:v>0.116836810685942</c:v>
                </c:pt>
                <c:pt idx="315">
                  <c:v>0.117008386254235</c:v>
                </c:pt>
                <c:pt idx="316">
                  <c:v>0.11717188962771399</c:v>
                </c:pt>
                <c:pt idx="317">
                  <c:v>0.117340566417026</c:v>
                </c:pt>
                <c:pt idx="318">
                  <c:v>0.117518324644161</c:v>
                </c:pt>
                <c:pt idx="319">
                  <c:v>0.117699588110955</c:v>
                </c:pt>
                <c:pt idx="320">
                  <c:v>0.117882906667984</c:v>
                </c:pt>
                <c:pt idx="321">
                  <c:v>0.11806015907265401</c:v>
                </c:pt>
                <c:pt idx="322">
                  <c:v>0.118250343193812</c:v>
                </c:pt>
                <c:pt idx="323">
                  <c:v>0.118445490318615</c:v>
                </c:pt>
                <c:pt idx="324">
                  <c:v>0.118639847787691</c:v>
                </c:pt>
                <c:pt idx="325">
                  <c:v>0.11883355749972201</c:v>
                </c:pt>
                <c:pt idx="326">
                  <c:v>0.119022327434966</c:v>
                </c:pt>
                <c:pt idx="327">
                  <c:v>0.11921592471298</c:v>
                </c:pt>
                <c:pt idx="328">
                  <c:v>0.119420406113545</c:v>
                </c:pt>
                <c:pt idx="329">
                  <c:v>0.119637159227462</c:v>
                </c:pt>
                <c:pt idx="330">
                  <c:v>0.11984866590245</c:v>
                </c:pt>
                <c:pt idx="331">
                  <c:v>0.120062926591919</c:v>
                </c:pt>
                <c:pt idx="332">
                  <c:v>0.120290772581594</c:v>
                </c:pt>
                <c:pt idx="333">
                  <c:v>0.120522514026386</c:v>
                </c:pt>
                <c:pt idx="334">
                  <c:v>0.1207749611219</c:v>
                </c:pt>
                <c:pt idx="335">
                  <c:v>0.121048615282617</c:v>
                </c:pt>
                <c:pt idx="336">
                  <c:v>0.121334471070683</c:v>
                </c:pt>
                <c:pt idx="337">
                  <c:v>0.121661098832525</c:v>
                </c:pt>
                <c:pt idx="338">
                  <c:v>0.12199394102293799</c:v>
                </c:pt>
                <c:pt idx="339">
                  <c:v>0.122270599367924</c:v>
                </c:pt>
                <c:pt idx="340">
                  <c:v>0.122559211366382</c:v>
                </c:pt>
                <c:pt idx="341">
                  <c:v>0.122853069401193</c:v>
                </c:pt>
                <c:pt idx="342">
                  <c:v>0.123153759922001</c:v>
                </c:pt>
                <c:pt idx="343">
                  <c:v>0.123475846668755</c:v>
                </c:pt>
                <c:pt idx="344">
                  <c:v>0.12380366987171</c:v>
                </c:pt>
                <c:pt idx="345">
                  <c:v>0.124145931510089</c:v>
                </c:pt>
                <c:pt idx="346">
                  <c:v>0.12449872538767601</c:v>
                </c:pt>
                <c:pt idx="347">
                  <c:v>0.124846870767129</c:v>
                </c:pt>
                <c:pt idx="348">
                  <c:v>0.12518983201446099</c:v>
                </c:pt>
                <c:pt idx="349">
                  <c:v>0.12554349218220401</c:v>
                </c:pt>
                <c:pt idx="350">
                  <c:v>0.12591099406702699</c:v>
                </c:pt>
                <c:pt idx="351">
                  <c:v>0.12628345187558701</c:v>
                </c:pt>
                <c:pt idx="352">
                  <c:v>0.12664959192928399</c:v>
                </c:pt>
                <c:pt idx="353">
                  <c:v>0.12700636951396499</c:v>
                </c:pt>
                <c:pt idx="354">
                  <c:v>0.127372482802868</c:v>
                </c:pt>
                <c:pt idx="355">
                  <c:v>0.12773059960598099</c:v>
                </c:pt>
                <c:pt idx="356">
                  <c:v>0.12808389195004799</c:v>
                </c:pt>
                <c:pt idx="357">
                  <c:v>0.12843746716254401</c:v>
                </c:pt>
                <c:pt idx="358">
                  <c:v>0.128797172956918</c:v>
                </c:pt>
                <c:pt idx="359">
                  <c:v>0.12916017138427199</c:v>
                </c:pt>
                <c:pt idx="360">
                  <c:v>0.129518732307701</c:v>
                </c:pt>
                <c:pt idx="361">
                  <c:v>0.12987334015642801</c:v>
                </c:pt>
                <c:pt idx="362">
                  <c:v>0.13024670502548899</c:v>
                </c:pt>
                <c:pt idx="363">
                  <c:v>0.130617247232372</c:v>
                </c:pt>
                <c:pt idx="364">
                  <c:v>0.13098076854710899</c:v>
                </c:pt>
                <c:pt idx="365">
                  <c:v>0.131358283244666</c:v>
                </c:pt>
                <c:pt idx="366">
                  <c:v>0.131730243385731</c:v>
                </c:pt>
                <c:pt idx="367">
                  <c:v>0.132124093919573</c:v>
                </c:pt>
                <c:pt idx="368">
                  <c:v>0.13254475207689201</c:v>
                </c:pt>
                <c:pt idx="369">
                  <c:v>0.13296006066796801</c:v>
                </c:pt>
                <c:pt idx="370">
                  <c:v>0.13335343561607299</c:v>
                </c:pt>
                <c:pt idx="371">
                  <c:v>0.13369617904998399</c:v>
                </c:pt>
                <c:pt idx="372">
                  <c:v>0.13400994372449401</c:v>
                </c:pt>
                <c:pt idx="373">
                  <c:v>0.134347126263413</c:v>
                </c:pt>
                <c:pt idx="374">
                  <c:v>0.13472178238004801</c:v>
                </c:pt>
                <c:pt idx="375">
                  <c:v>0.13509958115624199</c:v>
                </c:pt>
                <c:pt idx="376">
                  <c:v>0.13545234943123399</c:v>
                </c:pt>
                <c:pt idx="377">
                  <c:v>0.135797817057557</c:v>
                </c:pt>
                <c:pt idx="378">
                  <c:v>0.136144049662556</c:v>
                </c:pt>
                <c:pt idx="379">
                  <c:v>0.136487112193342</c:v>
                </c:pt>
                <c:pt idx="380">
                  <c:v>0.13680646568170901</c:v>
                </c:pt>
                <c:pt idx="381">
                  <c:v>0.13711882548047899</c:v>
                </c:pt>
                <c:pt idx="382">
                  <c:v>0.137425822197979</c:v>
                </c:pt>
                <c:pt idx="383">
                  <c:v>0.137725201176011</c:v>
                </c:pt>
                <c:pt idx="384">
                  <c:v>0.138030439377895</c:v>
                </c:pt>
                <c:pt idx="385">
                  <c:v>0.138328991847459</c:v>
                </c:pt>
                <c:pt idx="386">
                  <c:v>0.13862410613081599</c:v>
                </c:pt>
                <c:pt idx="387">
                  <c:v>0.138926417260437</c:v>
                </c:pt>
                <c:pt idx="388">
                  <c:v>0.13922838507246399</c:v>
                </c:pt>
                <c:pt idx="389">
                  <c:v>0.139532050848692</c:v>
                </c:pt>
                <c:pt idx="390">
                  <c:v>0.13983486286879501</c:v>
                </c:pt>
                <c:pt idx="391">
                  <c:v>0.14012559786943801</c:v>
                </c:pt>
                <c:pt idx="392">
                  <c:v>0.14040641058575001</c:v>
                </c:pt>
                <c:pt idx="393">
                  <c:v>0.140680598617029</c:v>
                </c:pt>
                <c:pt idx="394">
                  <c:v>0.14095599594094799</c:v>
                </c:pt>
                <c:pt idx="395">
                  <c:v>0.14123148150447301</c:v>
                </c:pt>
                <c:pt idx="396">
                  <c:v>0.14150434517773799</c:v>
                </c:pt>
                <c:pt idx="397">
                  <c:v>0.141778388623999</c:v>
                </c:pt>
                <c:pt idx="398">
                  <c:v>0.142052216433141</c:v>
                </c:pt>
                <c:pt idx="399">
                  <c:v>0.142323617728142</c:v>
                </c:pt>
                <c:pt idx="400">
                  <c:v>0.14259339432138399</c:v>
                </c:pt>
                <c:pt idx="401">
                  <c:v>0.14286644007102001</c:v>
                </c:pt>
                <c:pt idx="402">
                  <c:v>0.143133763230294</c:v>
                </c:pt>
                <c:pt idx="403">
                  <c:v>0.143399495499927</c:v>
                </c:pt>
                <c:pt idx="404">
                  <c:v>0.14365987979407599</c:v>
                </c:pt>
                <c:pt idx="405">
                  <c:v>0.14392185829633999</c:v>
                </c:pt>
                <c:pt idx="406">
                  <c:v>0.14419296976998999</c:v>
                </c:pt>
                <c:pt idx="407">
                  <c:v>0.14448307363521301</c:v>
                </c:pt>
                <c:pt idx="408">
                  <c:v>0.144776891053982</c:v>
                </c:pt>
                <c:pt idx="409">
                  <c:v>0.14510375319785601</c:v>
                </c:pt>
                <c:pt idx="410">
                  <c:v>0.14549239955447801</c:v>
                </c:pt>
                <c:pt idx="411">
                  <c:v>0.14598979711231</c:v>
                </c:pt>
                <c:pt idx="412">
                  <c:v>0.14632613412853701</c:v>
                </c:pt>
                <c:pt idx="413">
                  <c:v>0.14651718081950699</c:v>
                </c:pt>
                <c:pt idx="414">
                  <c:v>0.14667881978099501</c:v>
                </c:pt>
                <c:pt idx="415">
                  <c:v>0.14684585932333799</c:v>
                </c:pt>
                <c:pt idx="416">
                  <c:v>0.147009601112771</c:v>
                </c:pt>
                <c:pt idx="417">
                  <c:v>0.147184421992158</c:v>
                </c:pt>
                <c:pt idx="418">
                  <c:v>0.147369269180951</c:v>
                </c:pt>
                <c:pt idx="419">
                  <c:v>0.147575206012306</c:v>
                </c:pt>
                <c:pt idx="420">
                  <c:v>0.147814357587642</c:v>
                </c:pt>
                <c:pt idx="421">
                  <c:v>0.148046624572401</c:v>
                </c:pt>
                <c:pt idx="422">
                  <c:v>0.148294438118902</c:v>
                </c:pt>
                <c:pt idx="423">
                  <c:v>0.14855596740052199</c:v>
                </c:pt>
                <c:pt idx="424">
                  <c:v>0.14880763883338599</c:v>
                </c:pt>
                <c:pt idx="425">
                  <c:v>0.149061269540017</c:v>
                </c:pt>
                <c:pt idx="426">
                  <c:v>0.14930584736473199</c:v>
                </c:pt>
                <c:pt idx="427">
                  <c:v>0.14955178202825001</c:v>
                </c:pt>
                <c:pt idx="428">
                  <c:v>0.14980664823322501</c:v>
                </c:pt>
                <c:pt idx="429">
                  <c:v>0.15006709744952501</c:v>
                </c:pt>
                <c:pt idx="430">
                  <c:v>0.15032231486688799</c:v>
                </c:pt>
                <c:pt idx="431">
                  <c:v>0.150565562492433</c:v>
                </c:pt>
                <c:pt idx="432">
                  <c:v>0.15082277940455499</c:v>
                </c:pt>
                <c:pt idx="433">
                  <c:v>0.151070252558826</c:v>
                </c:pt>
                <c:pt idx="434">
                  <c:v>0.151313155214054</c:v>
                </c:pt>
                <c:pt idx="435">
                  <c:v>0.15157518407081</c:v>
                </c:pt>
                <c:pt idx="436">
                  <c:v>0.15182329365031499</c:v>
                </c:pt>
                <c:pt idx="437">
                  <c:v>0.15206997924969501</c:v>
                </c:pt>
                <c:pt idx="438">
                  <c:v>0.15231910009022601</c:v>
                </c:pt>
                <c:pt idx="439">
                  <c:v>0.15257014630105301</c:v>
                </c:pt>
                <c:pt idx="440">
                  <c:v>0.15283049899428899</c:v>
                </c:pt>
                <c:pt idx="441">
                  <c:v>0.15308260820609099</c:v>
                </c:pt>
                <c:pt idx="442">
                  <c:v>0.153324085623888</c:v>
                </c:pt>
                <c:pt idx="443">
                  <c:v>0.15357773814685699</c:v>
                </c:pt>
                <c:pt idx="444">
                  <c:v>0.153826649857564</c:v>
                </c:pt>
                <c:pt idx="445">
                  <c:v>0.154067423978407</c:v>
                </c:pt>
                <c:pt idx="446">
                  <c:v>0.15430652917242499</c:v>
                </c:pt>
                <c:pt idx="447">
                  <c:v>0.15454614565545499</c:v>
                </c:pt>
                <c:pt idx="448">
                  <c:v>0.15478834640751701</c:v>
                </c:pt>
                <c:pt idx="449">
                  <c:v>0.15503004405708601</c:v>
                </c:pt>
                <c:pt idx="450">
                  <c:v>0.15525951837028601</c:v>
                </c:pt>
                <c:pt idx="451">
                  <c:v>0.15550638574720399</c:v>
                </c:pt>
                <c:pt idx="452">
                  <c:v>0.155748429352146</c:v>
                </c:pt>
                <c:pt idx="453">
                  <c:v>0.15598084666849801</c:v>
                </c:pt>
                <c:pt idx="454">
                  <c:v>0.15622572367505899</c:v>
                </c:pt>
                <c:pt idx="455">
                  <c:v>0.15646753300840399</c:v>
                </c:pt>
                <c:pt idx="456">
                  <c:v>0.15669851458182099</c:v>
                </c:pt>
                <c:pt idx="457">
                  <c:v>0.15691974170717199</c:v>
                </c:pt>
                <c:pt idx="458">
                  <c:v>0.15714133915634801</c:v>
                </c:pt>
                <c:pt idx="459">
                  <c:v>0.15738020719052601</c:v>
                </c:pt>
                <c:pt idx="460">
                  <c:v>0.157619430508146</c:v>
                </c:pt>
                <c:pt idx="461">
                  <c:v>0.15784493948195499</c:v>
                </c:pt>
                <c:pt idx="462">
                  <c:v>0.15808836794892001</c:v>
                </c:pt>
                <c:pt idx="463">
                  <c:v>0.15832865607881799</c:v>
                </c:pt>
                <c:pt idx="464">
                  <c:v>0.15856431843334901</c:v>
                </c:pt>
                <c:pt idx="465">
                  <c:v>0.15880961808093799</c:v>
                </c:pt>
                <c:pt idx="466">
                  <c:v>0.159067955687972</c:v>
                </c:pt>
                <c:pt idx="467">
                  <c:v>0.15931698707441</c:v>
                </c:pt>
                <c:pt idx="468">
                  <c:v>0.159542168480649</c:v>
                </c:pt>
                <c:pt idx="469">
                  <c:v>0.159754026210222</c:v>
                </c:pt>
                <c:pt idx="470">
                  <c:v>0.15995133766425601</c:v>
                </c:pt>
                <c:pt idx="471">
                  <c:v>0.16015347185720999</c:v>
                </c:pt>
                <c:pt idx="472">
                  <c:v>0.16037141022999701</c:v>
                </c:pt>
                <c:pt idx="473">
                  <c:v>0.16060645120684999</c:v>
                </c:pt>
                <c:pt idx="474">
                  <c:v>0.160817171104674</c:v>
                </c:pt>
                <c:pt idx="475">
                  <c:v>0.16100642730371001</c:v>
                </c:pt>
                <c:pt idx="476">
                  <c:v>0.16118863159566801</c:v>
                </c:pt>
                <c:pt idx="477">
                  <c:v>0.161400159759893</c:v>
                </c:pt>
                <c:pt idx="478">
                  <c:v>0.16160298375566901</c:v>
                </c:pt>
                <c:pt idx="479">
                  <c:v>0.16180060402035601</c:v>
                </c:pt>
                <c:pt idx="480">
                  <c:v>0.16201161233395101</c:v>
                </c:pt>
                <c:pt idx="481">
                  <c:v>0.16220450198639999</c:v>
                </c:pt>
                <c:pt idx="482">
                  <c:v>0.162406925532187</c:v>
                </c:pt>
                <c:pt idx="483">
                  <c:v>0.16260302655640499</c:v>
                </c:pt>
                <c:pt idx="484">
                  <c:v>0.16279273331095701</c:v>
                </c:pt>
                <c:pt idx="485">
                  <c:v>0.16299137095121499</c:v>
                </c:pt>
                <c:pt idx="486">
                  <c:v>0.163187145672579</c:v>
                </c:pt>
                <c:pt idx="487">
                  <c:v>0.16337153903982499</c:v>
                </c:pt>
                <c:pt idx="488">
                  <c:v>0.16357413468790599</c:v>
                </c:pt>
                <c:pt idx="489">
                  <c:v>0.16377550724520301</c:v>
                </c:pt>
                <c:pt idx="490">
                  <c:v>0.163966916658495</c:v>
                </c:pt>
                <c:pt idx="491">
                  <c:v>0.164167104708276</c:v>
                </c:pt>
                <c:pt idx="492">
                  <c:v>0.164351202334548</c:v>
                </c:pt>
                <c:pt idx="493">
                  <c:v>0.16454787192345499</c:v>
                </c:pt>
                <c:pt idx="494">
                  <c:v>0.16475310054079501</c:v>
                </c:pt>
                <c:pt idx="495">
                  <c:v>0.16493980569296199</c:v>
                </c:pt>
                <c:pt idx="496">
                  <c:v>0.165124485872576</c:v>
                </c:pt>
                <c:pt idx="497">
                  <c:v>0.165317009426832</c:v>
                </c:pt>
                <c:pt idx="498">
                  <c:v>0.165513898533069</c:v>
                </c:pt>
                <c:pt idx="499">
                  <c:v>0.16570843556107401</c:v>
                </c:pt>
                <c:pt idx="500">
                  <c:v>0.16590187788915201</c:v>
                </c:pt>
                <c:pt idx="501">
                  <c:v>0.166104605293695</c:v>
                </c:pt>
                <c:pt idx="502">
                  <c:v>0.166310499710244</c:v>
                </c:pt>
                <c:pt idx="503">
                  <c:v>0.166486362120603</c:v>
                </c:pt>
                <c:pt idx="504">
                  <c:v>0.166677397485406</c:v>
                </c:pt>
                <c:pt idx="505">
                  <c:v>0.16688131784785301</c:v>
                </c:pt>
                <c:pt idx="506">
                  <c:v>0.16707127735299501</c:v>
                </c:pt>
                <c:pt idx="507">
                  <c:v>0.16723031253651599</c:v>
                </c:pt>
                <c:pt idx="508">
                  <c:v>0.167401153979155</c:v>
                </c:pt>
                <c:pt idx="509">
                  <c:v>0.16758355047773499</c:v>
                </c:pt>
                <c:pt idx="510">
                  <c:v>0.16776462286271299</c:v>
                </c:pt>
                <c:pt idx="511">
                  <c:v>0.167964992378659</c:v>
                </c:pt>
                <c:pt idx="512">
                  <c:v>0.16814700013360101</c:v>
                </c:pt>
                <c:pt idx="513">
                  <c:v>0.16832538707570699</c:v>
                </c:pt>
                <c:pt idx="514">
                  <c:v>0.168520465380462</c:v>
                </c:pt>
                <c:pt idx="515">
                  <c:v>0.16870491543117999</c:v>
                </c:pt>
                <c:pt idx="516">
                  <c:v>0.16889930466959199</c:v>
                </c:pt>
                <c:pt idx="517">
                  <c:v>0.169096521017988</c:v>
                </c:pt>
                <c:pt idx="518">
                  <c:v>0.16929418356869</c:v>
                </c:pt>
                <c:pt idx="519">
                  <c:v>0.169489120999711</c:v>
                </c:pt>
                <c:pt idx="520">
                  <c:v>0.16967350394891201</c:v>
                </c:pt>
                <c:pt idx="521">
                  <c:v>0.169841040372533</c:v>
                </c:pt>
                <c:pt idx="522">
                  <c:v>0.17000644486852601</c:v>
                </c:pt>
                <c:pt idx="523">
                  <c:v>0.17018881790700899</c:v>
                </c:pt>
                <c:pt idx="524">
                  <c:v>0.17038459972545</c:v>
                </c:pt>
                <c:pt idx="525">
                  <c:v>0.17057868554139999</c:v>
                </c:pt>
                <c:pt idx="526">
                  <c:v>0.170744573479746</c:v>
                </c:pt>
                <c:pt idx="527">
                  <c:v>0.17093904712059399</c:v>
                </c:pt>
                <c:pt idx="528">
                  <c:v>0.171138396828518</c:v>
                </c:pt>
                <c:pt idx="529">
                  <c:v>0.17132599288695299</c:v>
                </c:pt>
                <c:pt idx="530">
                  <c:v>0.17150716266500199</c:v>
                </c:pt>
                <c:pt idx="531">
                  <c:v>0.17169990378147301</c:v>
                </c:pt>
                <c:pt idx="532">
                  <c:v>0.17189413497592501</c:v>
                </c:pt>
                <c:pt idx="533">
                  <c:v>0.172075618142848</c:v>
                </c:pt>
                <c:pt idx="534">
                  <c:v>0.17223753781832099</c:v>
                </c:pt>
                <c:pt idx="535">
                  <c:v>0.172450393067342</c:v>
                </c:pt>
                <c:pt idx="536">
                  <c:v>0.17264514052090599</c:v>
                </c:pt>
                <c:pt idx="537">
                  <c:v>0.17279757380546801</c:v>
                </c:pt>
                <c:pt idx="538">
                  <c:v>0.17298470835301499</c:v>
                </c:pt>
                <c:pt idx="539">
                  <c:v>0.17316955306277501</c:v>
                </c:pt>
                <c:pt idx="540">
                  <c:v>0.17335706211441601</c:v>
                </c:pt>
                <c:pt idx="541">
                  <c:v>0.173543407857498</c:v>
                </c:pt>
                <c:pt idx="542">
                  <c:v>0.17371640899580101</c:v>
                </c:pt>
                <c:pt idx="543">
                  <c:v>0.17391280687393701</c:v>
                </c:pt>
                <c:pt idx="544">
                  <c:v>0.174103815118201</c:v>
                </c:pt>
                <c:pt idx="545">
                  <c:v>0.17428481023859499</c:v>
                </c:pt>
                <c:pt idx="546">
                  <c:v>0.17451961107925601</c:v>
                </c:pt>
                <c:pt idx="547">
                  <c:v>0.17471352074441401</c:v>
                </c:pt>
                <c:pt idx="548">
                  <c:v>0.17488480770652601</c:v>
                </c:pt>
                <c:pt idx="549">
                  <c:v>0.17509986991359</c:v>
                </c:pt>
                <c:pt idx="550">
                  <c:v>0.175292853589822</c:v>
                </c:pt>
                <c:pt idx="551">
                  <c:v>0.17548346335484699</c:v>
                </c:pt>
                <c:pt idx="552">
                  <c:v>0.17565890660282499</c:v>
                </c:pt>
                <c:pt idx="553">
                  <c:v>0.17582362274223701</c:v>
                </c:pt>
                <c:pt idx="554">
                  <c:v>0.175984499454021</c:v>
                </c:pt>
                <c:pt idx="555">
                  <c:v>0.17613354118739399</c:v>
                </c:pt>
                <c:pt idx="556">
                  <c:v>0.17627729035131001</c:v>
                </c:pt>
                <c:pt idx="557">
                  <c:v>0.176459840283197</c:v>
                </c:pt>
                <c:pt idx="558">
                  <c:v>0.17666407641017201</c:v>
                </c:pt>
                <c:pt idx="559">
                  <c:v>0.17686265658740999</c:v>
                </c:pt>
                <c:pt idx="560">
                  <c:v>0.17703342706897801</c:v>
                </c:pt>
                <c:pt idx="561">
                  <c:v>0.177198971999044</c:v>
                </c:pt>
                <c:pt idx="562">
                  <c:v>0.177382043920468</c:v>
                </c:pt>
                <c:pt idx="563">
                  <c:v>0.17758792235297999</c:v>
                </c:pt>
                <c:pt idx="564">
                  <c:v>0.177773414570148</c:v>
                </c:pt>
                <c:pt idx="565">
                  <c:v>0.17791744571613</c:v>
                </c:pt>
                <c:pt idx="566">
                  <c:v>0.178122107288264</c:v>
                </c:pt>
                <c:pt idx="567">
                  <c:v>0.17830442403812999</c:v>
                </c:pt>
                <c:pt idx="568">
                  <c:v>0.17846633643715501</c:v>
                </c:pt>
                <c:pt idx="569">
                  <c:v>0.178640250659963</c:v>
                </c:pt>
                <c:pt idx="570">
                  <c:v>0.17876994116175801</c:v>
                </c:pt>
                <c:pt idx="571">
                  <c:v>0.17888984328374699</c:v>
                </c:pt>
                <c:pt idx="572">
                  <c:v>0.17904930703789301</c:v>
                </c:pt>
                <c:pt idx="573">
                  <c:v>0.17925970493743701</c:v>
                </c:pt>
                <c:pt idx="574">
                  <c:v>0.17938324744391901</c:v>
                </c:pt>
                <c:pt idx="575">
                  <c:v>0.179529130498151</c:v>
                </c:pt>
                <c:pt idx="576">
                  <c:v>0.17973834805102401</c:v>
                </c:pt>
                <c:pt idx="577">
                  <c:v>0.17988671341985801</c:v>
                </c:pt>
                <c:pt idx="578">
                  <c:v>0.180027489840309</c:v>
                </c:pt>
                <c:pt idx="579">
                  <c:v>0.18017842582156199</c:v>
                </c:pt>
                <c:pt idx="580">
                  <c:v>0.18033930264273701</c:v>
                </c:pt>
                <c:pt idx="581">
                  <c:v>0.18051369492286801</c:v>
                </c:pt>
                <c:pt idx="582">
                  <c:v>0.180749745064537</c:v>
                </c:pt>
                <c:pt idx="583">
                  <c:v>0.181012025102741</c:v>
                </c:pt>
                <c:pt idx="584">
                  <c:v>0.18129992054906399</c:v>
                </c:pt>
                <c:pt idx="585">
                  <c:v>0.18157353872580301</c:v>
                </c:pt>
                <c:pt idx="586">
                  <c:v>0.18177113801005201</c:v>
                </c:pt>
                <c:pt idx="587">
                  <c:v>0.181953407493124</c:v>
                </c:pt>
                <c:pt idx="588">
                  <c:v>0.182167604687098</c:v>
                </c:pt>
                <c:pt idx="589">
                  <c:v>0.18231041666185999</c:v>
                </c:pt>
                <c:pt idx="590">
                  <c:v>0.18232087755447501</c:v>
                </c:pt>
                <c:pt idx="591">
                  <c:v>0.18243300250293401</c:v>
                </c:pt>
                <c:pt idx="592">
                  <c:v>0.18264974391851799</c:v>
                </c:pt>
                <c:pt idx="593">
                  <c:v>0.18278399656243799</c:v>
                </c:pt>
                <c:pt idx="594">
                  <c:v>0.18280117497752299</c:v>
                </c:pt>
                <c:pt idx="595">
                  <c:v>0.182954077530086</c:v>
                </c:pt>
                <c:pt idx="596">
                  <c:v>0.18331045161464901</c:v>
                </c:pt>
                <c:pt idx="597">
                  <c:v>0.18350127434893401</c:v>
                </c:pt>
                <c:pt idx="598">
                  <c:v>0.18363567148019799</c:v>
                </c:pt>
                <c:pt idx="599">
                  <c:v>0.18375542696215399</c:v>
                </c:pt>
                <c:pt idx="600">
                  <c:v>0.183859999496638</c:v>
                </c:pt>
                <c:pt idx="601">
                  <c:v>0.18395633826235799</c:v>
                </c:pt>
                <c:pt idx="602">
                  <c:v>0.18407048666246401</c:v>
                </c:pt>
                <c:pt idx="603">
                  <c:v>0.18410787398571599</c:v>
                </c:pt>
                <c:pt idx="604">
                  <c:v>0.18411740326187201</c:v>
                </c:pt>
                <c:pt idx="605">
                  <c:v>0.18433859523528001</c:v>
                </c:pt>
                <c:pt idx="606">
                  <c:v>0.18442200160733199</c:v>
                </c:pt>
                <c:pt idx="607">
                  <c:v>0.18453285098354399</c:v>
                </c:pt>
                <c:pt idx="608">
                  <c:v>0.18472697143382</c:v>
                </c:pt>
                <c:pt idx="609">
                  <c:v>0.184851370224627</c:v>
                </c:pt>
                <c:pt idx="610">
                  <c:v>0.18484760282205501</c:v>
                </c:pt>
                <c:pt idx="611">
                  <c:v>0.18494303540394899</c:v>
                </c:pt>
                <c:pt idx="612">
                  <c:v>0.18514952699225401</c:v>
                </c:pt>
                <c:pt idx="613">
                  <c:v>0.18531104745208099</c:v>
                </c:pt>
                <c:pt idx="614">
                  <c:v>0.185413760363042</c:v>
                </c:pt>
                <c:pt idx="615">
                  <c:v>0.18554149788896901</c:v>
                </c:pt>
                <c:pt idx="616">
                  <c:v>0.18572069207779701</c:v>
                </c:pt>
                <c:pt idx="617">
                  <c:v>0.18587901684714001</c:v>
                </c:pt>
                <c:pt idx="618">
                  <c:v>0.186074471154867</c:v>
                </c:pt>
                <c:pt idx="619">
                  <c:v>0.18623516137681101</c:v>
                </c:pt>
                <c:pt idx="620">
                  <c:v>0.18636804257169801</c:v>
                </c:pt>
                <c:pt idx="621">
                  <c:v>0.18649965313842301</c:v>
                </c:pt>
                <c:pt idx="622">
                  <c:v>0.18665724568480299</c:v>
                </c:pt>
                <c:pt idx="623">
                  <c:v>0.186793371172159</c:v>
                </c:pt>
                <c:pt idx="624">
                  <c:v>0.18688972803206499</c:v>
                </c:pt>
                <c:pt idx="625">
                  <c:v>0.186943320195607</c:v>
                </c:pt>
                <c:pt idx="626">
                  <c:v>0.18723781171675899</c:v>
                </c:pt>
                <c:pt idx="627">
                  <c:v>0.187498440204555</c:v>
                </c:pt>
                <c:pt idx="628">
                  <c:v>0.187670621695743</c:v>
                </c:pt>
                <c:pt idx="629">
                  <c:v>0.18787450190566399</c:v>
                </c:pt>
                <c:pt idx="630">
                  <c:v>0.18812192388078999</c:v>
                </c:pt>
                <c:pt idx="631">
                  <c:v>0.18825701066867601</c:v>
                </c:pt>
                <c:pt idx="632">
                  <c:v>0.18831557596408799</c:v>
                </c:pt>
                <c:pt idx="633">
                  <c:v>0.188495916837051</c:v>
                </c:pt>
                <c:pt idx="634">
                  <c:v>0.18872157066665499</c:v>
                </c:pt>
                <c:pt idx="635">
                  <c:v>0.18893453669420801</c:v>
                </c:pt>
                <c:pt idx="636">
                  <c:v>0.18911983089571199</c:v>
                </c:pt>
                <c:pt idx="637">
                  <c:v>0.189273192962433</c:v>
                </c:pt>
                <c:pt idx="638">
                  <c:v>0.18934141173861899</c:v>
                </c:pt>
                <c:pt idx="639">
                  <c:v>0.189567199221644</c:v>
                </c:pt>
                <c:pt idx="640">
                  <c:v>0.18971640028833001</c:v>
                </c:pt>
                <c:pt idx="641">
                  <c:v>0.18972086464313601</c:v>
                </c:pt>
                <c:pt idx="642">
                  <c:v>0.18995052540625901</c:v>
                </c:pt>
                <c:pt idx="643">
                  <c:v>0.19011888720617301</c:v>
                </c:pt>
                <c:pt idx="644">
                  <c:v>0.190303576665072</c:v>
                </c:pt>
                <c:pt idx="645">
                  <c:v>0.19051032726731201</c:v>
                </c:pt>
                <c:pt idx="646">
                  <c:v>0.19061944225792701</c:v>
                </c:pt>
                <c:pt idx="647">
                  <c:v>0.190743959258274</c:v>
                </c:pt>
                <c:pt idx="648">
                  <c:v>0.19085104686101401</c:v>
                </c:pt>
                <c:pt idx="649">
                  <c:v>0.19105968698752099</c:v>
                </c:pt>
                <c:pt idx="650">
                  <c:v>0.19128923814641199</c:v>
                </c:pt>
                <c:pt idx="651">
                  <c:v>0.19129735728678601</c:v>
                </c:pt>
                <c:pt idx="652">
                  <c:v>0.191496654965016</c:v>
                </c:pt>
                <c:pt idx="653">
                  <c:v>0.19166487152098199</c:v>
                </c:pt>
                <c:pt idx="654">
                  <c:v>0.19185142183214099</c:v>
                </c:pt>
                <c:pt idx="655">
                  <c:v>0.19204022855354599</c:v>
                </c:pt>
                <c:pt idx="656">
                  <c:v>0.192216694967795</c:v>
                </c:pt>
                <c:pt idx="657">
                  <c:v>0.19238965386977799</c:v>
                </c:pt>
                <c:pt idx="658">
                  <c:v>0.19255629285238099</c:v>
                </c:pt>
                <c:pt idx="659">
                  <c:v>0.192735501534684</c:v>
                </c:pt>
                <c:pt idx="660">
                  <c:v>0.192906414443967</c:v>
                </c:pt>
                <c:pt idx="661">
                  <c:v>0.193089117300978</c:v>
                </c:pt>
                <c:pt idx="662">
                  <c:v>0.193247911455184</c:v>
                </c:pt>
                <c:pt idx="663">
                  <c:v>0.19342979483900599</c:v>
                </c:pt>
                <c:pt idx="664">
                  <c:v>0.193601214731671</c:v>
                </c:pt>
                <c:pt idx="665">
                  <c:v>0.193769974125762</c:v>
                </c:pt>
                <c:pt idx="666">
                  <c:v>0.193929131271837</c:v>
                </c:pt>
                <c:pt idx="667">
                  <c:v>0.19407272417160801</c:v>
                </c:pt>
                <c:pt idx="668">
                  <c:v>0.19424955161298099</c:v>
                </c:pt>
                <c:pt idx="669">
                  <c:v>0.19441023670778801</c:v>
                </c:pt>
                <c:pt idx="670">
                  <c:v>0.19460353570897701</c:v>
                </c:pt>
                <c:pt idx="671">
                  <c:v>0.194792486555325</c:v>
                </c:pt>
                <c:pt idx="672">
                  <c:v>0.19496882983045499</c:v>
                </c:pt>
                <c:pt idx="673">
                  <c:v>0.19513896738931399</c:v>
                </c:pt>
                <c:pt idx="674">
                  <c:v>0.19529929066027901</c:v>
                </c:pt>
                <c:pt idx="675">
                  <c:v>0.19546097204812901</c:v>
                </c:pt>
                <c:pt idx="676">
                  <c:v>0.19561811748145699</c:v>
                </c:pt>
                <c:pt idx="677">
                  <c:v>0.19577721287232899</c:v>
                </c:pt>
                <c:pt idx="678">
                  <c:v>0.195937370629583</c:v>
                </c:pt>
                <c:pt idx="679">
                  <c:v>0.19611000419180999</c:v>
                </c:pt>
                <c:pt idx="680">
                  <c:v>0.19629378057178901</c:v>
                </c:pt>
                <c:pt idx="681">
                  <c:v>0.19645001485358299</c:v>
                </c:pt>
                <c:pt idx="682">
                  <c:v>0.19660265355530501</c:v>
                </c:pt>
                <c:pt idx="683">
                  <c:v>0.196771184212159</c:v>
                </c:pt>
                <c:pt idx="684">
                  <c:v>0.196935922056095</c:v>
                </c:pt>
                <c:pt idx="685">
                  <c:v>0.19709090320752301</c:v>
                </c:pt>
                <c:pt idx="686">
                  <c:v>0.19723123438110299</c:v>
                </c:pt>
                <c:pt idx="687">
                  <c:v>0.197389526142284</c:v>
                </c:pt>
                <c:pt idx="688">
                  <c:v>0.197555063512074</c:v>
                </c:pt>
                <c:pt idx="689">
                  <c:v>0.19772359161661399</c:v>
                </c:pt>
                <c:pt idx="690">
                  <c:v>0.19788995005636201</c:v>
                </c:pt>
                <c:pt idx="691">
                  <c:v>0.198050520709047</c:v>
                </c:pt>
                <c:pt idx="692">
                  <c:v>0.19821122530569399</c:v>
                </c:pt>
                <c:pt idx="693">
                  <c:v>0.19835705744186699</c:v>
                </c:pt>
                <c:pt idx="694">
                  <c:v>0.198521148849196</c:v>
                </c:pt>
                <c:pt idx="695">
                  <c:v>0.19867179243040001</c:v>
                </c:pt>
                <c:pt idx="696">
                  <c:v>0.19883337138770699</c:v>
                </c:pt>
                <c:pt idx="697">
                  <c:v>0.19900369672153101</c:v>
                </c:pt>
                <c:pt idx="698">
                  <c:v>0.19915557158620401</c:v>
                </c:pt>
                <c:pt idx="699">
                  <c:v>0.19931943054277099</c:v>
                </c:pt>
                <c:pt idx="700">
                  <c:v>0.19945431738280001</c:v>
                </c:pt>
                <c:pt idx="701">
                  <c:v>0.199599905314191</c:v>
                </c:pt>
                <c:pt idx="702">
                  <c:v>0.199751730288353</c:v>
                </c:pt>
                <c:pt idx="703">
                  <c:v>0.19990272649468899</c:v>
                </c:pt>
                <c:pt idx="704">
                  <c:v>0.200042472099347</c:v>
                </c:pt>
                <c:pt idx="705">
                  <c:v>0.20020184576439601</c:v>
                </c:pt>
                <c:pt idx="706">
                  <c:v>0.20035221096734199</c:v>
                </c:pt>
                <c:pt idx="707">
                  <c:v>0.200492396191462</c:v>
                </c:pt>
                <c:pt idx="708">
                  <c:v>0.200631337486051</c:v>
                </c:pt>
                <c:pt idx="709">
                  <c:v>0.20077256696541301</c:v>
                </c:pt>
                <c:pt idx="710">
                  <c:v>0.20091214066458099</c:v>
                </c:pt>
                <c:pt idx="711">
                  <c:v>0.201056702794154</c:v>
                </c:pt>
                <c:pt idx="712">
                  <c:v>0.20120826785195001</c:v>
                </c:pt>
                <c:pt idx="713">
                  <c:v>0.201355488556172</c:v>
                </c:pt>
                <c:pt idx="714">
                  <c:v>0.20149354146847601</c:v>
                </c:pt>
                <c:pt idx="715">
                  <c:v>0.20164502751628999</c:v>
                </c:pt>
                <c:pt idx="716">
                  <c:v>0.201778809311631</c:v>
                </c:pt>
                <c:pt idx="717">
                  <c:v>0.201935626444086</c:v>
                </c:pt>
                <c:pt idx="718">
                  <c:v>0.20206045636192899</c:v>
                </c:pt>
                <c:pt idx="719">
                  <c:v>0.202196002168779</c:v>
                </c:pt>
                <c:pt idx="720">
                  <c:v>0.20234430840600501</c:v>
                </c:pt>
                <c:pt idx="721">
                  <c:v>0.202466141093569</c:v>
                </c:pt>
                <c:pt idx="722">
                  <c:v>0.20260627394098399</c:v>
                </c:pt>
                <c:pt idx="723">
                  <c:v>0.20274395206461501</c:v>
                </c:pt>
                <c:pt idx="724">
                  <c:v>0.202885403377535</c:v>
                </c:pt>
                <c:pt idx="725">
                  <c:v>0.203010290506179</c:v>
                </c:pt>
                <c:pt idx="726">
                  <c:v>0.20315000181634299</c:v>
                </c:pt>
                <c:pt idx="727">
                  <c:v>0.20327188890125999</c:v>
                </c:pt>
                <c:pt idx="728">
                  <c:v>0.20339568719742401</c:v>
                </c:pt>
                <c:pt idx="729">
                  <c:v>0.203522487331464</c:v>
                </c:pt>
                <c:pt idx="730">
                  <c:v>0.20366834255101601</c:v>
                </c:pt>
                <c:pt idx="731">
                  <c:v>0.203789959127128</c:v>
                </c:pt>
                <c:pt idx="732">
                  <c:v>0.20394319290382201</c:v>
                </c:pt>
                <c:pt idx="733">
                  <c:v>0.20406419585658001</c:v>
                </c:pt>
                <c:pt idx="734">
                  <c:v>0.20419602179909299</c:v>
                </c:pt>
                <c:pt idx="735">
                  <c:v>0.204329890813153</c:v>
                </c:pt>
                <c:pt idx="736">
                  <c:v>0.20445651152664199</c:v>
                </c:pt>
                <c:pt idx="737">
                  <c:v>0.204580701266658</c:v>
                </c:pt>
                <c:pt idx="738">
                  <c:v>0.20470694402390799</c:v>
                </c:pt>
                <c:pt idx="739">
                  <c:v>0.20483489725738099</c:v>
                </c:pt>
                <c:pt idx="740">
                  <c:v>0.204948246234155</c:v>
                </c:pt>
                <c:pt idx="741">
                  <c:v>0.205084729488096</c:v>
                </c:pt>
                <c:pt idx="742">
                  <c:v>0.20521238586166099</c:v>
                </c:pt>
                <c:pt idx="743">
                  <c:v>0.20533735064199801</c:v>
                </c:pt>
                <c:pt idx="744">
                  <c:v>0.205450490060784</c:v>
                </c:pt>
                <c:pt idx="745">
                  <c:v>0.20557352701558501</c:v>
                </c:pt>
                <c:pt idx="746">
                  <c:v>0.20569940193049299</c:v>
                </c:pt>
                <c:pt idx="747">
                  <c:v>0.20582495260407399</c:v>
                </c:pt>
                <c:pt idx="748">
                  <c:v>0.205951341011993</c:v>
                </c:pt>
                <c:pt idx="749">
                  <c:v>0.20607247764202299</c:v>
                </c:pt>
                <c:pt idx="750">
                  <c:v>0.20618380236473</c:v>
                </c:pt>
                <c:pt idx="751">
                  <c:v>0.20632002044603201</c:v>
                </c:pt>
                <c:pt idx="752">
                  <c:v>0.20642818080727199</c:v>
                </c:pt>
                <c:pt idx="753">
                  <c:v>0.20654069453885601</c:v>
                </c:pt>
                <c:pt idx="754">
                  <c:v>0.206672281919144</c:v>
                </c:pt>
                <c:pt idx="755">
                  <c:v>0.20679137259275199</c:v>
                </c:pt>
                <c:pt idx="756">
                  <c:v>0.20690221439701401</c:v>
                </c:pt>
                <c:pt idx="757">
                  <c:v>0.20701378967053799</c:v>
                </c:pt>
                <c:pt idx="758">
                  <c:v>0.20712144941609301</c:v>
                </c:pt>
                <c:pt idx="759">
                  <c:v>0.20721654953890201</c:v>
                </c:pt>
                <c:pt idx="760">
                  <c:v>0.20730321054953099</c:v>
                </c:pt>
                <c:pt idx="761">
                  <c:v>0.20740025039267501</c:v>
                </c:pt>
                <c:pt idx="762">
                  <c:v>0.20749091660754701</c:v>
                </c:pt>
                <c:pt idx="763">
                  <c:v>0.20758200665418899</c:v>
                </c:pt>
                <c:pt idx="764">
                  <c:v>0.20767937807550699</c:v>
                </c:pt>
                <c:pt idx="765">
                  <c:v>0.207796661736732</c:v>
                </c:pt>
                <c:pt idx="766">
                  <c:v>0.20792940783799199</c:v>
                </c:pt>
                <c:pt idx="767">
                  <c:v>0.208066498711617</c:v>
                </c:pt>
                <c:pt idx="768">
                  <c:v>0.20822380885231501</c:v>
                </c:pt>
                <c:pt idx="769">
                  <c:v>0.208390463691524</c:v>
                </c:pt>
                <c:pt idx="770">
                  <c:v>0.20857546160963999</c:v>
                </c:pt>
                <c:pt idx="771">
                  <c:v>0.20878823768480101</c:v>
                </c:pt>
                <c:pt idx="772">
                  <c:v>0.20901932235279799</c:v>
                </c:pt>
                <c:pt idx="773">
                  <c:v>0.20924749580927801</c:v>
                </c:pt>
                <c:pt idx="774">
                  <c:v>0.20948699784022101</c:v>
                </c:pt>
                <c:pt idx="775">
                  <c:v>0.20968579005937199</c:v>
                </c:pt>
                <c:pt idx="776">
                  <c:v>0.20983049442465801</c:v>
                </c:pt>
                <c:pt idx="777">
                  <c:v>0.209941904925212</c:v>
                </c:pt>
                <c:pt idx="778">
                  <c:v>0.21003029320548999</c:v>
                </c:pt>
                <c:pt idx="779">
                  <c:v>0.21009471957751699</c:v>
                </c:pt>
                <c:pt idx="780">
                  <c:v>0.21016562313099499</c:v>
                </c:pt>
                <c:pt idx="781">
                  <c:v>0.21022829809320001</c:v>
                </c:pt>
                <c:pt idx="782">
                  <c:v>0.21028433079965</c:v>
                </c:pt>
                <c:pt idx="783">
                  <c:v>0.210322418110749</c:v>
                </c:pt>
                <c:pt idx="784">
                  <c:v>0.21036351867398601</c:v>
                </c:pt>
                <c:pt idx="785">
                  <c:v>0.210407869956072</c:v>
                </c:pt>
                <c:pt idx="786">
                  <c:v>0.21043443472420101</c:v>
                </c:pt>
                <c:pt idx="787">
                  <c:v>0.21047154386757799</c:v>
                </c:pt>
                <c:pt idx="788">
                  <c:v>0.21050750295350801</c:v>
                </c:pt>
                <c:pt idx="789">
                  <c:v>0.21053972213967201</c:v>
                </c:pt>
                <c:pt idx="790">
                  <c:v>0.21056624530551399</c:v>
                </c:pt>
                <c:pt idx="791">
                  <c:v>0.21058916404271799</c:v>
                </c:pt>
                <c:pt idx="792">
                  <c:v>0.21061753658235099</c:v>
                </c:pt>
                <c:pt idx="793">
                  <c:v>0.21063627448296501</c:v>
                </c:pt>
                <c:pt idx="794">
                  <c:v>0.210651739754561</c:v>
                </c:pt>
                <c:pt idx="795">
                  <c:v>0.21068360025256799</c:v>
                </c:pt>
                <c:pt idx="796">
                  <c:v>0.210713232961877</c:v>
                </c:pt>
                <c:pt idx="797">
                  <c:v>0.21076118385536699</c:v>
                </c:pt>
                <c:pt idx="798">
                  <c:v>0.210799679972142</c:v>
                </c:pt>
                <c:pt idx="799">
                  <c:v>0.210853576793053</c:v>
                </c:pt>
                <c:pt idx="800">
                  <c:v>0.21091066385107901</c:v>
                </c:pt>
                <c:pt idx="801">
                  <c:v>0.21096123835001401</c:v>
                </c:pt>
                <c:pt idx="802">
                  <c:v>0.211026996989058</c:v>
                </c:pt>
                <c:pt idx="803">
                  <c:v>0.211102933146362</c:v>
                </c:pt>
                <c:pt idx="804">
                  <c:v>0.21119110064445501</c:v>
                </c:pt>
                <c:pt idx="805">
                  <c:v>0.211275188753345</c:v>
                </c:pt>
                <c:pt idx="806">
                  <c:v>0.21137569254442801</c:v>
                </c:pt>
                <c:pt idx="807">
                  <c:v>0.211497973901176</c:v>
                </c:pt>
                <c:pt idx="808">
                  <c:v>0.211612547011338</c:v>
                </c:pt>
                <c:pt idx="809">
                  <c:v>0.21171972301418299</c:v>
                </c:pt>
                <c:pt idx="810">
                  <c:v>0.21184211260809599</c:v>
                </c:pt>
                <c:pt idx="811">
                  <c:v>0.21195686658283</c:v>
                </c:pt>
                <c:pt idx="812">
                  <c:v>0.21207293537712299</c:v>
                </c:pt>
                <c:pt idx="813">
                  <c:v>0.21220081521624001</c:v>
                </c:pt>
                <c:pt idx="814">
                  <c:v>0.21232294606271199</c:v>
                </c:pt>
                <c:pt idx="815">
                  <c:v>0.21245318739442401</c:v>
                </c:pt>
                <c:pt idx="816">
                  <c:v>0.212597282620033</c:v>
                </c:pt>
                <c:pt idx="817">
                  <c:v>0.212732168456434</c:v>
                </c:pt>
                <c:pt idx="818">
                  <c:v>0.21287514670483701</c:v>
                </c:pt>
                <c:pt idx="819">
                  <c:v>0.21301666534302199</c:v>
                </c:pt>
                <c:pt idx="820">
                  <c:v>0.213158007291852</c:v>
                </c:pt>
                <c:pt idx="821">
                  <c:v>0.21330150391335201</c:v>
                </c:pt>
                <c:pt idx="822">
                  <c:v>0.21344483443280499</c:v>
                </c:pt>
                <c:pt idx="823">
                  <c:v>0.213589485453131</c:v>
                </c:pt>
                <c:pt idx="824">
                  <c:v>0.213733397452055</c:v>
                </c:pt>
                <c:pt idx="825">
                  <c:v>0.213875176619618</c:v>
                </c:pt>
                <c:pt idx="826">
                  <c:v>0.21402588121956201</c:v>
                </c:pt>
                <c:pt idx="827">
                  <c:v>0.21416956965785999</c:v>
                </c:pt>
                <c:pt idx="828">
                  <c:v>0.214323365720342</c:v>
                </c:pt>
                <c:pt idx="829">
                  <c:v>0.21446906514106301</c:v>
                </c:pt>
                <c:pt idx="830">
                  <c:v>0.214611460373828</c:v>
                </c:pt>
                <c:pt idx="831">
                  <c:v>0.214758781349047</c:v>
                </c:pt>
                <c:pt idx="832">
                  <c:v>0.21490205480312499</c:v>
                </c:pt>
                <c:pt idx="833">
                  <c:v>0.21505482413178001</c:v>
                </c:pt>
                <c:pt idx="834">
                  <c:v>0.215213477650427</c:v>
                </c:pt>
                <c:pt idx="835">
                  <c:v>0.21536543829329899</c:v>
                </c:pt>
                <c:pt idx="836">
                  <c:v>0.21552484424670901</c:v>
                </c:pt>
                <c:pt idx="837">
                  <c:v>0.21567273681458601</c:v>
                </c:pt>
                <c:pt idx="838">
                  <c:v>0.21582099569823099</c:v>
                </c:pt>
                <c:pt idx="839">
                  <c:v>0.21597631443437099</c:v>
                </c:pt>
                <c:pt idx="840">
                  <c:v>0.21613175298388501</c:v>
                </c:pt>
                <c:pt idx="841">
                  <c:v>0.21628500167116599</c:v>
                </c:pt>
                <c:pt idx="842">
                  <c:v>0.216436746570976</c:v>
                </c:pt>
                <c:pt idx="843">
                  <c:v>0.21658375100128299</c:v>
                </c:pt>
                <c:pt idx="844">
                  <c:v>0.216734175916595</c:v>
                </c:pt>
                <c:pt idx="845">
                  <c:v>0.21687742092828399</c:v>
                </c:pt>
                <c:pt idx="846">
                  <c:v>0.21701964022068501</c:v>
                </c:pt>
                <c:pt idx="847">
                  <c:v>0.217169458287016</c:v>
                </c:pt>
                <c:pt idx="848">
                  <c:v>0.217319860535411</c:v>
                </c:pt>
                <c:pt idx="849">
                  <c:v>0.21747015066109199</c:v>
                </c:pt>
                <c:pt idx="850">
                  <c:v>0.21763590660655899</c:v>
                </c:pt>
                <c:pt idx="851">
                  <c:v>0.217803234366715</c:v>
                </c:pt>
                <c:pt idx="852">
                  <c:v>0.217969096349166</c:v>
                </c:pt>
                <c:pt idx="853">
                  <c:v>0.218139420380561</c:v>
                </c:pt>
                <c:pt idx="854">
                  <c:v>0.218304575129315</c:v>
                </c:pt>
                <c:pt idx="855">
                  <c:v>0.218467832656532</c:v>
                </c:pt>
                <c:pt idx="856">
                  <c:v>0.21863729858349601</c:v>
                </c:pt>
                <c:pt idx="857">
                  <c:v>0.21880442819881901</c:v>
                </c:pt>
                <c:pt idx="858">
                  <c:v>0.21898396516851601</c:v>
                </c:pt>
                <c:pt idx="859">
                  <c:v>0.21916031753319501</c:v>
                </c:pt>
                <c:pt idx="860">
                  <c:v>0.219332653660232</c:v>
                </c:pt>
                <c:pt idx="861">
                  <c:v>0.21950326662523201</c:v>
                </c:pt>
                <c:pt idx="862">
                  <c:v>0.219669266229674</c:v>
                </c:pt>
                <c:pt idx="863">
                  <c:v>0.21983301213722201</c:v>
                </c:pt>
                <c:pt idx="864">
                  <c:v>0.22000470251887</c:v>
                </c:pt>
                <c:pt idx="865">
                  <c:v>0.22017713045902801</c:v>
                </c:pt>
                <c:pt idx="866">
                  <c:v>0.220350592516769</c:v>
                </c:pt>
                <c:pt idx="867">
                  <c:v>0.22052405183761301</c:v>
                </c:pt>
                <c:pt idx="868">
                  <c:v>0.22069838939261899</c:v>
                </c:pt>
                <c:pt idx="869">
                  <c:v>0.220864954366704</c:v>
                </c:pt>
                <c:pt idx="870">
                  <c:v>0.221038706299789</c:v>
                </c:pt>
                <c:pt idx="871">
                  <c:v>0.22120648307233301</c:v>
                </c:pt>
                <c:pt idx="872">
                  <c:v>0.221376113994037</c:v>
                </c:pt>
                <c:pt idx="873">
                  <c:v>0.221549720708101</c:v>
                </c:pt>
                <c:pt idx="874">
                  <c:v>0.221722457639173</c:v>
                </c:pt>
                <c:pt idx="875">
                  <c:v>0.22188789039444001</c:v>
                </c:pt>
                <c:pt idx="876">
                  <c:v>0.22205862229777501</c:v>
                </c:pt>
                <c:pt idx="877">
                  <c:v>0.22223818025716599</c:v>
                </c:pt>
                <c:pt idx="878">
                  <c:v>0.22240759207583299</c:v>
                </c:pt>
                <c:pt idx="879">
                  <c:v>0.222580177582691</c:v>
                </c:pt>
                <c:pt idx="880">
                  <c:v>0.22275107962605101</c:v>
                </c:pt>
                <c:pt idx="881">
                  <c:v>0.22292494608305699</c:v>
                </c:pt>
                <c:pt idx="882">
                  <c:v>0.22309199998916501</c:v>
                </c:pt>
                <c:pt idx="883">
                  <c:v>0.22325724924645499</c:v>
                </c:pt>
                <c:pt idx="884">
                  <c:v>0.22342262601816501</c:v>
                </c:pt>
                <c:pt idx="885">
                  <c:v>0.223582958200574</c:v>
                </c:pt>
                <c:pt idx="886">
                  <c:v>0.223750250412145</c:v>
                </c:pt>
                <c:pt idx="887">
                  <c:v>0.22391711414047599</c:v>
                </c:pt>
                <c:pt idx="888">
                  <c:v>0.22408156741301599</c:v>
                </c:pt>
                <c:pt idx="889">
                  <c:v>0.22424999095609399</c:v>
                </c:pt>
                <c:pt idx="890">
                  <c:v>0.22441215982461499</c:v>
                </c:pt>
                <c:pt idx="891">
                  <c:v>0.22457731534921599</c:v>
                </c:pt>
                <c:pt idx="892">
                  <c:v>0.224746240442731</c:v>
                </c:pt>
                <c:pt idx="893">
                  <c:v>0.224912579490741</c:v>
                </c:pt>
                <c:pt idx="894">
                  <c:v>0.225078788605032</c:v>
                </c:pt>
                <c:pt idx="895">
                  <c:v>0.22524752368314699</c:v>
                </c:pt>
                <c:pt idx="896">
                  <c:v>0.22542009523607101</c:v>
                </c:pt>
                <c:pt idx="897">
                  <c:v>0.22559174561620399</c:v>
                </c:pt>
                <c:pt idx="898">
                  <c:v>0.225749732456624</c:v>
                </c:pt>
                <c:pt idx="899">
                  <c:v>0.225917583325845</c:v>
                </c:pt>
                <c:pt idx="900">
                  <c:v>0.226091824659714</c:v>
                </c:pt>
                <c:pt idx="901">
                  <c:v>0.22625434938750899</c:v>
                </c:pt>
                <c:pt idx="902">
                  <c:v>0.226421051570904</c:v>
                </c:pt>
                <c:pt idx="903">
                  <c:v>0.22658275753468299</c:v>
                </c:pt>
                <c:pt idx="904">
                  <c:v>0.22674143022347501</c:v>
                </c:pt>
                <c:pt idx="905">
                  <c:v>0.22689734314478799</c:v>
                </c:pt>
                <c:pt idx="906">
                  <c:v>0.22704697458201301</c:v>
                </c:pt>
                <c:pt idx="907">
                  <c:v>0.22719692446377501</c:v>
                </c:pt>
                <c:pt idx="908">
                  <c:v>0.22733922996449599</c:v>
                </c:pt>
                <c:pt idx="909">
                  <c:v>0.22749391091101201</c:v>
                </c:pt>
                <c:pt idx="910">
                  <c:v>0.22764272832768601</c:v>
                </c:pt>
                <c:pt idx="911">
                  <c:v>0.22779429811171001</c:v>
                </c:pt>
                <c:pt idx="912">
                  <c:v>0.227952201119066</c:v>
                </c:pt>
                <c:pt idx="913">
                  <c:v>0.228114196542019</c:v>
                </c:pt>
                <c:pt idx="914">
                  <c:v>0.22827998749571701</c:v>
                </c:pt>
                <c:pt idx="915">
                  <c:v>0.228444314374247</c:v>
                </c:pt>
                <c:pt idx="916">
                  <c:v>0.228622301014479</c:v>
                </c:pt>
                <c:pt idx="917">
                  <c:v>0.228800673938129</c:v>
                </c:pt>
                <c:pt idx="918">
                  <c:v>0.228973537680705</c:v>
                </c:pt>
                <c:pt idx="919">
                  <c:v>0.22916216570829301</c:v>
                </c:pt>
                <c:pt idx="920">
                  <c:v>0.22932825976813401</c:v>
                </c:pt>
                <c:pt idx="921">
                  <c:v>0.22949558116325799</c:v>
                </c:pt>
                <c:pt idx="922">
                  <c:v>0.229658294036579</c:v>
                </c:pt>
                <c:pt idx="923">
                  <c:v>0.229821515246865</c:v>
                </c:pt>
                <c:pt idx="924">
                  <c:v>0.229970842631114</c:v>
                </c:pt>
                <c:pt idx="925">
                  <c:v>0.230129961459513</c:v>
                </c:pt>
                <c:pt idx="926">
                  <c:v>0.23028251162974001</c:v>
                </c:pt>
                <c:pt idx="927">
                  <c:v>0.230427559904434</c:v>
                </c:pt>
                <c:pt idx="928">
                  <c:v>0.230568932780334</c:v>
                </c:pt>
                <c:pt idx="929">
                  <c:v>0.230713814883689</c:v>
                </c:pt>
                <c:pt idx="930">
                  <c:v>0.230844010105234</c:v>
                </c:pt>
                <c:pt idx="931">
                  <c:v>0.230978775690211</c:v>
                </c:pt>
                <c:pt idx="932">
                  <c:v>0.23111651071519501</c:v>
                </c:pt>
                <c:pt idx="933">
                  <c:v>0.23124407717579501</c:v>
                </c:pt>
                <c:pt idx="934">
                  <c:v>0.23137548034782099</c:v>
                </c:pt>
                <c:pt idx="935">
                  <c:v>0.23150607493863801</c:v>
                </c:pt>
                <c:pt idx="936">
                  <c:v>0.23162866783000399</c:v>
                </c:pt>
                <c:pt idx="937">
                  <c:v>0.23174628269645001</c:v>
                </c:pt>
                <c:pt idx="938">
                  <c:v>0.231853896060114</c:v>
                </c:pt>
                <c:pt idx="939">
                  <c:v>0.23196894030623499</c:v>
                </c:pt>
                <c:pt idx="940">
                  <c:v>0.232074033347869</c:v>
                </c:pt>
                <c:pt idx="941">
                  <c:v>0.232181265751114</c:v>
                </c:pt>
                <c:pt idx="942">
                  <c:v>0.23229380871723601</c:v>
                </c:pt>
                <c:pt idx="943">
                  <c:v>0.232396940891611</c:v>
                </c:pt>
                <c:pt idx="944">
                  <c:v>0.23250530593742699</c:v>
                </c:pt>
                <c:pt idx="945">
                  <c:v>0.232607554006107</c:v>
                </c:pt>
                <c:pt idx="946">
                  <c:v>0.23269757668249499</c:v>
                </c:pt>
                <c:pt idx="947">
                  <c:v>0.232794063106608</c:v>
                </c:pt>
                <c:pt idx="948">
                  <c:v>0.23289037798479401</c:v>
                </c:pt>
                <c:pt idx="949">
                  <c:v>0.23299732305634199</c:v>
                </c:pt>
                <c:pt idx="950">
                  <c:v>0.233089525547965</c:v>
                </c:pt>
                <c:pt idx="951">
                  <c:v>0.23318577190048401</c:v>
                </c:pt>
                <c:pt idx="952">
                  <c:v>0.233275332466716</c:v>
                </c:pt>
                <c:pt idx="953">
                  <c:v>0.233362301654886</c:v>
                </c:pt>
                <c:pt idx="954">
                  <c:v>0.23344848220400699</c:v>
                </c:pt>
                <c:pt idx="955">
                  <c:v>0.23352252475643301</c:v>
                </c:pt>
                <c:pt idx="956">
                  <c:v>0.23359860453613701</c:v>
                </c:pt>
                <c:pt idx="957">
                  <c:v>0.23367247608351699</c:v>
                </c:pt>
                <c:pt idx="958">
                  <c:v>0.23375177815373899</c:v>
                </c:pt>
                <c:pt idx="959">
                  <c:v>0.23382249158837001</c:v>
                </c:pt>
                <c:pt idx="960">
                  <c:v>0.23388613043772699</c:v>
                </c:pt>
                <c:pt idx="961">
                  <c:v>0.23395716355281501</c:v>
                </c:pt>
                <c:pt idx="962">
                  <c:v>0.234019145594761</c:v>
                </c:pt>
                <c:pt idx="963">
                  <c:v>0.23409201494003601</c:v>
                </c:pt>
                <c:pt idx="964">
                  <c:v>0.234157739167456</c:v>
                </c:pt>
                <c:pt idx="965">
                  <c:v>0.234216793167937</c:v>
                </c:pt>
                <c:pt idx="966">
                  <c:v>0.23429111369242001</c:v>
                </c:pt>
                <c:pt idx="967">
                  <c:v>0.23435784409230201</c:v>
                </c:pt>
                <c:pt idx="968">
                  <c:v>0.23442070792513001</c:v>
                </c:pt>
                <c:pt idx="969">
                  <c:v>0.23450388547004999</c:v>
                </c:pt>
                <c:pt idx="970">
                  <c:v>0.234568287871329</c:v>
                </c:pt>
                <c:pt idx="971">
                  <c:v>0.23462467840277401</c:v>
                </c:pt>
                <c:pt idx="972">
                  <c:v>0.234676533777047</c:v>
                </c:pt>
                <c:pt idx="973">
                  <c:v>0.23472429997039801</c:v>
                </c:pt>
                <c:pt idx="974">
                  <c:v>0.234773056363657</c:v>
                </c:pt>
                <c:pt idx="975">
                  <c:v>0.23481811417096601</c:v>
                </c:pt>
                <c:pt idx="976">
                  <c:v>0.23486044436754799</c:v>
                </c:pt>
                <c:pt idx="977">
                  <c:v>0.234898431548936</c:v>
                </c:pt>
                <c:pt idx="978">
                  <c:v>0.23493535792949</c:v>
                </c:pt>
                <c:pt idx="979">
                  <c:v>0.23497698023955499</c:v>
                </c:pt>
                <c:pt idx="980">
                  <c:v>0.23500339659677599</c:v>
                </c:pt>
                <c:pt idx="981">
                  <c:v>0.23504768312084101</c:v>
                </c:pt>
                <c:pt idx="982">
                  <c:v>0.23510485905077699</c:v>
                </c:pt>
                <c:pt idx="983">
                  <c:v>0.23516543775359799</c:v>
                </c:pt>
                <c:pt idx="984">
                  <c:v>0.23523982830236201</c:v>
                </c:pt>
                <c:pt idx="985">
                  <c:v>0.235298753518038</c:v>
                </c:pt>
                <c:pt idx="986">
                  <c:v>0.23536081716989801</c:v>
                </c:pt>
                <c:pt idx="987">
                  <c:v>0.23541439012725099</c:v>
                </c:pt>
                <c:pt idx="988">
                  <c:v>0.23545444720313199</c:v>
                </c:pt>
                <c:pt idx="989">
                  <c:v>0.235485920469794</c:v>
                </c:pt>
                <c:pt idx="990">
                  <c:v>0.23549568695631501</c:v>
                </c:pt>
                <c:pt idx="991">
                  <c:v>0.235503845331032</c:v>
                </c:pt>
                <c:pt idx="992">
                  <c:v>0.235484234375404</c:v>
                </c:pt>
                <c:pt idx="993">
                  <c:v>0.23545747033453701</c:v>
                </c:pt>
                <c:pt idx="994">
                  <c:v>0.23539161114882001</c:v>
                </c:pt>
                <c:pt idx="995">
                  <c:v>0.23534215748603901</c:v>
                </c:pt>
                <c:pt idx="996">
                  <c:v>0.23527043576024501</c:v>
                </c:pt>
                <c:pt idx="997">
                  <c:v>0.235211888982478</c:v>
                </c:pt>
                <c:pt idx="998">
                  <c:v>0.235155113011497</c:v>
                </c:pt>
                <c:pt idx="999">
                  <c:v>0.235086879672673</c:v>
                </c:pt>
                <c:pt idx="1070">
                  <c:v>0.20739494047470999</c:v>
                </c:pt>
                <c:pt idx="1071">
                  <c:v>0.20767926398022801</c:v>
                </c:pt>
                <c:pt idx="1072">
                  <c:v>0.208036711434504</c:v>
                </c:pt>
                <c:pt idx="1073">
                  <c:v>0.20842587961912001</c:v>
                </c:pt>
                <c:pt idx="1074">
                  <c:v>0.20876269859667099</c:v>
                </c:pt>
                <c:pt idx="1075">
                  <c:v>0.20909653674890799</c:v>
                </c:pt>
                <c:pt idx="1076">
                  <c:v>0.20940019857411299</c:v>
                </c:pt>
                <c:pt idx="1077">
                  <c:v>0.209708432018226</c:v>
                </c:pt>
                <c:pt idx="1078">
                  <c:v>0.20998484980741999</c:v>
                </c:pt>
                <c:pt idx="1079">
                  <c:v>0.21025054318302999</c:v>
                </c:pt>
                <c:pt idx="1080">
                  <c:v>0.21052706608059299</c:v>
                </c:pt>
                <c:pt idx="1081">
                  <c:v>0.210787003572868</c:v>
                </c:pt>
                <c:pt idx="1082">
                  <c:v>0.211113490250741</c:v>
                </c:pt>
                <c:pt idx="1083">
                  <c:v>0.21152164634238599</c:v>
                </c:pt>
                <c:pt idx="1084">
                  <c:v>0.21190355714366901</c:v>
                </c:pt>
                <c:pt idx="1085">
                  <c:v>0.21230621475186201</c:v>
                </c:pt>
                <c:pt idx="1086">
                  <c:v>0.212695718265238</c:v>
                </c:pt>
                <c:pt idx="1087">
                  <c:v>0.21302392659511901</c:v>
                </c:pt>
                <c:pt idx="1088">
                  <c:v>0.21339935923723299</c:v>
                </c:pt>
                <c:pt idx="1089">
                  <c:v>0.21376177647167099</c:v>
                </c:pt>
                <c:pt idx="1090">
                  <c:v>0.214134839456526</c:v>
                </c:pt>
                <c:pt idx="1091">
                  <c:v>0.21449324185910901</c:v>
                </c:pt>
                <c:pt idx="1092">
                  <c:v>0.21483297182911101</c:v>
                </c:pt>
                <c:pt idx="1093">
                  <c:v>0.21512236662305201</c:v>
                </c:pt>
                <c:pt idx="1094">
                  <c:v>0.21542945463718</c:v>
                </c:pt>
                <c:pt idx="1095">
                  <c:v>0.215697455903093</c:v>
                </c:pt>
                <c:pt idx="1096">
                  <c:v>0.21597156469446399</c:v>
                </c:pt>
                <c:pt idx="1097">
                  <c:v>0.21622553428977401</c:v>
                </c:pt>
                <c:pt idx="1098">
                  <c:v>0.216480095686827</c:v>
                </c:pt>
                <c:pt idx="1099">
                  <c:v>0.216750353792839</c:v>
                </c:pt>
                <c:pt idx="1100">
                  <c:v>0.21701419051242099</c:v>
                </c:pt>
                <c:pt idx="1101">
                  <c:v>0.21725489307711701</c:v>
                </c:pt>
                <c:pt idx="1102">
                  <c:v>0.21751016509942001</c:v>
                </c:pt>
                <c:pt idx="1103">
                  <c:v>0.21771225244719999</c:v>
                </c:pt>
                <c:pt idx="1104">
                  <c:v>0.21789051796452699</c:v>
                </c:pt>
                <c:pt idx="1105">
                  <c:v>0.21805712398718999</c:v>
                </c:pt>
                <c:pt idx="1106">
                  <c:v>0.218199862550889</c:v>
                </c:pt>
                <c:pt idx="1107">
                  <c:v>0.21834390278597601</c:v>
                </c:pt>
                <c:pt idx="1108">
                  <c:v>0.21848498157818599</c:v>
                </c:pt>
                <c:pt idx="1109">
                  <c:v>0.218622152590431</c:v>
                </c:pt>
                <c:pt idx="1110">
                  <c:v>0.21877439547413599</c:v>
                </c:pt>
                <c:pt idx="1111">
                  <c:v>0.21892194982442401</c:v>
                </c:pt>
                <c:pt idx="1112">
                  <c:v>0.21906920038481401</c:v>
                </c:pt>
                <c:pt idx="1113">
                  <c:v>0.21924289031967001</c:v>
                </c:pt>
                <c:pt idx="1114">
                  <c:v>0.219439090345763</c:v>
                </c:pt>
                <c:pt idx="1115">
                  <c:v>0.21968262532899299</c:v>
                </c:pt>
                <c:pt idx="1116">
                  <c:v>0.219989605376464</c:v>
                </c:pt>
                <c:pt idx="1117">
                  <c:v>0.220314451183169</c:v>
                </c:pt>
                <c:pt idx="1118">
                  <c:v>0.22067686704946499</c:v>
                </c:pt>
                <c:pt idx="1119">
                  <c:v>0.22105951564184001</c:v>
                </c:pt>
                <c:pt idx="1120">
                  <c:v>0.22142217077054899</c:v>
                </c:pt>
                <c:pt idx="1121">
                  <c:v>0.221832681956702</c:v>
                </c:pt>
                <c:pt idx="1122">
                  <c:v>0.222233555332394</c:v>
                </c:pt>
                <c:pt idx="1123">
                  <c:v>0.22264858050865599</c:v>
                </c:pt>
                <c:pt idx="1124">
                  <c:v>0.22306033656241001</c:v>
                </c:pt>
                <c:pt idx="1125">
                  <c:v>0.22345549430747899</c:v>
                </c:pt>
                <c:pt idx="1126">
                  <c:v>0.22381666255461199</c:v>
                </c:pt>
                <c:pt idx="1127">
                  <c:v>0.22418262764270999</c:v>
                </c:pt>
                <c:pt idx="1128">
                  <c:v>0.22451791049005301</c:v>
                </c:pt>
                <c:pt idx="1129">
                  <c:v>0.22489066081400699</c:v>
                </c:pt>
                <c:pt idx="1130">
                  <c:v>0.22525303963898599</c:v>
                </c:pt>
                <c:pt idx="1131">
                  <c:v>0.225652587118058</c:v>
                </c:pt>
                <c:pt idx="1132">
                  <c:v>0.22607584761843599</c:v>
                </c:pt>
                <c:pt idx="1133">
                  <c:v>0.226488673443275</c:v>
                </c:pt>
                <c:pt idx="1134">
                  <c:v>0.226894977628087</c:v>
                </c:pt>
                <c:pt idx="1135">
                  <c:v>0.227306482638862</c:v>
                </c:pt>
                <c:pt idx="1136">
                  <c:v>0.22769188923696601</c:v>
                </c:pt>
                <c:pt idx="1137">
                  <c:v>0.22808458697703601</c:v>
                </c:pt>
                <c:pt idx="1138">
                  <c:v>0.228460855216119</c:v>
                </c:pt>
                <c:pt idx="1139">
                  <c:v>0.22884010192801901</c:v>
                </c:pt>
                <c:pt idx="1140">
                  <c:v>0.22921801041730899</c:v>
                </c:pt>
                <c:pt idx="1141">
                  <c:v>0.229583996091068</c:v>
                </c:pt>
                <c:pt idx="1142">
                  <c:v>0.229935002784068</c:v>
                </c:pt>
                <c:pt idx="1143">
                  <c:v>0.23027847892501499</c:v>
                </c:pt>
                <c:pt idx="1144">
                  <c:v>0.23060704037405699</c:v>
                </c:pt>
                <c:pt idx="1145">
                  <c:v>0.23091472421463299</c:v>
                </c:pt>
                <c:pt idx="1146">
                  <c:v>0.23122844105361201</c:v>
                </c:pt>
                <c:pt idx="1147">
                  <c:v>0.23154482716387301</c:v>
                </c:pt>
                <c:pt idx="1148">
                  <c:v>0.23185691512538401</c:v>
                </c:pt>
                <c:pt idx="1149">
                  <c:v>0.23218042328323499</c:v>
                </c:pt>
                <c:pt idx="1150">
                  <c:v>0.232493759247133</c:v>
                </c:pt>
                <c:pt idx="1151">
                  <c:v>0.23280508180940701</c:v>
                </c:pt>
                <c:pt idx="1152">
                  <c:v>0.23313132483895499</c:v>
                </c:pt>
                <c:pt idx="1153">
                  <c:v>0.233455129530664</c:v>
                </c:pt>
                <c:pt idx="1154">
                  <c:v>0.233783762360118</c:v>
                </c:pt>
                <c:pt idx="1155">
                  <c:v>0.23412601869366001</c:v>
                </c:pt>
                <c:pt idx="1156">
                  <c:v>0.23445388225227601</c:v>
                </c:pt>
                <c:pt idx="1157">
                  <c:v>0.23477931541549699</c:v>
                </c:pt>
                <c:pt idx="1158">
                  <c:v>0.235099875036096</c:v>
                </c:pt>
                <c:pt idx="1159">
                  <c:v>0.235417338840337</c:v>
                </c:pt>
                <c:pt idx="1160">
                  <c:v>0.235723992836369</c:v>
                </c:pt>
                <c:pt idx="1161">
                  <c:v>0.23603565256395501</c:v>
                </c:pt>
                <c:pt idx="1162">
                  <c:v>0.236330099787708</c:v>
                </c:pt>
                <c:pt idx="1163">
                  <c:v>0.23661943147894199</c:v>
                </c:pt>
                <c:pt idx="1164">
                  <c:v>0.23691146163763999</c:v>
                </c:pt>
                <c:pt idx="1165">
                  <c:v>0.23719533923636599</c:v>
                </c:pt>
                <c:pt idx="1166">
                  <c:v>0.237489958917591</c:v>
                </c:pt>
                <c:pt idx="1167">
                  <c:v>0.23779019530668599</c:v>
                </c:pt>
                <c:pt idx="1168">
                  <c:v>0.23807257524765499</c:v>
                </c:pt>
                <c:pt idx="1169">
                  <c:v>0.238363031420011</c:v>
                </c:pt>
                <c:pt idx="1170">
                  <c:v>0.23864170643213001</c:v>
                </c:pt>
                <c:pt idx="1171">
                  <c:v>0.23891420212419701</c:v>
                </c:pt>
                <c:pt idx="1172">
                  <c:v>0.23918313183008999</c:v>
                </c:pt>
                <c:pt idx="1173">
                  <c:v>0.23945673089171701</c:v>
                </c:pt>
                <c:pt idx="1174">
                  <c:v>0.23972215541217201</c:v>
                </c:pt>
                <c:pt idx="1175">
                  <c:v>0.23998521256939101</c:v>
                </c:pt>
                <c:pt idx="1176">
                  <c:v>0.240247098565011</c:v>
                </c:pt>
                <c:pt idx="1177">
                  <c:v>0.24050636063026101</c:v>
                </c:pt>
                <c:pt idx="1178">
                  <c:v>0.24075608402172</c:v>
                </c:pt>
                <c:pt idx="1179">
                  <c:v>0.24100717408586</c:v>
                </c:pt>
                <c:pt idx="1180">
                  <c:v>0.241260154392795</c:v>
                </c:pt>
                <c:pt idx="1181">
                  <c:v>0.241508191260387</c:v>
                </c:pt>
                <c:pt idx="1182">
                  <c:v>0.241757659165074</c:v>
                </c:pt>
                <c:pt idx="1183">
                  <c:v>0.24201575611617401</c:v>
                </c:pt>
                <c:pt idx="1184">
                  <c:v>0.24226158237119599</c:v>
                </c:pt>
                <c:pt idx="1185">
                  <c:v>0.242511229966444</c:v>
                </c:pt>
                <c:pt idx="1186">
                  <c:v>0.242753837520925</c:v>
                </c:pt>
                <c:pt idx="1187">
                  <c:v>0.24299114237250399</c:v>
                </c:pt>
                <c:pt idx="1188">
                  <c:v>0.243228830274684</c:v>
                </c:pt>
                <c:pt idx="1189">
                  <c:v>0.24346893784622101</c:v>
                </c:pt>
                <c:pt idx="1190">
                  <c:v>0.243703848195085</c:v>
                </c:pt>
                <c:pt idx="1191">
                  <c:v>0.24395093210119101</c:v>
                </c:pt>
                <c:pt idx="1192">
                  <c:v>0.244191513476994</c:v>
                </c:pt>
                <c:pt idx="1193">
                  <c:v>0.244424459385464</c:v>
                </c:pt>
                <c:pt idx="1194">
                  <c:v>0.24466194705070601</c:v>
                </c:pt>
                <c:pt idx="1195">
                  <c:v>0.244894806609049</c:v>
                </c:pt>
                <c:pt idx="1196">
                  <c:v>0.24512997069550899</c:v>
                </c:pt>
                <c:pt idx="1197">
                  <c:v>0.24536178506105</c:v>
                </c:pt>
                <c:pt idx="1198">
                  <c:v>0.24558484775044501</c:v>
                </c:pt>
                <c:pt idx="1199">
                  <c:v>0.24581151126697101</c:v>
                </c:pt>
                <c:pt idx="1200">
                  <c:v>0.24603997983586601</c:v>
                </c:pt>
                <c:pt idx="1201">
                  <c:v>0.24626201239929901</c:v>
                </c:pt>
                <c:pt idx="1202">
                  <c:v>0.24647922803345701</c:v>
                </c:pt>
                <c:pt idx="1203">
                  <c:v>0.24669471870401599</c:v>
                </c:pt>
                <c:pt idx="1204">
                  <c:v>0.24691351428489799</c:v>
                </c:pt>
                <c:pt idx="1205">
                  <c:v>0.247122134034718</c:v>
                </c:pt>
                <c:pt idx="1206">
                  <c:v>0.24733033358145201</c:v>
                </c:pt>
                <c:pt idx="1207">
                  <c:v>0.24753856745618399</c:v>
                </c:pt>
                <c:pt idx="1208">
                  <c:v>0.247746140947984</c:v>
                </c:pt>
                <c:pt idx="1209">
                  <c:v>0.24794716648411699</c:v>
                </c:pt>
                <c:pt idx="1210">
                  <c:v>0.248141147041752</c:v>
                </c:pt>
                <c:pt idx="1211">
                  <c:v>0.24833232974793401</c:v>
                </c:pt>
                <c:pt idx="1212">
                  <c:v>0.24852267683804899</c:v>
                </c:pt>
                <c:pt idx="1213">
                  <c:v>0.248717592821453</c:v>
                </c:pt>
                <c:pt idx="1214">
                  <c:v>0.248905172218926</c:v>
                </c:pt>
                <c:pt idx="1215">
                  <c:v>0.24909327170831999</c:v>
                </c:pt>
                <c:pt idx="1216">
                  <c:v>0.24928001864935101</c:v>
                </c:pt>
                <c:pt idx="1217">
                  <c:v>0.249455874376588</c:v>
                </c:pt>
                <c:pt idx="1218">
                  <c:v>0.24963413862757799</c:v>
                </c:pt>
                <c:pt idx="1219">
                  <c:v>0.24980408341127699</c:v>
                </c:pt>
                <c:pt idx="1220">
                  <c:v>0.249968456287226</c:v>
                </c:pt>
                <c:pt idx="1221">
                  <c:v>0.250134164125207</c:v>
                </c:pt>
                <c:pt idx="1222">
                  <c:v>0.25031968113715303</c:v>
                </c:pt>
                <c:pt idx="1223">
                  <c:v>0.25050245380834002</c:v>
                </c:pt>
                <c:pt idx="1224">
                  <c:v>0.25069329458906098</c:v>
                </c:pt>
                <c:pt idx="1225">
                  <c:v>0.25089029117818501</c:v>
                </c:pt>
                <c:pt idx="1226">
                  <c:v>0.25107287059748801</c:v>
                </c:pt>
                <c:pt idx="1227">
                  <c:v>0.251267222933171</c:v>
                </c:pt>
                <c:pt idx="1228">
                  <c:v>0.25145616872438897</c:v>
                </c:pt>
                <c:pt idx="1229">
                  <c:v>0.25164828781439602</c:v>
                </c:pt>
                <c:pt idx="1230">
                  <c:v>0.25183835617382899</c:v>
                </c:pt>
                <c:pt idx="1231">
                  <c:v>0.25202472174483298</c:v>
                </c:pt>
                <c:pt idx="1232">
                  <c:v>0.25221672946235202</c:v>
                </c:pt>
                <c:pt idx="1233">
                  <c:v>0.25238980214630602</c:v>
                </c:pt>
                <c:pt idx="1234">
                  <c:v>0.25255300189551899</c:v>
                </c:pt>
                <c:pt idx="1235">
                  <c:v>0.25272257581799401</c:v>
                </c:pt>
                <c:pt idx="1236">
                  <c:v>0.25289728730375199</c:v>
                </c:pt>
                <c:pt idx="1237">
                  <c:v>0.25306024753372902</c:v>
                </c:pt>
                <c:pt idx="1238">
                  <c:v>0.25322842956520802</c:v>
                </c:pt>
                <c:pt idx="1239">
                  <c:v>0.25339988621941201</c:v>
                </c:pt>
                <c:pt idx="1240">
                  <c:v>0.25356077547440298</c:v>
                </c:pt>
                <c:pt idx="1241">
                  <c:v>0.25371947021322899</c:v>
                </c:pt>
                <c:pt idx="1242">
                  <c:v>0.25389038927107699</c:v>
                </c:pt>
                <c:pt idx="1243">
                  <c:v>0.25404332301639998</c:v>
                </c:pt>
                <c:pt idx="1244">
                  <c:v>0.25419512422080198</c:v>
                </c:pt>
                <c:pt idx="1245">
                  <c:v>0.25435454726628398</c:v>
                </c:pt>
                <c:pt idx="1246">
                  <c:v>0.25450683979087702</c:v>
                </c:pt>
                <c:pt idx="1247">
                  <c:v>0.25465767595732702</c:v>
                </c:pt>
                <c:pt idx="1248">
                  <c:v>0.25480871374472502</c:v>
                </c:pt>
                <c:pt idx="1249">
                  <c:v>0.25495836549718998</c:v>
                </c:pt>
                <c:pt idx="1250">
                  <c:v>0.25510374099683703</c:v>
                </c:pt>
                <c:pt idx="1251">
                  <c:v>0.25523962455006499</c:v>
                </c:pt>
                <c:pt idx="1252">
                  <c:v>0.255396705254684</c:v>
                </c:pt>
                <c:pt idx="1253">
                  <c:v>0.25555913502751199</c:v>
                </c:pt>
                <c:pt idx="1254">
                  <c:v>0.25572416395308101</c:v>
                </c:pt>
                <c:pt idx="1255">
                  <c:v>0.25588433774811198</c:v>
                </c:pt>
                <c:pt idx="1256">
                  <c:v>0.25604789784563098</c:v>
                </c:pt>
                <c:pt idx="1257">
                  <c:v>0.256212900754336</c:v>
                </c:pt>
                <c:pt idx="1258">
                  <c:v>0.25636906253832897</c:v>
                </c:pt>
                <c:pt idx="1259">
                  <c:v>0.25653020818266797</c:v>
                </c:pt>
                <c:pt idx="1260">
                  <c:v>0.25668601115377399</c:v>
                </c:pt>
                <c:pt idx="1261">
                  <c:v>0.256841772502372</c:v>
                </c:pt>
                <c:pt idx="1262">
                  <c:v>0.25699127120369297</c:v>
                </c:pt>
                <c:pt idx="1263">
                  <c:v>0.257139722052738</c:v>
                </c:pt>
                <c:pt idx="1264">
                  <c:v>0.25728558380621502</c:v>
                </c:pt>
                <c:pt idx="1265">
                  <c:v>0.25743401643641001</c:v>
                </c:pt>
                <c:pt idx="1266">
                  <c:v>0.25757866651229799</c:v>
                </c:pt>
                <c:pt idx="1267">
                  <c:v>0.25772186367107802</c:v>
                </c:pt>
                <c:pt idx="1268">
                  <c:v>0.25786361066144498</c:v>
                </c:pt>
                <c:pt idx="1269">
                  <c:v>0.25801158878729402</c:v>
                </c:pt>
                <c:pt idx="1270">
                  <c:v>0.25815866517598601</c:v>
                </c:pt>
                <c:pt idx="1271">
                  <c:v>0.25830944861112298</c:v>
                </c:pt>
                <c:pt idx="1272">
                  <c:v>0.25846485527247698</c:v>
                </c:pt>
                <c:pt idx="1273">
                  <c:v>0.258605168708396</c:v>
                </c:pt>
                <c:pt idx="1274">
                  <c:v>0.25874250294066098</c:v>
                </c:pt>
                <c:pt idx="1275">
                  <c:v>0.25887818530426399</c:v>
                </c:pt>
                <c:pt idx="1276">
                  <c:v>0.259007511520638</c:v>
                </c:pt>
                <c:pt idx="1277">
                  <c:v>0.25913348830822902</c:v>
                </c:pt>
                <c:pt idx="1278">
                  <c:v>0.25926638397641499</c:v>
                </c:pt>
                <c:pt idx="1279">
                  <c:v>0.25939870928875203</c:v>
                </c:pt>
                <c:pt idx="1280">
                  <c:v>0.25952792727213198</c:v>
                </c:pt>
                <c:pt idx="1281">
                  <c:v>0.25964425790162099</c:v>
                </c:pt>
                <c:pt idx="1282">
                  <c:v>0.25976586525019901</c:v>
                </c:pt>
                <c:pt idx="1283">
                  <c:v>0.25988093913735</c:v>
                </c:pt>
                <c:pt idx="1284">
                  <c:v>0.25999938532011901</c:v>
                </c:pt>
                <c:pt idx="1285">
                  <c:v>0.26011430982519101</c:v>
                </c:pt>
                <c:pt idx="1286">
                  <c:v>0.26022875751128199</c:v>
                </c:pt>
                <c:pt idx="1287">
                  <c:v>0.26033944859409702</c:v>
                </c:pt>
                <c:pt idx="1288">
                  <c:v>0.26045688994356397</c:v>
                </c:pt>
                <c:pt idx="1289">
                  <c:v>0.26057078583469501</c:v>
                </c:pt>
                <c:pt idx="1290">
                  <c:v>0.26067595390845399</c:v>
                </c:pt>
                <c:pt idx="1291">
                  <c:v>0.26078568176526401</c:v>
                </c:pt>
                <c:pt idx="1292">
                  <c:v>0.26090024703905301</c:v>
                </c:pt>
                <c:pt idx="1293">
                  <c:v>0.26100772411051898</c:v>
                </c:pt>
                <c:pt idx="1294">
                  <c:v>0.26112744743029298</c:v>
                </c:pt>
                <c:pt idx="1295">
                  <c:v>0.261239770006788</c:v>
                </c:pt>
                <c:pt idx="1296">
                  <c:v>0.26135259099337099</c:v>
                </c:pt>
                <c:pt idx="1297">
                  <c:v>0.26146261330362702</c:v>
                </c:pt>
                <c:pt idx="1298">
                  <c:v>0.26155937351221098</c:v>
                </c:pt>
                <c:pt idx="1299">
                  <c:v>0.261660746073196</c:v>
                </c:pt>
                <c:pt idx="1300">
                  <c:v>0.26176365091534698</c:v>
                </c:pt>
                <c:pt idx="1301">
                  <c:v>0.26186587544689299</c:v>
                </c:pt>
                <c:pt idx="1302">
                  <c:v>0.26198769067759903</c:v>
                </c:pt>
                <c:pt idx="1303">
                  <c:v>0.26209456227481698</c:v>
                </c:pt>
                <c:pt idx="1304">
                  <c:v>0.26220451708714199</c:v>
                </c:pt>
                <c:pt idx="1305">
                  <c:v>0.26231416029954802</c:v>
                </c:pt>
                <c:pt idx="1306">
                  <c:v>0.26239617229477702</c:v>
                </c:pt>
                <c:pt idx="1307">
                  <c:v>0.26249109076411897</c:v>
                </c:pt>
                <c:pt idx="1308">
                  <c:v>0.26258813457821001</c:v>
                </c:pt>
                <c:pt idx="1309">
                  <c:v>0.26268056229826597</c:v>
                </c:pt>
                <c:pt idx="1310">
                  <c:v>0.26278442560032</c:v>
                </c:pt>
                <c:pt idx="1311">
                  <c:v>0.262884942643894</c:v>
                </c:pt>
                <c:pt idx="1312">
                  <c:v>0.26297458097526899</c:v>
                </c:pt>
                <c:pt idx="1313">
                  <c:v>0.26307213375230099</c:v>
                </c:pt>
                <c:pt idx="1314">
                  <c:v>0.26317029631729899</c:v>
                </c:pt>
                <c:pt idx="1315">
                  <c:v>0.263247279656385</c:v>
                </c:pt>
                <c:pt idx="1316">
                  <c:v>0.26333501660916298</c:v>
                </c:pt>
                <c:pt idx="1317">
                  <c:v>0.26341851675834199</c:v>
                </c:pt>
                <c:pt idx="1318">
                  <c:v>0.26350879969333801</c:v>
                </c:pt>
                <c:pt idx="1319">
                  <c:v>0.26360436847535101</c:v>
                </c:pt>
                <c:pt idx="1320">
                  <c:v>0.263679166911719</c:v>
                </c:pt>
                <c:pt idx="1321">
                  <c:v>0.26376678345138399</c:v>
                </c:pt>
                <c:pt idx="1322">
                  <c:v>0.263847637500013</c:v>
                </c:pt>
                <c:pt idx="1323">
                  <c:v>0.26392488244909601</c:v>
                </c:pt>
                <c:pt idx="1324">
                  <c:v>0.26399770102827202</c:v>
                </c:pt>
                <c:pt idx="1325">
                  <c:v>0.264072462705365</c:v>
                </c:pt>
                <c:pt idx="1326">
                  <c:v>0.26415578315411797</c:v>
                </c:pt>
                <c:pt idx="1327">
                  <c:v>0.264227505114704</c:v>
                </c:pt>
                <c:pt idx="1328">
                  <c:v>0.26429682782128899</c:v>
                </c:pt>
                <c:pt idx="1329">
                  <c:v>0.26437688091962303</c:v>
                </c:pt>
                <c:pt idx="1330">
                  <c:v>0.26446012658072798</c:v>
                </c:pt>
                <c:pt idx="1331">
                  <c:v>0.26451702786533399</c:v>
                </c:pt>
                <c:pt idx="1332">
                  <c:v>0.264576389324782</c:v>
                </c:pt>
                <c:pt idx="1333">
                  <c:v>0.26463936560951101</c:v>
                </c:pt>
                <c:pt idx="1334">
                  <c:v>0.26469494731198401</c:v>
                </c:pt>
                <c:pt idx="1335">
                  <c:v>0.26476140900526202</c:v>
                </c:pt>
                <c:pt idx="1336">
                  <c:v>0.264829940948695</c:v>
                </c:pt>
                <c:pt idx="1337">
                  <c:v>0.26488522060957898</c:v>
                </c:pt>
                <c:pt idx="1338">
                  <c:v>0.264917252280509</c:v>
                </c:pt>
                <c:pt idx="1339">
                  <c:v>0.26495787480028299</c:v>
                </c:pt>
                <c:pt idx="1340">
                  <c:v>0.26498371618423899</c:v>
                </c:pt>
                <c:pt idx="1341">
                  <c:v>0.265017246865628</c:v>
                </c:pt>
                <c:pt idx="1342">
                  <c:v>0.26506308777389798</c:v>
                </c:pt>
                <c:pt idx="1343">
                  <c:v>0.26509908823481998</c:v>
                </c:pt>
                <c:pt idx="1344">
                  <c:v>0.26514036084186099</c:v>
                </c:pt>
                <c:pt idx="1345">
                  <c:v>0.26517094844171202</c:v>
                </c:pt>
                <c:pt idx="1346">
                  <c:v>0.265199548052867</c:v>
                </c:pt>
                <c:pt idx="1347">
                  <c:v>0.26521779995188399</c:v>
                </c:pt>
                <c:pt idx="1348">
                  <c:v>0.26525475334322801</c:v>
                </c:pt>
                <c:pt idx="1349">
                  <c:v>0.26528324356097999</c:v>
                </c:pt>
                <c:pt idx="1350">
                  <c:v>0.26532101283191301</c:v>
                </c:pt>
                <c:pt idx="1351">
                  <c:v>0.26534489506609699</c:v>
                </c:pt>
                <c:pt idx="1352">
                  <c:v>0.265358929872059</c:v>
                </c:pt>
                <c:pt idx="1353">
                  <c:v>0.26536927313619202</c:v>
                </c:pt>
                <c:pt idx="1354">
                  <c:v>0.26537650196970403</c:v>
                </c:pt>
                <c:pt idx="1355">
                  <c:v>0.265393814624244</c:v>
                </c:pt>
                <c:pt idx="1356">
                  <c:v>0.265404021271963</c:v>
                </c:pt>
                <c:pt idx="1357">
                  <c:v>0.26542353786599998</c:v>
                </c:pt>
                <c:pt idx="1358">
                  <c:v>0.26542798401956802</c:v>
                </c:pt>
                <c:pt idx="1359">
                  <c:v>0.26543756288214998</c:v>
                </c:pt>
                <c:pt idx="1360">
                  <c:v>0.26544937241898803</c:v>
                </c:pt>
                <c:pt idx="1361">
                  <c:v>0.26544788714263001</c:v>
                </c:pt>
                <c:pt idx="1362">
                  <c:v>0.26544544018752497</c:v>
                </c:pt>
                <c:pt idx="1363">
                  <c:v>0.26543862581960798</c:v>
                </c:pt>
                <c:pt idx="1364">
                  <c:v>0.26542917670135902</c:v>
                </c:pt>
                <c:pt idx="1365">
                  <c:v>0.265418573355717</c:v>
                </c:pt>
                <c:pt idx="1366">
                  <c:v>0.26541321900922699</c:v>
                </c:pt>
                <c:pt idx="1367">
                  <c:v>0.26539925678013399</c:v>
                </c:pt>
                <c:pt idx="1368">
                  <c:v>0.26538569018859598</c:v>
                </c:pt>
                <c:pt idx="1369">
                  <c:v>0.26535246782845501</c:v>
                </c:pt>
                <c:pt idx="1370">
                  <c:v>0.26532306969663499</c:v>
                </c:pt>
                <c:pt idx="1371">
                  <c:v>0.26529439002164701</c:v>
                </c:pt>
                <c:pt idx="1372">
                  <c:v>0.26526542652696</c:v>
                </c:pt>
                <c:pt idx="1373">
                  <c:v>0.26524744063421501</c:v>
                </c:pt>
                <c:pt idx="1374">
                  <c:v>0.26522227554824901</c:v>
                </c:pt>
                <c:pt idx="1375">
                  <c:v>0.26520214049415702</c:v>
                </c:pt>
                <c:pt idx="1376">
                  <c:v>0.26518063055414098</c:v>
                </c:pt>
                <c:pt idx="1377">
                  <c:v>0.26514376810264401</c:v>
                </c:pt>
                <c:pt idx="1378">
                  <c:v>0.26512402916148903</c:v>
                </c:pt>
                <c:pt idx="1379">
                  <c:v>0.26508241671515098</c:v>
                </c:pt>
                <c:pt idx="1380">
                  <c:v>0.26504410883059898</c:v>
                </c:pt>
                <c:pt idx="1381">
                  <c:v>0.26502413221066701</c:v>
                </c:pt>
                <c:pt idx="1382">
                  <c:v>0.265009912164127</c:v>
                </c:pt>
                <c:pt idx="1383">
                  <c:v>0.26497622216544903</c:v>
                </c:pt>
                <c:pt idx="1384">
                  <c:v>0.264963243970539</c:v>
                </c:pt>
                <c:pt idx="1385">
                  <c:v>0.26493906332741601</c:v>
                </c:pt>
                <c:pt idx="1386">
                  <c:v>0.264912928606856</c:v>
                </c:pt>
                <c:pt idx="1387">
                  <c:v>0.26490722230355301</c:v>
                </c:pt>
                <c:pt idx="1388">
                  <c:v>0.26487544417847703</c:v>
                </c:pt>
                <c:pt idx="1389">
                  <c:v>0.26486146759573398</c:v>
                </c:pt>
                <c:pt idx="1390">
                  <c:v>0.26482934501691402</c:v>
                </c:pt>
                <c:pt idx="1391">
                  <c:v>0.26478736820002302</c:v>
                </c:pt>
                <c:pt idx="1392">
                  <c:v>0.26472551089704</c:v>
                </c:pt>
                <c:pt idx="1393">
                  <c:v>0.264665398320995</c:v>
                </c:pt>
                <c:pt idx="1394">
                  <c:v>0.26458317816444699</c:v>
                </c:pt>
                <c:pt idx="1395">
                  <c:v>0.26450618123129099</c:v>
                </c:pt>
                <c:pt idx="1396">
                  <c:v>0.26442780853547398</c:v>
                </c:pt>
                <c:pt idx="1397">
                  <c:v>0.26435230818077399</c:v>
                </c:pt>
                <c:pt idx="1398">
                  <c:v>0.264278169108151</c:v>
                </c:pt>
                <c:pt idx="1399">
                  <c:v>0.26420125876435302</c:v>
                </c:pt>
                <c:pt idx="1400">
                  <c:v>0.26411284192460399</c:v>
                </c:pt>
                <c:pt idx="1401">
                  <c:v>0.26401971021009701</c:v>
                </c:pt>
                <c:pt idx="1402">
                  <c:v>0.26391229773284097</c:v>
                </c:pt>
                <c:pt idx="1403">
                  <c:v>0.26381604207932902</c:v>
                </c:pt>
                <c:pt idx="1404">
                  <c:v>0.263750180896338</c:v>
                </c:pt>
                <c:pt idx="1405">
                  <c:v>0.26367740272248902</c:v>
                </c:pt>
                <c:pt idx="1406">
                  <c:v>0.26360488354344402</c:v>
                </c:pt>
                <c:pt idx="1407">
                  <c:v>0.26352531862161599</c:v>
                </c:pt>
                <c:pt idx="1408">
                  <c:v>0.26342658971006999</c:v>
                </c:pt>
                <c:pt idx="1409">
                  <c:v>0.26335209664954201</c:v>
                </c:pt>
                <c:pt idx="1410">
                  <c:v>0.26325690092326598</c:v>
                </c:pt>
                <c:pt idx="1411">
                  <c:v>0.263172948143307</c:v>
                </c:pt>
                <c:pt idx="1412">
                  <c:v>0.263103231847376</c:v>
                </c:pt>
                <c:pt idx="1413">
                  <c:v>0.26301452416061399</c:v>
                </c:pt>
                <c:pt idx="1414">
                  <c:v>0.26293450238253702</c:v>
                </c:pt>
                <c:pt idx="1415">
                  <c:v>0.26287143125971402</c:v>
                </c:pt>
                <c:pt idx="1416">
                  <c:v>0.26278369449474098</c:v>
                </c:pt>
                <c:pt idx="1417">
                  <c:v>0.262715458218715</c:v>
                </c:pt>
                <c:pt idx="1418">
                  <c:v>0.262651491655844</c:v>
                </c:pt>
                <c:pt idx="1419">
                  <c:v>0.26258695589855802</c:v>
                </c:pt>
                <c:pt idx="1420">
                  <c:v>0.26251104177553802</c:v>
                </c:pt>
                <c:pt idx="1421">
                  <c:v>0.262445338945625</c:v>
                </c:pt>
                <c:pt idx="1422">
                  <c:v>0.26238248527171898</c:v>
                </c:pt>
                <c:pt idx="1423">
                  <c:v>0.262317447039771</c:v>
                </c:pt>
                <c:pt idx="1424">
                  <c:v>0.26226734468005802</c:v>
                </c:pt>
                <c:pt idx="1425">
                  <c:v>0.26221678737659498</c:v>
                </c:pt>
                <c:pt idx="1426">
                  <c:v>0.26214715267767302</c:v>
                </c:pt>
                <c:pt idx="1427">
                  <c:v>0.26208964276971602</c:v>
                </c:pt>
                <c:pt idx="1428">
                  <c:v>0.26202128462816798</c:v>
                </c:pt>
                <c:pt idx="1429">
                  <c:v>0.261991917422147</c:v>
                </c:pt>
                <c:pt idx="1430">
                  <c:v>0.26198063067055999</c:v>
                </c:pt>
                <c:pt idx="1431">
                  <c:v>0.26193965146926101</c:v>
                </c:pt>
                <c:pt idx="1432">
                  <c:v>0.261923215051519</c:v>
                </c:pt>
                <c:pt idx="1433">
                  <c:v>0.261906079947201</c:v>
                </c:pt>
                <c:pt idx="1434">
                  <c:v>0.26184822001642499</c:v>
                </c:pt>
                <c:pt idx="1435">
                  <c:v>0.26185514096541301</c:v>
                </c:pt>
                <c:pt idx="1436">
                  <c:v>0.26184629577482599</c:v>
                </c:pt>
                <c:pt idx="1437">
                  <c:v>0.26181149337312398</c:v>
                </c:pt>
                <c:pt idx="1438">
                  <c:v>0.261808217555901</c:v>
                </c:pt>
                <c:pt idx="1439">
                  <c:v>0.26180694053439801</c:v>
                </c:pt>
                <c:pt idx="1440">
                  <c:v>0.26180125708404201</c:v>
                </c:pt>
                <c:pt idx="1441">
                  <c:v>0.26181765428915199</c:v>
                </c:pt>
                <c:pt idx="1442">
                  <c:v>0.26179984954651803</c:v>
                </c:pt>
                <c:pt idx="1443">
                  <c:v>0.26177276145152001</c:v>
                </c:pt>
                <c:pt idx="1444">
                  <c:v>0.261748330054898</c:v>
                </c:pt>
                <c:pt idx="1445">
                  <c:v>0.261746578252607</c:v>
                </c:pt>
                <c:pt idx="1446">
                  <c:v>0.261755999367009</c:v>
                </c:pt>
                <c:pt idx="1447">
                  <c:v>0.26173701705827801</c:v>
                </c:pt>
                <c:pt idx="1448">
                  <c:v>0.26173154100104001</c:v>
                </c:pt>
                <c:pt idx="1449">
                  <c:v>0.26166459986787899</c:v>
                </c:pt>
                <c:pt idx="1450">
                  <c:v>0.26155189325549999</c:v>
                </c:pt>
                <c:pt idx="1451">
                  <c:v>0.26321960060870198</c:v>
                </c:pt>
                <c:pt idx="1452">
                  <c:v>0.26355266915034797</c:v>
                </c:pt>
                <c:pt idx="1453">
                  <c:v>0.26388975061238901</c:v>
                </c:pt>
                <c:pt idx="1454">
                  <c:v>0.264230447387451</c:v>
                </c:pt>
                <c:pt idx="1455">
                  <c:v>0.26443099904876299</c:v>
                </c:pt>
                <c:pt idx="1456">
                  <c:v>0.26481551838642098</c:v>
                </c:pt>
                <c:pt idx="1457">
                  <c:v>0.26526135550975599</c:v>
                </c:pt>
                <c:pt idx="1458">
                  <c:v>0.26577370373834103</c:v>
                </c:pt>
                <c:pt idx="1459">
                  <c:v>0.26641617672893397</c:v>
                </c:pt>
                <c:pt idx="1600">
                  <c:v>0.16943820966074499</c:v>
                </c:pt>
                <c:pt idx="1601">
                  <c:v>0.16959767543458601</c:v>
                </c:pt>
                <c:pt idx="1602">
                  <c:v>0.169780195268287</c:v>
                </c:pt>
                <c:pt idx="1603">
                  <c:v>0.170130384491711</c:v>
                </c:pt>
                <c:pt idx="1604">
                  <c:v>0.17058003775668801</c:v>
                </c:pt>
                <c:pt idx="1605">
                  <c:v>0.17115548971215</c:v>
                </c:pt>
                <c:pt idx="1606">
                  <c:v>0.171754696201465</c:v>
                </c:pt>
                <c:pt idx="1607">
                  <c:v>0.17228368697920601</c:v>
                </c:pt>
                <c:pt idx="1608">
                  <c:v>0.17267560814685901</c:v>
                </c:pt>
                <c:pt idx="1609">
                  <c:v>0.17314536062920499</c:v>
                </c:pt>
                <c:pt idx="1610">
                  <c:v>0.173501397278848</c:v>
                </c:pt>
                <c:pt idx="1611">
                  <c:v>0.17392544464639201</c:v>
                </c:pt>
                <c:pt idx="1612">
                  <c:v>0.174339039409696</c:v>
                </c:pt>
                <c:pt idx="1613">
                  <c:v>0.17468996263061801</c:v>
                </c:pt>
                <c:pt idx="1614">
                  <c:v>0.17501238311665601</c:v>
                </c:pt>
                <c:pt idx="1615">
                  <c:v>0.175387057240145</c:v>
                </c:pt>
                <c:pt idx="1616">
                  <c:v>0.175736510470693</c:v>
                </c:pt>
                <c:pt idx="1617">
                  <c:v>0.17611024346915299</c:v>
                </c:pt>
                <c:pt idx="1618">
                  <c:v>0.17653834160151999</c:v>
                </c:pt>
                <c:pt idx="1619">
                  <c:v>0.17697616851974299</c:v>
                </c:pt>
                <c:pt idx="1620">
                  <c:v>0.17746975308325</c:v>
                </c:pt>
                <c:pt idx="1621">
                  <c:v>0.17798631972003601</c:v>
                </c:pt>
                <c:pt idx="1622">
                  <c:v>0.178526086651799</c:v>
                </c:pt>
                <c:pt idx="1623">
                  <c:v>0.179104774236266</c:v>
                </c:pt>
                <c:pt idx="1624">
                  <c:v>0.17967178846074899</c:v>
                </c:pt>
                <c:pt idx="1625">
                  <c:v>0.180234088992757</c:v>
                </c:pt>
                <c:pt idx="1626">
                  <c:v>0.18082297454143301</c:v>
                </c:pt>
                <c:pt idx="1627">
                  <c:v>0.181436982287522</c:v>
                </c:pt>
                <c:pt idx="1628">
                  <c:v>0.18202227404990401</c:v>
                </c:pt>
                <c:pt idx="1629">
                  <c:v>0.18266012175127999</c:v>
                </c:pt>
                <c:pt idx="1630">
                  <c:v>0.18331766609577599</c:v>
                </c:pt>
                <c:pt idx="1631">
                  <c:v>0.18395844743556899</c:v>
                </c:pt>
                <c:pt idx="1632">
                  <c:v>0.18463456118058599</c:v>
                </c:pt>
                <c:pt idx="1633">
                  <c:v>0.185287614210214</c:v>
                </c:pt>
                <c:pt idx="1634">
                  <c:v>0.18595695534227</c:v>
                </c:pt>
                <c:pt idx="1635">
                  <c:v>0.18660624746559201</c:v>
                </c:pt>
                <c:pt idx="1636">
                  <c:v>0.18728948083498501</c:v>
                </c:pt>
                <c:pt idx="1637">
                  <c:v>0.18794523822895101</c:v>
                </c:pt>
                <c:pt idx="1638">
                  <c:v>0.18862516796613699</c:v>
                </c:pt>
                <c:pt idx="1639">
                  <c:v>0.18929306140876501</c:v>
                </c:pt>
                <c:pt idx="1640">
                  <c:v>0.18992965476484999</c:v>
                </c:pt>
                <c:pt idx="1641">
                  <c:v>0.19055415921983701</c:v>
                </c:pt>
                <c:pt idx="1642">
                  <c:v>0.19115755120783301</c:v>
                </c:pt>
                <c:pt idx="1643">
                  <c:v>0.19171709474627899</c:v>
                </c:pt>
                <c:pt idx="1644">
                  <c:v>0.19227607632159599</c:v>
                </c:pt>
                <c:pt idx="1645">
                  <c:v>0.192865123592452</c:v>
                </c:pt>
                <c:pt idx="1646">
                  <c:v>0.19342869687889599</c:v>
                </c:pt>
                <c:pt idx="1647">
                  <c:v>0.19398469009871699</c:v>
                </c:pt>
                <c:pt idx="1648">
                  <c:v>0.19458068864030101</c:v>
                </c:pt>
                <c:pt idx="1649">
                  <c:v>0.19520074979052399</c:v>
                </c:pt>
                <c:pt idx="1650">
                  <c:v>0.19593318115958</c:v>
                </c:pt>
                <c:pt idx="1651">
                  <c:v>0.19670737168146801</c:v>
                </c:pt>
                <c:pt idx="1652">
                  <c:v>0.19767737570284799</c:v>
                </c:pt>
                <c:pt idx="1653">
                  <c:v>0.19878635375346199</c:v>
                </c:pt>
                <c:pt idx="1654">
                  <c:v>0.20004848373110801</c:v>
                </c:pt>
                <c:pt idx="1655">
                  <c:v>0.20140528739833199</c:v>
                </c:pt>
                <c:pt idx="1656">
                  <c:v>0.20281148054849499</c:v>
                </c:pt>
                <c:pt idx="1657">
                  <c:v>0.20412983047387701</c:v>
                </c:pt>
                <c:pt idx="1658">
                  <c:v>0.205119604112799</c:v>
                </c:pt>
                <c:pt idx="1659">
                  <c:v>0.20615120278535301</c:v>
                </c:pt>
                <c:pt idx="1660">
                  <c:v>0.20683701534608101</c:v>
                </c:pt>
                <c:pt idx="1661">
                  <c:v>0.20766245336479999</c:v>
                </c:pt>
                <c:pt idx="1662">
                  <c:v>0.208286219508515</c:v>
                </c:pt>
                <c:pt idx="1663">
                  <c:v>0.20905288321590301</c:v>
                </c:pt>
                <c:pt idx="1664">
                  <c:v>0.20974722738769599</c:v>
                </c:pt>
                <c:pt idx="1665">
                  <c:v>0.21053196524069701</c:v>
                </c:pt>
                <c:pt idx="1666">
                  <c:v>0.21128217031150501</c:v>
                </c:pt>
                <c:pt idx="1667">
                  <c:v>0.21205361229698699</c:v>
                </c:pt>
                <c:pt idx="1668">
                  <c:v>0.212774255706462</c:v>
                </c:pt>
                <c:pt idx="1669">
                  <c:v>0.21344048339832</c:v>
                </c:pt>
                <c:pt idx="1670">
                  <c:v>0.21409689310878499</c:v>
                </c:pt>
                <c:pt idx="1671">
                  <c:v>0.21470460749253301</c:v>
                </c:pt>
                <c:pt idx="1672">
                  <c:v>0.215265726529588</c:v>
                </c:pt>
                <c:pt idx="1673">
                  <c:v>0.21579697325703201</c:v>
                </c:pt>
                <c:pt idx="1674">
                  <c:v>0.21630908153831399</c:v>
                </c:pt>
                <c:pt idx="1675">
                  <c:v>0.21677377694915301</c:v>
                </c:pt>
                <c:pt idx="1676">
                  <c:v>0.217266864799985</c:v>
                </c:pt>
                <c:pt idx="1677">
                  <c:v>0.21778048644091499</c:v>
                </c:pt>
                <c:pt idx="1678">
                  <c:v>0.21827714678584001</c:v>
                </c:pt>
                <c:pt idx="1679">
                  <c:v>0.21881418215599799</c:v>
                </c:pt>
                <c:pt idx="1680">
                  <c:v>0.219305079050581</c:v>
                </c:pt>
                <c:pt idx="1681">
                  <c:v>0.219792405020454</c:v>
                </c:pt>
                <c:pt idx="1682">
                  <c:v>0.220293260159662</c:v>
                </c:pt>
                <c:pt idx="1683">
                  <c:v>0.22075485872978301</c:v>
                </c:pt>
                <c:pt idx="1684">
                  <c:v>0.22123936507136499</c:v>
                </c:pt>
                <c:pt idx="1685">
                  <c:v>0.221711376736032</c:v>
                </c:pt>
                <c:pt idx="1686">
                  <c:v>0.222186623872104</c:v>
                </c:pt>
                <c:pt idx="1687">
                  <c:v>0.222646995180762</c:v>
                </c:pt>
                <c:pt idx="1688">
                  <c:v>0.223123455840471</c:v>
                </c:pt>
                <c:pt idx="1689">
                  <c:v>0.22359296956333399</c:v>
                </c:pt>
                <c:pt idx="1690">
                  <c:v>0.224077336212925</c:v>
                </c:pt>
                <c:pt idx="1691">
                  <c:v>0.22454576838640999</c:v>
                </c:pt>
                <c:pt idx="1692">
                  <c:v>0.22503414841942199</c:v>
                </c:pt>
                <c:pt idx="1693">
                  <c:v>0.22547579157191999</c:v>
                </c:pt>
                <c:pt idx="1694">
                  <c:v>0.22591550764856899</c:v>
                </c:pt>
                <c:pt idx="1695">
                  <c:v>0.22634743968233101</c:v>
                </c:pt>
                <c:pt idx="1696">
                  <c:v>0.226783957757178</c:v>
                </c:pt>
                <c:pt idx="1697">
                  <c:v>0.22720287934269201</c:v>
                </c:pt>
                <c:pt idx="1698">
                  <c:v>0.22762628886355099</c:v>
                </c:pt>
                <c:pt idx="1699">
                  <c:v>0.22805194810021301</c:v>
                </c:pt>
                <c:pt idx="1700">
                  <c:v>0.22848892593495801</c:v>
                </c:pt>
                <c:pt idx="1701">
                  <c:v>0.22891910997571699</c:v>
                </c:pt>
                <c:pt idx="1702">
                  <c:v>0.22939737345201799</c:v>
                </c:pt>
                <c:pt idx="1703">
                  <c:v>0.229893969158525</c:v>
                </c:pt>
                <c:pt idx="1704">
                  <c:v>0.230402966722345</c:v>
                </c:pt>
                <c:pt idx="1705">
                  <c:v>0.23093164924652099</c:v>
                </c:pt>
                <c:pt idx="1706">
                  <c:v>0.231443354443373</c:v>
                </c:pt>
                <c:pt idx="1707">
                  <c:v>0.231948717481502</c:v>
                </c:pt>
                <c:pt idx="1708">
                  <c:v>0.23242265717582</c:v>
                </c:pt>
                <c:pt idx="1709">
                  <c:v>0.232828139888656</c:v>
                </c:pt>
                <c:pt idx="1710">
                  <c:v>0.23325026852116301</c:v>
                </c:pt>
                <c:pt idx="1711">
                  <c:v>0.23366558976381599</c:v>
                </c:pt>
                <c:pt idx="1712">
                  <c:v>0.234048420856727</c:v>
                </c:pt>
                <c:pt idx="1713">
                  <c:v>0.234455031677373</c:v>
                </c:pt>
                <c:pt idx="1714">
                  <c:v>0.234875440825353</c:v>
                </c:pt>
                <c:pt idx="1715">
                  <c:v>0.235282957078746</c:v>
                </c:pt>
                <c:pt idx="1716">
                  <c:v>0.23565726045910401</c:v>
                </c:pt>
                <c:pt idx="1717">
                  <c:v>0.23606705236387601</c:v>
                </c:pt>
                <c:pt idx="1718">
                  <c:v>0.23648250031669199</c:v>
                </c:pt>
                <c:pt idx="1719">
                  <c:v>0.23688332567050599</c:v>
                </c:pt>
                <c:pt idx="1720">
                  <c:v>0.23729056841000601</c:v>
                </c:pt>
                <c:pt idx="1721">
                  <c:v>0.23768836159134199</c:v>
                </c:pt>
                <c:pt idx="1722">
                  <c:v>0.23805218525872601</c:v>
                </c:pt>
                <c:pt idx="1723">
                  <c:v>0.23841801078299399</c:v>
                </c:pt>
                <c:pt idx="1724">
                  <c:v>0.23877013173234399</c:v>
                </c:pt>
                <c:pt idx="1725">
                  <c:v>0.23911098137171599</c:v>
                </c:pt>
                <c:pt idx="1726">
                  <c:v>0.23945366033087601</c:v>
                </c:pt>
                <c:pt idx="1727">
                  <c:v>0.23977181670863501</c:v>
                </c:pt>
                <c:pt idx="1728">
                  <c:v>0.24006500676370199</c:v>
                </c:pt>
                <c:pt idx="1729">
                  <c:v>0.24037092600594601</c:v>
                </c:pt>
                <c:pt idx="1730">
                  <c:v>0.24066660056227401</c:v>
                </c:pt>
                <c:pt idx="1731">
                  <c:v>0.24093398040093</c:v>
                </c:pt>
                <c:pt idx="1732">
                  <c:v>0.24121269154545799</c:v>
                </c:pt>
                <c:pt idx="1733">
                  <c:v>0.24149863329327501</c:v>
                </c:pt>
                <c:pt idx="1734">
                  <c:v>0.24177738360207901</c:v>
                </c:pt>
                <c:pt idx="1735">
                  <c:v>0.24205182855355201</c:v>
                </c:pt>
                <c:pt idx="1736">
                  <c:v>0.24233773241027101</c:v>
                </c:pt>
                <c:pt idx="1737">
                  <c:v>0.24264988035546201</c:v>
                </c:pt>
                <c:pt idx="1738">
                  <c:v>0.242934556380171</c:v>
                </c:pt>
                <c:pt idx="1739">
                  <c:v>0.243233464850627</c:v>
                </c:pt>
                <c:pt idx="1740">
                  <c:v>0.243512720332935</c:v>
                </c:pt>
                <c:pt idx="1741">
                  <c:v>0.24378241411934701</c:v>
                </c:pt>
                <c:pt idx="1742">
                  <c:v>0.24404758060875401</c:v>
                </c:pt>
                <c:pt idx="1743">
                  <c:v>0.24430467591689001</c:v>
                </c:pt>
                <c:pt idx="1744">
                  <c:v>0.244568435717121</c:v>
                </c:pt>
                <c:pt idx="1745">
                  <c:v>0.244822446544327</c:v>
                </c:pt>
                <c:pt idx="1746">
                  <c:v>0.24506665990587001</c:v>
                </c:pt>
                <c:pt idx="1747">
                  <c:v>0.24532049041377901</c:v>
                </c:pt>
                <c:pt idx="1748">
                  <c:v>0.24560135565228</c:v>
                </c:pt>
                <c:pt idx="1749">
                  <c:v>0.24586980826801899</c:v>
                </c:pt>
                <c:pt idx="1750">
                  <c:v>0.24613046335468999</c:v>
                </c:pt>
                <c:pt idx="1751">
                  <c:v>0.24639403166657201</c:v>
                </c:pt>
                <c:pt idx="1752">
                  <c:v>0.24665301959612099</c:v>
                </c:pt>
                <c:pt idx="1753">
                  <c:v>0.24691293079618701</c:v>
                </c:pt>
                <c:pt idx="1754">
                  <c:v>0.24718108856693499</c:v>
                </c:pt>
                <c:pt idx="1755">
                  <c:v>0.24744675635477201</c:v>
                </c:pt>
                <c:pt idx="1756">
                  <c:v>0.24769251985058</c:v>
                </c:pt>
                <c:pt idx="1757">
                  <c:v>0.24794929644900399</c:v>
                </c:pt>
                <c:pt idx="1758">
                  <c:v>0.248203808504183</c:v>
                </c:pt>
                <c:pt idx="1759">
                  <c:v>0.24845888846630601</c:v>
                </c:pt>
                <c:pt idx="1760">
                  <c:v>0.24870635905826199</c:v>
                </c:pt>
                <c:pt idx="1761">
                  <c:v>0.248964860700434</c:v>
                </c:pt>
                <c:pt idx="1762">
                  <c:v>0.249223533335382</c:v>
                </c:pt>
                <c:pt idx="1763">
                  <c:v>0.249482958443009</c:v>
                </c:pt>
                <c:pt idx="1764">
                  <c:v>0.24974655746598701</c:v>
                </c:pt>
                <c:pt idx="1765">
                  <c:v>0.25002152537637201</c:v>
                </c:pt>
                <c:pt idx="1766">
                  <c:v>0.250300559643373</c:v>
                </c:pt>
                <c:pt idx="1767">
                  <c:v>0.25058459094293201</c:v>
                </c:pt>
                <c:pt idx="1768">
                  <c:v>0.25088010920363901</c:v>
                </c:pt>
                <c:pt idx="1769">
                  <c:v>0.25119940754609699</c:v>
                </c:pt>
                <c:pt idx="1770">
                  <c:v>0.25147918245691903</c:v>
                </c:pt>
                <c:pt idx="1771">
                  <c:v>0.25175894120200698</c:v>
                </c:pt>
                <c:pt idx="1772">
                  <c:v>0.25202441206259502</c:v>
                </c:pt>
                <c:pt idx="1773">
                  <c:v>0.25227189776688802</c:v>
                </c:pt>
                <c:pt idx="1774">
                  <c:v>0.25251402421234898</c:v>
                </c:pt>
                <c:pt idx="1775">
                  <c:v>0.25275688486722597</c:v>
                </c:pt>
                <c:pt idx="1776">
                  <c:v>0.25297265389347801</c:v>
                </c:pt>
                <c:pt idx="1777">
                  <c:v>0.25317293761574799</c:v>
                </c:pt>
                <c:pt idx="1778">
                  <c:v>0.25335227550563499</c:v>
                </c:pt>
                <c:pt idx="1779">
                  <c:v>0.25349719103305002</c:v>
                </c:pt>
                <c:pt idx="1780">
                  <c:v>0.25361685778165299</c:v>
                </c:pt>
                <c:pt idx="1781">
                  <c:v>0.253727540870889</c:v>
                </c:pt>
                <c:pt idx="1782">
                  <c:v>0.25382950998385001</c:v>
                </c:pt>
                <c:pt idx="1783">
                  <c:v>0.25388121443193001</c:v>
                </c:pt>
                <c:pt idx="1784">
                  <c:v>0.25391543493360802</c:v>
                </c:pt>
                <c:pt idx="1785">
                  <c:v>0.25392362331083701</c:v>
                </c:pt>
                <c:pt idx="1786">
                  <c:v>0.25391545890344602</c:v>
                </c:pt>
                <c:pt idx="1787">
                  <c:v>0.253870235804531</c:v>
                </c:pt>
                <c:pt idx="1788">
                  <c:v>0.25379607974159402</c:v>
                </c:pt>
                <c:pt idx="1789">
                  <c:v>0.25368700182514498</c:v>
                </c:pt>
                <c:pt idx="1790">
                  <c:v>0.253538237609438</c:v>
                </c:pt>
                <c:pt idx="1791">
                  <c:v>0.25336457641432703</c:v>
                </c:pt>
                <c:pt idx="1792">
                  <c:v>0.25316574815917597</c:v>
                </c:pt>
                <c:pt idx="1793">
                  <c:v>0.25293879730857</c:v>
                </c:pt>
                <c:pt idx="1794">
                  <c:v>0.25265661921612498</c:v>
                </c:pt>
                <c:pt idx="1795">
                  <c:v>0.252354879088798</c:v>
                </c:pt>
                <c:pt idx="1796">
                  <c:v>0.25205197314856098</c:v>
                </c:pt>
                <c:pt idx="1797">
                  <c:v>0.25167938253019001</c:v>
                </c:pt>
                <c:pt idx="1798">
                  <c:v>0.25127073081759699</c:v>
                </c:pt>
                <c:pt idx="1799">
                  <c:v>0.25081359318758401</c:v>
                </c:pt>
                <c:pt idx="1800">
                  <c:v>0.25031898908255501</c:v>
                </c:pt>
                <c:pt idx="1801">
                  <c:v>0.24975677718131001</c:v>
                </c:pt>
                <c:pt idx="1802">
                  <c:v>0.24919717932489799</c:v>
                </c:pt>
                <c:pt idx="1803">
                  <c:v>0.24861727785579199</c:v>
                </c:pt>
                <c:pt idx="1804">
                  <c:v>0.24803972418996501</c:v>
                </c:pt>
                <c:pt idx="1805">
                  <c:v>0.24745249884869799</c:v>
                </c:pt>
                <c:pt idx="1806">
                  <c:v>0.24685445802404599</c:v>
                </c:pt>
                <c:pt idx="1807">
                  <c:v>0.24624546139261</c:v>
                </c:pt>
                <c:pt idx="1808">
                  <c:v>0.24564938138292999</c:v>
                </c:pt>
                <c:pt idx="1809">
                  <c:v>0.24504672480951201</c:v>
                </c:pt>
                <c:pt idx="1810">
                  <c:v>0.24445757975997601</c:v>
                </c:pt>
                <c:pt idx="1811">
                  <c:v>0.24387864501579101</c:v>
                </c:pt>
                <c:pt idx="1812">
                  <c:v>0.243302831000937</c:v>
                </c:pt>
                <c:pt idx="1813">
                  <c:v>0.24271084572364901</c:v>
                </c:pt>
                <c:pt idx="1814">
                  <c:v>0.242135479845378</c:v>
                </c:pt>
                <c:pt idx="1815">
                  <c:v>0.241575503111464</c:v>
                </c:pt>
                <c:pt idx="1816">
                  <c:v>0.24102121385743699</c:v>
                </c:pt>
                <c:pt idx="1817">
                  <c:v>0.240485704732955</c:v>
                </c:pt>
                <c:pt idx="1818">
                  <c:v>0.23993506167426101</c:v>
                </c:pt>
                <c:pt idx="1819">
                  <c:v>0.239385542197525</c:v>
                </c:pt>
                <c:pt idx="1820">
                  <c:v>0.23883838702511001</c:v>
                </c:pt>
                <c:pt idx="1821">
                  <c:v>0.238293383013814</c:v>
                </c:pt>
                <c:pt idx="1822">
                  <c:v>0.23776050736162299</c:v>
                </c:pt>
                <c:pt idx="1823">
                  <c:v>0.237217406101736</c:v>
                </c:pt>
                <c:pt idx="1824">
                  <c:v>0.23668932429313999</c:v>
                </c:pt>
                <c:pt idx="1825">
                  <c:v>0.23613490637169801</c:v>
                </c:pt>
                <c:pt idx="1826">
                  <c:v>0.235563567412022</c:v>
                </c:pt>
                <c:pt idx="1827">
                  <c:v>0.235003847471733</c:v>
                </c:pt>
                <c:pt idx="1828">
                  <c:v>0.234442288269604</c:v>
                </c:pt>
                <c:pt idx="1829">
                  <c:v>0.23385055232541799</c:v>
                </c:pt>
                <c:pt idx="1830">
                  <c:v>0.23325655408789001</c:v>
                </c:pt>
                <c:pt idx="1831">
                  <c:v>0.232615436698214</c:v>
                </c:pt>
                <c:pt idx="1832">
                  <c:v>0.23195486720986799</c:v>
                </c:pt>
                <c:pt idx="1833">
                  <c:v>0.23127516630641201</c:v>
                </c:pt>
                <c:pt idx="1834">
                  <c:v>0.230560574482683</c:v>
                </c:pt>
                <c:pt idx="1835">
                  <c:v>0.22984236509199499</c:v>
                </c:pt>
                <c:pt idx="1836">
                  <c:v>0.229091950224243</c:v>
                </c:pt>
                <c:pt idx="1837">
                  <c:v>0.22834894530876201</c:v>
                </c:pt>
                <c:pt idx="1838">
                  <c:v>0.22759728314226099</c:v>
                </c:pt>
                <c:pt idx="1839">
                  <c:v>0.22683244964295701</c:v>
                </c:pt>
                <c:pt idx="1840">
                  <c:v>0.22604609203554499</c:v>
                </c:pt>
                <c:pt idx="1841">
                  <c:v>0.22525265258004101</c:v>
                </c:pt>
                <c:pt idx="1842">
                  <c:v>0.22444840958579901</c:v>
                </c:pt>
                <c:pt idx="1843">
                  <c:v>0.223609941954306</c:v>
                </c:pt>
                <c:pt idx="1844">
                  <c:v>0.22275411028543601</c:v>
                </c:pt>
                <c:pt idx="1845">
                  <c:v>0.22187376370054601</c:v>
                </c:pt>
                <c:pt idx="1846">
                  <c:v>0.220952047831488</c:v>
                </c:pt>
                <c:pt idx="1847">
                  <c:v>0.21999221141227601</c:v>
                </c:pt>
                <c:pt idx="1848">
                  <c:v>0.21898237730724601</c:v>
                </c:pt>
                <c:pt idx="1849">
                  <c:v>0.21793159651862201</c:v>
                </c:pt>
                <c:pt idx="1850">
                  <c:v>0.21683182325233999</c:v>
                </c:pt>
                <c:pt idx="1851">
                  <c:v>0.21563050748690901</c:v>
                </c:pt>
                <c:pt idx="1852">
                  <c:v>0.21451548258881201</c:v>
                </c:pt>
                <c:pt idx="1853">
                  <c:v>0.213365816731798</c:v>
                </c:pt>
                <c:pt idx="1854">
                  <c:v>0.21236860558947401</c:v>
                </c:pt>
                <c:pt idx="1855">
                  <c:v>0.21142380838882699</c:v>
                </c:pt>
                <c:pt idx="1856">
                  <c:v>0.21068526530913301</c:v>
                </c:pt>
                <c:pt idx="1857">
                  <c:v>0.21005298104784201</c:v>
                </c:pt>
                <c:pt idx="1858">
                  <c:v>0.20964176159664399</c:v>
                </c:pt>
                <c:pt idx="1859">
                  <c:v>0.209425689184084</c:v>
                </c:pt>
                <c:pt idx="1860">
                  <c:v>0.20939743940797401</c:v>
                </c:pt>
                <c:pt idx="1861">
                  <c:v>0.20960264187022401</c:v>
                </c:pt>
                <c:pt idx="1862">
                  <c:v>0.209921978096477</c:v>
                </c:pt>
                <c:pt idx="1863">
                  <c:v>0.21048272033882601</c:v>
                </c:pt>
                <c:pt idx="1864">
                  <c:v>0.21106449945493599</c:v>
                </c:pt>
                <c:pt idx="1865">
                  <c:v>0.21176324715459499</c:v>
                </c:pt>
                <c:pt idx="1866">
                  <c:v>0.21250067417473301</c:v>
                </c:pt>
                <c:pt idx="1867">
                  <c:v>0.21321134930642099</c:v>
                </c:pt>
                <c:pt idx="1868">
                  <c:v>0.21397152125562399</c:v>
                </c:pt>
                <c:pt idx="1869">
                  <c:v>0.21464321697036901</c:v>
                </c:pt>
                <c:pt idx="1870">
                  <c:v>0.21530483002817399</c:v>
                </c:pt>
                <c:pt idx="1871">
                  <c:v>0.21587119870169599</c:v>
                </c:pt>
                <c:pt idx="1872">
                  <c:v>0.21637019717772099</c:v>
                </c:pt>
                <c:pt idx="1873">
                  <c:v>0.21683034079547001</c:v>
                </c:pt>
                <c:pt idx="1874">
                  <c:v>0.21724931333702299</c:v>
                </c:pt>
                <c:pt idx="1875">
                  <c:v>0.21758797464530599</c:v>
                </c:pt>
                <c:pt idx="1876">
                  <c:v>0.21787134584540199</c:v>
                </c:pt>
                <c:pt idx="1877">
                  <c:v>0.21809194822956199</c:v>
                </c:pt>
                <c:pt idx="1878">
                  <c:v>0.21824345538084</c:v>
                </c:pt>
                <c:pt idx="1879">
                  <c:v>0.21835260114092001</c:v>
                </c:pt>
                <c:pt idx="1880">
                  <c:v>0.218385551729743</c:v>
                </c:pt>
                <c:pt idx="1881">
                  <c:v>0.21839640155377599</c:v>
                </c:pt>
                <c:pt idx="1882">
                  <c:v>0.218361581390323</c:v>
                </c:pt>
                <c:pt idx="1883">
                  <c:v>0.218318100166734</c:v>
                </c:pt>
                <c:pt idx="1884">
                  <c:v>0.218233887155759</c:v>
                </c:pt>
                <c:pt idx="1885">
                  <c:v>0.21816280964603799</c:v>
                </c:pt>
                <c:pt idx="1886">
                  <c:v>0.218069241533314</c:v>
                </c:pt>
                <c:pt idx="1887">
                  <c:v>0.21794818317150799</c:v>
                </c:pt>
                <c:pt idx="1888">
                  <c:v>0.21782259458081499</c:v>
                </c:pt>
                <c:pt idx="1889">
                  <c:v>0.217708051083354</c:v>
                </c:pt>
                <c:pt idx="1890">
                  <c:v>0.21756207964555399</c:v>
                </c:pt>
                <c:pt idx="1891">
                  <c:v>0.21744050657468</c:v>
                </c:pt>
                <c:pt idx="1892">
                  <c:v>0.217336072169411</c:v>
                </c:pt>
                <c:pt idx="1893">
                  <c:v>0.217256060042371</c:v>
                </c:pt>
                <c:pt idx="1894">
                  <c:v>0.21717242746747101</c:v>
                </c:pt>
                <c:pt idx="1895">
                  <c:v>0.217119255671507</c:v>
                </c:pt>
                <c:pt idx="1896">
                  <c:v>0.21707974304500499</c:v>
                </c:pt>
                <c:pt idx="1897">
                  <c:v>0.21705285465382099</c:v>
                </c:pt>
                <c:pt idx="1898">
                  <c:v>0.21707559739308899</c:v>
                </c:pt>
                <c:pt idx="1899">
                  <c:v>0.217148605809105</c:v>
                </c:pt>
                <c:pt idx="1900">
                  <c:v>0.217199350760761</c:v>
                </c:pt>
                <c:pt idx="1901">
                  <c:v>0.217258951299028</c:v>
                </c:pt>
                <c:pt idx="1902">
                  <c:v>0.217336290818824</c:v>
                </c:pt>
                <c:pt idx="1903">
                  <c:v>0.21739415258295899</c:v>
                </c:pt>
                <c:pt idx="1904">
                  <c:v>0.217502538488099</c:v>
                </c:pt>
                <c:pt idx="1905">
                  <c:v>0.21766007534085199</c:v>
                </c:pt>
                <c:pt idx="1906">
                  <c:v>0.21780960888730799</c:v>
                </c:pt>
                <c:pt idx="1907">
                  <c:v>0.217991826817033</c:v>
                </c:pt>
                <c:pt idx="1908">
                  <c:v>0.21815459833238199</c:v>
                </c:pt>
                <c:pt idx="1909">
                  <c:v>0.218322209324882</c:v>
                </c:pt>
                <c:pt idx="1910">
                  <c:v>0.21849064340969099</c:v>
                </c:pt>
                <c:pt idx="1911">
                  <c:v>0.218669778640251</c:v>
                </c:pt>
                <c:pt idx="1912">
                  <c:v>0.218848259034405</c:v>
                </c:pt>
                <c:pt idx="1913">
                  <c:v>0.219022952334854</c:v>
                </c:pt>
                <c:pt idx="1914">
                  <c:v>0.21917591237824399</c:v>
                </c:pt>
                <c:pt idx="1915">
                  <c:v>0.21931580604710499</c:v>
                </c:pt>
                <c:pt idx="1916">
                  <c:v>0.219426122039208</c:v>
                </c:pt>
                <c:pt idx="1917">
                  <c:v>0.219512433692162</c:v>
                </c:pt>
                <c:pt idx="1918">
                  <c:v>0.219598115713935</c:v>
                </c:pt>
                <c:pt idx="1919">
                  <c:v>0.21964500163260101</c:v>
                </c:pt>
                <c:pt idx="1920">
                  <c:v>0.219667697835363</c:v>
                </c:pt>
                <c:pt idx="1921">
                  <c:v>0.219680354596587</c:v>
                </c:pt>
                <c:pt idx="1922">
                  <c:v>0.21966729000728999</c:v>
                </c:pt>
                <c:pt idx="1923">
                  <c:v>0.21962130631384499</c:v>
                </c:pt>
                <c:pt idx="1924">
                  <c:v>0.219570478946431</c:v>
                </c:pt>
                <c:pt idx="1925">
                  <c:v>0.21947250119990799</c:v>
                </c:pt>
                <c:pt idx="1926">
                  <c:v>0.219317807554892</c:v>
                </c:pt>
                <c:pt idx="1927">
                  <c:v>0.21911118324429901</c:v>
                </c:pt>
                <c:pt idx="1928">
                  <c:v>0.218866853277908</c:v>
                </c:pt>
                <c:pt idx="1929">
                  <c:v>0.21861373232880901</c:v>
                </c:pt>
                <c:pt idx="1930">
                  <c:v>0.218348973354691</c:v>
                </c:pt>
                <c:pt idx="1931">
                  <c:v>0.21809070745808201</c:v>
                </c:pt>
                <c:pt idx="1932">
                  <c:v>0.21783467172743001</c:v>
                </c:pt>
                <c:pt idx="1933">
                  <c:v>0.21755265979036101</c:v>
                </c:pt>
                <c:pt idx="1934">
                  <c:v>0.217257623591181</c:v>
                </c:pt>
                <c:pt idx="1935">
                  <c:v>0.21695519019248399</c:v>
                </c:pt>
                <c:pt idx="1936">
                  <c:v>0.21661398216158401</c:v>
                </c:pt>
                <c:pt idx="1937">
                  <c:v>0.216300613462069</c:v>
                </c:pt>
                <c:pt idx="1938">
                  <c:v>0.215970015617166</c:v>
                </c:pt>
                <c:pt idx="1939">
                  <c:v>0.215690644838677</c:v>
                </c:pt>
                <c:pt idx="1940">
                  <c:v>0.21545642242641599</c:v>
                </c:pt>
                <c:pt idx="1941">
                  <c:v>0.215173743462967</c:v>
                </c:pt>
                <c:pt idx="1942">
                  <c:v>0.214884523491502</c:v>
                </c:pt>
                <c:pt idx="1943">
                  <c:v>0.214599105810685</c:v>
                </c:pt>
                <c:pt idx="1944">
                  <c:v>0.214257540401629</c:v>
                </c:pt>
                <c:pt idx="1945">
                  <c:v>0.21400325822401201</c:v>
                </c:pt>
                <c:pt idx="1946">
                  <c:v>0.21382749133964901</c:v>
                </c:pt>
                <c:pt idx="1947">
                  <c:v>0.21359393642882499</c:v>
                </c:pt>
                <c:pt idx="1948">
                  <c:v>0.213414021071654</c:v>
                </c:pt>
                <c:pt idx="1949">
                  <c:v>0.213167344561568</c:v>
                </c:pt>
                <c:pt idx="1950">
                  <c:v>0.212890292374213</c:v>
                </c:pt>
                <c:pt idx="1951">
                  <c:v>0.212667259887108</c:v>
                </c:pt>
                <c:pt idx="1952">
                  <c:v>0.21241201775297999</c:v>
                </c:pt>
                <c:pt idx="1953">
                  <c:v>0.212207514882047</c:v>
                </c:pt>
                <c:pt idx="1954">
                  <c:v>0.21204135391742601</c:v>
                </c:pt>
                <c:pt idx="1955">
                  <c:v>0.21188653365059301</c:v>
                </c:pt>
                <c:pt idx="1956">
                  <c:v>0.21180731926077201</c:v>
                </c:pt>
                <c:pt idx="1957">
                  <c:v>0.21168161756826401</c:v>
                </c:pt>
                <c:pt idx="1958">
                  <c:v>0.211536890973548</c:v>
                </c:pt>
                <c:pt idx="1959">
                  <c:v>0.211400393297072</c:v>
                </c:pt>
                <c:pt idx="1960">
                  <c:v>0.211267228940339</c:v>
                </c:pt>
                <c:pt idx="1961">
                  <c:v>0.211172345187053</c:v>
                </c:pt>
                <c:pt idx="1962">
                  <c:v>0.21112106485422699</c:v>
                </c:pt>
                <c:pt idx="1963">
                  <c:v>0.21102224877143999</c:v>
                </c:pt>
                <c:pt idx="1964">
                  <c:v>0.210909630432424</c:v>
                </c:pt>
                <c:pt idx="1965">
                  <c:v>0.210747751268167</c:v>
                </c:pt>
                <c:pt idx="1966">
                  <c:v>0.210614573604329</c:v>
                </c:pt>
                <c:pt idx="1967">
                  <c:v>0.210515006953468</c:v>
                </c:pt>
                <c:pt idx="1968">
                  <c:v>0.21043105488535099</c:v>
                </c:pt>
                <c:pt idx="1969">
                  <c:v>0.21039873424446701</c:v>
                </c:pt>
                <c:pt idx="1970">
                  <c:v>0.21028072744365001</c:v>
                </c:pt>
                <c:pt idx="1971">
                  <c:v>0.21011865940879601</c:v>
                </c:pt>
                <c:pt idx="1972">
                  <c:v>0.20997624043010399</c:v>
                </c:pt>
                <c:pt idx="1973">
                  <c:v>0.20981022192514001</c:v>
                </c:pt>
                <c:pt idx="1974">
                  <c:v>0.20962993239199801</c:v>
                </c:pt>
                <c:pt idx="1975">
                  <c:v>0.20943090559528499</c:v>
                </c:pt>
                <c:pt idx="1976">
                  <c:v>0.20920268116843199</c:v>
                </c:pt>
                <c:pt idx="1977">
                  <c:v>0.20900023138680299</c:v>
                </c:pt>
                <c:pt idx="1978">
                  <c:v>0.208770285446961</c:v>
                </c:pt>
                <c:pt idx="1979">
                  <c:v>0.20852163583330999</c:v>
                </c:pt>
                <c:pt idx="1980">
                  <c:v>0.20829419663090001</c:v>
                </c:pt>
                <c:pt idx="1981">
                  <c:v>0.20798776003434699</c:v>
                </c:pt>
                <c:pt idx="1982">
                  <c:v>0.207672624932843</c:v>
                </c:pt>
                <c:pt idx="1983">
                  <c:v>0.20736220179362599</c:v>
                </c:pt>
                <c:pt idx="1984">
                  <c:v>0.20701674300277101</c:v>
                </c:pt>
                <c:pt idx="1985">
                  <c:v>0.206667408530923</c:v>
                </c:pt>
                <c:pt idx="1986">
                  <c:v>0.20633524019430199</c:v>
                </c:pt>
                <c:pt idx="1987">
                  <c:v>0.20597228451954699</c:v>
                </c:pt>
                <c:pt idx="1988">
                  <c:v>0.20560074859631899</c:v>
                </c:pt>
                <c:pt idx="1989">
                  <c:v>0.20521983600147201</c:v>
                </c:pt>
                <c:pt idx="1990">
                  <c:v>0.20479564995414001</c:v>
                </c:pt>
                <c:pt idx="1991">
                  <c:v>0.20441658421596201</c:v>
                </c:pt>
                <c:pt idx="1992">
                  <c:v>0.20401016908716299</c:v>
                </c:pt>
                <c:pt idx="1993">
                  <c:v>0.203585680739963</c:v>
                </c:pt>
                <c:pt idx="1994">
                  <c:v>0.20314877145820301</c:v>
                </c:pt>
                <c:pt idx="1995">
                  <c:v>0.20270126798073199</c:v>
                </c:pt>
                <c:pt idx="1996">
                  <c:v>0.202261677473107</c:v>
                </c:pt>
                <c:pt idx="1997">
                  <c:v>0.20184844116237199</c:v>
                </c:pt>
                <c:pt idx="1998">
                  <c:v>0.201481913075261</c:v>
                </c:pt>
                <c:pt idx="1999">
                  <c:v>0.201148270777294</c:v>
                </c:pt>
                <c:pt idx="2000">
                  <c:v>0.200755896016831</c:v>
                </c:pt>
                <c:pt idx="2001">
                  <c:v>0.20038320165999501</c:v>
                </c:pt>
                <c:pt idx="2002">
                  <c:v>0.20001977530397799</c:v>
                </c:pt>
                <c:pt idx="2003">
                  <c:v>0.19962910580618901</c:v>
                </c:pt>
                <c:pt idx="2004">
                  <c:v>0.19932034206870899</c:v>
                </c:pt>
                <c:pt idx="2005">
                  <c:v>0.199076561888794</c:v>
                </c:pt>
                <c:pt idx="2006">
                  <c:v>0.19881969397883301</c:v>
                </c:pt>
                <c:pt idx="2007">
                  <c:v>0.19861816829741299</c:v>
                </c:pt>
                <c:pt idx="2008">
                  <c:v>0.19837871823707501</c:v>
                </c:pt>
                <c:pt idx="2009">
                  <c:v>0.198131360484333</c:v>
                </c:pt>
                <c:pt idx="2010">
                  <c:v>0.19797064017752899</c:v>
                </c:pt>
                <c:pt idx="2011">
                  <c:v>0.19784585845179101</c:v>
                </c:pt>
                <c:pt idx="2012">
                  <c:v>0.19767131115470099</c:v>
                </c:pt>
                <c:pt idx="2013">
                  <c:v>0.197556013674306</c:v>
                </c:pt>
                <c:pt idx="2014">
                  <c:v>0.197318690650131</c:v>
                </c:pt>
                <c:pt idx="2015">
                  <c:v>0.19698630644312301</c:v>
                </c:pt>
                <c:pt idx="2016">
                  <c:v>0.19667485942388799</c:v>
                </c:pt>
                <c:pt idx="2017">
                  <c:v>0.19627863178174301</c:v>
                </c:pt>
                <c:pt idx="2018">
                  <c:v>0.195929204182931</c:v>
                </c:pt>
                <c:pt idx="2019">
                  <c:v>0.19559035451965801</c:v>
                </c:pt>
                <c:pt idx="2020">
                  <c:v>0.19522533986705301</c:v>
                </c:pt>
                <c:pt idx="2021">
                  <c:v>0.19491825934259999</c:v>
                </c:pt>
                <c:pt idx="2022">
                  <c:v>0.19456454849412</c:v>
                </c:pt>
                <c:pt idx="2023">
                  <c:v>0.19423077226943999</c:v>
                </c:pt>
                <c:pt idx="2024">
                  <c:v>0.193887596880815</c:v>
                </c:pt>
                <c:pt idx="2025">
                  <c:v>0.193452331046162</c:v>
                </c:pt>
                <c:pt idx="2026">
                  <c:v>0.19316847381738</c:v>
                </c:pt>
                <c:pt idx="2027">
                  <c:v>0.192977906848706</c:v>
                </c:pt>
                <c:pt idx="2028">
                  <c:v>0.19270606965724099</c:v>
                </c:pt>
                <c:pt idx="2029">
                  <c:v>0.19258622380197399</c:v>
                </c:pt>
                <c:pt idx="2030">
                  <c:v>0.192347122945903</c:v>
                </c:pt>
                <c:pt idx="2031">
                  <c:v>0.191986802179379</c:v>
                </c:pt>
                <c:pt idx="2032">
                  <c:v>0.19166089065289399</c:v>
                </c:pt>
                <c:pt idx="2033">
                  <c:v>0.19129770442508801</c:v>
                </c:pt>
                <c:pt idx="2034">
                  <c:v>0.19097401662091901</c:v>
                </c:pt>
                <c:pt idx="2035">
                  <c:v>0.19059007075464399</c:v>
                </c:pt>
                <c:pt idx="2036">
                  <c:v>0.19032608527528899</c:v>
                </c:pt>
                <c:pt idx="2037">
                  <c:v>0.190224177430419</c:v>
                </c:pt>
                <c:pt idx="2038">
                  <c:v>0.19010442910245801</c:v>
                </c:pt>
                <c:pt idx="2039">
                  <c:v>0.19015444521387501</c:v>
                </c:pt>
                <c:pt idx="2040">
                  <c:v>0.19005489268161099</c:v>
                </c:pt>
                <c:pt idx="2041">
                  <c:v>0.18995127272083201</c:v>
                </c:pt>
                <c:pt idx="2042">
                  <c:v>0.18974973298359701</c:v>
                </c:pt>
                <c:pt idx="2043">
                  <c:v>0.18938072203092601</c:v>
                </c:pt>
                <c:pt idx="2044">
                  <c:v>0.189178157254867</c:v>
                </c:pt>
                <c:pt idx="2045">
                  <c:v>0.18896595589273099</c:v>
                </c:pt>
                <c:pt idx="2046">
                  <c:v>0.18878845018926299</c:v>
                </c:pt>
                <c:pt idx="2047">
                  <c:v>0.18875213881976999</c:v>
                </c:pt>
                <c:pt idx="2048">
                  <c:v>0.188586750927243</c:v>
                </c:pt>
                <c:pt idx="2049">
                  <c:v>0.188340905363272</c:v>
                </c:pt>
                <c:pt idx="2050">
                  <c:v>0.18820606838908399</c:v>
                </c:pt>
                <c:pt idx="2051">
                  <c:v>0.18804630634494901</c:v>
                </c:pt>
                <c:pt idx="2052">
                  <c:v>0.187846850577747</c:v>
                </c:pt>
                <c:pt idx="2053">
                  <c:v>0.187655952500249</c:v>
                </c:pt>
                <c:pt idx="2054">
                  <c:v>0.18742570348799201</c:v>
                </c:pt>
                <c:pt idx="2055">
                  <c:v>0.187172385254565</c:v>
                </c:pt>
                <c:pt idx="2056">
                  <c:v>0.18693302379277299</c:v>
                </c:pt>
                <c:pt idx="2057">
                  <c:v>0.186678071224083</c:v>
                </c:pt>
                <c:pt idx="2058">
                  <c:v>0.186435307415344</c:v>
                </c:pt>
                <c:pt idx="2059">
                  <c:v>0.18618189764533599</c:v>
                </c:pt>
                <c:pt idx="2060">
                  <c:v>0.18588374466101301</c:v>
                </c:pt>
                <c:pt idx="2061">
                  <c:v>0.18572639928269299</c:v>
                </c:pt>
                <c:pt idx="2062">
                  <c:v>0.185391807842303</c:v>
                </c:pt>
                <c:pt idx="2063">
                  <c:v>0.184830370400594</c:v>
                </c:pt>
                <c:pt idx="2064">
                  <c:v>0.18438902203470001</c:v>
                </c:pt>
                <c:pt idx="2065">
                  <c:v>0.183895807911823</c:v>
                </c:pt>
                <c:pt idx="2066">
                  <c:v>0.18347873633880499</c:v>
                </c:pt>
                <c:pt idx="2067">
                  <c:v>0.18330817897104901</c:v>
                </c:pt>
                <c:pt idx="2068">
                  <c:v>0.18300230682688401</c:v>
                </c:pt>
                <c:pt idx="2069">
                  <c:v>0.18266864259799101</c:v>
                </c:pt>
                <c:pt idx="2070">
                  <c:v>0.18216843681926001</c:v>
                </c:pt>
                <c:pt idx="2071">
                  <c:v>0.181537254791895</c:v>
                </c:pt>
                <c:pt idx="2072">
                  <c:v>0.180989365339529</c:v>
                </c:pt>
                <c:pt idx="2073">
                  <c:v>0.180469314781669</c:v>
                </c:pt>
                <c:pt idx="2074">
                  <c:v>0.180085163864415</c:v>
                </c:pt>
                <c:pt idx="2075">
                  <c:v>0.17971505031758001</c:v>
                </c:pt>
                <c:pt idx="2076">
                  <c:v>0.17937104912535901</c:v>
                </c:pt>
                <c:pt idx="2077">
                  <c:v>0.17888270350545901</c:v>
                </c:pt>
                <c:pt idx="2078">
                  <c:v>0.178507045954298</c:v>
                </c:pt>
                <c:pt idx="2079">
                  <c:v>0.17827410377061401</c:v>
                </c:pt>
                <c:pt idx="2080">
                  <c:v>0.17798157641683801</c:v>
                </c:pt>
                <c:pt idx="2081">
                  <c:v>0.177568238381486</c:v>
                </c:pt>
                <c:pt idx="2082">
                  <c:v>0.17709832930487501</c:v>
                </c:pt>
                <c:pt idx="2083">
                  <c:v>0.17646399888652201</c:v>
                </c:pt>
                <c:pt idx="2084">
                  <c:v>0.175761373063163</c:v>
                </c:pt>
                <c:pt idx="2085">
                  <c:v>0.17508070600235601</c:v>
                </c:pt>
                <c:pt idx="2086">
                  <c:v>0.17458608932644501</c:v>
                </c:pt>
                <c:pt idx="2087">
                  <c:v>0.174088077296362</c:v>
                </c:pt>
                <c:pt idx="2088">
                  <c:v>0.17365063655392901</c:v>
                </c:pt>
                <c:pt idx="2089">
                  <c:v>0.17338384143385599</c:v>
                </c:pt>
                <c:pt idx="2090">
                  <c:v>0.173023733603904</c:v>
                </c:pt>
                <c:pt idx="2091">
                  <c:v>0.17266517426338299</c:v>
                </c:pt>
                <c:pt idx="2092">
                  <c:v>0.17222019323930099</c:v>
                </c:pt>
                <c:pt idx="2093">
                  <c:v>0.17155252500214499</c:v>
                </c:pt>
                <c:pt idx="2094">
                  <c:v>0.17106352286798299</c:v>
                </c:pt>
                <c:pt idx="2095">
                  <c:v>0.170370764048238</c:v>
                </c:pt>
                <c:pt idx="2096">
                  <c:v>0.16973099309728801</c:v>
                </c:pt>
                <c:pt idx="2097">
                  <c:v>0.16943185263479801</c:v>
                </c:pt>
                <c:pt idx="2098">
                  <c:v>0.16882372207596499</c:v>
                </c:pt>
                <c:pt idx="2099">
                  <c:v>0.16837826740303399</c:v>
                </c:pt>
              </c:numCache>
            </c:numRef>
          </c:yVal>
          <c:smooth val="1"/>
          <c:extLst>
            <c:ext xmlns:c16="http://schemas.microsoft.com/office/drawing/2014/chart" uri="{C3380CC4-5D6E-409C-BE32-E72D297353CC}">
              <c16:uniqueId val="{0000000F-0B7D-0741-AC4D-857EB043BEB4}"/>
            </c:ext>
          </c:extLst>
        </c:ser>
        <c:ser>
          <c:idx val="16"/>
          <c:order val="16"/>
          <c:tx>
            <c:strRef>
              <c:f>DEA_All_Sites_Ref!$A$109</c:f>
              <c:strCache>
                <c:ptCount val="1"/>
                <c:pt idx="0">
                  <c:v>20180522_PIN_GA</c:v>
                </c:pt>
              </c:strCache>
            </c:strRef>
          </c:tx>
          <c:spPr>
            <a:ln w="19050" cap="rnd">
              <a:solidFill>
                <a:schemeClr val="accent5">
                  <a:lumMod val="80000"/>
                  <a:lumOff val="20000"/>
                </a:schemeClr>
              </a:solidFill>
              <a:round/>
            </a:ln>
            <a:effectLst/>
          </c:spPr>
          <c:marker>
            <c:symbol val="none"/>
          </c:marker>
          <c:xVal>
            <c:numRef>
              <c:f>DEA_All_Sites_Ref!$B$108:$CDT$108</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DEA_All_Sites_Ref!$B$109:$CDT$109</c:f>
              <c:numCache>
                <c:formatCode>0.00E+00</c:formatCode>
                <c:ptCount val="2151"/>
                <c:pt idx="0">
                  <c:v>6.5755292318641204E-2</c:v>
                </c:pt>
                <c:pt idx="1">
                  <c:v>6.6138410804567796E-2</c:v>
                </c:pt>
                <c:pt idx="2">
                  <c:v>6.6592013648387696E-2</c:v>
                </c:pt>
                <c:pt idx="3">
                  <c:v>6.7235788010538894E-2</c:v>
                </c:pt>
                <c:pt idx="4">
                  <c:v>6.6942845525067102E-2</c:v>
                </c:pt>
                <c:pt idx="5">
                  <c:v>6.7395721671695302E-2</c:v>
                </c:pt>
                <c:pt idx="6">
                  <c:v>6.8031719798186896E-2</c:v>
                </c:pt>
                <c:pt idx="7">
                  <c:v>6.8503161263387999E-2</c:v>
                </c:pt>
                <c:pt idx="8">
                  <c:v>6.9095025081570005E-2</c:v>
                </c:pt>
                <c:pt idx="9">
                  <c:v>6.9933956581523404E-2</c:v>
                </c:pt>
                <c:pt idx="10">
                  <c:v>7.0500836734119804E-2</c:v>
                </c:pt>
                <c:pt idx="11">
                  <c:v>7.0880421921888398E-2</c:v>
                </c:pt>
                <c:pt idx="12">
                  <c:v>7.1286730267592996E-2</c:v>
                </c:pt>
                <c:pt idx="13">
                  <c:v>7.2076399707017402E-2</c:v>
                </c:pt>
                <c:pt idx="14">
                  <c:v>7.2436802522990798E-2</c:v>
                </c:pt>
                <c:pt idx="15">
                  <c:v>7.2954404601232994E-2</c:v>
                </c:pt>
                <c:pt idx="16">
                  <c:v>7.3793293390548798E-2</c:v>
                </c:pt>
                <c:pt idx="17">
                  <c:v>7.4483744615406702E-2</c:v>
                </c:pt>
                <c:pt idx="18">
                  <c:v>7.5211424211187899E-2</c:v>
                </c:pt>
                <c:pt idx="19">
                  <c:v>7.5954331840814002E-2</c:v>
                </c:pt>
                <c:pt idx="20">
                  <c:v>7.6917414540787196E-2</c:v>
                </c:pt>
                <c:pt idx="21">
                  <c:v>7.7967237107387302E-2</c:v>
                </c:pt>
                <c:pt idx="22">
                  <c:v>7.9082436989565102E-2</c:v>
                </c:pt>
                <c:pt idx="23">
                  <c:v>8.0207655318120102E-2</c:v>
                </c:pt>
                <c:pt idx="24">
                  <c:v>8.1215282335542205E-2</c:v>
                </c:pt>
                <c:pt idx="25">
                  <c:v>8.2200525732579702E-2</c:v>
                </c:pt>
                <c:pt idx="26">
                  <c:v>8.3302073725395803E-2</c:v>
                </c:pt>
                <c:pt idx="27">
                  <c:v>8.4485595515280995E-2</c:v>
                </c:pt>
                <c:pt idx="28">
                  <c:v>8.5871049420474299E-2</c:v>
                </c:pt>
                <c:pt idx="29">
                  <c:v>8.7019100262458696E-2</c:v>
                </c:pt>
                <c:pt idx="30">
                  <c:v>8.8346553337337194E-2</c:v>
                </c:pt>
                <c:pt idx="31">
                  <c:v>8.9959380999697094E-2</c:v>
                </c:pt>
                <c:pt idx="32">
                  <c:v>9.1249312689062001E-2</c:v>
                </c:pt>
                <c:pt idx="33">
                  <c:v>9.2838244139811094E-2</c:v>
                </c:pt>
                <c:pt idx="34">
                  <c:v>9.4598648543843297E-2</c:v>
                </c:pt>
                <c:pt idx="35">
                  <c:v>9.6420024766617402E-2</c:v>
                </c:pt>
                <c:pt idx="36">
                  <c:v>9.8070942299797403E-2</c:v>
                </c:pt>
                <c:pt idx="37">
                  <c:v>9.9609073236522599E-2</c:v>
                </c:pt>
                <c:pt idx="38">
                  <c:v>0.10119909839452899</c:v>
                </c:pt>
                <c:pt idx="39">
                  <c:v>0.102653299224731</c:v>
                </c:pt>
                <c:pt idx="40">
                  <c:v>0.104179693020734</c:v>
                </c:pt>
                <c:pt idx="41">
                  <c:v>0.105845861447412</c:v>
                </c:pt>
                <c:pt idx="42">
                  <c:v>0.10759273896904099</c:v>
                </c:pt>
                <c:pt idx="43">
                  <c:v>0.10928335457157901</c:v>
                </c:pt>
                <c:pt idx="44">
                  <c:v>0.110882044336386</c:v>
                </c:pt>
                <c:pt idx="45">
                  <c:v>0.112487554572356</c:v>
                </c:pt>
                <c:pt idx="46">
                  <c:v>0.114063535881404</c:v>
                </c:pt>
                <c:pt idx="47">
                  <c:v>0.115643537266157</c:v>
                </c:pt>
                <c:pt idx="48">
                  <c:v>0.11716640924801</c:v>
                </c:pt>
                <c:pt idx="49">
                  <c:v>0.11859793195142999</c:v>
                </c:pt>
                <c:pt idx="50">
                  <c:v>0.11981263760119901</c:v>
                </c:pt>
                <c:pt idx="51">
                  <c:v>0.12097832327243201</c:v>
                </c:pt>
                <c:pt idx="52">
                  <c:v>0.122144875900527</c:v>
                </c:pt>
                <c:pt idx="53">
                  <c:v>0.123466185594946</c:v>
                </c:pt>
                <c:pt idx="54">
                  <c:v>0.124792282621873</c:v>
                </c:pt>
                <c:pt idx="55">
                  <c:v>0.12616221445612599</c:v>
                </c:pt>
                <c:pt idx="56">
                  <c:v>0.12755083146731699</c:v>
                </c:pt>
                <c:pt idx="57">
                  <c:v>0.128967861731832</c:v>
                </c:pt>
                <c:pt idx="58">
                  <c:v>0.13048867453650401</c:v>
                </c:pt>
                <c:pt idx="59">
                  <c:v>0.1319986777696</c:v>
                </c:pt>
                <c:pt idx="60">
                  <c:v>0.13354315103251599</c:v>
                </c:pt>
                <c:pt idx="61">
                  <c:v>0.13520547414704001</c:v>
                </c:pt>
                <c:pt idx="62">
                  <c:v>0.13682420992253599</c:v>
                </c:pt>
                <c:pt idx="63">
                  <c:v>0.13834262153993401</c:v>
                </c:pt>
                <c:pt idx="64">
                  <c:v>0.13986848512577099</c:v>
                </c:pt>
                <c:pt idx="65">
                  <c:v>0.141627740583357</c:v>
                </c:pt>
                <c:pt idx="66">
                  <c:v>0.14340459253019699</c:v>
                </c:pt>
                <c:pt idx="67">
                  <c:v>0.14521774824313199</c:v>
                </c:pt>
                <c:pt idx="68">
                  <c:v>0.14711124955414401</c:v>
                </c:pt>
                <c:pt idx="69">
                  <c:v>0.148993012750197</c:v>
                </c:pt>
                <c:pt idx="70">
                  <c:v>0.150996601461998</c:v>
                </c:pt>
                <c:pt idx="71">
                  <c:v>0.15304791074402399</c:v>
                </c:pt>
                <c:pt idx="72">
                  <c:v>0.15516275206149499</c:v>
                </c:pt>
                <c:pt idx="73">
                  <c:v>0.15741348747858799</c:v>
                </c:pt>
                <c:pt idx="74">
                  <c:v>0.159660647478854</c:v>
                </c:pt>
                <c:pt idx="75">
                  <c:v>0.16198999366944</c:v>
                </c:pt>
                <c:pt idx="76">
                  <c:v>0.164462822098394</c:v>
                </c:pt>
                <c:pt idx="77">
                  <c:v>0.167061590289724</c:v>
                </c:pt>
                <c:pt idx="78">
                  <c:v>0.16971242002239301</c:v>
                </c:pt>
                <c:pt idx="79">
                  <c:v>0.17250471443182999</c:v>
                </c:pt>
                <c:pt idx="80">
                  <c:v>0.175360882735138</c:v>
                </c:pt>
                <c:pt idx="81">
                  <c:v>0.178303968540062</c:v>
                </c:pt>
                <c:pt idx="82">
                  <c:v>0.18129916075548899</c:v>
                </c:pt>
                <c:pt idx="83">
                  <c:v>0.18413941536089601</c:v>
                </c:pt>
                <c:pt idx="84">
                  <c:v>0.186876923371532</c:v>
                </c:pt>
                <c:pt idx="85">
                  <c:v>0.18949666656134201</c:v>
                </c:pt>
                <c:pt idx="86">
                  <c:v>0.192097352585888</c:v>
                </c:pt>
                <c:pt idx="87">
                  <c:v>0.19465361276951601</c:v>
                </c:pt>
                <c:pt idx="88">
                  <c:v>0.197288613676039</c:v>
                </c:pt>
                <c:pt idx="89">
                  <c:v>0.199887124272977</c:v>
                </c:pt>
                <c:pt idx="90">
                  <c:v>0.20239049874310699</c:v>
                </c:pt>
                <c:pt idx="91">
                  <c:v>0.20472886537738</c:v>
                </c:pt>
                <c:pt idx="92">
                  <c:v>0.206978149376672</c:v>
                </c:pt>
                <c:pt idx="93">
                  <c:v>0.20909807552350099</c:v>
                </c:pt>
                <c:pt idx="94">
                  <c:v>0.21112412946244299</c:v>
                </c:pt>
                <c:pt idx="95">
                  <c:v>0.21298768300763801</c:v>
                </c:pt>
                <c:pt idx="96">
                  <c:v>0.21468720024798801</c:v>
                </c:pt>
                <c:pt idx="97">
                  <c:v>0.21625104971213499</c:v>
                </c:pt>
                <c:pt idx="98">
                  <c:v>0.21765909891480101</c:v>
                </c:pt>
                <c:pt idx="99">
                  <c:v>0.21891582489046099</c:v>
                </c:pt>
                <c:pt idx="100">
                  <c:v>0.22000426971041401</c:v>
                </c:pt>
                <c:pt idx="101">
                  <c:v>0.221024718843744</c:v>
                </c:pt>
                <c:pt idx="102">
                  <c:v>0.22193729550317301</c:v>
                </c:pt>
                <c:pt idx="103">
                  <c:v>0.222703284484841</c:v>
                </c:pt>
                <c:pt idx="104">
                  <c:v>0.223392479817695</c:v>
                </c:pt>
                <c:pt idx="105">
                  <c:v>0.223948715371169</c:v>
                </c:pt>
                <c:pt idx="106">
                  <c:v>0.22444425423695</c:v>
                </c:pt>
                <c:pt idx="107">
                  <c:v>0.22493794198473399</c:v>
                </c:pt>
                <c:pt idx="108">
                  <c:v>0.22535671033832999</c:v>
                </c:pt>
                <c:pt idx="109">
                  <c:v>0.22572963645307001</c:v>
                </c:pt>
                <c:pt idx="110">
                  <c:v>0.22607418858359901</c:v>
                </c:pt>
                <c:pt idx="111">
                  <c:v>0.226469153321186</c:v>
                </c:pt>
                <c:pt idx="112">
                  <c:v>0.22682043979623101</c:v>
                </c:pt>
                <c:pt idx="113">
                  <c:v>0.227152805512363</c:v>
                </c:pt>
                <c:pt idx="114">
                  <c:v>0.22755454118815199</c:v>
                </c:pt>
                <c:pt idx="115">
                  <c:v>0.227959819140411</c:v>
                </c:pt>
                <c:pt idx="116">
                  <c:v>0.228454434022512</c:v>
                </c:pt>
                <c:pt idx="117">
                  <c:v>0.22904096340399099</c:v>
                </c:pt>
                <c:pt idx="118">
                  <c:v>0.22968691207265199</c:v>
                </c:pt>
                <c:pt idx="119">
                  <c:v>0.230401699130662</c:v>
                </c:pt>
                <c:pt idx="120">
                  <c:v>0.231167644899337</c:v>
                </c:pt>
                <c:pt idx="121">
                  <c:v>0.23198344922185701</c:v>
                </c:pt>
                <c:pt idx="122">
                  <c:v>0.23283523522781199</c:v>
                </c:pt>
                <c:pt idx="123">
                  <c:v>0.23379162239294299</c:v>
                </c:pt>
                <c:pt idx="124">
                  <c:v>0.234829161608336</c:v>
                </c:pt>
                <c:pt idx="125">
                  <c:v>0.235962630611291</c:v>
                </c:pt>
                <c:pt idx="126">
                  <c:v>0.237165215331442</c:v>
                </c:pt>
                <c:pt idx="127">
                  <c:v>0.23849466362917199</c:v>
                </c:pt>
                <c:pt idx="128">
                  <c:v>0.23991268064013699</c:v>
                </c:pt>
                <c:pt idx="129">
                  <c:v>0.241422002763512</c:v>
                </c:pt>
                <c:pt idx="130">
                  <c:v>0.24305042237774999</c:v>
                </c:pt>
                <c:pt idx="131">
                  <c:v>0.24474349929304701</c:v>
                </c:pt>
                <c:pt idx="132">
                  <c:v>0.246533858253351</c:v>
                </c:pt>
                <c:pt idx="133">
                  <c:v>0.24839654469814301</c:v>
                </c:pt>
                <c:pt idx="134">
                  <c:v>0.250462068788812</c:v>
                </c:pt>
                <c:pt idx="135">
                  <c:v>0.25271326847191899</c:v>
                </c:pt>
                <c:pt idx="136">
                  <c:v>0.25509771748324001</c:v>
                </c:pt>
                <c:pt idx="137">
                  <c:v>0.25763876788985601</c:v>
                </c:pt>
                <c:pt idx="138">
                  <c:v>0.26020695920833298</c:v>
                </c:pt>
                <c:pt idx="139">
                  <c:v>0.26280623533769598</c:v>
                </c:pt>
                <c:pt idx="140">
                  <c:v>0.26543320017595401</c:v>
                </c:pt>
                <c:pt idx="141">
                  <c:v>0.26808306725978398</c:v>
                </c:pt>
                <c:pt idx="142">
                  <c:v>0.270806255765693</c:v>
                </c:pt>
                <c:pt idx="143">
                  <c:v>0.27363419780666698</c:v>
                </c:pt>
                <c:pt idx="144">
                  <c:v>0.27650876972669303</c:v>
                </c:pt>
                <c:pt idx="145">
                  <c:v>0.27938981461887502</c:v>
                </c:pt>
                <c:pt idx="146">
                  <c:v>0.28227501740912098</c:v>
                </c:pt>
                <c:pt idx="147">
                  <c:v>0.28519973753528699</c:v>
                </c:pt>
                <c:pt idx="148">
                  <c:v>0.28820602962529501</c:v>
                </c:pt>
                <c:pt idx="149">
                  <c:v>0.29128939477677002</c:v>
                </c:pt>
                <c:pt idx="150">
                  <c:v>0.294382227093544</c:v>
                </c:pt>
                <c:pt idx="151">
                  <c:v>0.29746311650479301</c:v>
                </c:pt>
                <c:pt idx="152">
                  <c:v>0.30055716544211902</c:v>
                </c:pt>
                <c:pt idx="153">
                  <c:v>0.30367297187507503</c:v>
                </c:pt>
                <c:pt idx="154">
                  <c:v>0.30676662685633999</c:v>
                </c:pt>
                <c:pt idx="155">
                  <c:v>0.309768751754321</c:v>
                </c:pt>
                <c:pt idx="156">
                  <c:v>0.31274885157572402</c:v>
                </c:pt>
                <c:pt idx="157">
                  <c:v>0.315808675320704</c:v>
                </c:pt>
                <c:pt idx="158">
                  <c:v>0.31886232837561002</c:v>
                </c:pt>
                <c:pt idx="159">
                  <c:v>0.32193408930085998</c:v>
                </c:pt>
                <c:pt idx="160">
                  <c:v>0.32498306501842</c:v>
                </c:pt>
                <c:pt idx="161">
                  <c:v>0.32803561802858</c:v>
                </c:pt>
                <c:pt idx="162">
                  <c:v>0.331040688853249</c:v>
                </c:pt>
                <c:pt idx="163">
                  <c:v>0.33403129398968001</c:v>
                </c:pt>
                <c:pt idx="164">
                  <c:v>0.33710829639663997</c:v>
                </c:pt>
                <c:pt idx="165">
                  <c:v>0.34022629601069299</c:v>
                </c:pt>
                <c:pt idx="166">
                  <c:v>0.34340239368604702</c:v>
                </c:pt>
                <c:pt idx="167">
                  <c:v>0.34666369407112702</c:v>
                </c:pt>
                <c:pt idx="168">
                  <c:v>0.34992532280044603</c:v>
                </c:pt>
                <c:pt idx="169">
                  <c:v>0.35318763422911797</c:v>
                </c:pt>
                <c:pt idx="170">
                  <c:v>0.35636699257246701</c:v>
                </c:pt>
                <c:pt idx="171">
                  <c:v>0.35950625086912902</c:v>
                </c:pt>
                <c:pt idx="172">
                  <c:v>0.36265225728685802</c:v>
                </c:pt>
                <c:pt idx="173">
                  <c:v>0.36579869762945699</c:v>
                </c:pt>
                <c:pt idx="174">
                  <c:v>0.36895757464789902</c:v>
                </c:pt>
                <c:pt idx="175">
                  <c:v>0.37220622599502901</c:v>
                </c:pt>
                <c:pt idx="176">
                  <c:v>0.375597099961962</c:v>
                </c:pt>
                <c:pt idx="177">
                  <c:v>0.37903634379182</c:v>
                </c:pt>
                <c:pt idx="178">
                  <c:v>0.38250211123177502</c:v>
                </c:pt>
                <c:pt idx="179">
                  <c:v>0.38590227514704301</c:v>
                </c:pt>
                <c:pt idx="180">
                  <c:v>0.38925950756615102</c:v>
                </c:pt>
                <c:pt idx="181">
                  <c:v>0.39267814342142798</c:v>
                </c:pt>
                <c:pt idx="182">
                  <c:v>0.396177128372526</c:v>
                </c:pt>
                <c:pt idx="183">
                  <c:v>0.39974298344100201</c:v>
                </c:pt>
                <c:pt idx="184">
                  <c:v>0.40336647512232199</c:v>
                </c:pt>
                <c:pt idx="185">
                  <c:v>0.40702683887768798</c:v>
                </c:pt>
                <c:pt idx="186">
                  <c:v>0.41067096982569301</c:v>
                </c:pt>
                <c:pt idx="187">
                  <c:v>0.41436598939691999</c:v>
                </c:pt>
                <c:pt idx="188">
                  <c:v>0.41813623549085699</c:v>
                </c:pt>
                <c:pt idx="189">
                  <c:v>0.42194477864537</c:v>
                </c:pt>
                <c:pt idx="190">
                  <c:v>0.42581574302328501</c:v>
                </c:pt>
                <c:pt idx="191">
                  <c:v>0.42973036647556401</c:v>
                </c:pt>
                <c:pt idx="192">
                  <c:v>0.43362636669444199</c:v>
                </c:pt>
                <c:pt idx="193">
                  <c:v>0.43747445621244702</c:v>
                </c:pt>
                <c:pt idx="194">
                  <c:v>0.44125158269445403</c:v>
                </c:pt>
                <c:pt idx="195">
                  <c:v>0.44504658009756498</c:v>
                </c:pt>
                <c:pt idx="196">
                  <c:v>0.44883698091656099</c:v>
                </c:pt>
                <c:pt idx="197">
                  <c:v>0.45261367815793102</c:v>
                </c:pt>
                <c:pt idx="198">
                  <c:v>0.45636929039889901</c:v>
                </c:pt>
                <c:pt idx="199">
                  <c:v>0.46011719471836299</c:v>
                </c:pt>
                <c:pt idx="200">
                  <c:v>0.46381634647248798</c:v>
                </c:pt>
                <c:pt idx="201">
                  <c:v>0.46748176546410602</c:v>
                </c:pt>
                <c:pt idx="202">
                  <c:v>0.47109752229261898</c:v>
                </c:pt>
                <c:pt idx="203">
                  <c:v>0.47462824725013297</c:v>
                </c:pt>
                <c:pt idx="204">
                  <c:v>0.478129274541441</c:v>
                </c:pt>
                <c:pt idx="205">
                  <c:v>0.48159110622583601</c:v>
                </c:pt>
                <c:pt idx="206">
                  <c:v>0.485033521828445</c:v>
                </c:pt>
                <c:pt idx="207">
                  <c:v>0.48848635373596799</c:v>
                </c:pt>
                <c:pt idx="208">
                  <c:v>0.49198423787821999</c:v>
                </c:pt>
                <c:pt idx="209">
                  <c:v>0.49546778066212599</c:v>
                </c:pt>
                <c:pt idx="210">
                  <c:v>0.49888067512565498</c:v>
                </c:pt>
                <c:pt idx="211">
                  <c:v>0.50220728418250005</c:v>
                </c:pt>
                <c:pt idx="212">
                  <c:v>0.50544166585572303</c:v>
                </c:pt>
                <c:pt idx="213">
                  <c:v>0.50858683643059499</c:v>
                </c:pt>
                <c:pt idx="214">
                  <c:v>0.51165813016598305</c:v>
                </c:pt>
                <c:pt idx="215">
                  <c:v>0.51471251391548001</c:v>
                </c:pt>
                <c:pt idx="216">
                  <c:v>0.51767724183031505</c:v>
                </c:pt>
                <c:pt idx="217">
                  <c:v>0.52053556745909302</c:v>
                </c:pt>
                <c:pt idx="218">
                  <c:v>0.52333911920274201</c:v>
                </c:pt>
                <c:pt idx="219">
                  <c:v>0.52609055527534698</c:v>
                </c:pt>
                <c:pt idx="220">
                  <c:v>0.52878513800624705</c:v>
                </c:pt>
                <c:pt idx="221">
                  <c:v>0.53138852484287502</c:v>
                </c:pt>
                <c:pt idx="222">
                  <c:v>0.53388341420798502</c:v>
                </c:pt>
                <c:pt idx="223">
                  <c:v>0.53625445857318998</c:v>
                </c:pt>
                <c:pt idx="224">
                  <c:v>0.53856531200873503</c:v>
                </c:pt>
                <c:pt idx="225">
                  <c:v>0.54082181908659699</c:v>
                </c:pt>
                <c:pt idx="226">
                  <c:v>0.54303293660706797</c:v>
                </c:pt>
                <c:pt idx="227">
                  <c:v>0.54520122848429597</c:v>
                </c:pt>
                <c:pt idx="228">
                  <c:v>0.54729018363342397</c:v>
                </c:pt>
                <c:pt idx="229">
                  <c:v>0.54934409409416796</c:v>
                </c:pt>
                <c:pt idx="230">
                  <c:v>0.55138690044827599</c:v>
                </c:pt>
                <c:pt idx="231">
                  <c:v>0.55332881285714897</c:v>
                </c:pt>
                <c:pt idx="232">
                  <c:v>0.55519934631705004</c:v>
                </c:pt>
                <c:pt idx="233">
                  <c:v>0.55704862660100096</c:v>
                </c:pt>
                <c:pt idx="234">
                  <c:v>0.55885091917909901</c:v>
                </c:pt>
                <c:pt idx="235">
                  <c:v>0.56062946255756396</c:v>
                </c:pt>
                <c:pt idx="236">
                  <c:v>0.56235321190063103</c:v>
                </c:pt>
                <c:pt idx="237">
                  <c:v>0.56403155919061199</c:v>
                </c:pt>
                <c:pt idx="238">
                  <c:v>0.56565612022441603</c:v>
                </c:pt>
                <c:pt idx="239">
                  <c:v>0.56728555032879502</c:v>
                </c:pt>
                <c:pt idx="240">
                  <c:v>0.56886995683894204</c:v>
                </c:pt>
                <c:pt idx="241">
                  <c:v>0.570378268168378</c:v>
                </c:pt>
                <c:pt idx="242">
                  <c:v>0.57182002060340797</c:v>
                </c:pt>
                <c:pt idx="243">
                  <c:v>0.57315027461135504</c:v>
                </c:pt>
                <c:pt idx="244">
                  <c:v>0.57445262064247804</c:v>
                </c:pt>
                <c:pt idx="245">
                  <c:v>0.57573019557733696</c:v>
                </c:pt>
                <c:pt idx="246">
                  <c:v>0.57697875494257</c:v>
                </c:pt>
                <c:pt idx="247">
                  <c:v>0.57821483186218503</c:v>
                </c:pt>
                <c:pt idx="248">
                  <c:v>0.57940151800176598</c:v>
                </c:pt>
                <c:pt idx="249">
                  <c:v>0.58056574520941495</c:v>
                </c:pt>
                <c:pt idx="250">
                  <c:v>0.58166702348064403</c:v>
                </c:pt>
                <c:pt idx="251">
                  <c:v>0.58275554085977299</c:v>
                </c:pt>
                <c:pt idx="252">
                  <c:v>0.58383232700194798</c:v>
                </c:pt>
                <c:pt idx="253">
                  <c:v>0.58487822325693495</c:v>
                </c:pt>
                <c:pt idx="254">
                  <c:v>0.58585833547153998</c:v>
                </c:pt>
                <c:pt idx="255">
                  <c:v>0.586825195641693</c:v>
                </c:pt>
                <c:pt idx="256">
                  <c:v>0.58776268173802004</c:v>
                </c:pt>
                <c:pt idx="257">
                  <c:v>0.58866106012782604</c:v>
                </c:pt>
                <c:pt idx="258">
                  <c:v>0.58955138184210598</c:v>
                </c:pt>
                <c:pt idx="259">
                  <c:v>0.590440096049199</c:v>
                </c:pt>
                <c:pt idx="260">
                  <c:v>0.59128156944947796</c:v>
                </c:pt>
                <c:pt idx="261">
                  <c:v>0.59210441028306404</c:v>
                </c:pt>
                <c:pt idx="262">
                  <c:v>0.592926362760127</c:v>
                </c:pt>
                <c:pt idx="263">
                  <c:v>0.593728958785395</c:v>
                </c:pt>
                <c:pt idx="264">
                  <c:v>0.59450614805999902</c:v>
                </c:pt>
                <c:pt idx="265">
                  <c:v>0.59525952047620301</c:v>
                </c:pt>
                <c:pt idx="266">
                  <c:v>0.59599902446210695</c:v>
                </c:pt>
                <c:pt idx="267">
                  <c:v>0.596719203551479</c:v>
                </c:pt>
                <c:pt idx="268">
                  <c:v>0.59741835864440396</c:v>
                </c:pt>
                <c:pt idx="269">
                  <c:v>0.59809743914338798</c:v>
                </c:pt>
                <c:pt idx="270">
                  <c:v>0.59876263535462704</c:v>
                </c:pt>
                <c:pt idx="271">
                  <c:v>0.59943114543393605</c:v>
                </c:pt>
                <c:pt idx="272">
                  <c:v>0.60011714244086201</c:v>
                </c:pt>
                <c:pt idx="273">
                  <c:v>0.60078539837129397</c:v>
                </c:pt>
                <c:pt idx="274">
                  <c:v>0.601464069240782</c:v>
                </c:pt>
                <c:pt idx="275">
                  <c:v>0.60211888463264196</c:v>
                </c:pt>
                <c:pt idx="276">
                  <c:v>0.602749334114552</c:v>
                </c:pt>
                <c:pt idx="277">
                  <c:v>0.60336217299195105</c:v>
                </c:pt>
                <c:pt idx="278">
                  <c:v>0.60398151058343097</c:v>
                </c:pt>
                <c:pt idx="279">
                  <c:v>0.60464088331160504</c:v>
                </c:pt>
                <c:pt idx="280">
                  <c:v>0.60526935111938696</c:v>
                </c:pt>
                <c:pt idx="281">
                  <c:v>0.60590983833423295</c:v>
                </c:pt>
                <c:pt idx="282">
                  <c:v>0.60655434351511195</c:v>
                </c:pt>
                <c:pt idx="283">
                  <c:v>0.60717401453917097</c:v>
                </c:pt>
                <c:pt idx="284">
                  <c:v>0.60778035667581898</c:v>
                </c:pt>
                <c:pt idx="285">
                  <c:v>0.608387410310268</c:v>
                </c:pt>
                <c:pt idx="286">
                  <c:v>0.60900405491121601</c:v>
                </c:pt>
                <c:pt idx="287">
                  <c:v>0.60962818817693198</c:v>
                </c:pt>
                <c:pt idx="288">
                  <c:v>0.61023379080517004</c:v>
                </c:pt>
                <c:pt idx="289">
                  <c:v>0.61082995398690199</c:v>
                </c:pt>
                <c:pt idx="290">
                  <c:v>0.61143714948801597</c:v>
                </c:pt>
                <c:pt idx="291">
                  <c:v>0.61205201596387404</c:v>
                </c:pt>
                <c:pt idx="292">
                  <c:v>0.61268593978821095</c:v>
                </c:pt>
                <c:pt idx="293">
                  <c:v>0.61331246691791996</c:v>
                </c:pt>
                <c:pt idx="294">
                  <c:v>0.61391064010456697</c:v>
                </c:pt>
                <c:pt idx="295">
                  <c:v>0.61449424663875596</c:v>
                </c:pt>
                <c:pt idx="296">
                  <c:v>0.61507334112969803</c:v>
                </c:pt>
                <c:pt idx="297">
                  <c:v>0.61567584679784004</c:v>
                </c:pt>
                <c:pt idx="298">
                  <c:v>0.61631004727887895</c:v>
                </c:pt>
                <c:pt idx="299">
                  <c:v>0.61697920682306095</c:v>
                </c:pt>
                <c:pt idx="300">
                  <c:v>0.61764375434072005</c:v>
                </c:pt>
                <c:pt idx="301">
                  <c:v>0.61826789584352204</c:v>
                </c:pt>
                <c:pt idx="302">
                  <c:v>0.61890693249651296</c:v>
                </c:pt>
                <c:pt idx="303">
                  <c:v>0.61957480666917697</c:v>
                </c:pt>
                <c:pt idx="304">
                  <c:v>0.620239003276567</c:v>
                </c:pt>
                <c:pt idx="305">
                  <c:v>0.62094106188351395</c:v>
                </c:pt>
                <c:pt idx="306">
                  <c:v>0.62169507050454798</c:v>
                </c:pt>
                <c:pt idx="307">
                  <c:v>0.62241493268439996</c:v>
                </c:pt>
                <c:pt idx="308">
                  <c:v>0.62305903213415004</c:v>
                </c:pt>
                <c:pt idx="309">
                  <c:v>0.62365369859328201</c:v>
                </c:pt>
                <c:pt idx="310">
                  <c:v>0.62431947372573904</c:v>
                </c:pt>
                <c:pt idx="311">
                  <c:v>0.62500845276447103</c:v>
                </c:pt>
                <c:pt idx="312">
                  <c:v>0.62569957676635701</c:v>
                </c:pt>
                <c:pt idx="313">
                  <c:v>0.62638399710460002</c:v>
                </c:pt>
                <c:pt idx="314">
                  <c:v>0.62709599478856404</c:v>
                </c:pt>
                <c:pt idx="315">
                  <c:v>0.627820547819681</c:v>
                </c:pt>
                <c:pt idx="316">
                  <c:v>0.62852334625444095</c:v>
                </c:pt>
                <c:pt idx="317">
                  <c:v>0.62926327570052298</c:v>
                </c:pt>
                <c:pt idx="318">
                  <c:v>0.63004486144205596</c:v>
                </c:pt>
                <c:pt idx="319">
                  <c:v>0.63080410961241096</c:v>
                </c:pt>
                <c:pt idx="320">
                  <c:v>0.63154834221485601</c:v>
                </c:pt>
                <c:pt idx="321">
                  <c:v>0.63229528009893898</c:v>
                </c:pt>
                <c:pt idx="322">
                  <c:v>0.63306460841489698</c:v>
                </c:pt>
                <c:pt idx="323">
                  <c:v>0.63383671994993596</c:v>
                </c:pt>
                <c:pt idx="324">
                  <c:v>0.63461117178450999</c:v>
                </c:pt>
                <c:pt idx="325">
                  <c:v>0.63538163522152302</c:v>
                </c:pt>
                <c:pt idx="326">
                  <c:v>0.63616017614087605</c:v>
                </c:pt>
                <c:pt idx="327">
                  <c:v>0.63696518841387795</c:v>
                </c:pt>
                <c:pt idx="328">
                  <c:v>0.63777117859336696</c:v>
                </c:pt>
                <c:pt idx="329">
                  <c:v>0.63859037576348199</c:v>
                </c:pt>
                <c:pt idx="330">
                  <c:v>0.63939220558826304</c:v>
                </c:pt>
                <c:pt idx="331">
                  <c:v>0.64021459747583698</c:v>
                </c:pt>
                <c:pt idx="332">
                  <c:v>0.64103518595596498</c:v>
                </c:pt>
                <c:pt idx="333">
                  <c:v>0.641858762183661</c:v>
                </c:pt>
                <c:pt idx="334">
                  <c:v>0.64273034952852204</c:v>
                </c:pt>
                <c:pt idx="335">
                  <c:v>0.64361184499599899</c:v>
                </c:pt>
                <c:pt idx="336">
                  <c:v>0.64439783527578798</c:v>
                </c:pt>
                <c:pt idx="337">
                  <c:v>0.64529011129534797</c:v>
                </c:pt>
                <c:pt idx="338">
                  <c:v>0.64625679984437601</c:v>
                </c:pt>
                <c:pt idx="339">
                  <c:v>0.64715305955860103</c:v>
                </c:pt>
                <c:pt idx="340">
                  <c:v>0.64803745995455497</c:v>
                </c:pt>
                <c:pt idx="341">
                  <c:v>0.64891057158497301</c:v>
                </c:pt>
                <c:pt idx="342">
                  <c:v>0.64977689232817604</c:v>
                </c:pt>
                <c:pt idx="343">
                  <c:v>0.65062429086217999</c:v>
                </c:pt>
                <c:pt idx="344">
                  <c:v>0.651506440645782</c:v>
                </c:pt>
                <c:pt idx="345">
                  <c:v>0.65243118876797801</c:v>
                </c:pt>
                <c:pt idx="346">
                  <c:v>0.65337051432072502</c:v>
                </c:pt>
                <c:pt idx="347">
                  <c:v>0.654292862720946</c:v>
                </c:pt>
                <c:pt idx="348">
                  <c:v>0.65520826329155402</c:v>
                </c:pt>
                <c:pt idx="349">
                  <c:v>0.65612867939452202</c:v>
                </c:pt>
                <c:pt idx="350">
                  <c:v>0.65703698341497097</c:v>
                </c:pt>
                <c:pt idx="351">
                  <c:v>0.65796212890760597</c:v>
                </c:pt>
                <c:pt idx="352">
                  <c:v>0.65889666942140301</c:v>
                </c:pt>
                <c:pt idx="353">
                  <c:v>0.65982101805646398</c:v>
                </c:pt>
                <c:pt idx="354">
                  <c:v>0.66075553623329497</c:v>
                </c:pt>
                <c:pt idx="355">
                  <c:v>0.661689115954049</c:v>
                </c:pt>
                <c:pt idx="356">
                  <c:v>0.662626707269791</c:v>
                </c:pt>
                <c:pt idx="357">
                  <c:v>0.66357930158098499</c:v>
                </c:pt>
                <c:pt idx="358">
                  <c:v>0.66453831425324605</c:v>
                </c:pt>
                <c:pt idx="359">
                  <c:v>0.66548877131846296</c:v>
                </c:pt>
                <c:pt idx="360">
                  <c:v>0.66642374365222501</c:v>
                </c:pt>
                <c:pt idx="361">
                  <c:v>0.66737279291188301</c:v>
                </c:pt>
                <c:pt idx="362">
                  <c:v>0.66832749229648902</c:v>
                </c:pt>
                <c:pt idx="363">
                  <c:v>0.66926632348474902</c:v>
                </c:pt>
                <c:pt idx="364">
                  <c:v>0.67019251533454505</c:v>
                </c:pt>
                <c:pt idx="365">
                  <c:v>0.67113151471426102</c:v>
                </c:pt>
                <c:pt idx="366">
                  <c:v>0.67199905370885704</c:v>
                </c:pt>
                <c:pt idx="367">
                  <c:v>0.67290308688058398</c:v>
                </c:pt>
                <c:pt idx="368">
                  <c:v>0.67387566031659096</c:v>
                </c:pt>
                <c:pt idx="369">
                  <c:v>0.67484344029924903</c:v>
                </c:pt>
                <c:pt idx="370">
                  <c:v>0.67586094208126901</c:v>
                </c:pt>
                <c:pt idx="371">
                  <c:v>0.67683390943121302</c:v>
                </c:pt>
                <c:pt idx="372">
                  <c:v>0.67771589162353696</c:v>
                </c:pt>
                <c:pt idx="373">
                  <c:v>0.67854467110205596</c:v>
                </c:pt>
                <c:pt idx="374">
                  <c:v>0.67945382928894604</c:v>
                </c:pt>
                <c:pt idx="375">
                  <c:v>0.680402746685142</c:v>
                </c:pt>
                <c:pt idx="376">
                  <c:v>0.68129626147100797</c:v>
                </c:pt>
                <c:pt idx="377">
                  <c:v>0.68219180403320101</c:v>
                </c:pt>
                <c:pt idx="378">
                  <c:v>0.68308002145427404</c:v>
                </c:pt>
                <c:pt idx="379">
                  <c:v>0.68395091978655098</c:v>
                </c:pt>
                <c:pt idx="380">
                  <c:v>0.68482694962208202</c:v>
                </c:pt>
                <c:pt idx="381">
                  <c:v>0.68571365424594599</c:v>
                </c:pt>
                <c:pt idx="382">
                  <c:v>0.68658169389535195</c:v>
                </c:pt>
                <c:pt idx="383">
                  <c:v>0.68739661827044696</c:v>
                </c:pt>
                <c:pt idx="384">
                  <c:v>0.68821827147122105</c:v>
                </c:pt>
                <c:pt idx="385">
                  <c:v>0.68903468105329202</c:v>
                </c:pt>
                <c:pt idx="386">
                  <c:v>0.68984987312084201</c:v>
                </c:pt>
                <c:pt idx="387">
                  <c:v>0.69067537172378302</c:v>
                </c:pt>
                <c:pt idx="388">
                  <c:v>0.69147980081779503</c:v>
                </c:pt>
                <c:pt idx="389">
                  <c:v>0.692272607297167</c:v>
                </c:pt>
                <c:pt idx="390">
                  <c:v>0.69305900087501104</c:v>
                </c:pt>
                <c:pt idx="391">
                  <c:v>0.69383430732714702</c:v>
                </c:pt>
                <c:pt idx="392">
                  <c:v>0.69458816893563902</c:v>
                </c:pt>
                <c:pt idx="393">
                  <c:v>0.69532275605735905</c:v>
                </c:pt>
                <c:pt idx="394">
                  <c:v>0.69606068839554502</c:v>
                </c:pt>
                <c:pt idx="395">
                  <c:v>0.69678964877275396</c:v>
                </c:pt>
                <c:pt idx="396">
                  <c:v>0.69750466759558605</c:v>
                </c:pt>
                <c:pt idx="397">
                  <c:v>0.69823265910354304</c:v>
                </c:pt>
                <c:pt idx="398">
                  <c:v>0.69896437863323202</c:v>
                </c:pt>
                <c:pt idx="399">
                  <c:v>0.69966228547665299</c:v>
                </c:pt>
                <c:pt idx="400">
                  <c:v>0.70031944033795301</c:v>
                </c:pt>
                <c:pt idx="401">
                  <c:v>0.70097400658843001</c:v>
                </c:pt>
                <c:pt idx="402">
                  <c:v>0.70162426847189696</c:v>
                </c:pt>
                <c:pt idx="403">
                  <c:v>0.70227074469152295</c:v>
                </c:pt>
                <c:pt idx="404">
                  <c:v>0.70289156916102202</c:v>
                </c:pt>
                <c:pt idx="405">
                  <c:v>0.70351238790832404</c:v>
                </c:pt>
                <c:pt idx="406">
                  <c:v>0.704149451682896</c:v>
                </c:pt>
                <c:pt idx="407">
                  <c:v>0.70478732761155405</c:v>
                </c:pt>
                <c:pt idx="408">
                  <c:v>0.70531393222199101</c:v>
                </c:pt>
                <c:pt idx="409">
                  <c:v>0.70568170266320596</c:v>
                </c:pt>
                <c:pt idx="410">
                  <c:v>0.70604976582475099</c:v>
                </c:pt>
                <c:pt idx="411">
                  <c:v>0.70672265179888205</c:v>
                </c:pt>
                <c:pt idx="412">
                  <c:v>0.70746720096604099</c:v>
                </c:pt>
                <c:pt idx="413">
                  <c:v>0.70795389181338697</c:v>
                </c:pt>
                <c:pt idx="414">
                  <c:v>0.70853396675277203</c:v>
                </c:pt>
                <c:pt idx="415">
                  <c:v>0.70915675892628405</c:v>
                </c:pt>
                <c:pt idx="416">
                  <c:v>0.70970421276826201</c:v>
                </c:pt>
                <c:pt idx="417">
                  <c:v>0.71021893389048696</c:v>
                </c:pt>
                <c:pt idx="418">
                  <c:v>0.71067429599202103</c:v>
                </c:pt>
                <c:pt idx="419">
                  <c:v>0.71107894322788001</c:v>
                </c:pt>
                <c:pt idx="420">
                  <c:v>0.71148662051104306</c:v>
                </c:pt>
                <c:pt idx="421">
                  <c:v>0.71189433005661495</c:v>
                </c:pt>
                <c:pt idx="422">
                  <c:v>0.71230989486031104</c:v>
                </c:pt>
                <c:pt idx="423">
                  <c:v>0.71271862472618297</c:v>
                </c:pt>
                <c:pt idx="424">
                  <c:v>0.71308830830690995</c:v>
                </c:pt>
                <c:pt idx="425">
                  <c:v>0.71348866105266695</c:v>
                </c:pt>
                <c:pt idx="426">
                  <c:v>0.71386600967495994</c:v>
                </c:pt>
                <c:pt idx="427">
                  <c:v>0.71424564922601397</c:v>
                </c:pt>
                <c:pt idx="428">
                  <c:v>0.71460662739889003</c:v>
                </c:pt>
                <c:pt idx="429">
                  <c:v>0.71495531737554696</c:v>
                </c:pt>
                <c:pt idx="430">
                  <c:v>0.71529634964301803</c:v>
                </c:pt>
                <c:pt idx="431">
                  <c:v>0.71562126569983098</c:v>
                </c:pt>
                <c:pt idx="432">
                  <c:v>0.71592517368480402</c:v>
                </c:pt>
                <c:pt idx="433">
                  <c:v>0.71621276906335296</c:v>
                </c:pt>
                <c:pt idx="434">
                  <c:v>0.71648031621047503</c:v>
                </c:pt>
                <c:pt idx="435">
                  <c:v>0.71675658363859496</c:v>
                </c:pt>
                <c:pt idx="436">
                  <c:v>0.71703688910246699</c:v>
                </c:pt>
                <c:pt idx="437">
                  <c:v>0.71731153180977503</c:v>
                </c:pt>
                <c:pt idx="438">
                  <c:v>0.71755415479471796</c:v>
                </c:pt>
                <c:pt idx="439">
                  <c:v>0.71777751025509795</c:v>
                </c:pt>
                <c:pt idx="440">
                  <c:v>0.71800018441915503</c:v>
                </c:pt>
                <c:pt idx="441">
                  <c:v>0.71820761205566197</c:v>
                </c:pt>
                <c:pt idx="442">
                  <c:v>0.71841581437906499</c:v>
                </c:pt>
                <c:pt idx="443">
                  <c:v>0.71863499983494195</c:v>
                </c:pt>
                <c:pt idx="444">
                  <c:v>0.71883503972817098</c:v>
                </c:pt>
                <c:pt idx="445">
                  <c:v>0.71901419438329395</c:v>
                </c:pt>
                <c:pt idx="446">
                  <c:v>0.71919721408350701</c:v>
                </c:pt>
                <c:pt idx="447">
                  <c:v>0.71936281870725705</c:v>
                </c:pt>
                <c:pt idx="448">
                  <c:v>0.71949840050605396</c:v>
                </c:pt>
                <c:pt idx="449">
                  <c:v>0.71962962440887002</c:v>
                </c:pt>
                <c:pt idx="450">
                  <c:v>0.71976370264362699</c:v>
                </c:pt>
                <c:pt idx="451">
                  <c:v>0.71992013316399095</c:v>
                </c:pt>
                <c:pt idx="452">
                  <c:v>0.72005906208966997</c:v>
                </c:pt>
                <c:pt idx="453">
                  <c:v>0.72016610263233405</c:v>
                </c:pt>
                <c:pt idx="454">
                  <c:v>0.72025946442488398</c:v>
                </c:pt>
                <c:pt idx="455">
                  <c:v>0.72037241727616397</c:v>
                </c:pt>
                <c:pt idx="456">
                  <c:v>0.72048145186401302</c:v>
                </c:pt>
                <c:pt idx="457">
                  <c:v>0.72056997549830204</c:v>
                </c:pt>
                <c:pt idx="458">
                  <c:v>0.72065978386843998</c:v>
                </c:pt>
                <c:pt idx="459">
                  <c:v>0.72072897429855698</c:v>
                </c:pt>
                <c:pt idx="460">
                  <c:v>0.72077853312018603</c:v>
                </c:pt>
                <c:pt idx="461">
                  <c:v>0.72083860000934097</c:v>
                </c:pt>
                <c:pt idx="462">
                  <c:v>0.72088641394728503</c:v>
                </c:pt>
                <c:pt idx="463">
                  <c:v>0.72092773061333304</c:v>
                </c:pt>
                <c:pt idx="464">
                  <c:v>0.72096188679938</c:v>
                </c:pt>
                <c:pt idx="465">
                  <c:v>0.72099993179441701</c:v>
                </c:pt>
                <c:pt idx="466">
                  <c:v>0.72104252024261895</c:v>
                </c:pt>
                <c:pt idx="467">
                  <c:v>0.72108471799409102</c:v>
                </c:pt>
                <c:pt idx="468">
                  <c:v>0.72112023547306803</c:v>
                </c:pt>
                <c:pt idx="469">
                  <c:v>0.72116717864015101</c:v>
                </c:pt>
                <c:pt idx="470">
                  <c:v>0.72118588346175405</c:v>
                </c:pt>
                <c:pt idx="471">
                  <c:v>0.72119380746475403</c:v>
                </c:pt>
                <c:pt idx="472">
                  <c:v>0.72118543096335697</c:v>
                </c:pt>
                <c:pt idx="473">
                  <c:v>0.721186326960779</c:v>
                </c:pt>
                <c:pt idx="474">
                  <c:v>0.72118836566714795</c:v>
                </c:pt>
                <c:pt idx="475">
                  <c:v>0.72120588402770103</c:v>
                </c:pt>
                <c:pt idx="476">
                  <c:v>0.72119813204139105</c:v>
                </c:pt>
                <c:pt idx="477">
                  <c:v>0.72119979754251995</c:v>
                </c:pt>
                <c:pt idx="478">
                  <c:v>0.72119986038846096</c:v>
                </c:pt>
                <c:pt idx="479">
                  <c:v>0.72118629611568097</c:v>
                </c:pt>
                <c:pt idx="480">
                  <c:v>0.721158088685531</c:v>
                </c:pt>
                <c:pt idx="481">
                  <c:v>0.72112633385813296</c:v>
                </c:pt>
                <c:pt idx="482">
                  <c:v>0.72112833699688905</c:v>
                </c:pt>
                <c:pt idx="483">
                  <c:v>0.721083734098378</c:v>
                </c:pt>
                <c:pt idx="484">
                  <c:v>0.72105559621762005</c:v>
                </c:pt>
                <c:pt idx="485">
                  <c:v>0.72103090537867398</c:v>
                </c:pt>
                <c:pt idx="486">
                  <c:v>0.72102150414946797</c:v>
                </c:pt>
                <c:pt idx="487">
                  <c:v>0.72098992814857499</c:v>
                </c:pt>
                <c:pt idx="488">
                  <c:v>0.72096855247818403</c:v>
                </c:pt>
                <c:pt idx="489">
                  <c:v>0.720961269934694</c:v>
                </c:pt>
                <c:pt idx="490">
                  <c:v>0.720904571270928</c:v>
                </c:pt>
                <c:pt idx="491">
                  <c:v>0.72087775559784395</c:v>
                </c:pt>
                <c:pt idx="492">
                  <c:v>0.72088232265005403</c:v>
                </c:pt>
                <c:pt idx="493">
                  <c:v>0.72085259902619003</c:v>
                </c:pt>
                <c:pt idx="494">
                  <c:v>0.72082405340491096</c:v>
                </c:pt>
                <c:pt idx="495">
                  <c:v>0.72077998499366103</c:v>
                </c:pt>
                <c:pt idx="496">
                  <c:v>0.72074528195274001</c:v>
                </c:pt>
                <c:pt idx="497">
                  <c:v>0.72071784845613096</c:v>
                </c:pt>
                <c:pt idx="498">
                  <c:v>0.72068713308603605</c:v>
                </c:pt>
                <c:pt idx="499">
                  <c:v>0.72065421149752995</c:v>
                </c:pt>
                <c:pt idx="500">
                  <c:v>0.72060960287237596</c:v>
                </c:pt>
                <c:pt idx="501">
                  <c:v>0.72055178164262801</c:v>
                </c:pt>
                <c:pt idx="502">
                  <c:v>0.72051305465676396</c:v>
                </c:pt>
                <c:pt idx="503">
                  <c:v>0.72047408907157495</c:v>
                </c:pt>
                <c:pt idx="504">
                  <c:v>0.72043509481365897</c:v>
                </c:pt>
                <c:pt idx="505">
                  <c:v>0.720430856442836</c:v>
                </c:pt>
                <c:pt idx="506">
                  <c:v>0.72042255300198899</c:v>
                </c:pt>
                <c:pt idx="507">
                  <c:v>0.72038669214988305</c:v>
                </c:pt>
                <c:pt idx="508">
                  <c:v>0.72032698672346096</c:v>
                </c:pt>
                <c:pt idx="509">
                  <c:v>0.72031061518708295</c:v>
                </c:pt>
                <c:pt idx="510">
                  <c:v>0.72032104544076803</c:v>
                </c:pt>
                <c:pt idx="511">
                  <c:v>0.72034358093566497</c:v>
                </c:pt>
                <c:pt idx="512">
                  <c:v>0.72033745947962002</c:v>
                </c:pt>
                <c:pt idx="513">
                  <c:v>0.72031577440274797</c:v>
                </c:pt>
                <c:pt idx="514">
                  <c:v>0.72031144298624405</c:v>
                </c:pt>
                <c:pt idx="515">
                  <c:v>0.72030243142009698</c:v>
                </c:pt>
                <c:pt idx="516">
                  <c:v>0.72031438021681304</c:v>
                </c:pt>
                <c:pt idx="517">
                  <c:v>0.72031252349678598</c:v>
                </c:pt>
                <c:pt idx="518">
                  <c:v>0.720309842111307</c:v>
                </c:pt>
                <c:pt idx="519">
                  <c:v>0.72030319944795396</c:v>
                </c:pt>
                <c:pt idx="520">
                  <c:v>0.72032189551339099</c:v>
                </c:pt>
                <c:pt idx="521">
                  <c:v>0.72033762238798504</c:v>
                </c:pt>
                <c:pt idx="522">
                  <c:v>0.72035791471067501</c:v>
                </c:pt>
                <c:pt idx="523">
                  <c:v>0.720346047602065</c:v>
                </c:pt>
                <c:pt idx="524">
                  <c:v>0.72032572299989905</c:v>
                </c:pt>
                <c:pt idx="525">
                  <c:v>0.720336860688786</c:v>
                </c:pt>
                <c:pt idx="526">
                  <c:v>0.72036803488438095</c:v>
                </c:pt>
                <c:pt idx="527">
                  <c:v>0.72038872086614403</c:v>
                </c:pt>
                <c:pt idx="528">
                  <c:v>0.72041333600138802</c:v>
                </c:pt>
                <c:pt idx="529">
                  <c:v>0.72045054296191402</c:v>
                </c:pt>
                <c:pt idx="530">
                  <c:v>0.72049929085848996</c:v>
                </c:pt>
                <c:pt idx="531">
                  <c:v>0.72054301201106197</c:v>
                </c:pt>
                <c:pt idx="532">
                  <c:v>0.72058915986405803</c:v>
                </c:pt>
                <c:pt idx="533">
                  <c:v>0.72063655346591504</c:v>
                </c:pt>
                <c:pt idx="534">
                  <c:v>0.72067906065227205</c:v>
                </c:pt>
                <c:pt idx="535">
                  <c:v>0.72074998041280103</c:v>
                </c:pt>
                <c:pt idx="536">
                  <c:v>0.72074235408668497</c:v>
                </c:pt>
                <c:pt idx="537">
                  <c:v>0.72069009671531703</c:v>
                </c:pt>
                <c:pt idx="538">
                  <c:v>0.72074117199943499</c:v>
                </c:pt>
                <c:pt idx="539">
                  <c:v>0.72080050763511405</c:v>
                </c:pt>
                <c:pt idx="540">
                  <c:v>0.720868786834583</c:v>
                </c:pt>
                <c:pt idx="541">
                  <c:v>0.720911595000436</c:v>
                </c:pt>
                <c:pt idx="542">
                  <c:v>0.72092857280367695</c:v>
                </c:pt>
                <c:pt idx="543">
                  <c:v>0.72097766331655599</c:v>
                </c:pt>
                <c:pt idx="544">
                  <c:v>0.72100196965595698</c:v>
                </c:pt>
                <c:pt idx="545">
                  <c:v>0.72103049142222997</c:v>
                </c:pt>
                <c:pt idx="546">
                  <c:v>0.72104453809511604</c:v>
                </c:pt>
                <c:pt idx="547">
                  <c:v>0.72104651305664602</c:v>
                </c:pt>
                <c:pt idx="548">
                  <c:v>0.72106293454829595</c:v>
                </c:pt>
                <c:pt idx="549">
                  <c:v>0.72114195636229195</c:v>
                </c:pt>
                <c:pt idx="550">
                  <c:v>0.72117770482437205</c:v>
                </c:pt>
                <c:pt idx="551">
                  <c:v>0.72126276622199703</c:v>
                </c:pt>
                <c:pt idx="552">
                  <c:v>0.72135604258007702</c:v>
                </c:pt>
                <c:pt idx="553">
                  <c:v>0.72146238982772504</c:v>
                </c:pt>
                <c:pt idx="554">
                  <c:v>0.72148392763818303</c:v>
                </c:pt>
                <c:pt idx="555">
                  <c:v>0.72157905727618799</c:v>
                </c:pt>
                <c:pt idx="556">
                  <c:v>0.72167334852554499</c:v>
                </c:pt>
                <c:pt idx="557">
                  <c:v>0.72169161982336305</c:v>
                </c:pt>
                <c:pt idx="558">
                  <c:v>0.72169171785462904</c:v>
                </c:pt>
                <c:pt idx="559">
                  <c:v>0.72170693196321201</c:v>
                </c:pt>
                <c:pt idx="560">
                  <c:v>0.72171596751878198</c:v>
                </c:pt>
                <c:pt idx="561">
                  <c:v>0.72177699358283698</c:v>
                </c:pt>
                <c:pt idx="562">
                  <c:v>0.72183891166705605</c:v>
                </c:pt>
                <c:pt idx="563">
                  <c:v>0.72195028695952601</c:v>
                </c:pt>
                <c:pt idx="564">
                  <c:v>0.72205071909402596</c:v>
                </c:pt>
                <c:pt idx="565">
                  <c:v>0.72217062364222995</c:v>
                </c:pt>
                <c:pt idx="566">
                  <c:v>0.72230270179195899</c:v>
                </c:pt>
                <c:pt idx="567">
                  <c:v>0.72239132986256605</c:v>
                </c:pt>
                <c:pt idx="568">
                  <c:v>0.72252536338745099</c:v>
                </c:pt>
                <c:pt idx="569">
                  <c:v>0.72264784782589397</c:v>
                </c:pt>
                <c:pt idx="570">
                  <c:v>0.72277217257589299</c:v>
                </c:pt>
                <c:pt idx="571">
                  <c:v>0.72290610228834096</c:v>
                </c:pt>
                <c:pt idx="572">
                  <c:v>0.72306596038708504</c:v>
                </c:pt>
                <c:pt idx="573">
                  <c:v>0.72316395665503397</c:v>
                </c:pt>
                <c:pt idx="574">
                  <c:v>0.72317712025423397</c:v>
                </c:pt>
                <c:pt idx="575">
                  <c:v>0.72318184290782395</c:v>
                </c:pt>
                <c:pt idx="576">
                  <c:v>0.72319869835302397</c:v>
                </c:pt>
                <c:pt idx="577">
                  <c:v>0.72311158866890302</c:v>
                </c:pt>
                <c:pt idx="578">
                  <c:v>0.72293766278303995</c:v>
                </c:pt>
                <c:pt idx="579">
                  <c:v>0.72264724566328398</c:v>
                </c:pt>
                <c:pt idx="580">
                  <c:v>0.72222317047915896</c:v>
                </c:pt>
                <c:pt idx="581">
                  <c:v>0.72179875502927104</c:v>
                </c:pt>
                <c:pt idx="582">
                  <c:v>0.72139871792952004</c:v>
                </c:pt>
                <c:pt idx="583">
                  <c:v>0.72101366648152199</c:v>
                </c:pt>
                <c:pt idx="584">
                  <c:v>0.72082765633331403</c:v>
                </c:pt>
                <c:pt idx="585">
                  <c:v>0.72071445425095404</c:v>
                </c:pt>
                <c:pt idx="586">
                  <c:v>0.72085095323648196</c:v>
                </c:pt>
                <c:pt idx="587">
                  <c:v>0.721134497007896</c:v>
                </c:pt>
                <c:pt idx="588">
                  <c:v>0.72150605870463003</c:v>
                </c:pt>
                <c:pt idx="589">
                  <c:v>0.72172799538462795</c:v>
                </c:pt>
                <c:pt idx="590">
                  <c:v>0.72195511443113602</c:v>
                </c:pt>
                <c:pt idx="591">
                  <c:v>0.72219851511613098</c:v>
                </c:pt>
                <c:pt idx="592">
                  <c:v>0.72226223122799604</c:v>
                </c:pt>
                <c:pt idx="593">
                  <c:v>0.72244060303283297</c:v>
                </c:pt>
                <c:pt idx="594">
                  <c:v>0.72262287586283502</c:v>
                </c:pt>
                <c:pt idx="595">
                  <c:v>0.72262261432850095</c:v>
                </c:pt>
                <c:pt idx="596">
                  <c:v>0.72253659039884599</c:v>
                </c:pt>
                <c:pt idx="597">
                  <c:v>0.72262110797730605</c:v>
                </c:pt>
                <c:pt idx="598">
                  <c:v>0.72280566730694396</c:v>
                </c:pt>
                <c:pt idx="599">
                  <c:v>0.72305457868189704</c:v>
                </c:pt>
                <c:pt idx="600">
                  <c:v>0.72326592400477097</c:v>
                </c:pt>
                <c:pt idx="601">
                  <c:v>0.72347152866039199</c:v>
                </c:pt>
                <c:pt idx="602">
                  <c:v>0.72365525487266802</c:v>
                </c:pt>
                <c:pt idx="603">
                  <c:v>0.72387164508969104</c:v>
                </c:pt>
                <c:pt idx="604">
                  <c:v>0.72410253456565099</c:v>
                </c:pt>
                <c:pt idx="605">
                  <c:v>0.72432703675544097</c:v>
                </c:pt>
                <c:pt idx="606">
                  <c:v>0.724510128354244</c:v>
                </c:pt>
                <c:pt idx="607">
                  <c:v>0.724703179455919</c:v>
                </c:pt>
                <c:pt idx="608">
                  <c:v>0.72494953283909103</c:v>
                </c:pt>
                <c:pt idx="609">
                  <c:v>0.72527851916958697</c:v>
                </c:pt>
                <c:pt idx="610">
                  <c:v>0.72556333637736303</c:v>
                </c:pt>
                <c:pt idx="611">
                  <c:v>0.72594469286771302</c:v>
                </c:pt>
                <c:pt idx="612">
                  <c:v>0.72628930257270197</c:v>
                </c:pt>
                <c:pt idx="613">
                  <c:v>0.72649845289485704</c:v>
                </c:pt>
                <c:pt idx="614">
                  <c:v>0.72681058666074005</c:v>
                </c:pt>
                <c:pt idx="615">
                  <c:v>0.72717320669653196</c:v>
                </c:pt>
                <c:pt idx="616">
                  <c:v>0.72760307083337405</c:v>
                </c:pt>
                <c:pt idx="617">
                  <c:v>0.72801170016896</c:v>
                </c:pt>
                <c:pt idx="618">
                  <c:v>0.72833276555659798</c:v>
                </c:pt>
                <c:pt idx="619">
                  <c:v>0.72858757729363499</c:v>
                </c:pt>
                <c:pt idx="620">
                  <c:v>0.72889064344030396</c:v>
                </c:pt>
                <c:pt idx="621">
                  <c:v>0.72920794098522501</c:v>
                </c:pt>
                <c:pt idx="622">
                  <c:v>0.72956213625121002</c:v>
                </c:pt>
                <c:pt idx="623">
                  <c:v>0.72979306531089205</c:v>
                </c:pt>
                <c:pt idx="624">
                  <c:v>0.72998092130613501</c:v>
                </c:pt>
                <c:pt idx="625">
                  <c:v>0.73015617777602404</c:v>
                </c:pt>
                <c:pt idx="626">
                  <c:v>0.730424466420318</c:v>
                </c:pt>
                <c:pt idx="627">
                  <c:v>0.73079027055165402</c:v>
                </c:pt>
                <c:pt idx="628">
                  <c:v>0.73109260760422301</c:v>
                </c:pt>
                <c:pt idx="629">
                  <c:v>0.73126456905297399</c:v>
                </c:pt>
                <c:pt idx="630">
                  <c:v>0.73148605817544698</c:v>
                </c:pt>
                <c:pt idx="631">
                  <c:v>0.73178714476459705</c:v>
                </c:pt>
                <c:pt idx="632">
                  <c:v>0.73203642444261297</c:v>
                </c:pt>
                <c:pt idx="633">
                  <c:v>0.73242832828698301</c:v>
                </c:pt>
                <c:pt idx="634">
                  <c:v>0.732609268596212</c:v>
                </c:pt>
                <c:pt idx="635">
                  <c:v>0.73291822035334597</c:v>
                </c:pt>
                <c:pt idx="636">
                  <c:v>0.73325144746472704</c:v>
                </c:pt>
                <c:pt idx="637">
                  <c:v>0.73344725584998904</c:v>
                </c:pt>
                <c:pt idx="638">
                  <c:v>0.73359490711873299</c:v>
                </c:pt>
                <c:pt idx="639">
                  <c:v>0.73399086236960198</c:v>
                </c:pt>
                <c:pt idx="640">
                  <c:v>0.73430359915631904</c:v>
                </c:pt>
                <c:pt idx="641">
                  <c:v>0.73445896879056805</c:v>
                </c:pt>
                <c:pt idx="642">
                  <c:v>0.73460632889213295</c:v>
                </c:pt>
                <c:pt idx="643">
                  <c:v>0.73478252458215398</c:v>
                </c:pt>
                <c:pt idx="644">
                  <c:v>0.73495813398549203</c:v>
                </c:pt>
                <c:pt idx="645">
                  <c:v>0.735079734217428</c:v>
                </c:pt>
                <c:pt idx="646">
                  <c:v>0.73543549530372099</c:v>
                </c:pt>
                <c:pt idx="647">
                  <c:v>0.73584302303952398</c:v>
                </c:pt>
                <c:pt idx="648">
                  <c:v>0.735935409167218</c:v>
                </c:pt>
                <c:pt idx="649">
                  <c:v>0.73611730490307803</c:v>
                </c:pt>
                <c:pt idx="650">
                  <c:v>0.72916986035582598</c:v>
                </c:pt>
                <c:pt idx="651">
                  <c:v>0.736224809613644</c:v>
                </c:pt>
                <c:pt idx="652">
                  <c:v>0.73658646030411701</c:v>
                </c:pt>
                <c:pt idx="653">
                  <c:v>0.73683006481965196</c:v>
                </c:pt>
                <c:pt idx="654">
                  <c:v>0.73716239978831</c:v>
                </c:pt>
                <c:pt idx="655">
                  <c:v>0.73749650249880805</c:v>
                </c:pt>
                <c:pt idx="656">
                  <c:v>0.73780203648279896</c:v>
                </c:pt>
                <c:pt idx="657">
                  <c:v>0.73814315457276802</c:v>
                </c:pt>
                <c:pt idx="658">
                  <c:v>0.73844380312179003</c:v>
                </c:pt>
                <c:pt idx="659">
                  <c:v>0.73876793384319805</c:v>
                </c:pt>
                <c:pt idx="660">
                  <c:v>0.73906913304858401</c:v>
                </c:pt>
                <c:pt idx="661">
                  <c:v>0.739403500317108</c:v>
                </c:pt>
                <c:pt idx="662">
                  <c:v>0.73966799300782304</c:v>
                </c:pt>
                <c:pt idx="663">
                  <c:v>0.74002162244923597</c:v>
                </c:pt>
                <c:pt idx="664">
                  <c:v>0.740345845668678</c:v>
                </c:pt>
                <c:pt idx="665">
                  <c:v>0.74067566684127695</c:v>
                </c:pt>
                <c:pt idx="666">
                  <c:v>0.74098515096647299</c:v>
                </c:pt>
                <c:pt idx="667">
                  <c:v>0.74122039306182697</c:v>
                </c:pt>
                <c:pt idx="668">
                  <c:v>0.74156480906481403</c:v>
                </c:pt>
                <c:pt idx="669">
                  <c:v>0.74185652002420099</c:v>
                </c:pt>
                <c:pt idx="670">
                  <c:v>0.742269219210138</c:v>
                </c:pt>
                <c:pt idx="671">
                  <c:v>0.74264828889476697</c:v>
                </c:pt>
                <c:pt idx="672">
                  <c:v>0.74297882434117102</c:v>
                </c:pt>
                <c:pt idx="673">
                  <c:v>0.74329857361386198</c:v>
                </c:pt>
                <c:pt idx="674">
                  <c:v>0.74360322334102602</c:v>
                </c:pt>
                <c:pt idx="675">
                  <c:v>0.74394455949956595</c:v>
                </c:pt>
                <c:pt idx="676">
                  <c:v>0.74426745297737595</c:v>
                </c:pt>
                <c:pt idx="677">
                  <c:v>0.74458702667139398</c:v>
                </c:pt>
                <c:pt idx="678">
                  <c:v>0.744908684251126</c:v>
                </c:pt>
                <c:pt idx="679">
                  <c:v>0.745277343650948</c:v>
                </c:pt>
                <c:pt idx="680">
                  <c:v>0.74568872634057504</c:v>
                </c:pt>
                <c:pt idx="681">
                  <c:v>0.74600271458842005</c:v>
                </c:pt>
                <c:pt idx="682">
                  <c:v>0.74631173328695999</c:v>
                </c:pt>
                <c:pt idx="683">
                  <c:v>0.74667479241268297</c:v>
                </c:pt>
                <c:pt idx="684">
                  <c:v>0.74702095748832398</c:v>
                </c:pt>
                <c:pt idx="685">
                  <c:v>0.74735152936770799</c:v>
                </c:pt>
                <c:pt idx="686">
                  <c:v>0.74764515607809501</c:v>
                </c:pt>
                <c:pt idx="687">
                  <c:v>0.74800051636902198</c:v>
                </c:pt>
                <c:pt idx="688">
                  <c:v>0.74836686722317103</c:v>
                </c:pt>
                <c:pt idx="689">
                  <c:v>0.74874007822083399</c:v>
                </c:pt>
                <c:pt idx="690">
                  <c:v>0.74910151468600605</c:v>
                </c:pt>
                <c:pt idx="691">
                  <c:v>0.74946600111120598</c:v>
                </c:pt>
                <c:pt idx="692">
                  <c:v>0.74984805524812803</c:v>
                </c:pt>
                <c:pt idx="693">
                  <c:v>0.75020381795646396</c:v>
                </c:pt>
                <c:pt idx="694">
                  <c:v>0.75061486816787304</c:v>
                </c:pt>
                <c:pt idx="695">
                  <c:v>0.75097308801164298</c:v>
                </c:pt>
                <c:pt idx="696">
                  <c:v>0.751359693160639</c:v>
                </c:pt>
                <c:pt idx="697">
                  <c:v>0.75176304235538804</c:v>
                </c:pt>
                <c:pt idx="698">
                  <c:v>0.75212955486328303</c:v>
                </c:pt>
                <c:pt idx="699">
                  <c:v>0.75252388607755705</c:v>
                </c:pt>
                <c:pt idx="700">
                  <c:v>0.752809820876567</c:v>
                </c:pt>
                <c:pt idx="701">
                  <c:v>0.75317510992332903</c:v>
                </c:pt>
                <c:pt idx="702">
                  <c:v>0.75354875705492097</c:v>
                </c:pt>
                <c:pt idx="703">
                  <c:v>0.75394555777516103</c:v>
                </c:pt>
                <c:pt idx="704">
                  <c:v>0.75431311358641995</c:v>
                </c:pt>
                <c:pt idx="705">
                  <c:v>0.75472345141164698</c:v>
                </c:pt>
                <c:pt idx="706">
                  <c:v>0.75511578394304901</c:v>
                </c:pt>
                <c:pt idx="707">
                  <c:v>0.75546652043999596</c:v>
                </c:pt>
                <c:pt idx="708">
                  <c:v>0.75582088235284195</c:v>
                </c:pt>
                <c:pt idx="709">
                  <c:v>0.75620500651877198</c:v>
                </c:pt>
                <c:pt idx="710">
                  <c:v>0.75662867165150105</c:v>
                </c:pt>
                <c:pt idx="711">
                  <c:v>0.75706396479060101</c:v>
                </c:pt>
                <c:pt idx="712">
                  <c:v>0.75750931139125199</c:v>
                </c:pt>
                <c:pt idx="713">
                  <c:v>0.75794924530915897</c:v>
                </c:pt>
                <c:pt idx="714">
                  <c:v>0.75832354295354298</c:v>
                </c:pt>
                <c:pt idx="715">
                  <c:v>0.75874282674858395</c:v>
                </c:pt>
                <c:pt idx="716">
                  <c:v>0.75912327885289899</c:v>
                </c:pt>
                <c:pt idx="717">
                  <c:v>0.75958673303451196</c:v>
                </c:pt>
                <c:pt idx="718">
                  <c:v>0.759942810844492</c:v>
                </c:pt>
                <c:pt idx="719">
                  <c:v>0.76034499859124405</c:v>
                </c:pt>
                <c:pt idx="720">
                  <c:v>0.76079405103195197</c:v>
                </c:pt>
                <c:pt idx="721">
                  <c:v>0.76115018259560996</c:v>
                </c:pt>
                <c:pt idx="722">
                  <c:v>0.76157094524791702</c:v>
                </c:pt>
                <c:pt idx="723">
                  <c:v>0.76198760611774596</c:v>
                </c:pt>
                <c:pt idx="724">
                  <c:v>0.76241997875445</c:v>
                </c:pt>
                <c:pt idx="725">
                  <c:v>0.76282155524447604</c:v>
                </c:pt>
                <c:pt idx="726">
                  <c:v>0.76325598579632503</c:v>
                </c:pt>
                <c:pt idx="727">
                  <c:v>0.76364721519304202</c:v>
                </c:pt>
                <c:pt idx="728">
                  <c:v>0.76407376353926304</c:v>
                </c:pt>
                <c:pt idx="729">
                  <c:v>0.76446158294497402</c:v>
                </c:pt>
                <c:pt idx="730">
                  <c:v>0.76491833293135603</c:v>
                </c:pt>
                <c:pt idx="731">
                  <c:v>0.76531507933100795</c:v>
                </c:pt>
                <c:pt idx="732">
                  <c:v>0.765819084154024</c:v>
                </c:pt>
                <c:pt idx="733">
                  <c:v>0.76620909963175599</c:v>
                </c:pt>
                <c:pt idx="734">
                  <c:v>0.76664687140742804</c:v>
                </c:pt>
                <c:pt idx="735">
                  <c:v>0.76707750673716202</c:v>
                </c:pt>
                <c:pt idx="736">
                  <c:v>0.76748583116323199</c:v>
                </c:pt>
                <c:pt idx="737">
                  <c:v>0.76787203160009498</c:v>
                </c:pt>
                <c:pt idx="738">
                  <c:v>0.76828153466331905</c:v>
                </c:pt>
                <c:pt idx="739">
                  <c:v>0.76870640578845295</c:v>
                </c:pt>
                <c:pt idx="740">
                  <c:v>0.76907634115816104</c:v>
                </c:pt>
                <c:pt idx="741">
                  <c:v>0.76954789539924595</c:v>
                </c:pt>
                <c:pt idx="742">
                  <c:v>0.769989907832905</c:v>
                </c:pt>
                <c:pt idx="743">
                  <c:v>0.77042832765085401</c:v>
                </c:pt>
                <c:pt idx="744">
                  <c:v>0.77085754686553998</c:v>
                </c:pt>
                <c:pt idx="745">
                  <c:v>0.77130187291535801</c:v>
                </c:pt>
                <c:pt idx="746">
                  <c:v>0.77172596947755001</c:v>
                </c:pt>
                <c:pt idx="747">
                  <c:v>0.77215506380809495</c:v>
                </c:pt>
                <c:pt idx="748">
                  <c:v>0.772559398817803</c:v>
                </c:pt>
                <c:pt idx="749">
                  <c:v>0.77295429245282499</c:v>
                </c:pt>
                <c:pt idx="750">
                  <c:v>0.77333435853500998</c:v>
                </c:pt>
                <c:pt idx="751">
                  <c:v>0.77381103736332002</c:v>
                </c:pt>
                <c:pt idx="752">
                  <c:v>0.77420129291078998</c:v>
                </c:pt>
                <c:pt idx="753">
                  <c:v>0.77460017908897705</c:v>
                </c:pt>
                <c:pt idx="754">
                  <c:v>0.77506606540386103</c:v>
                </c:pt>
                <c:pt idx="755">
                  <c:v>0.77549473408626601</c:v>
                </c:pt>
                <c:pt idx="756">
                  <c:v>0.77590168104519397</c:v>
                </c:pt>
                <c:pt idx="757">
                  <c:v>0.77629567498149699</c:v>
                </c:pt>
                <c:pt idx="758">
                  <c:v>0.77668959600575505</c:v>
                </c:pt>
                <c:pt idx="759">
                  <c:v>0.77706908102669203</c:v>
                </c:pt>
                <c:pt idx="760">
                  <c:v>0.777407404018159</c:v>
                </c:pt>
                <c:pt idx="761">
                  <c:v>0.77781205663120201</c:v>
                </c:pt>
                <c:pt idx="762">
                  <c:v>0.77819084374083303</c:v>
                </c:pt>
                <c:pt idx="763">
                  <c:v>0.77857691678349705</c:v>
                </c:pt>
                <c:pt idx="764">
                  <c:v>0.77897965295165505</c:v>
                </c:pt>
                <c:pt idx="765">
                  <c:v>0.77943737690728898</c:v>
                </c:pt>
                <c:pt idx="766">
                  <c:v>0.77995825839587196</c:v>
                </c:pt>
                <c:pt idx="767">
                  <c:v>0.780474550752286</c:v>
                </c:pt>
                <c:pt idx="768">
                  <c:v>0.78102532365689203</c:v>
                </c:pt>
                <c:pt idx="769">
                  <c:v>0.78158840909954297</c:v>
                </c:pt>
                <c:pt idx="770">
                  <c:v>0.78215151522656301</c:v>
                </c:pt>
                <c:pt idx="771">
                  <c:v>0.78270558732142304</c:v>
                </c:pt>
                <c:pt idx="772">
                  <c:v>0.78331381367953001</c:v>
                </c:pt>
                <c:pt idx="773">
                  <c:v>0.78387965019391703</c:v>
                </c:pt>
                <c:pt idx="774">
                  <c:v>0.78446917177393005</c:v>
                </c:pt>
                <c:pt idx="775">
                  <c:v>0.78499042850637701</c:v>
                </c:pt>
                <c:pt idx="776">
                  <c:v>0.78548811549469499</c:v>
                </c:pt>
                <c:pt idx="777">
                  <c:v>0.78597987674054104</c:v>
                </c:pt>
                <c:pt idx="778">
                  <c:v>0.78641667073631405</c:v>
                </c:pt>
                <c:pt idx="779">
                  <c:v>0.786822904714641</c:v>
                </c:pt>
                <c:pt idx="780">
                  <c:v>0.78721594580092302</c:v>
                </c:pt>
                <c:pt idx="781">
                  <c:v>0.78757787550977298</c:v>
                </c:pt>
                <c:pt idx="782">
                  <c:v>0.78800157339251398</c:v>
                </c:pt>
                <c:pt idx="783">
                  <c:v>0.788331138129437</c:v>
                </c:pt>
                <c:pt idx="784">
                  <c:v>0.78869300894590899</c:v>
                </c:pt>
                <c:pt idx="785">
                  <c:v>0.78903684046217204</c:v>
                </c:pt>
                <c:pt idx="786">
                  <c:v>0.78929062700814301</c:v>
                </c:pt>
                <c:pt idx="787">
                  <c:v>0.78959608853246799</c:v>
                </c:pt>
                <c:pt idx="788">
                  <c:v>0.789895482554827</c:v>
                </c:pt>
                <c:pt idx="789">
                  <c:v>0.79019762444521702</c:v>
                </c:pt>
                <c:pt idx="790">
                  <c:v>0.79048279762321305</c:v>
                </c:pt>
                <c:pt idx="791">
                  <c:v>0.79079669822051202</c:v>
                </c:pt>
                <c:pt idx="792">
                  <c:v>0.79110958218244798</c:v>
                </c:pt>
                <c:pt idx="793">
                  <c:v>0.79144958441214597</c:v>
                </c:pt>
                <c:pt idx="794">
                  <c:v>0.79179065399831705</c:v>
                </c:pt>
                <c:pt idx="795">
                  <c:v>0.79213449004529901</c:v>
                </c:pt>
                <c:pt idx="796">
                  <c:v>0.792466852877172</c:v>
                </c:pt>
                <c:pt idx="797">
                  <c:v>0.79282893505876195</c:v>
                </c:pt>
                <c:pt idx="798">
                  <c:v>0.79318155314029004</c:v>
                </c:pt>
                <c:pt idx="799">
                  <c:v>0.79357951599204501</c:v>
                </c:pt>
                <c:pt idx="800">
                  <c:v>0.79393313411381605</c:v>
                </c:pt>
                <c:pt idx="801">
                  <c:v>0.79426907552391102</c:v>
                </c:pt>
                <c:pt idx="802">
                  <c:v>0.79458060923144003</c:v>
                </c:pt>
                <c:pt idx="803">
                  <c:v>0.79486335369010197</c:v>
                </c:pt>
                <c:pt idx="804">
                  <c:v>0.79517062750519096</c:v>
                </c:pt>
                <c:pt idx="805">
                  <c:v>0.79546447964353895</c:v>
                </c:pt>
                <c:pt idx="806">
                  <c:v>0.79575788753234</c:v>
                </c:pt>
                <c:pt idx="807">
                  <c:v>0.79609504214694704</c:v>
                </c:pt>
                <c:pt idx="808">
                  <c:v>0.79642697332511503</c:v>
                </c:pt>
                <c:pt idx="809">
                  <c:v>0.79672514552698104</c:v>
                </c:pt>
                <c:pt idx="810">
                  <c:v>0.79704879474519497</c:v>
                </c:pt>
                <c:pt idx="811">
                  <c:v>0.79738340118960405</c:v>
                </c:pt>
                <c:pt idx="812">
                  <c:v>0.79772217012421498</c:v>
                </c:pt>
                <c:pt idx="813">
                  <c:v>0.79805273754209705</c:v>
                </c:pt>
                <c:pt idx="814">
                  <c:v>0.79840111004139502</c:v>
                </c:pt>
                <c:pt idx="815">
                  <c:v>0.79876120224903102</c:v>
                </c:pt>
                <c:pt idx="816">
                  <c:v>0.79909888769542903</c:v>
                </c:pt>
                <c:pt idx="817">
                  <c:v>0.79942999018640604</c:v>
                </c:pt>
                <c:pt idx="818">
                  <c:v>0.79978140512000295</c:v>
                </c:pt>
                <c:pt idx="819">
                  <c:v>0.80012613788154996</c:v>
                </c:pt>
                <c:pt idx="820">
                  <c:v>0.80047000972934101</c:v>
                </c:pt>
                <c:pt idx="821">
                  <c:v>0.80082204677583702</c:v>
                </c:pt>
                <c:pt idx="822">
                  <c:v>0.801160444040944</c:v>
                </c:pt>
                <c:pt idx="823">
                  <c:v>0.80150631949540996</c:v>
                </c:pt>
                <c:pt idx="824">
                  <c:v>0.80183875480969402</c:v>
                </c:pt>
                <c:pt idx="825">
                  <c:v>0.80215861492260498</c:v>
                </c:pt>
                <c:pt idx="826">
                  <c:v>0.80250526081887397</c:v>
                </c:pt>
                <c:pt idx="827">
                  <c:v>0.80282112370877701</c:v>
                </c:pt>
                <c:pt idx="828">
                  <c:v>0.80317191501910101</c:v>
                </c:pt>
                <c:pt idx="829">
                  <c:v>0.80351878823366296</c:v>
                </c:pt>
                <c:pt idx="830">
                  <c:v>0.80385392662681099</c:v>
                </c:pt>
                <c:pt idx="831">
                  <c:v>0.80419377765782096</c:v>
                </c:pt>
                <c:pt idx="832">
                  <c:v>0.80452024646464704</c:v>
                </c:pt>
                <c:pt idx="833">
                  <c:v>0.80485350151379698</c:v>
                </c:pt>
                <c:pt idx="834">
                  <c:v>0.80519861416099803</c:v>
                </c:pt>
                <c:pt idx="835">
                  <c:v>0.80549830928949395</c:v>
                </c:pt>
                <c:pt idx="836">
                  <c:v>0.80583881630125498</c:v>
                </c:pt>
                <c:pt idx="837">
                  <c:v>0.806134997562023</c:v>
                </c:pt>
                <c:pt idx="838">
                  <c:v>0.80643076752225695</c:v>
                </c:pt>
                <c:pt idx="839">
                  <c:v>0.80676178551997901</c:v>
                </c:pt>
                <c:pt idx="840">
                  <c:v>0.80708722513173503</c:v>
                </c:pt>
                <c:pt idx="841">
                  <c:v>0.80738958066458999</c:v>
                </c:pt>
                <c:pt idx="842">
                  <c:v>0.80769872095571604</c:v>
                </c:pt>
                <c:pt idx="843">
                  <c:v>0.80799677494080802</c:v>
                </c:pt>
                <c:pt idx="844">
                  <c:v>0.80830522667901294</c:v>
                </c:pt>
                <c:pt idx="845">
                  <c:v>0.80858058514052999</c:v>
                </c:pt>
                <c:pt idx="846">
                  <c:v>0.80887011206160797</c:v>
                </c:pt>
                <c:pt idx="847">
                  <c:v>0.80916461046529198</c:v>
                </c:pt>
                <c:pt idx="848">
                  <c:v>0.80944630582933796</c:v>
                </c:pt>
                <c:pt idx="849">
                  <c:v>0.80972453220815399</c:v>
                </c:pt>
                <c:pt idx="850">
                  <c:v>0.81002391112722405</c:v>
                </c:pt>
                <c:pt idx="851">
                  <c:v>0.81033228382175504</c:v>
                </c:pt>
                <c:pt idx="852">
                  <c:v>0.81064571941103902</c:v>
                </c:pt>
                <c:pt idx="853">
                  <c:v>0.81096490979923297</c:v>
                </c:pt>
                <c:pt idx="854">
                  <c:v>0.81126996619214198</c:v>
                </c:pt>
                <c:pt idx="855">
                  <c:v>0.81155309494886896</c:v>
                </c:pt>
                <c:pt idx="856">
                  <c:v>0.811850429314245</c:v>
                </c:pt>
                <c:pt idx="857">
                  <c:v>0.812137527252071</c:v>
                </c:pt>
                <c:pt idx="858">
                  <c:v>0.81245795106102203</c:v>
                </c:pt>
                <c:pt idx="859">
                  <c:v>0.81278097593222798</c:v>
                </c:pt>
                <c:pt idx="860">
                  <c:v>0.81310942993026603</c:v>
                </c:pt>
                <c:pt idx="861">
                  <c:v>0.81340531555866202</c:v>
                </c:pt>
                <c:pt idx="862">
                  <c:v>0.81367931399348303</c:v>
                </c:pt>
                <c:pt idx="863">
                  <c:v>0.81394149852701903</c:v>
                </c:pt>
                <c:pt idx="864">
                  <c:v>0.81421894388140903</c:v>
                </c:pt>
                <c:pt idx="865">
                  <c:v>0.81449560512244401</c:v>
                </c:pt>
                <c:pt idx="866">
                  <c:v>0.81477953187611196</c:v>
                </c:pt>
                <c:pt idx="867">
                  <c:v>0.81505858805899101</c:v>
                </c:pt>
                <c:pt idx="868">
                  <c:v>0.81534040571484201</c:v>
                </c:pt>
                <c:pt idx="869">
                  <c:v>0.81559027196127198</c:v>
                </c:pt>
                <c:pt idx="870">
                  <c:v>0.81586674875784704</c:v>
                </c:pt>
                <c:pt idx="871">
                  <c:v>0.81611551341506305</c:v>
                </c:pt>
                <c:pt idx="872">
                  <c:v>0.81636004660019201</c:v>
                </c:pt>
                <c:pt idx="873">
                  <c:v>0.81660705610312101</c:v>
                </c:pt>
                <c:pt idx="874">
                  <c:v>0.81685077428415098</c:v>
                </c:pt>
                <c:pt idx="875">
                  <c:v>0.81706293152500697</c:v>
                </c:pt>
                <c:pt idx="876">
                  <c:v>0.81728540314663101</c:v>
                </c:pt>
                <c:pt idx="877">
                  <c:v>0.81752827739538503</c:v>
                </c:pt>
                <c:pt idx="878">
                  <c:v>0.81773653765194798</c:v>
                </c:pt>
                <c:pt idx="879">
                  <c:v>0.81794576628340199</c:v>
                </c:pt>
                <c:pt idx="880">
                  <c:v>0.81815988256833705</c:v>
                </c:pt>
                <c:pt idx="881">
                  <c:v>0.81838520063610998</c:v>
                </c:pt>
                <c:pt idx="882">
                  <c:v>0.81859643657567105</c:v>
                </c:pt>
                <c:pt idx="883">
                  <c:v>0.81880865137598202</c:v>
                </c:pt>
                <c:pt idx="884">
                  <c:v>0.81901820543623405</c:v>
                </c:pt>
                <c:pt idx="885">
                  <c:v>0.81921469193940299</c:v>
                </c:pt>
                <c:pt idx="886">
                  <c:v>0.81943749952128397</c:v>
                </c:pt>
                <c:pt idx="887">
                  <c:v>0.81963780964320498</c:v>
                </c:pt>
                <c:pt idx="888">
                  <c:v>0.81985492570113105</c:v>
                </c:pt>
                <c:pt idx="889">
                  <c:v>0.82006776024092298</c:v>
                </c:pt>
                <c:pt idx="890">
                  <c:v>0.82025254438980799</c:v>
                </c:pt>
                <c:pt idx="891">
                  <c:v>0.82045280876640703</c:v>
                </c:pt>
                <c:pt idx="892">
                  <c:v>0.82065441929860405</c:v>
                </c:pt>
                <c:pt idx="893">
                  <c:v>0.82086253861441205</c:v>
                </c:pt>
                <c:pt idx="894">
                  <c:v>0.82108164877150902</c:v>
                </c:pt>
                <c:pt idx="895">
                  <c:v>0.82130197878080902</c:v>
                </c:pt>
                <c:pt idx="896">
                  <c:v>0.82153942089536103</c:v>
                </c:pt>
                <c:pt idx="897">
                  <c:v>0.82177274671732004</c:v>
                </c:pt>
                <c:pt idx="898">
                  <c:v>0.82195650596615899</c:v>
                </c:pt>
                <c:pt idx="899">
                  <c:v>0.82216342852731605</c:v>
                </c:pt>
                <c:pt idx="900">
                  <c:v>0.82236911610783203</c:v>
                </c:pt>
                <c:pt idx="901">
                  <c:v>0.82256100712902103</c:v>
                </c:pt>
                <c:pt idx="902">
                  <c:v>0.82276734098357696</c:v>
                </c:pt>
                <c:pt idx="903">
                  <c:v>0.82296077972073201</c:v>
                </c:pt>
                <c:pt idx="904">
                  <c:v>0.82315726868842298</c:v>
                </c:pt>
                <c:pt idx="905">
                  <c:v>0.82335316155794203</c:v>
                </c:pt>
                <c:pt idx="906">
                  <c:v>0.82352618133170596</c:v>
                </c:pt>
                <c:pt idx="907">
                  <c:v>0.82369515875496002</c:v>
                </c:pt>
                <c:pt idx="908">
                  <c:v>0.82386318374035405</c:v>
                </c:pt>
                <c:pt idx="909">
                  <c:v>0.82405150957073903</c:v>
                </c:pt>
                <c:pt idx="910">
                  <c:v>0.82421507048438503</c:v>
                </c:pt>
                <c:pt idx="911">
                  <c:v>0.82438339499340796</c:v>
                </c:pt>
                <c:pt idx="912">
                  <c:v>0.82455630495326504</c:v>
                </c:pt>
                <c:pt idx="913">
                  <c:v>0.82474260797298604</c:v>
                </c:pt>
                <c:pt idx="914">
                  <c:v>0.82491834411973297</c:v>
                </c:pt>
                <c:pt idx="915">
                  <c:v>0.82507514171048801</c:v>
                </c:pt>
                <c:pt idx="916">
                  <c:v>0.82525775958151404</c:v>
                </c:pt>
                <c:pt idx="917">
                  <c:v>0.82542434125109898</c:v>
                </c:pt>
                <c:pt idx="918">
                  <c:v>0.82557621227273603</c:v>
                </c:pt>
                <c:pt idx="919">
                  <c:v>0.82577422014370205</c:v>
                </c:pt>
                <c:pt idx="920">
                  <c:v>0.825911376976457</c:v>
                </c:pt>
                <c:pt idx="921">
                  <c:v>0.82608912868520401</c:v>
                </c:pt>
                <c:pt idx="922">
                  <c:v>0.82624079265861206</c:v>
                </c:pt>
                <c:pt idx="923">
                  <c:v>0.82640601262163704</c:v>
                </c:pt>
                <c:pt idx="924">
                  <c:v>0.82652329226605004</c:v>
                </c:pt>
                <c:pt idx="925">
                  <c:v>0.82667221760885101</c:v>
                </c:pt>
                <c:pt idx="926">
                  <c:v>0.82681230619967105</c:v>
                </c:pt>
                <c:pt idx="927">
                  <c:v>0.82693973499013196</c:v>
                </c:pt>
                <c:pt idx="928">
                  <c:v>0.827053291102542</c:v>
                </c:pt>
                <c:pt idx="929">
                  <c:v>0.82717654018452003</c:v>
                </c:pt>
                <c:pt idx="930">
                  <c:v>0.82726377045474897</c:v>
                </c:pt>
                <c:pt idx="931">
                  <c:v>0.82736583813576703</c:v>
                </c:pt>
                <c:pt idx="932">
                  <c:v>0.82746921189622602</c:v>
                </c:pt>
                <c:pt idx="933">
                  <c:v>0.82753807739922602</c:v>
                </c:pt>
                <c:pt idx="934">
                  <c:v>0.82762230008758397</c:v>
                </c:pt>
                <c:pt idx="935">
                  <c:v>0.82770074092353796</c:v>
                </c:pt>
                <c:pt idx="936">
                  <c:v>0.82773426462211397</c:v>
                </c:pt>
                <c:pt idx="937">
                  <c:v>0.82777868414290501</c:v>
                </c:pt>
                <c:pt idx="938">
                  <c:v>0.82779654798390701</c:v>
                </c:pt>
                <c:pt idx="939">
                  <c:v>0.82784532815551104</c:v>
                </c:pt>
                <c:pt idx="940">
                  <c:v>0.82787362452617397</c:v>
                </c:pt>
                <c:pt idx="941">
                  <c:v>0.82790129767633303</c:v>
                </c:pt>
                <c:pt idx="942">
                  <c:v>0.82793037227767396</c:v>
                </c:pt>
                <c:pt idx="943">
                  <c:v>0.82795370756105702</c:v>
                </c:pt>
                <c:pt idx="944">
                  <c:v>0.82800933578108904</c:v>
                </c:pt>
                <c:pt idx="945">
                  <c:v>0.82803617550781095</c:v>
                </c:pt>
                <c:pt idx="946">
                  <c:v>0.82803378066217603</c:v>
                </c:pt>
                <c:pt idx="947">
                  <c:v>0.82804447354381805</c:v>
                </c:pt>
                <c:pt idx="948">
                  <c:v>0.82803492302263304</c:v>
                </c:pt>
                <c:pt idx="949">
                  <c:v>0.82807439968966101</c:v>
                </c:pt>
                <c:pt idx="950">
                  <c:v>0.82806259573705199</c:v>
                </c:pt>
                <c:pt idx="951">
                  <c:v>0.82806583967813696</c:v>
                </c:pt>
                <c:pt idx="952">
                  <c:v>0.82804037196133196</c:v>
                </c:pt>
                <c:pt idx="953">
                  <c:v>0.82801599955191596</c:v>
                </c:pt>
                <c:pt idx="954">
                  <c:v>0.82798108845464102</c:v>
                </c:pt>
                <c:pt idx="955">
                  <c:v>0.82793614719839004</c:v>
                </c:pt>
                <c:pt idx="956">
                  <c:v>0.82790285826228704</c:v>
                </c:pt>
                <c:pt idx="957">
                  <c:v>0.82787743044298401</c:v>
                </c:pt>
                <c:pt idx="958">
                  <c:v>0.82787023247445701</c:v>
                </c:pt>
                <c:pt idx="959">
                  <c:v>0.82784237775402603</c:v>
                </c:pt>
                <c:pt idx="960">
                  <c:v>0.82779795050410998</c:v>
                </c:pt>
                <c:pt idx="961">
                  <c:v>0.82779186399104698</c:v>
                </c:pt>
                <c:pt idx="962">
                  <c:v>0.82774691625706298</c:v>
                </c:pt>
                <c:pt idx="963">
                  <c:v>0.82775492664658901</c:v>
                </c:pt>
                <c:pt idx="964">
                  <c:v>0.82772470924207397</c:v>
                </c:pt>
                <c:pt idx="965">
                  <c:v>0.82767651107802698</c:v>
                </c:pt>
                <c:pt idx="966">
                  <c:v>0.82764981819377004</c:v>
                </c:pt>
                <c:pt idx="967">
                  <c:v>0.82756409674709897</c:v>
                </c:pt>
                <c:pt idx="968">
                  <c:v>0.82749375549731097</c:v>
                </c:pt>
                <c:pt idx="969">
                  <c:v>0.82747253461144699</c:v>
                </c:pt>
                <c:pt idx="970">
                  <c:v>0.82741322685255503</c:v>
                </c:pt>
                <c:pt idx="971">
                  <c:v>0.82734997450723102</c:v>
                </c:pt>
                <c:pt idx="972">
                  <c:v>0.82728454043878297</c:v>
                </c:pt>
                <c:pt idx="973">
                  <c:v>0.82722060235051398</c:v>
                </c:pt>
                <c:pt idx="974">
                  <c:v>0.82715390760047303</c:v>
                </c:pt>
                <c:pt idx="975">
                  <c:v>0.82707325042833602</c:v>
                </c:pt>
                <c:pt idx="976">
                  <c:v>0.82700562386675203</c:v>
                </c:pt>
                <c:pt idx="977">
                  <c:v>0.82691040831100604</c:v>
                </c:pt>
                <c:pt idx="978">
                  <c:v>0.82681973495504202</c:v>
                </c:pt>
                <c:pt idx="979">
                  <c:v>0.82674483341803295</c:v>
                </c:pt>
                <c:pt idx="980">
                  <c:v>0.82665864903032305</c:v>
                </c:pt>
                <c:pt idx="981">
                  <c:v>0.82655718579704296</c:v>
                </c:pt>
                <c:pt idx="982">
                  <c:v>0.826469572911533</c:v>
                </c:pt>
                <c:pt idx="983">
                  <c:v>0.82637164679530595</c:v>
                </c:pt>
                <c:pt idx="984">
                  <c:v>0.82625979891194901</c:v>
                </c:pt>
                <c:pt idx="985">
                  <c:v>0.82615199377206705</c:v>
                </c:pt>
                <c:pt idx="986">
                  <c:v>0.82603342010758196</c:v>
                </c:pt>
                <c:pt idx="987">
                  <c:v>0.82597368143215599</c:v>
                </c:pt>
                <c:pt idx="988">
                  <c:v>0.82591314024298501</c:v>
                </c:pt>
                <c:pt idx="989">
                  <c:v>0.82587114625792502</c:v>
                </c:pt>
                <c:pt idx="990">
                  <c:v>0.82582104283170199</c:v>
                </c:pt>
                <c:pt idx="991">
                  <c:v>0.825800461723735</c:v>
                </c:pt>
                <c:pt idx="992">
                  <c:v>0.82576692918693995</c:v>
                </c:pt>
                <c:pt idx="993">
                  <c:v>0.82571046372868495</c:v>
                </c:pt>
                <c:pt idx="994">
                  <c:v>0.82563942416010605</c:v>
                </c:pt>
                <c:pt idx="995">
                  <c:v>0.82557967983560099</c:v>
                </c:pt>
                <c:pt idx="996">
                  <c:v>0.82547784281535896</c:v>
                </c:pt>
                <c:pt idx="997">
                  <c:v>0.82541121673857099</c:v>
                </c:pt>
                <c:pt idx="998">
                  <c:v>0.82529595996381799</c:v>
                </c:pt>
                <c:pt idx="999">
                  <c:v>0.82519334529522503</c:v>
                </c:pt>
                <c:pt idx="1070">
                  <c:v>0.74594452236047404</c:v>
                </c:pt>
                <c:pt idx="1071">
                  <c:v>0.74722603938779497</c:v>
                </c:pt>
                <c:pt idx="1072">
                  <c:v>0.74819434910714699</c:v>
                </c:pt>
                <c:pt idx="1073">
                  <c:v>0.74902819947112398</c:v>
                </c:pt>
                <c:pt idx="1074">
                  <c:v>0.74975139730558804</c:v>
                </c:pt>
                <c:pt idx="1075">
                  <c:v>0.75039746328829904</c:v>
                </c:pt>
                <c:pt idx="1076">
                  <c:v>0.75088504865027095</c:v>
                </c:pt>
                <c:pt idx="1077">
                  <c:v>0.75134394772304103</c:v>
                </c:pt>
                <c:pt idx="1078">
                  <c:v>0.75170288448508404</c:v>
                </c:pt>
                <c:pt idx="1079">
                  <c:v>0.75195682209792103</c:v>
                </c:pt>
                <c:pt idx="1080">
                  <c:v>0.75219881108779696</c:v>
                </c:pt>
                <c:pt idx="1081">
                  <c:v>0.75243520729910696</c:v>
                </c:pt>
                <c:pt idx="1082">
                  <c:v>0.75263042184037199</c:v>
                </c:pt>
                <c:pt idx="1083">
                  <c:v>0.75275830093233798</c:v>
                </c:pt>
                <c:pt idx="1084">
                  <c:v>0.75294684725981198</c:v>
                </c:pt>
                <c:pt idx="1085">
                  <c:v>0.75309909105151696</c:v>
                </c:pt>
                <c:pt idx="1086">
                  <c:v>0.753251536016322</c:v>
                </c:pt>
                <c:pt idx="1087">
                  <c:v>0.75339961816540602</c:v>
                </c:pt>
                <c:pt idx="1088">
                  <c:v>0.75354130367800898</c:v>
                </c:pt>
                <c:pt idx="1089">
                  <c:v>0.75364520580088401</c:v>
                </c:pt>
                <c:pt idx="1090">
                  <c:v>0.75374223671128204</c:v>
                </c:pt>
                <c:pt idx="1091">
                  <c:v>0.75382772373938001</c:v>
                </c:pt>
                <c:pt idx="1092">
                  <c:v>0.753875177230103</c:v>
                </c:pt>
                <c:pt idx="1093">
                  <c:v>0.75383104370058496</c:v>
                </c:pt>
                <c:pt idx="1094">
                  <c:v>0.75385640942048104</c:v>
                </c:pt>
                <c:pt idx="1095">
                  <c:v>0.75385109940501205</c:v>
                </c:pt>
                <c:pt idx="1096">
                  <c:v>0.75389189926864497</c:v>
                </c:pt>
                <c:pt idx="1097">
                  <c:v>0.75397412351160298</c:v>
                </c:pt>
                <c:pt idx="1098">
                  <c:v>0.75408293170916996</c:v>
                </c:pt>
                <c:pt idx="1099">
                  <c:v>0.75416139675013405</c:v>
                </c:pt>
                <c:pt idx="1100">
                  <c:v>0.75423005711173097</c:v>
                </c:pt>
                <c:pt idx="1101">
                  <c:v>0.75429762040664905</c:v>
                </c:pt>
                <c:pt idx="1102">
                  <c:v>0.75437697837518103</c:v>
                </c:pt>
                <c:pt idx="1103">
                  <c:v>0.75446957052336405</c:v>
                </c:pt>
                <c:pt idx="1104">
                  <c:v>0.75456826612361605</c:v>
                </c:pt>
                <c:pt idx="1105">
                  <c:v>0.754682850450757</c:v>
                </c:pt>
                <c:pt idx="1106">
                  <c:v>0.75475436189492795</c:v>
                </c:pt>
                <c:pt idx="1107">
                  <c:v>0.75486778525037401</c:v>
                </c:pt>
                <c:pt idx="1108">
                  <c:v>0.75498421917256597</c:v>
                </c:pt>
                <c:pt idx="1109">
                  <c:v>0.75510482627094699</c:v>
                </c:pt>
                <c:pt idx="1110">
                  <c:v>0.75525740292004295</c:v>
                </c:pt>
                <c:pt idx="1111">
                  <c:v>0.75542888747180204</c:v>
                </c:pt>
                <c:pt idx="1112">
                  <c:v>0.75561655273142003</c:v>
                </c:pt>
                <c:pt idx="1113">
                  <c:v>0.75581535563867097</c:v>
                </c:pt>
                <c:pt idx="1114">
                  <c:v>0.75609007068571299</c:v>
                </c:pt>
                <c:pt idx="1115">
                  <c:v>0.75636110811948398</c:v>
                </c:pt>
                <c:pt idx="1116">
                  <c:v>0.75665146943810402</c:v>
                </c:pt>
                <c:pt idx="1117">
                  <c:v>0.756999238952757</c:v>
                </c:pt>
                <c:pt idx="1118">
                  <c:v>0.757363311915767</c:v>
                </c:pt>
                <c:pt idx="1119">
                  <c:v>0.75778291084155103</c:v>
                </c:pt>
                <c:pt idx="1120">
                  <c:v>0.75822898745047196</c:v>
                </c:pt>
                <c:pt idx="1121">
                  <c:v>0.75869877511559403</c:v>
                </c:pt>
                <c:pt idx="1122">
                  <c:v>0.75917521979065705</c:v>
                </c:pt>
                <c:pt idx="1123">
                  <c:v>0.75963498221963799</c:v>
                </c:pt>
                <c:pt idx="1124">
                  <c:v>0.76007929719162703</c:v>
                </c:pt>
                <c:pt idx="1125">
                  <c:v>0.76053936923427501</c:v>
                </c:pt>
                <c:pt idx="1126">
                  <c:v>0.76094043098307995</c:v>
                </c:pt>
                <c:pt idx="1127">
                  <c:v>0.76139125562160204</c:v>
                </c:pt>
                <c:pt idx="1128">
                  <c:v>0.76187710884972804</c:v>
                </c:pt>
                <c:pt idx="1129">
                  <c:v>0.76235680376633796</c:v>
                </c:pt>
                <c:pt idx="1130">
                  <c:v>0.76282115959241203</c:v>
                </c:pt>
                <c:pt idx="1131">
                  <c:v>0.76334134138230403</c:v>
                </c:pt>
                <c:pt idx="1132">
                  <c:v>0.76387871261528995</c:v>
                </c:pt>
                <c:pt idx="1133">
                  <c:v>0.76441666495858396</c:v>
                </c:pt>
                <c:pt idx="1134">
                  <c:v>0.76497691059973005</c:v>
                </c:pt>
                <c:pt idx="1135">
                  <c:v>0.76553552039268502</c:v>
                </c:pt>
                <c:pt idx="1136">
                  <c:v>0.76605049636545697</c:v>
                </c:pt>
                <c:pt idx="1137">
                  <c:v>0.76658041756598205</c:v>
                </c:pt>
                <c:pt idx="1138">
                  <c:v>0.76710555968654404</c:v>
                </c:pt>
                <c:pt idx="1139">
                  <c:v>0.76761772884033397</c:v>
                </c:pt>
                <c:pt idx="1140">
                  <c:v>0.768116982792723</c:v>
                </c:pt>
                <c:pt idx="1141">
                  <c:v>0.76862050763849898</c:v>
                </c:pt>
                <c:pt idx="1142">
                  <c:v>0.76908923893081205</c:v>
                </c:pt>
                <c:pt idx="1143">
                  <c:v>0.76955855358272096</c:v>
                </c:pt>
                <c:pt idx="1144">
                  <c:v>0.77001892934111105</c:v>
                </c:pt>
                <c:pt idx="1145">
                  <c:v>0.77045676220442905</c:v>
                </c:pt>
                <c:pt idx="1146">
                  <c:v>0.77090674319965202</c:v>
                </c:pt>
                <c:pt idx="1147">
                  <c:v>0.77136765035445398</c:v>
                </c:pt>
                <c:pt idx="1148">
                  <c:v>0.77181043960284801</c:v>
                </c:pt>
                <c:pt idx="1149">
                  <c:v>0.77226322459657604</c:v>
                </c:pt>
                <c:pt idx="1150">
                  <c:v>0.77273300171019399</c:v>
                </c:pt>
                <c:pt idx="1151">
                  <c:v>0.77320547411279805</c:v>
                </c:pt>
                <c:pt idx="1152">
                  <c:v>0.77370091303136401</c:v>
                </c:pt>
                <c:pt idx="1153">
                  <c:v>0.77419690819504705</c:v>
                </c:pt>
                <c:pt idx="1154">
                  <c:v>0.77467992157454302</c:v>
                </c:pt>
                <c:pt idx="1155">
                  <c:v>0.77516348085321896</c:v>
                </c:pt>
                <c:pt idx="1156">
                  <c:v>0.77563001965984402</c:v>
                </c:pt>
                <c:pt idx="1157">
                  <c:v>0.77609407243099104</c:v>
                </c:pt>
                <c:pt idx="1158">
                  <c:v>0.77655600689447402</c:v>
                </c:pt>
                <c:pt idx="1159">
                  <c:v>0.77701211839683004</c:v>
                </c:pt>
                <c:pt idx="1160">
                  <c:v>0.77743884057575496</c:v>
                </c:pt>
                <c:pt idx="1161">
                  <c:v>0.77788167701784405</c:v>
                </c:pt>
                <c:pt idx="1162">
                  <c:v>0.77829386608314299</c:v>
                </c:pt>
                <c:pt idx="1163">
                  <c:v>0.77870292048356105</c:v>
                </c:pt>
                <c:pt idx="1164">
                  <c:v>0.77911433240422101</c:v>
                </c:pt>
                <c:pt idx="1165">
                  <c:v>0.77951111810742202</c:v>
                </c:pt>
                <c:pt idx="1166">
                  <c:v>0.77993825494612301</c:v>
                </c:pt>
                <c:pt idx="1167">
                  <c:v>0.78035823899930901</c:v>
                </c:pt>
                <c:pt idx="1168">
                  <c:v>0.78074888100989903</c:v>
                </c:pt>
                <c:pt idx="1169">
                  <c:v>0.78117594824515602</c:v>
                </c:pt>
                <c:pt idx="1170">
                  <c:v>0.78157661970152803</c:v>
                </c:pt>
                <c:pt idx="1171">
                  <c:v>0.78197691343485198</c:v>
                </c:pt>
                <c:pt idx="1172">
                  <c:v>0.78235565686186803</c:v>
                </c:pt>
                <c:pt idx="1173">
                  <c:v>0.78274933325150298</c:v>
                </c:pt>
                <c:pt idx="1174">
                  <c:v>0.78312178363393603</c:v>
                </c:pt>
                <c:pt idx="1175">
                  <c:v>0.78347672825780801</c:v>
                </c:pt>
                <c:pt idx="1176">
                  <c:v>0.78383908425962801</c:v>
                </c:pt>
                <c:pt idx="1177">
                  <c:v>0.78419967882277797</c:v>
                </c:pt>
                <c:pt idx="1178">
                  <c:v>0.78453633153479196</c:v>
                </c:pt>
                <c:pt idx="1179">
                  <c:v>0.78488161852250804</c:v>
                </c:pt>
                <c:pt idx="1180">
                  <c:v>0.78523218936389505</c:v>
                </c:pt>
                <c:pt idx="1181">
                  <c:v>0.78556967691895496</c:v>
                </c:pt>
                <c:pt idx="1182">
                  <c:v>0.78591130481548399</c:v>
                </c:pt>
                <c:pt idx="1183">
                  <c:v>0.78627691571737601</c:v>
                </c:pt>
                <c:pt idx="1184">
                  <c:v>0.78660712836041402</c:v>
                </c:pt>
                <c:pt idx="1185">
                  <c:v>0.78694252856394498</c:v>
                </c:pt>
                <c:pt idx="1186">
                  <c:v>0.78727643208298004</c:v>
                </c:pt>
                <c:pt idx="1187">
                  <c:v>0.78760908236399196</c:v>
                </c:pt>
                <c:pt idx="1188">
                  <c:v>0.78793494001214504</c:v>
                </c:pt>
                <c:pt idx="1189">
                  <c:v>0.78826918991879402</c:v>
                </c:pt>
                <c:pt idx="1190">
                  <c:v>0.78859917661971202</c:v>
                </c:pt>
                <c:pt idx="1191">
                  <c:v>0.78896885763948299</c:v>
                </c:pt>
                <c:pt idx="1192">
                  <c:v>0.78932022362545895</c:v>
                </c:pt>
                <c:pt idx="1193">
                  <c:v>0.78966086784931</c:v>
                </c:pt>
                <c:pt idx="1194">
                  <c:v>0.79002171920379205</c:v>
                </c:pt>
                <c:pt idx="1195">
                  <c:v>0.79036630098040095</c:v>
                </c:pt>
                <c:pt idx="1196">
                  <c:v>0.79072040045041603</c:v>
                </c:pt>
                <c:pt idx="1197">
                  <c:v>0.79106966816555901</c:v>
                </c:pt>
                <c:pt idx="1198">
                  <c:v>0.79139491369610704</c:v>
                </c:pt>
                <c:pt idx="1199">
                  <c:v>0.791728115329289</c:v>
                </c:pt>
                <c:pt idx="1200">
                  <c:v>0.79207944191417901</c:v>
                </c:pt>
                <c:pt idx="1201">
                  <c:v>0.79240102117313804</c:v>
                </c:pt>
                <c:pt idx="1202">
                  <c:v>0.79271179360150701</c:v>
                </c:pt>
                <c:pt idx="1203">
                  <c:v>0.79301017010098296</c:v>
                </c:pt>
                <c:pt idx="1204">
                  <c:v>0.79329835473398203</c:v>
                </c:pt>
                <c:pt idx="1205">
                  <c:v>0.79355612191363301</c:v>
                </c:pt>
                <c:pt idx="1206">
                  <c:v>0.79380037683748506</c:v>
                </c:pt>
                <c:pt idx="1207">
                  <c:v>0.79403851412661097</c:v>
                </c:pt>
                <c:pt idx="1208">
                  <c:v>0.79427535031823104</c:v>
                </c:pt>
                <c:pt idx="1209">
                  <c:v>0.79449711330732098</c:v>
                </c:pt>
                <c:pt idx="1210">
                  <c:v>0.79471932230397702</c:v>
                </c:pt>
                <c:pt idx="1211">
                  <c:v>0.79493110516425403</c:v>
                </c:pt>
                <c:pt idx="1212">
                  <c:v>0.79514152403816096</c:v>
                </c:pt>
                <c:pt idx="1213">
                  <c:v>0.79537447297923203</c:v>
                </c:pt>
                <c:pt idx="1214">
                  <c:v>0.79558307613575696</c:v>
                </c:pt>
                <c:pt idx="1215">
                  <c:v>0.79581066331010597</c:v>
                </c:pt>
                <c:pt idx="1216">
                  <c:v>0.79604559153838805</c:v>
                </c:pt>
                <c:pt idx="1217">
                  <c:v>0.79624201702540398</c:v>
                </c:pt>
                <c:pt idx="1218">
                  <c:v>0.79645962291952099</c:v>
                </c:pt>
                <c:pt idx="1219">
                  <c:v>0.79666433171290996</c:v>
                </c:pt>
                <c:pt idx="1220">
                  <c:v>0.79685576902299105</c:v>
                </c:pt>
                <c:pt idx="1221">
                  <c:v>0.79703181066842699</c:v>
                </c:pt>
                <c:pt idx="1222">
                  <c:v>0.797258543735757</c:v>
                </c:pt>
                <c:pt idx="1223">
                  <c:v>0.79746974005030502</c:v>
                </c:pt>
                <c:pt idx="1224">
                  <c:v>0.797664717442648</c:v>
                </c:pt>
                <c:pt idx="1225">
                  <c:v>0.79790357084891805</c:v>
                </c:pt>
                <c:pt idx="1226">
                  <c:v>0.79812975277522602</c:v>
                </c:pt>
                <c:pt idx="1227">
                  <c:v>0.79836658617280098</c:v>
                </c:pt>
                <c:pt idx="1228">
                  <c:v>0.7985855259204</c:v>
                </c:pt>
                <c:pt idx="1229">
                  <c:v>0.79881343476238698</c:v>
                </c:pt>
                <c:pt idx="1230">
                  <c:v>0.79902625696602403</c:v>
                </c:pt>
                <c:pt idx="1231">
                  <c:v>0.79924190691895902</c:v>
                </c:pt>
                <c:pt idx="1232">
                  <c:v>0.79947848394957999</c:v>
                </c:pt>
                <c:pt idx="1233">
                  <c:v>0.79967466972567502</c:v>
                </c:pt>
                <c:pt idx="1234">
                  <c:v>0.79986218320051405</c:v>
                </c:pt>
                <c:pt idx="1235">
                  <c:v>0.80005226800072105</c:v>
                </c:pt>
                <c:pt idx="1236">
                  <c:v>0.80026597609761196</c:v>
                </c:pt>
                <c:pt idx="1237">
                  <c:v>0.80043161899889703</c:v>
                </c:pt>
                <c:pt idx="1238">
                  <c:v>0.800598702924053</c:v>
                </c:pt>
                <c:pt idx="1239">
                  <c:v>0.800768255906258</c:v>
                </c:pt>
                <c:pt idx="1240">
                  <c:v>0.80089558522471205</c:v>
                </c:pt>
                <c:pt idx="1241">
                  <c:v>0.80101965347028004</c:v>
                </c:pt>
                <c:pt idx="1242">
                  <c:v>0.80116252636529495</c:v>
                </c:pt>
                <c:pt idx="1243">
                  <c:v>0.80127992277425097</c:v>
                </c:pt>
                <c:pt idx="1244">
                  <c:v>0.80141165033355199</c:v>
                </c:pt>
                <c:pt idx="1245">
                  <c:v>0.80155399404633199</c:v>
                </c:pt>
                <c:pt idx="1246">
                  <c:v>0.80166921468531505</c:v>
                </c:pt>
                <c:pt idx="1247">
                  <c:v>0.80179437700445799</c:v>
                </c:pt>
                <c:pt idx="1248">
                  <c:v>0.80192537793991203</c:v>
                </c:pt>
                <c:pt idx="1249">
                  <c:v>0.80203960626019799</c:v>
                </c:pt>
                <c:pt idx="1250">
                  <c:v>0.80215269396575695</c:v>
                </c:pt>
                <c:pt idx="1251">
                  <c:v>0.80221975602809803</c:v>
                </c:pt>
                <c:pt idx="1252">
                  <c:v>0.802331026323163</c:v>
                </c:pt>
                <c:pt idx="1253">
                  <c:v>0.80245966746528297</c:v>
                </c:pt>
                <c:pt idx="1254">
                  <c:v>0.80260376032900604</c:v>
                </c:pt>
                <c:pt idx="1255">
                  <c:v>0.80271123440785896</c:v>
                </c:pt>
                <c:pt idx="1256">
                  <c:v>0.80280907499929899</c:v>
                </c:pt>
                <c:pt idx="1257">
                  <c:v>0.80293150238410005</c:v>
                </c:pt>
                <c:pt idx="1258">
                  <c:v>0.80302346647606604</c:v>
                </c:pt>
                <c:pt idx="1259">
                  <c:v>0.80315220009616495</c:v>
                </c:pt>
                <c:pt idx="1260">
                  <c:v>0.80329474227171105</c:v>
                </c:pt>
                <c:pt idx="1261">
                  <c:v>0.80341341615693596</c:v>
                </c:pt>
                <c:pt idx="1262">
                  <c:v>0.80351495823721497</c:v>
                </c:pt>
                <c:pt idx="1263">
                  <c:v>0.80361743282828602</c:v>
                </c:pt>
                <c:pt idx="1264">
                  <c:v>0.80370058182947302</c:v>
                </c:pt>
                <c:pt idx="1265">
                  <c:v>0.80380584536128896</c:v>
                </c:pt>
                <c:pt idx="1266">
                  <c:v>0.803913414963494</c:v>
                </c:pt>
                <c:pt idx="1267">
                  <c:v>0.80401525193900802</c:v>
                </c:pt>
                <c:pt idx="1268">
                  <c:v>0.80412008371041899</c:v>
                </c:pt>
                <c:pt idx="1269">
                  <c:v>0.80422511296391297</c:v>
                </c:pt>
                <c:pt idx="1270">
                  <c:v>0.80432083790072595</c:v>
                </c:pt>
                <c:pt idx="1271">
                  <c:v>0.80443134160940999</c:v>
                </c:pt>
                <c:pt idx="1272">
                  <c:v>0.80453764537929096</c:v>
                </c:pt>
                <c:pt idx="1273">
                  <c:v>0.80461860010354003</c:v>
                </c:pt>
                <c:pt idx="1274">
                  <c:v>0.80470093530526099</c:v>
                </c:pt>
                <c:pt idx="1275">
                  <c:v>0.80478106723204801</c:v>
                </c:pt>
                <c:pt idx="1276">
                  <c:v>0.80484810929884598</c:v>
                </c:pt>
                <c:pt idx="1277">
                  <c:v>0.80490212898636804</c:v>
                </c:pt>
                <c:pt idx="1278">
                  <c:v>0.80497351873463996</c:v>
                </c:pt>
                <c:pt idx="1279">
                  <c:v>0.80505558432242597</c:v>
                </c:pt>
                <c:pt idx="1280">
                  <c:v>0.80512923301018902</c:v>
                </c:pt>
                <c:pt idx="1281">
                  <c:v>0.80516417446246802</c:v>
                </c:pt>
                <c:pt idx="1282">
                  <c:v>0.80522681896745296</c:v>
                </c:pt>
                <c:pt idx="1283">
                  <c:v>0.80526090472828704</c:v>
                </c:pt>
                <c:pt idx="1284">
                  <c:v>0.80529684855864703</c:v>
                </c:pt>
                <c:pt idx="1285">
                  <c:v>0.80532865200737203</c:v>
                </c:pt>
                <c:pt idx="1286">
                  <c:v>0.80535467891617896</c:v>
                </c:pt>
                <c:pt idx="1287">
                  <c:v>0.805382745580974</c:v>
                </c:pt>
                <c:pt idx="1288">
                  <c:v>0.80543532897429904</c:v>
                </c:pt>
                <c:pt idx="1289">
                  <c:v>0.80547815666251499</c:v>
                </c:pt>
                <c:pt idx="1290">
                  <c:v>0.80551255472123795</c:v>
                </c:pt>
                <c:pt idx="1291">
                  <c:v>0.805545969636974</c:v>
                </c:pt>
                <c:pt idx="1292">
                  <c:v>0.80559158642409301</c:v>
                </c:pt>
                <c:pt idx="1293">
                  <c:v>0.80561853866574595</c:v>
                </c:pt>
                <c:pt idx="1294">
                  <c:v>0.80567631164869702</c:v>
                </c:pt>
                <c:pt idx="1295">
                  <c:v>0.80572105198141897</c:v>
                </c:pt>
                <c:pt idx="1296">
                  <c:v>0.80577290139995195</c:v>
                </c:pt>
                <c:pt idx="1297">
                  <c:v>0.80582200688523897</c:v>
                </c:pt>
                <c:pt idx="1298">
                  <c:v>0.80585204031424595</c:v>
                </c:pt>
                <c:pt idx="1299">
                  <c:v>0.80587756405731703</c:v>
                </c:pt>
                <c:pt idx="1300">
                  <c:v>0.805907043869039</c:v>
                </c:pt>
                <c:pt idx="1301">
                  <c:v>0.805912103475243</c:v>
                </c:pt>
                <c:pt idx="1302">
                  <c:v>0.80594504416550095</c:v>
                </c:pt>
                <c:pt idx="1303">
                  <c:v>0.80596704097871097</c:v>
                </c:pt>
                <c:pt idx="1304">
                  <c:v>0.80599728988833896</c:v>
                </c:pt>
                <c:pt idx="1305">
                  <c:v>0.80605725918579796</c:v>
                </c:pt>
                <c:pt idx="1306">
                  <c:v>0.80607272965688803</c:v>
                </c:pt>
                <c:pt idx="1307">
                  <c:v>0.80608924146578598</c:v>
                </c:pt>
                <c:pt idx="1308">
                  <c:v>0.80611860463146301</c:v>
                </c:pt>
                <c:pt idx="1309">
                  <c:v>0.806114081157708</c:v>
                </c:pt>
                <c:pt idx="1310">
                  <c:v>0.80612530571375896</c:v>
                </c:pt>
                <c:pt idx="1311">
                  <c:v>0.80613864909656496</c:v>
                </c:pt>
                <c:pt idx="1312">
                  <c:v>0.806118086048219</c:v>
                </c:pt>
                <c:pt idx="1313">
                  <c:v>0.80611165597043699</c:v>
                </c:pt>
                <c:pt idx="1314">
                  <c:v>0.80613245332638295</c:v>
                </c:pt>
                <c:pt idx="1315">
                  <c:v>0.80609124598122295</c:v>
                </c:pt>
                <c:pt idx="1316">
                  <c:v>0.80605510693398796</c:v>
                </c:pt>
                <c:pt idx="1317">
                  <c:v>0.80601575562879102</c:v>
                </c:pt>
                <c:pt idx="1318">
                  <c:v>0.80598696011468596</c:v>
                </c:pt>
                <c:pt idx="1319">
                  <c:v>0.80596530888092799</c:v>
                </c:pt>
                <c:pt idx="1320">
                  <c:v>0.80589075838327895</c:v>
                </c:pt>
                <c:pt idx="1321">
                  <c:v>0.80585719394775002</c:v>
                </c:pt>
                <c:pt idx="1322">
                  <c:v>0.80582337734099896</c:v>
                </c:pt>
                <c:pt idx="1323">
                  <c:v>0.80578680721177598</c:v>
                </c:pt>
                <c:pt idx="1324">
                  <c:v>0.80573726543717095</c:v>
                </c:pt>
                <c:pt idx="1325">
                  <c:v>0.80570082582625002</c:v>
                </c:pt>
                <c:pt idx="1326">
                  <c:v>0.80566338192355103</c:v>
                </c:pt>
                <c:pt idx="1327">
                  <c:v>0.80557145846747602</c:v>
                </c:pt>
                <c:pt idx="1328">
                  <c:v>0.80547809602387799</c:v>
                </c:pt>
                <c:pt idx="1329">
                  <c:v>0.80539647350194599</c:v>
                </c:pt>
                <c:pt idx="1330">
                  <c:v>0.80533703069594198</c:v>
                </c:pt>
                <c:pt idx="1331">
                  <c:v>0.80522775564085103</c:v>
                </c:pt>
                <c:pt idx="1332">
                  <c:v>0.80512311634115596</c:v>
                </c:pt>
                <c:pt idx="1333">
                  <c:v>0.80502287304333298</c:v>
                </c:pt>
                <c:pt idx="1334">
                  <c:v>0.80489315212398205</c:v>
                </c:pt>
                <c:pt idx="1335">
                  <c:v>0.80479575424648797</c:v>
                </c:pt>
                <c:pt idx="1336">
                  <c:v>0.80470824283279796</c:v>
                </c:pt>
                <c:pt idx="1337">
                  <c:v>0.80460854866193299</c:v>
                </c:pt>
                <c:pt idx="1338">
                  <c:v>0.80447683212801802</c:v>
                </c:pt>
                <c:pt idx="1339">
                  <c:v>0.80435863710167299</c:v>
                </c:pt>
                <c:pt idx="1340">
                  <c:v>0.80417139496049095</c:v>
                </c:pt>
                <c:pt idx="1341">
                  <c:v>0.803996145012281</c:v>
                </c:pt>
                <c:pt idx="1342">
                  <c:v>0.803831216942547</c:v>
                </c:pt>
                <c:pt idx="1343">
                  <c:v>0.80364703434886198</c:v>
                </c:pt>
                <c:pt idx="1344">
                  <c:v>0.80351038446152001</c:v>
                </c:pt>
                <c:pt idx="1345">
                  <c:v>0.803342437145663</c:v>
                </c:pt>
                <c:pt idx="1346">
                  <c:v>0.80318350590999499</c:v>
                </c:pt>
                <c:pt idx="1347">
                  <c:v>0.80298490496664598</c:v>
                </c:pt>
                <c:pt idx="1348">
                  <c:v>0.80280027067811799</c:v>
                </c:pt>
                <c:pt idx="1349">
                  <c:v>0.80260022858033997</c:v>
                </c:pt>
                <c:pt idx="1350">
                  <c:v>0.80243225900729598</c:v>
                </c:pt>
                <c:pt idx="1351">
                  <c:v>0.80223921078936</c:v>
                </c:pt>
                <c:pt idx="1352">
                  <c:v>0.80205898745807003</c:v>
                </c:pt>
                <c:pt idx="1353">
                  <c:v>0.801861255867791</c:v>
                </c:pt>
                <c:pt idx="1354">
                  <c:v>0.80168153973097001</c:v>
                </c:pt>
                <c:pt idx="1355">
                  <c:v>0.80153344084877698</c:v>
                </c:pt>
                <c:pt idx="1356">
                  <c:v>0.80133851804550105</c:v>
                </c:pt>
                <c:pt idx="1357">
                  <c:v>0.80119730776317399</c:v>
                </c:pt>
                <c:pt idx="1358">
                  <c:v>0.80100813874255705</c:v>
                </c:pt>
                <c:pt idx="1359">
                  <c:v>0.80082884727949899</c:v>
                </c:pt>
                <c:pt idx="1360">
                  <c:v>0.80067369672313204</c:v>
                </c:pt>
                <c:pt idx="1361">
                  <c:v>0.80050434419238103</c:v>
                </c:pt>
                <c:pt idx="1362">
                  <c:v>0.80035178307441701</c:v>
                </c:pt>
                <c:pt idx="1363">
                  <c:v>0.80018182440340802</c:v>
                </c:pt>
                <c:pt idx="1364">
                  <c:v>0.80002093319301804</c:v>
                </c:pt>
                <c:pt idx="1365">
                  <c:v>0.79987366778250601</c:v>
                </c:pt>
                <c:pt idx="1366">
                  <c:v>0.79972771979198898</c:v>
                </c:pt>
                <c:pt idx="1367">
                  <c:v>0.79958481113611202</c:v>
                </c:pt>
                <c:pt idx="1368">
                  <c:v>0.79945738753895701</c:v>
                </c:pt>
                <c:pt idx="1369">
                  <c:v>0.79925275960457898</c:v>
                </c:pt>
                <c:pt idx="1370">
                  <c:v>0.79906736462014705</c:v>
                </c:pt>
                <c:pt idx="1371">
                  <c:v>0.79888052670228105</c:v>
                </c:pt>
                <c:pt idx="1372">
                  <c:v>0.798699755832883</c:v>
                </c:pt>
                <c:pt idx="1373">
                  <c:v>0.79852616907375396</c:v>
                </c:pt>
                <c:pt idx="1374">
                  <c:v>0.79835966335402997</c:v>
                </c:pt>
                <c:pt idx="1375">
                  <c:v>0.79821407636376296</c:v>
                </c:pt>
                <c:pt idx="1376">
                  <c:v>0.79806128931021303</c:v>
                </c:pt>
                <c:pt idx="1377">
                  <c:v>0.79790095009628204</c:v>
                </c:pt>
                <c:pt idx="1378">
                  <c:v>0.79776082699279405</c:v>
                </c:pt>
                <c:pt idx="1379">
                  <c:v>0.797546068389692</c:v>
                </c:pt>
                <c:pt idx="1380">
                  <c:v>0.79732797031901903</c:v>
                </c:pt>
                <c:pt idx="1381">
                  <c:v>0.79713775570524303</c:v>
                </c:pt>
                <c:pt idx="1382">
                  <c:v>0.79697619844058298</c:v>
                </c:pt>
                <c:pt idx="1383">
                  <c:v>0.79672527537036697</c:v>
                </c:pt>
                <c:pt idx="1384">
                  <c:v>0.796491620366652</c:v>
                </c:pt>
                <c:pt idx="1385">
                  <c:v>0.79625135578842499</c:v>
                </c:pt>
                <c:pt idx="1386">
                  <c:v>0.79598360496604104</c:v>
                </c:pt>
                <c:pt idx="1387">
                  <c:v>0.79574625417196299</c:v>
                </c:pt>
                <c:pt idx="1388">
                  <c:v>0.79549433519852997</c:v>
                </c:pt>
                <c:pt idx="1389">
                  <c:v>0.79528838668485802</c:v>
                </c:pt>
                <c:pt idx="1390">
                  <c:v>0.795012016509693</c:v>
                </c:pt>
                <c:pt idx="1391">
                  <c:v>0.79474990354220099</c:v>
                </c:pt>
                <c:pt idx="1392">
                  <c:v>0.79442368373778005</c:v>
                </c:pt>
                <c:pt idx="1393">
                  <c:v>0.79413777302523303</c:v>
                </c:pt>
                <c:pt idx="1394">
                  <c:v>0.79381796398910798</c:v>
                </c:pt>
                <c:pt idx="1395">
                  <c:v>0.79352135732598394</c:v>
                </c:pt>
                <c:pt idx="1396">
                  <c:v>0.79324295212488105</c:v>
                </c:pt>
                <c:pt idx="1397">
                  <c:v>0.79292758572583999</c:v>
                </c:pt>
                <c:pt idx="1398">
                  <c:v>0.79261233061223701</c:v>
                </c:pt>
                <c:pt idx="1399">
                  <c:v>0.79231779428397497</c:v>
                </c:pt>
                <c:pt idx="1400">
                  <c:v>0.79200983142036896</c:v>
                </c:pt>
                <c:pt idx="1401">
                  <c:v>0.79174065119185899</c:v>
                </c:pt>
                <c:pt idx="1402">
                  <c:v>0.79145777554854502</c:v>
                </c:pt>
                <c:pt idx="1403">
                  <c:v>0.791188147002995</c:v>
                </c:pt>
                <c:pt idx="1404">
                  <c:v>0.79098423051411404</c:v>
                </c:pt>
                <c:pt idx="1405">
                  <c:v>0.79076300920100795</c:v>
                </c:pt>
                <c:pt idx="1406">
                  <c:v>0.79055751195340396</c:v>
                </c:pt>
                <c:pt idx="1407">
                  <c:v>0.79036593107718101</c:v>
                </c:pt>
                <c:pt idx="1408">
                  <c:v>0.79013477208194904</c:v>
                </c:pt>
                <c:pt idx="1409">
                  <c:v>0.78999918160374005</c:v>
                </c:pt>
                <c:pt idx="1410">
                  <c:v>0.78984630937052602</c:v>
                </c:pt>
                <c:pt idx="1411">
                  <c:v>0.78970077185407095</c:v>
                </c:pt>
                <c:pt idx="1412">
                  <c:v>0.78956946507244496</c:v>
                </c:pt>
                <c:pt idx="1413">
                  <c:v>0.78941949696502001</c:v>
                </c:pt>
                <c:pt idx="1414">
                  <c:v>0.78926361917885601</c:v>
                </c:pt>
                <c:pt idx="1415">
                  <c:v>0.78912971190123204</c:v>
                </c:pt>
                <c:pt idx="1416">
                  <c:v>0.78898190446101402</c:v>
                </c:pt>
                <c:pt idx="1417">
                  <c:v>0.78887318779979698</c:v>
                </c:pt>
                <c:pt idx="1418">
                  <c:v>0.78873460374818105</c:v>
                </c:pt>
                <c:pt idx="1419">
                  <c:v>0.78862218698431197</c:v>
                </c:pt>
                <c:pt idx="1420">
                  <c:v>0.78848545708898699</c:v>
                </c:pt>
                <c:pt idx="1421">
                  <c:v>0.78834069639457505</c:v>
                </c:pt>
                <c:pt idx="1422">
                  <c:v>0.78818401673801997</c:v>
                </c:pt>
                <c:pt idx="1423">
                  <c:v>0.78800773034724503</c:v>
                </c:pt>
                <c:pt idx="1424">
                  <c:v>0.787898837826571</c:v>
                </c:pt>
                <c:pt idx="1425">
                  <c:v>0.78781587083833204</c:v>
                </c:pt>
                <c:pt idx="1426">
                  <c:v>0.78764481005211795</c:v>
                </c:pt>
                <c:pt idx="1427">
                  <c:v>0.78751705111958903</c:v>
                </c:pt>
                <c:pt idx="1428">
                  <c:v>0.78738600393628999</c:v>
                </c:pt>
                <c:pt idx="1429">
                  <c:v>0.78725289276049704</c:v>
                </c:pt>
                <c:pt idx="1430">
                  <c:v>0.78714941830127305</c:v>
                </c:pt>
                <c:pt idx="1431">
                  <c:v>0.78703161048959203</c:v>
                </c:pt>
                <c:pt idx="1432">
                  <c:v>0.78686827254917702</c:v>
                </c:pt>
                <c:pt idx="1433">
                  <c:v>0.78673417533008105</c:v>
                </c:pt>
                <c:pt idx="1434">
                  <c:v>0.78654642862163404</c:v>
                </c:pt>
                <c:pt idx="1435">
                  <c:v>0.78646072432691105</c:v>
                </c:pt>
                <c:pt idx="1436">
                  <c:v>0.78636235414095201</c:v>
                </c:pt>
                <c:pt idx="1437">
                  <c:v>0.78621021889440401</c:v>
                </c:pt>
                <c:pt idx="1438">
                  <c:v>0.78609826193871801</c:v>
                </c:pt>
                <c:pt idx="1439">
                  <c:v>0.78601457792198903</c:v>
                </c:pt>
                <c:pt idx="1440">
                  <c:v>0.78588149913767802</c:v>
                </c:pt>
                <c:pt idx="1441">
                  <c:v>0.78579350130534298</c:v>
                </c:pt>
                <c:pt idx="1442">
                  <c:v>0.785773966889461</c:v>
                </c:pt>
                <c:pt idx="1443">
                  <c:v>0.78573360672377401</c:v>
                </c:pt>
                <c:pt idx="1444">
                  <c:v>0.78575539692149998</c:v>
                </c:pt>
                <c:pt idx="1445">
                  <c:v>0.78583364011218304</c:v>
                </c:pt>
                <c:pt idx="1446">
                  <c:v>0.78576501183888203</c:v>
                </c:pt>
                <c:pt idx="1447">
                  <c:v>0.78567311387895</c:v>
                </c:pt>
                <c:pt idx="1448">
                  <c:v>0.78567575398254497</c:v>
                </c:pt>
                <c:pt idx="1449">
                  <c:v>0.78571402347033004</c:v>
                </c:pt>
                <c:pt idx="1450">
                  <c:v>0.78572668267784596</c:v>
                </c:pt>
                <c:pt idx="1451">
                  <c:v>0.78723010615292899</c:v>
                </c:pt>
                <c:pt idx="1452">
                  <c:v>0.78731821817096903</c:v>
                </c:pt>
                <c:pt idx="1453">
                  <c:v>0.78726243017472697</c:v>
                </c:pt>
                <c:pt idx="1454">
                  <c:v>0.78745045330434804</c:v>
                </c:pt>
                <c:pt idx="1455">
                  <c:v>0.78796377313639798</c:v>
                </c:pt>
                <c:pt idx="1456">
                  <c:v>0.78807734017785303</c:v>
                </c:pt>
                <c:pt idx="1457">
                  <c:v>0.78789780298104095</c:v>
                </c:pt>
                <c:pt idx="1458">
                  <c:v>0.787866840311646</c:v>
                </c:pt>
                <c:pt idx="1459">
                  <c:v>0.78783590437812101</c:v>
                </c:pt>
                <c:pt idx="1600">
                  <c:v>0.61134793294836198</c:v>
                </c:pt>
                <c:pt idx="1601">
                  <c:v>0.61176721832630498</c:v>
                </c:pt>
                <c:pt idx="1602">
                  <c:v>0.61210734257046795</c:v>
                </c:pt>
                <c:pt idx="1603">
                  <c:v>0.61262732724254398</c:v>
                </c:pt>
                <c:pt idx="1604">
                  <c:v>0.613339435334182</c:v>
                </c:pt>
                <c:pt idx="1605">
                  <c:v>0.61416339549622501</c:v>
                </c:pt>
                <c:pt idx="1606">
                  <c:v>0.61494021349636396</c:v>
                </c:pt>
                <c:pt idx="1607">
                  <c:v>0.61585054389604299</c:v>
                </c:pt>
                <c:pt idx="1608">
                  <c:v>0.61680080704815599</c:v>
                </c:pt>
                <c:pt idx="1609">
                  <c:v>0.61760031588006103</c:v>
                </c:pt>
                <c:pt idx="1610">
                  <c:v>0.61818884132038199</c:v>
                </c:pt>
                <c:pt idx="1611">
                  <c:v>0.61892413300182003</c:v>
                </c:pt>
                <c:pt idx="1612">
                  <c:v>0.61957579607941704</c:v>
                </c:pt>
                <c:pt idx="1613">
                  <c:v>0.62014472843199797</c:v>
                </c:pt>
                <c:pt idx="1614">
                  <c:v>0.62086301286621703</c:v>
                </c:pt>
                <c:pt idx="1615">
                  <c:v>0.62153308289230502</c:v>
                </c:pt>
                <c:pt idx="1616">
                  <c:v>0.62215629475517598</c:v>
                </c:pt>
                <c:pt idx="1617">
                  <c:v>0.62285069035005602</c:v>
                </c:pt>
                <c:pt idx="1618">
                  <c:v>0.62355692969399801</c:v>
                </c:pt>
                <c:pt idx="1619">
                  <c:v>0.62425670452731996</c:v>
                </c:pt>
                <c:pt idx="1620">
                  <c:v>0.62507336876652797</c:v>
                </c:pt>
                <c:pt idx="1621">
                  <c:v>0.625910871902843</c:v>
                </c:pt>
                <c:pt idx="1622">
                  <c:v>0.62675839632971098</c:v>
                </c:pt>
                <c:pt idx="1623">
                  <c:v>0.627688182694074</c:v>
                </c:pt>
                <c:pt idx="1624">
                  <c:v>0.62850878175186498</c:v>
                </c:pt>
                <c:pt idx="1625">
                  <c:v>0.629289014241597</c:v>
                </c:pt>
                <c:pt idx="1626">
                  <c:v>0.63004916469601102</c:v>
                </c:pt>
                <c:pt idx="1627">
                  <c:v>0.63083803849422104</c:v>
                </c:pt>
                <c:pt idx="1628">
                  <c:v>0.63156788959061305</c:v>
                </c:pt>
                <c:pt idx="1629">
                  <c:v>0.63228854446101401</c:v>
                </c:pt>
                <c:pt idx="1630">
                  <c:v>0.63308399461107701</c:v>
                </c:pt>
                <c:pt idx="1631">
                  <c:v>0.63387077018493398</c:v>
                </c:pt>
                <c:pt idx="1632">
                  <c:v>0.63470185981504401</c:v>
                </c:pt>
                <c:pt idx="1633">
                  <c:v>0.63552703964729096</c:v>
                </c:pt>
                <c:pt idx="1634">
                  <c:v>0.636432079090548</c:v>
                </c:pt>
                <c:pt idx="1635">
                  <c:v>0.63725655856644603</c:v>
                </c:pt>
                <c:pt idx="1636">
                  <c:v>0.63810358780031495</c:v>
                </c:pt>
                <c:pt idx="1637">
                  <c:v>0.63893525176529198</c:v>
                </c:pt>
                <c:pt idx="1638">
                  <c:v>0.639786882526718</c:v>
                </c:pt>
                <c:pt idx="1639">
                  <c:v>0.64061203269053002</c:v>
                </c:pt>
                <c:pt idx="1640">
                  <c:v>0.64145618415868699</c:v>
                </c:pt>
                <c:pt idx="1641">
                  <c:v>0.64226101817119796</c:v>
                </c:pt>
                <c:pt idx="1642">
                  <c:v>0.64298697957393003</c:v>
                </c:pt>
                <c:pt idx="1643">
                  <c:v>0.64370661715044297</c:v>
                </c:pt>
                <c:pt idx="1644">
                  <c:v>0.64443477030698604</c:v>
                </c:pt>
                <c:pt idx="1645">
                  <c:v>0.64518087343264796</c:v>
                </c:pt>
                <c:pt idx="1646">
                  <c:v>0.64589656791554395</c:v>
                </c:pt>
                <c:pt idx="1647">
                  <c:v>0.64661142951582495</c:v>
                </c:pt>
                <c:pt idx="1648">
                  <c:v>0.64737199123480804</c:v>
                </c:pt>
                <c:pt idx="1649">
                  <c:v>0.64812524272501704</c:v>
                </c:pt>
                <c:pt idx="1650">
                  <c:v>0.64906118673433599</c:v>
                </c:pt>
                <c:pt idx="1651">
                  <c:v>0.65015236213064997</c:v>
                </c:pt>
                <c:pt idx="1652">
                  <c:v>0.65148636705781204</c:v>
                </c:pt>
                <c:pt idx="1653">
                  <c:v>0.65292529084726103</c:v>
                </c:pt>
                <c:pt idx="1654">
                  <c:v>0.65478822465323805</c:v>
                </c:pt>
                <c:pt idx="1655">
                  <c:v>0.65692951241947695</c:v>
                </c:pt>
                <c:pt idx="1656">
                  <c:v>0.65905697790035001</c:v>
                </c:pt>
                <c:pt idx="1657">
                  <c:v>0.66109361115563803</c:v>
                </c:pt>
                <c:pt idx="1658">
                  <c:v>0.66260380793526796</c:v>
                </c:pt>
                <c:pt idx="1659">
                  <c:v>0.66418540803539905</c:v>
                </c:pt>
                <c:pt idx="1660">
                  <c:v>0.66497295075262497</c:v>
                </c:pt>
                <c:pt idx="1661">
                  <c:v>0.66644029174254604</c:v>
                </c:pt>
                <c:pt idx="1662">
                  <c:v>0.66778071339932599</c:v>
                </c:pt>
                <c:pt idx="1663">
                  <c:v>0.66929527054557403</c:v>
                </c:pt>
                <c:pt idx="1664">
                  <c:v>0.67082037963062402</c:v>
                </c:pt>
                <c:pt idx="1665">
                  <c:v>0.67238161863235901</c:v>
                </c:pt>
                <c:pt idx="1666">
                  <c:v>0.67375344831694395</c:v>
                </c:pt>
                <c:pt idx="1667">
                  <c:v>0.67517110268587499</c:v>
                </c:pt>
                <c:pt idx="1668">
                  <c:v>0.67645925193606704</c:v>
                </c:pt>
                <c:pt idx="1669">
                  <c:v>0.67770696118149898</c:v>
                </c:pt>
                <c:pt idx="1670">
                  <c:v>0.67887620292825102</c:v>
                </c:pt>
                <c:pt idx="1671">
                  <c:v>0.67989844892289797</c:v>
                </c:pt>
                <c:pt idx="1672">
                  <c:v>0.68094668923917201</c:v>
                </c:pt>
                <c:pt idx="1673">
                  <c:v>0.681992186333651</c:v>
                </c:pt>
                <c:pt idx="1674">
                  <c:v>0.68296446696686597</c:v>
                </c:pt>
                <c:pt idx="1675">
                  <c:v>0.683913471838276</c:v>
                </c:pt>
                <c:pt idx="1676">
                  <c:v>0.68483977005417895</c:v>
                </c:pt>
                <c:pt idx="1677">
                  <c:v>0.68577900182135798</c:v>
                </c:pt>
                <c:pt idx="1678">
                  <c:v>0.68667176815898601</c:v>
                </c:pt>
                <c:pt idx="1679">
                  <c:v>0.687612268902972</c:v>
                </c:pt>
                <c:pt idx="1680">
                  <c:v>0.68847848692873803</c:v>
                </c:pt>
                <c:pt idx="1681">
                  <c:v>0.689322340924437</c:v>
                </c:pt>
                <c:pt idx="1682">
                  <c:v>0.69020506140169602</c:v>
                </c:pt>
                <c:pt idx="1683">
                  <c:v>0.69100503908033895</c:v>
                </c:pt>
                <c:pt idx="1684">
                  <c:v>0.69188029253889205</c:v>
                </c:pt>
                <c:pt idx="1685">
                  <c:v>0.69272894196139101</c:v>
                </c:pt>
                <c:pt idx="1686">
                  <c:v>0.69356719617769602</c:v>
                </c:pt>
                <c:pt idx="1687">
                  <c:v>0.69438305846585102</c:v>
                </c:pt>
                <c:pt idx="1688">
                  <c:v>0.69525420379733005</c:v>
                </c:pt>
                <c:pt idx="1689">
                  <c:v>0.69607665152493003</c:v>
                </c:pt>
                <c:pt idx="1690">
                  <c:v>0.69688910593361897</c:v>
                </c:pt>
                <c:pt idx="1691">
                  <c:v>0.69769541867023499</c:v>
                </c:pt>
                <c:pt idx="1692">
                  <c:v>0.69851250190361402</c:v>
                </c:pt>
                <c:pt idx="1693">
                  <c:v>0.69923618193139203</c:v>
                </c:pt>
                <c:pt idx="1694">
                  <c:v>0.69996427650333704</c:v>
                </c:pt>
                <c:pt idx="1695">
                  <c:v>0.70070108677923104</c:v>
                </c:pt>
                <c:pt idx="1696">
                  <c:v>0.70142776791488404</c:v>
                </c:pt>
                <c:pt idx="1697">
                  <c:v>0.70217076301542003</c:v>
                </c:pt>
                <c:pt idx="1698">
                  <c:v>0.70295578889921095</c:v>
                </c:pt>
                <c:pt idx="1699">
                  <c:v>0.70381945872824103</c:v>
                </c:pt>
                <c:pt idx="1700">
                  <c:v>0.70464652593930299</c:v>
                </c:pt>
                <c:pt idx="1701">
                  <c:v>0.70547016816018704</c:v>
                </c:pt>
                <c:pt idx="1702">
                  <c:v>0.70640309776175003</c:v>
                </c:pt>
                <c:pt idx="1703">
                  <c:v>0.70735935685717799</c:v>
                </c:pt>
                <c:pt idx="1704">
                  <c:v>0.70832232812732498</c:v>
                </c:pt>
                <c:pt idx="1705">
                  <c:v>0.70932879809961702</c:v>
                </c:pt>
                <c:pt idx="1706">
                  <c:v>0.71031393494510897</c:v>
                </c:pt>
                <c:pt idx="1707">
                  <c:v>0.71124794267833502</c:v>
                </c:pt>
                <c:pt idx="1708">
                  <c:v>0.71214931445118801</c:v>
                </c:pt>
                <c:pt idx="1709">
                  <c:v>0.71297837036079104</c:v>
                </c:pt>
                <c:pt idx="1710">
                  <c:v>0.71381110824775995</c:v>
                </c:pt>
                <c:pt idx="1711">
                  <c:v>0.71458918902837198</c:v>
                </c:pt>
                <c:pt idx="1712">
                  <c:v>0.715391673916832</c:v>
                </c:pt>
                <c:pt idx="1713">
                  <c:v>0.71621730610342904</c:v>
                </c:pt>
                <c:pt idx="1714">
                  <c:v>0.71706983674688196</c:v>
                </c:pt>
                <c:pt idx="1715">
                  <c:v>0.71794263993601504</c:v>
                </c:pt>
                <c:pt idx="1716">
                  <c:v>0.71879275493774297</c:v>
                </c:pt>
                <c:pt idx="1717">
                  <c:v>0.71964713202393904</c:v>
                </c:pt>
                <c:pt idx="1718">
                  <c:v>0.72050607454172699</c:v>
                </c:pt>
                <c:pt idx="1719">
                  <c:v>0.72133001526537499</c:v>
                </c:pt>
                <c:pt idx="1720">
                  <c:v>0.72210435462785805</c:v>
                </c:pt>
                <c:pt idx="1721">
                  <c:v>0.722922850235444</c:v>
                </c:pt>
                <c:pt idx="1722">
                  <c:v>0.72371515205339298</c:v>
                </c:pt>
                <c:pt idx="1723">
                  <c:v>0.72448489194062804</c:v>
                </c:pt>
                <c:pt idx="1724">
                  <c:v>0.725214570191139</c:v>
                </c:pt>
                <c:pt idx="1725">
                  <c:v>0.72592061045179002</c:v>
                </c:pt>
                <c:pt idx="1726">
                  <c:v>0.72662094271727296</c:v>
                </c:pt>
                <c:pt idx="1727">
                  <c:v>0.72727843110020096</c:v>
                </c:pt>
                <c:pt idx="1728">
                  <c:v>0.72789097595338903</c:v>
                </c:pt>
                <c:pt idx="1729">
                  <c:v>0.72856046588982804</c:v>
                </c:pt>
                <c:pt idx="1730">
                  <c:v>0.72922534184630505</c:v>
                </c:pt>
                <c:pt idx="1731">
                  <c:v>0.72984475707055696</c:v>
                </c:pt>
                <c:pt idx="1732">
                  <c:v>0.73046490665101205</c:v>
                </c:pt>
                <c:pt idx="1733">
                  <c:v>0.73109268003876204</c:v>
                </c:pt>
                <c:pt idx="1734">
                  <c:v>0.73172088685750802</c:v>
                </c:pt>
                <c:pt idx="1735">
                  <c:v>0.73236243062409401</c:v>
                </c:pt>
                <c:pt idx="1736">
                  <c:v>0.73298604307192605</c:v>
                </c:pt>
                <c:pt idx="1737">
                  <c:v>0.73364718190157097</c:v>
                </c:pt>
                <c:pt idx="1738">
                  <c:v>0.73427483761272105</c:v>
                </c:pt>
                <c:pt idx="1739">
                  <c:v>0.73488606534388801</c:v>
                </c:pt>
                <c:pt idx="1740">
                  <c:v>0.73551785165262495</c:v>
                </c:pt>
                <c:pt idx="1741">
                  <c:v>0.73621415604159801</c:v>
                </c:pt>
                <c:pt idx="1742">
                  <c:v>0.73687888783756705</c:v>
                </c:pt>
                <c:pt idx="1743">
                  <c:v>0.73755913458427802</c:v>
                </c:pt>
                <c:pt idx="1744">
                  <c:v>0.73823247248355495</c:v>
                </c:pt>
                <c:pt idx="1745">
                  <c:v>0.73885716989719297</c:v>
                </c:pt>
                <c:pt idx="1746">
                  <c:v>0.73945626160640499</c:v>
                </c:pt>
                <c:pt idx="1747">
                  <c:v>0.74003933072588501</c:v>
                </c:pt>
                <c:pt idx="1748">
                  <c:v>0.74063686912427296</c:v>
                </c:pt>
                <c:pt idx="1749">
                  <c:v>0.74126857176774996</c:v>
                </c:pt>
                <c:pt idx="1750">
                  <c:v>0.74190273105244897</c:v>
                </c:pt>
                <c:pt idx="1751">
                  <c:v>0.742508767001269</c:v>
                </c:pt>
                <c:pt idx="1752">
                  <c:v>0.74310210844427105</c:v>
                </c:pt>
                <c:pt idx="1753">
                  <c:v>0.74372253572208902</c:v>
                </c:pt>
                <c:pt idx="1754">
                  <c:v>0.74433660087778997</c:v>
                </c:pt>
                <c:pt idx="1755">
                  <c:v>0.74497588913248203</c:v>
                </c:pt>
                <c:pt idx="1756">
                  <c:v>0.745630440530618</c:v>
                </c:pt>
                <c:pt idx="1757">
                  <c:v>0.74627578613211398</c:v>
                </c:pt>
                <c:pt idx="1758">
                  <c:v>0.74688791690385103</c:v>
                </c:pt>
                <c:pt idx="1759">
                  <c:v>0.74750629914502098</c:v>
                </c:pt>
                <c:pt idx="1760">
                  <c:v>0.74809351965614601</c:v>
                </c:pt>
                <c:pt idx="1761">
                  <c:v>0.74871508439410495</c:v>
                </c:pt>
                <c:pt idx="1762">
                  <c:v>0.74933670466912805</c:v>
                </c:pt>
                <c:pt idx="1763">
                  <c:v>0.74995280473417403</c:v>
                </c:pt>
                <c:pt idx="1764">
                  <c:v>0.75060005104556204</c:v>
                </c:pt>
                <c:pt idx="1765">
                  <c:v>0.75129648365542001</c:v>
                </c:pt>
                <c:pt idx="1766">
                  <c:v>0.75198181280322896</c:v>
                </c:pt>
                <c:pt idx="1767">
                  <c:v>0.75271761103261303</c:v>
                </c:pt>
                <c:pt idx="1768">
                  <c:v>0.75339587868313096</c:v>
                </c:pt>
                <c:pt idx="1769">
                  <c:v>0.75405947406221496</c:v>
                </c:pt>
                <c:pt idx="1770">
                  <c:v>0.75466562574803797</c:v>
                </c:pt>
                <c:pt idx="1771">
                  <c:v>0.75524324409138999</c:v>
                </c:pt>
                <c:pt idx="1772">
                  <c:v>0.75580157595658604</c:v>
                </c:pt>
                <c:pt idx="1773">
                  <c:v>0.756380342341885</c:v>
                </c:pt>
                <c:pt idx="1774">
                  <c:v>0.75688355126084494</c:v>
                </c:pt>
                <c:pt idx="1775">
                  <c:v>0.75734632660387002</c:v>
                </c:pt>
                <c:pt idx="1776">
                  <c:v>0.75773864589894302</c:v>
                </c:pt>
                <c:pt idx="1777">
                  <c:v>0.75806802954419505</c:v>
                </c:pt>
                <c:pt idx="1778">
                  <c:v>0.758341414441562</c:v>
                </c:pt>
                <c:pt idx="1779">
                  <c:v>0.75851413768797304</c:v>
                </c:pt>
                <c:pt idx="1780">
                  <c:v>0.75862157584462198</c:v>
                </c:pt>
                <c:pt idx="1781">
                  <c:v>0.75867807156529499</c:v>
                </c:pt>
                <c:pt idx="1782">
                  <c:v>0.75870483743657002</c:v>
                </c:pt>
                <c:pt idx="1783">
                  <c:v>0.75856695553059705</c:v>
                </c:pt>
                <c:pt idx="1784">
                  <c:v>0.75835194550956198</c:v>
                </c:pt>
                <c:pt idx="1785">
                  <c:v>0.75806724249975699</c:v>
                </c:pt>
                <c:pt idx="1786">
                  <c:v>0.75769568556995504</c:v>
                </c:pt>
                <c:pt idx="1787">
                  <c:v>0.75728330336793304</c:v>
                </c:pt>
                <c:pt idx="1788">
                  <c:v>0.75683646440655505</c:v>
                </c:pt>
                <c:pt idx="1789">
                  <c:v>0.75624362841909398</c:v>
                </c:pt>
                <c:pt idx="1790">
                  <c:v>0.75552934551859496</c:v>
                </c:pt>
                <c:pt idx="1791">
                  <c:v>0.75477635967559098</c:v>
                </c:pt>
                <c:pt idx="1792">
                  <c:v>0.75392571469297498</c:v>
                </c:pt>
                <c:pt idx="1793">
                  <c:v>0.75302061140015697</c:v>
                </c:pt>
                <c:pt idx="1794">
                  <c:v>0.751993328874483</c:v>
                </c:pt>
                <c:pt idx="1795">
                  <c:v>0.750937762590424</c:v>
                </c:pt>
                <c:pt idx="1796">
                  <c:v>0.74985673790732099</c:v>
                </c:pt>
                <c:pt idx="1797">
                  <c:v>0.74864285873936998</c:v>
                </c:pt>
                <c:pt idx="1798">
                  <c:v>0.74737902553097202</c:v>
                </c:pt>
                <c:pt idx="1799">
                  <c:v>0.74605046144381504</c:v>
                </c:pt>
                <c:pt idx="1800">
                  <c:v>0.744618828396032</c:v>
                </c:pt>
                <c:pt idx="1801">
                  <c:v>0.74303102236079499</c:v>
                </c:pt>
                <c:pt idx="1802">
                  <c:v>0.74148574856631799</c:v>
                </c:pt>
                <c:pt idx="1803">
                  <c:v>0.73992931701596398</c:v>
                </c:pt>
                <c:pt idx="1804">
                  <c:v>0.73837062244365803</c:v>
                </c:pt>
                <c:pt idx="1805">
                  <c:v>0.73680813612451901</c:v>
                </c:pt>
                <c:pt idx="1806">
                  <c:v>0.73522990347197903</c:v>
                </c:pt>
                <c:pt idx="1807">
                  <c:v>0.73365703646453995</c:v>
                </c:pt>
                <c:pt idx="1808">
                  <c:v>0.73206564949770603</c:v>
                </c:pt>
                <c:pt idx="1809">
                  <c:v>0.73044464150491595</c:v>
                </c:pt>
                <c:pt idx="1810">
                  <c:v>0.72886889377671404</c:v>
                </c:pt>
                <c:pt idx="1811">
                  <c:v>0.72726193621042501</c:v>
                </c:pt>
                <c:pt idx="1812">
                  <c:v>0.72571119032874698</c:v>
                </c:pt>
                <c:pt idx="1813">
                  <c:v>0.72417000869165304</c:v>
                </c:pt>
                <c:pt idx="1814">
                  <c:v>0.72265182761790403</c:v>
                </c:pt>
                <c:pt idx="1815">
                  <c:v>0.72115201706149601</c:v>
                </c:pt>
                <c:pt idx="1816">
                  <c:v>0.71970217527803004</c:v>
                </c:pt>
                <c:pt idx="1817">
                  <c:v>0.71826063732448497</c:v>
                </c:pt>
                <c:pt idx="1818">
                  <c:v>0.71688451340303305</c:v>
                </c:pt>
                <c:pt idx="1819">
                  <c:v>0.71553550673389299</c:v>
                </c:pt>
                <c:pt idx="1820">
                  <c:v>0.71425712211523795</c:v>
                </c:pt>
                <c:pt idx="1821">
                  <c:v>0.71294008740276305</c:v>
                </c:pt>
                <c:pt idx="1822">
                  <c:v>0.71165610943576296</c:v>
                </c:pt>
                <c:pt idx="1823">
                  <c:v>0.71041979853822201</c:v>
                </c:pt>
                <c:pt idx="1824">
                  <c:v>0.70920856927447296</c:v>
                </c:pt>
                <c:pt idx="1825">
                  <c:v>0.70803128415779903</c:v>
                </c:pt>
                <c:pt idx="1826">
                  <c:v>0.70696940297911304</c:v>
                </c:pt>
                <c:pt idx="1827">
                  <c:v>0.70583927575389005</c:v>
                </c:pt>
                <c:pt idx="1828">
                  <c:v>0.70470231095330005</c:v>
                </c:pt>
                <c:pt idx="1829">
                  <c:v>0.70351052598779096</c:v>
                </c:pt>
                <c:pt idx="1830">
                  <c:v>0.702234685711007</c:v>
                </c:pt>
                <c:pt idx="1831">
                  <c:v>0.70099311346301796</c:v>
                </c:pt>
                <c:pt idx="1832">
                  <c:v>0.69979739360837701</c:v>
                </c:pt>
                <c:pt idx="1833">
                  <c:v>0.69860248606318098</c:v>
                </c:pt>
                <c:pt idx="1834">
                  <c:v>0.69742533827792497</c:v>
                </c:pt>
                <c:pt idx="1835">
                  <c:v>0.69626080074629904</c:v>
                </c:pt>
                <c:pt idx="1836">
                  <c:v>0.69507615714331095</c:v>
                </c:pt>
                <c:pt idx="1837">
                  <c:v>0.69390078370185604</c:v>
                </c:pt>
                <c:pt idx="1838">
                  <c:v>0.69270169282322602</c:v>
                </c:pt>
                <c:pt idx="1839">
                  <c:v>0.69151542092742402</c:v>
                </c:pt>
                <c:pt idx="1840">
                  <c:v>0.69028047236500101</c:v>
                </c:pt>
                <c:pt idx="1841">
                  <c:v>0.68906663283571701</c:v>
                </c:pt>
                <c:pt idx="1842">
                  <c:v>0.687840510511179</c:v>
                </c:pt>
                <c:pt idx="1843">
                  <c:v>0.68660180636784196</c:v>
                </c:pt>
                <c:pt idx="1844">
                  <c:v>0.68524922584262704</c:v>
                </c:pt>
                <c:pt idx="1845">
                  <c:v>0.68383709621634803</c:v>
                </c:pt>
                <c:pt idx="1846">
                  <c:v>0.682276758845482</c:v>
                </c:pt>
                <c:pt idx="1847">
                  <c:v>0.68058937878556403</c:v>
                </c:pt>
                <c:pt idx="1848">
                  <c:v>0.67879613875382605</c:v>
                </c:pt>
                <c:pt idx="1849">
                  <c:v>0.67681555059856702</c:v>
                </c:pt>
                <c:pt idx="1850">
                  <c:v>0.67487983555894204</c:v>
                </c:pt>
                <c:pt idx="1851">
                  <c:v>0.67275369446004496</c:v>
                </c:pt>
                <c:pt idx="1852">
                  <c:v>0.67087995307673798</c:v>
                </c:pt>
                <c:pt idx="1853">
                  <c:v>0.66903271701148403</c:v>
                </c:pt>
                <c:pt idx="1854">
                  <c:v>0.66753594452633103</c:v>
                </c:pt>
                <c:pt idx="1855">
                  <c:v>0.66616105633046196</c:v>
                </c:pt>
                <c:pt idx="1856">
                  <c:v>0.66532173355118795</c:v>
                </c:pt>
                <c:pt idx="1857">
                  <c:v>0.66473141111729195</c:v>
                </c:pt>
                <c:pt idx="1858">
                  <c:v>0.66473462613147505</c:v>
                </c:pt>
                <c:pt idx="1859">
                  <c:v>0.66531837129764504</c:v>
                </c:pt>
                <c:pt idx="1860">
                  <c:v>0.666253059561283</c:v>
                </c:pt>
                <c:pt idx="1861">
                  <c:v>0.66782933737111805</c:v>
                </c:pt>
                <c:pt idx="1862">
                  <c:v>0.66954229968929801</c:v>
                </c:pt>
                <c:pt idx="1863">
                  <c:v>0.67174953629094403</c:v>
                </c:pt>
                <c:pt idx="1864">
                  <c:v>0.67391661853255602</c:v>
                </c:pt>
                <c:pt idx="1865">
                  <c:v>0.67629645595807297</c:v>
                </c:pt>
                <c:pt idx="1866">
                  <c:v>0.67864760966051496</c:v>
                </c:pt>
                <c:pt idx="1867">
                  <c:v>0.68082289366365401</c:v>
                </c:pt>
                <c:pt idx="1868">
                  <c:v>0.68300679952471699</c:v>
                </c:pt>
                <c:pt idx="1869">
                  <c:v>0.68486506623212495</c:v>
                </c:pt>
                <c:pt idx="1870">
                  <c:v>0.68657716507697097</c:v>
                </c:pt>
                <c:pt idx="1871">
                  <c:v>0.68794467527204795</c:v>
                </c:pt>
                <c:pt idx="1872">
                  <c:v>0.68903106948205395</c:v>
                </c:pt>
                <c:pt idx="1873">
                  <c:v>0.68992348564968298</c:v>
                </c:pt>
                <c:pt idx="1874">
                  <c:v>0.69052280190000903</c:v>
                </c:pt>
                <c:pt idx="1875">
                  <c:v>0.69102716240714201</c:v>
                </c:pt>
                <c:pt idx="1876">
                  <c:v>0.69130915939508697</c:v>
                </c:pt>
                <c:pt idx="1877">
                  <c:v>0.69151258692411799</c:v>
                </c:pt>
                <c:pt idx="1878">
                  <c:v>0.69159883111079401</c:v>
                </c:pt>
                <c:pt idx="1879">
                  <c:v>0.69160764242879802</c:v>
                </c:pt>
                <c:pt idx="1880">
                  <c:v>0.69143731763812</c:v>
                </c:pt>
                <c:pt idx="1881">
                  <c:v>0.69123040250390699</c:v>
                </c:pt>
                <c:pt idx="1882">
                  <c:v>0.69103152007175295</c:v>
                </c:pt>
                <c:pt idx="1883">
                  <c:v>0.69070057663050299</c:v>
                </c:pt>
                <c:pt idx="1884">
                  <c:v>0.69017725798539098</c:v>
                </c:pt>
                <c:pt idx="1885">
                  <c:v>0.68976370943862197</c:v>
                </c:pt>
                <c:pt idx="1886">
                  <c:v>0.689191090579369</c:v>
                </c:pt>
                <c:pt idx="1887">
                  <c:v>0.68870030328734899</c:v>
                </c:pt>
                <c:pt idx="1888">
                  <c:v>0.68840077788863396</c:v>
                </c:pt>
                <c:pt idx="1889">
                  <c:v>0.68804452482409795</c:v>
                </c:pt>
                <c:pt idx="1890">
                  <c:v>0.68771321302341204</c:v>
                </c:pt>
                <c:pt idx="1891">
                  <c:v>0.68732684695124102</c:v>
                </c:pt>
                <c:pt idx="1892">
                  <c:v>0.68692078157623604</c:v>
                </c:pt>
                <c:pt idx="1893">
                  <c:v>0.68647862439544605</c:v>
                </c:pt>
                <c:pt idx="1894">
                  <c:v>0.686032841920169</c:v>
                </c:pt>
                <c:pt idx="1895">
                  <c:v>0.68556296365732505</c:v>
                </c:pt>
                <c:pt idx="1896">
                  <c:v>0.685049917696119</c:v>
                </c:pt>
                <c:pt idx="1897">
                  <c:v>0.68449874080699502</c:v>
                </c:pt>
                <c:pt idx="1898">
                  <c:v>0.68401619730963603</c:v>
                </c:pt>
                <c:pt idx="1899">
                  <c:v>0.68354847050296996</c:v>
                </c:pt>
                <c:pt idx="1900">
                  <c:v>0.683051415277111</c:v>
                </c:pt>
                <c:pt idx="1901">
                  <c:v>0.68257182604611899</c:v>
                </c:pt>
                <c:pt idx="1902">
                  <c:v>0.68200786257328605</c:v>
                </c:pt>
                <c:pt idx="1903">
                  <c:v>0.68135169707738497</c:v>
                </c:pt>
                <c:pt idx="1904">
                  <c:v>0.68068194788962699</c:v>
                </c:pt>
                <c:pt idx="1905">
                  <c:v>0.67996588050703299</c:v>
                </c:pt>
                <c:pt idx="1906">
                  <c:v>0.679235361138531</c:v>
                </c:pt>
                <c:pt idx="1907">
                  <c:v>0.67848633571547601</c:v>
                </c:pt>
                <c:pt idx="1908">
                  <c:v>0.67771495624885902</c:v>
                </c:pt>
                <c:pt idx="1909">
                  <c:v>0.67696712141700999</c:v>
                </c:pt>
                <c:pt idx="1910">
                  <c:v>0.67611919587887104</c:v>
                </c:pt>
                <c:pt idx="1911">
                  <c:v>0.67521142512019106</c:v>
                </c:pt>
                <c:pt idx="1912">
                  <c:v>0.67435583495013496</c:v>
                </c:pt>
                <c:pt idx="1913">
                  <c:v>0.67337928129296398</c:v>
                </c:pt>
                <c:pt idx="1914">
                  <c:v>0.67247708182259802</c:v>
                </c:pt>
                <c:pt idx="1915">
                  <c:v>0.67171944789498605</c:v>
                </c:pt>
                <c:pt idx="1916">
                  <c:v>0.67076162418644203</c:v>
                </c:pt>
                <c:pt idx="1917">
                  <c:v>0.66968816456684099</c:v>
                </c:pt>
                <c:pt idx="1918">
                  <c:v>0.66869593252159298</c:v>
                </c:pt>
                <c:pt idx="1919">
                  <c:v>0.66751084996662002</c:v>
                </c:pt>
                <c:pt idx="1920">
                  <c:v>0.66640056359514499</c:v>
                </c:pt>
                <c:pt idx="1921">
                  <c:v>0.66540464024714996</c:v>
                </c:pt>
                <c:pt idx="1922">
                  <c:v>0.66437593425177999</c:v>
                </c:pt>
                <c:pt idx="1923">
                  <c:v>0.66334061578169901</c:v>
                </c:pt>
                <c:pt idx="1924">
                  <c:v>0.66231892657629099</c:v>
                </c:pt>
                <c:pt idx="1925">
                  <c:v>0.661164110228179</c:v>
                </c:pt>
                <c:pt idx="1926">
                  <c:v>0.65997181669074401</c:v>
                </c:pt>
                <c:pt idx="1927">
                  <c:v>0.65868030026283497</c:v>
                </c:pt>
                <c:pt idx="1928">
                  <c:v>0.65739979691908801</c:v>
                </c:pt>
                <c:pt idx="1929">
                  <c:v>0.65625418944126901</c:v>
                </c:pt>
                <c:pt idx="1930">
                  <c:v>0.65506547500828605</c:v>
                </c:pt>
                <c:pt idx="1931">
                  <c:v>0.65391767045201199</c:v>
                </c:pt>
                <c:pt idx="1932">
                  <c:v>0.65277802432153198</c:v>
                </c:pt>
                <c:pt idx="1933">
                  <c:v>0.65165220149913805</c:v>
                </c:pt>
                <c:pt idx="1934">
                  <c:v>0.65053446254343805</c:v>
                </c:pt>
                <c:pt idx="1935">
                  <c:v>0.64939663204761899</c:v>
                </c:pt>
                <c:pt idx="1936">
                  <c:v>0.648220898920011</c:v>
                </c:pt>
                <c:pt idx="1937">
                  <c:v>0.647138792294082</c:v>
                </c:pt>
                <c:pt idx="1938">
                  <c:v>0.64605049541635295</c:v>
                </c:pt>
                <c:pt idx="1939">
                  <c:v>0.64497268470088298</c:v>
                </c:pt>
                <c:pt idx="1940">
                  <c:v>0.64395255456896405</c:v>
                </c:pt>
                <c:pt idx="1941">
                  <c:v>0.64293331844932</c:v>
                </c:pt>
                <c:pt idx="1942">
                  <c:v>0.64180656208939602</c:v>
                </c:pt>
                <c:pt idx="1943">
                  <c:v>0.64082835277318295</c:v>
                </c:pt>
                <c:pt idx="1944">
                  <c:v>0.64004961233089697</c:v>
                </c:pt>
                <c:pt idx="1945">
                  <c:v>0.63913052912041701</c:v>
                </c:pt>
                <c:pt idx="1946">
                  <c:v>0.63816471366008198</c:v>
                </c:pt>
                <c:pt idx="1947">
                  <c:v>0.63722231032321097</c:v>
                </c:pt>
                <c:pt idx="1948">
                  <c:v>0.63632994887857997</c:v>
                </c:pt>
                <c:pt idx="1949">
                  <c:v>0.63535594180935795</c:v>
                </c:pt>
                <c:pt idx="1950">
                  <c:v>0.63448342789020995</c:v>
                </c:pt>
                <c:pt idx="1951">
                  <c:v>0.63370812636009499</c:v>
                </c:pt>
                <c:pt idx="1952">
                  <c:v>0.63287789316885001</c:v>
                </c:pt>
                <c:pt idx="1953">
                  <c:v>0.63206403176208303</c:v>
                </c:pt>
                <c:pt idx="1954">
                  <c:v>0.63136416918643501</c:v>
                </c:pt>
                <c:pt idx="1955">
                  <c:v>0.63065252403294103</c:v>
                </c:pt>
                <c:pt idx="1956">
                  <c:v>0.62996574601922595</c:v>
                </c:pt>
                <c:pt idx="1957">
                  <c:v>0.62930504790855801</c:v>
                </c:pt>
                <c:pt idx="1958">
                  <c:v>0.628681265128198</c:v>
                </c:pt>
                <c:pt idx="1959">
                  <c:v>0.62799044160550399</c:v>
                </c:pt>
                <c:pt idx="1960">
                  <c:v>0.62736674105294099</c:v>
                </c:pt>
                <c:pt idx="1961">
                  <c:v>0.62674562264810296</c:v>
                </c:pt>
                <c:pt idx="1962">
                  <c:v>0.62603520641729204</c:v>
                </c:pt>
                <c:pt idx="1963">
                  <c:v>0.625350021464674</c:v>
                </c:pt>
                <c:pt idx="1964">
                  <c:v>0.62462528610823698</c:v>
                </c:pt>
                <c:pt idx="1965">
                  <c:v>0.62383992045680703</c:v>
                </c:pt>
                <c:pt idx="1966">
                  <c:v>0.62311326680803403</c:v>
                </c:pt>
                <c:pt idx="1967">
                  <c:v>0.62238294610668898</c:v>
                </c:pt>
                <c:pt idx="1968">
                  <c:v>0.62156507076013601</c:v>
                </c:pt>
                <c:pt idx="1969">
                  <c:v>0.62080339077686497</c:v>
                </c:pt>
                <c:pt idx="1970">
                  <c:v>0.62003289413009299</c:v>
                </c:pt>
                <c:pt idx="1971">
                  <c:v>0.61924735694961697</c:v>
                </c:pt>
                <c:pt idx="1972">
                  <c:v>0.61862606739966997</c:v>
                </c:pt>
                <c:pt idx="1973">
                  <c:v>0.61810365884002005</c:v>
                </c:pt>
                <c:pt idx="1974">
                  <c:v>0.61751934313365198</c:v>
                </c:pt>
                <c:pt idx="1975">
                  <c:v>0.61705660626579195</c:v>
                </c:pt>
                <c:pt idx="1976">
                  <c:v>0.61654391976496503</c:v>
                </c:pt>
                <c:pt idx="1977">
                  <c:v>0.61602596437480694</c:v>
                </c:pt>
                <c:pt idx="1978">
                  <c:v>0.61573209446943</c:v>
                </c:pt>
                <c:pt idx="1979">
                  <c:v>0.61537413936853702</c:v>
                </c:pt>
                <c:pt idx="1980">
                  <c:v>0.61520019127252101</c:v>
                </c:pt>
                <c:pt idx="1981">
                  <c:v>0.61513657835204305</c:v>
                </c:pt>
                <c:pt idx="1982">
                  <c:v>0.61481914617792199</c:v>
                </c:pt>
                <c:pt idx="1983">
                  <c:v>0.61464515697844901</c:v>
                </c:pt>
                <c:pt idx="1984">
                  <c:v>0.61461497931914399</c:v>
                </c:pt>
                <c:pt idx="1985">
                  <c:v>0.61447042822435705</c:v>
                </c:pt>
                <c:pt idx="1986">
                  <c:v>0.61447596587825803</c:v>
                </c:pt>
                <c:pt idx="1987">
                  <c:v>0.61457665529069605</c:v>
                </c:pt>
                <c:pt idx="1988">
                  <c:v>0.61459949764886501</c:v>
                </c:pt>
                <c:pt idx="1989">
                  <c:v>0.61473831867701501</c:v>
                </c:pt>
                <c:pt idx="1990">
                  <c:v>0.61502925205845305</c:v>
                </c:pt>
                <c:pt idx="1991">
                  <c:v>0.61539909232745205</c:v>
                </c:pt>
                <c:pt idx="1992">
                  <c:v>0.61572164644949701</c:v>
                </c:pt>
                <c:pt idx="1993">
                  <c:v>0.61612936302978905</c:v>
                </c:pt>
                <c:pt idx="1994">
                  <c:v>0.61665345071712196</c:v>
                </c:pt>
                <c:pt idx="1995">
                  <c:v>0.61721316143368199</c:v>
                </c:pt>
                <c:pt idx="1996">
                  <c:v>0.61777978139184297</c:v>
                </c:pt>
                <c:pt idx="1997">
                  <c:v>0.61850696179346298</c:v>
                </c:pt>
                <c:pt idx="1998">
                  <c:v>0.61940431583673905</c:v>
                </c:pt>
                <c:pt idx="1999">
                  <c:v>0.62029855731746497</c:v>
                </c:pt>
                <c:pt idx="2000">
                  <c:v>0.62125993185884998</c:v>
                </c:pt>
                <c:pt idx="2001">
                  <c:v>0.62240258695546002</c:v>
                </c:pt>
                <c:pt idx="2002">
                  <c:v>0.62360386595386796</c:v>
                </c:pt>
                <c:pt idx="2003">
                  <c:v>0.62476400725504599</c:v>
                </c:pt>
                <c:pt idx="2004">
                  <c:v>0.62602980299734701</c:v>
                </c:pt>
                <c:pt idx="2005">
                  <c:v>0.62754555326397399</c:v>
                </c:pt>
                <c:pt idx="2006">
                  <c:v>0.62875819158087698</c:v>
                </c:pt>
                <c:pt idx="2007">
                  <c:v>0.62977799269773804</c:v>
                </c:pt>
                <c:pt idx="2008">
                  <c:v>0.63085639327661003</c:v>
                </c:pt>
                <c:pt idx="2009">
                  <c:v>0.63193129196027198</c:v>
                </c:pt>
                <c:pt idx="2010">
                  <c:v>0.63296189244965495</c:v>
                </c:pt>
                <c:pt idx="2011">
                  <c:v>0.63406314931004604</c:v>
                </c:pt>
                <c:pt idx="2012">
                  <c:v>0.63511064645861603</c:v>
                </c:pt>
                <c:pt idx="2013">
                  <c:v>0.63620448343556202</c:v>
                </c:pt>
                <c:pt idx="2014">
                  <c:v>0.63711901746761901</c:v>
                </c:pt>
                <c:pt idx="2015">
                  <c:v>0.63811248578933999</c:v>
                </c:pt>
                <c:pt idx="2016">
                  <c:v>0.63897579584389397</c:v>
                </c:pt>
                <c:pt idx="2017">
                  <c:v>0.63969787542992296</c:v>
                </c:pt>
                <c:pt idx="2018">
                  <c:v>0.64025611748528699</c:v>
                </c:pt>
                <c:pt idx="2019">
                  <c:v>0.64069143682511198</c:v>
                </c:pt>
                <c:pt idx="2020">
                  <c:v>0.64120786850074496</c:v>
                </c:pt>
                <c:pt idx="2021">
                  <c:v>0.64161610525408497</c:v>
                </c:pt>
                <c:pt idx="2022">
                  <c:v>0.64189002320979605</c:v>
                </c:pt>
                <c:pt idx="2023">
                  <c:v>0.64225132447227196</c:v>
                </c:pt>
                <c:pt idx="2024">
                  <c:v>0.64243259612093195</c:v>
                </c:pt>
                <c:pt idx="2025">
                  <c:v>0.64235196102818204</c:v>
                </c:pt>
                <c:pt idx="2026">
                  <c:v>0.64235728022102601</c:v>
                </c:pt>
                <c:pt idx="2027">
                  <c:v>0.64234653737014102</c:v>
                </c:pt>
                <c:pt idx="2028">
                  <c:v>0.642092432471977</c:v>
                </c:pt>
                <c:pt idx="2029">
                  <c:v>0.64169600510122204</c:v>
                </c:pt>
                <c:pt idx="2030">
                  <c:v>0.641447891853134</c:v>
                </c:pt>
                <c:pt idx="2031">
                  <c:v>0.64123120167895298</c:v>
                </c:pt>
                <c:pt idx="2032">
                  <c:v>0.64093898308022401</c:v>
                </c:pt>
                <c:pt idx="2033">
                  <c:v>0.640662945509615</c:v>
                </c:pt>
                <c:pt idx="2034">
                  <c:v>0.64028000660982498</c:v>
                </c:pt>
                <c:pt idx="2035">
                  <c:v>0.639673060642587</c:v>
                </c:pt>
                <c:pt idx="2036">
                  <c:v>0.63935123259258797</c:v>
                </c:pt>
                <c:pt idx="2037">
                  <c:v>0.639327392586855</c:v>
                </c:pt>
                <c:pt idx="2038">
                  <c:v>0.63916264082849805</c:v>
                </c:pt>
                <c:pt idx="2039">
                  <c:v>0.63927522674422799</c:v>
                </c:pt>
                <c:pt idx="2040">
                  <c:v>0.63897003769697502</c:v>
                </c:pt>
                <c:pt idx="2041">
                  <c:v>0.63832092273750696</c:v>
                </c:pt>
                <c:pt idx="2042">
                  <c:v>0.638038041979063</c:v>
                </c:pt>
                <c:pt idx="2043">
                  <c:v>0.63796506243670803</c:v>
                </c:pt>
                <c:pt idx="2044">
                  <c:v>0.637786104687599</c:v>
                </c:pt>
                <c:pt idx="2045">
                  <c:v>0.63771896680837803</c:v>
                </c:pt>
                <c:pt idx="2046">
                  <c:v>0.63763696146095505</c:v>
                </c:pt>
                <c:pt idx="2047">
                  <c:v>0.63731017013184299</c:v>
                </c:pt>
                <c:pt idx="2048">
                  <c:v>0.63676803505917301</c:v>
                </c:pt>
                <c:pt idx="2049">
                  <c:v>0.63630025526091405</c:v>
                </c:pt>
                <c:pt idx="2050">
                  <c:v>0.63579639849545899</c:v>
                </c:pt>
                <c:pt idx="2051">
                  <c:v>0.63486797767837599</c:v>
                </c:pt>
                <c:pt idx="2052">
                  <c:v>0.63418314827555899</c:v>
                </c:pt>
                <c:pt idx="2053">
                  <c:v>0.63360456576624302</c:v>
                </c:pt>
                <c:pt idx="2054">
                  <c:v>0.63302378504206702</c:v>
                </c:pt>
                <c:pt idx="2055">
                  <c:v>0.63257441255027702</c:v>
                </c:pt>
                <c:pt idx="2056">
                  <c:v>0.63206593913474196</c:v>
                </c:pt>
                <c:pt idx="2057">
                  <c:v>0.63162537694464604</c:v>
                </c:pt>
                <c:pt idx="2058">
                  <c:v>0.63083082236692001</c:v>
                </c:pt>
                <c:pt idx="2059">
                  <c:v>0.62991701573682601</c:v>
                </c:pt>
                <c:pt idx="2060">
                  <c:v>0.62891249466270605</c:v>
                </c:pt>
                <c:pt idx="2061">
                  <c:v>0.62765235342464198</c:v>
                </c:pt>
                <c:pt idx="2062">
                  <c:v>0.62653991489342997</c:v>
                </c:pt>
                <c:pt idx="2063">
                  <c:v>0.62526387324167199</c:v>
                </c:pt>
                <c:pt idx="2064">
                  <c:v>0.62413316852921696</c:v>
                </c:pt>
                <c:pt idx="2065">
                  <c:v>0.62352590158108201</c:v>
                </c:pt>
                <c:pt idx="2066">
                  <c:v>0.62253666029073595</c:v>
                </c:pt>
                <c:pt idx="2067">
                  <c:v>0.62155049587032896</c:v>
                </c:pt>
                <c:pt idx="2068">
                  <c:v>0.62026075982166495</c:v>
                </c:pt>
                <c:pt idx="2069">
                  <c:v>0.61847871113455399</c:v>
                </c:pt>
                <c:pt idx="2070">
                  <c:v>0.61688434282256199</c:v>
                </c:pt>
                <c:pt idx="2071">
                  <c:v>0.61555577435159403</c:v>
                </c:pt>
                <c:pt idx="2072">
                  <c:v>0.61397566323337005</c:v>
                </c:pt>
                <c:pt idx="2073">
                  <c:v>0.61221895888676303</c:v>
                </c:pt>
                <c:pt idx="2074">
                  <c:v>0.61100076213398502</c:v>
                </c:pt>
                <c:pt idx="2075">
                  <c:v>0.60964219965981203</c:v>
                </c:pt>
                <c:pt idx="2076">
                  <c:v>0.60854140311679805</c:v>
                </c:pt>
                <c:pt idx="2077">
                  <c:v>0.60765860690413298</c:v>
                </c:pt>
                <c:pt idx="2078">
                  <c:v>0.60626405077098999</c:v>
                </c:pt>
                <c:pt idx="2079">
                  <c:v>0.60501178774011599</c:v>
                </c:pt>
                <c:pt idx="2080">
                  <c:v>0.60380129486732304</c:v>
                </c:pt>
                <c:pt idx="2081">
                  <c:v>0.60231668254868198</c:v>
                </c:pt>
                <c:pt idx="2082">
                  <c:v>0.60110979280233601</c:v>
                </c:pt>
                <c:pt idx="2083">
                  <c:v>0.59953814035386899</c:v>
                </c:pt>
                <c:pt idx="2084">
                  <c:v>0.59781494783669997</c:v>
                </c:pt>
                <c:pt idx="2085">
                  <c:v>0.59641932206930304</c:v>
                </c:pt>
                <c:pt idx="2086">
                  <c:v>0.59530904407791696</c:v>
                </c:pt>
                <c:pt idx="2087">
                  <c:v>0.59369912550775705</c:v>
                </c:pt>
                <c:pt idx="2088">
                  <c:v>0.591870595574159</c:v>
                </c:pt>
                <c:pt idx="2089">
                  <c:v>0.59027780059220003</c:v>
                </c:pt>
                <c:pt idx="2090">
                  <c:v>0.58904500006083305</c:v>
                </c:pt>
                <c:pt idx="2091">
                  <c:v>0.58811300351395901</c:v>
                </c:pt>
                <c:pt idx="2092">
                  <c:v>0.58735993940940101</c:v>
                </c:pt>
                <c:pt idx="2093">
                  <c:v>0.58632039678118397</c:v>
                </c:pt>
                <c:pt idx="2094">
                  <c:v>0.58509939830730295</c:v>
                </c:pt>
                <c:pt idx="2095">
                  <c:v>0.583379769232515</c:v>
                </c:pt>
                <c:pt idx="2096">
                  <c:v>0.58210882323561197</c:v>
                </c:pt>
                <c:pt idx="2097">
                  <c:v>0.58105588187747004</c:v>
                </c:pt>
                <c:pt idx="2098">
                  <c:v>0.57918616456370098</c:v>
                </c:pt>
                <c:pt idx="2099">
                  <c:v>0.57722546966291</c:v>
                </c:pt>
              </c:numCache>
            </c:numRef>
          </c:yVal>
          <c:smooth val="1"/>
          <c:extLst>
            <c:ext xmlns:c16="http://schemas.microsoft.com/office/drawing/2014/chart" uri="{C3380CC4-5D6E-409C-BE32-E72D297353CC}">
              <c16:uniqueId val="{00000010-0B7D-0741-AC4D-857EB043BEB4}"/>
            </c:ext>
          </c:extLst>
        </c:ser>
        <c:ser>
          <c:idx val="18"/>
          <c:order val="18"/>
          <c:tx>
            <c:strRef>
              <c:f>DEA_All_Sites_Ref!$A$119</c:f>
              <c:strCache>
                <c:ptCount val="1"/>
                <c:pt idx="0">
                  <c:v>20180520_PIN_GA</c:v>
                </c:pt>
              </c:strCache>
            </c:strRef>
          </c:tx>
          <c:spPr>
            <a:ln w="19050" cap="rnd">
              <a:solidFill>
                <a:schemeClr val="accent1">
                  <a:lumMod val="80000"/>
                </a:schemeClr>
              </a:solidFill>
              <a:round/>
            </a:ln>
            <a:effectLst/>
          </c:spPr>
          <c:marker>
            <c:symbol val="none"/>
          </c:marker>
          <c:xVal>
            <c:numRef>
              <c:f>DEA_All_Sites_Ref!$B$118:$CDT$118</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DEA_All_Sites_Ref!$B$119:$CDT$119</c:f>
              <c:numCache>
                <c:formatCode>0.00E+00</c:formatCode>
                <c:ptCount val="2151"/>
                <c:pt idx="0">
                  <c:v>6.1337175028893402E-2</c:v>
                </c:pt>
                <c:pt idx="1">
                  <c:v>6.1559012033296799E-2</c:v>
                </c:pt>
                <c:pt idx="2">
                  <c:v>6.2082614003463897E-2</c:v>
                </c:pt>
                <c:pt idx="3">
                  <c:v>6.2776901379271596E-2</c:v>
                </c:pt>
                <c:pt idx="4">
                  <c:v>6.2534932578679397E-2</c:v>
                </c:pt>
                <c:pt idx="5">
                  <c:v>6.2944159374508202E-2</c:v>
                </c:pt>
                <c:pt idx="6">
                  <c:v>6.3508351273695404E-2</c:v>
                </c:pt>
                <c:pt idx="7">
                  <c:v>6.3990429803431101E-2</c:v>
                </c:pt>
                <c:pt idx="8">
                  <c:v>6.4601147076328594E-2</c:v>
                </c:pt>
                <c:pt idx="9">
                  <c:v>6.5350879090052105E-2</c:v>
                </c:pt>
                <c:pt idx="10">
                  <c:v>6.5665817607451701E-2</c:v>
                </c:pt>
                <c:pt idx="11">
                  <c:v>6.6049368797468297E-2</c:v>
                </c:pt>
                <c:pt idx="12">
                  <c:v>6.6512136577235606E-2</c:v>
                </c:pt>
                <c:pt idx="13">
                  <c:v>6.7042558030683694E-2</c:v>
                </c:pt>
                <c:pt idx="14">
                  <c:v>6.7505179084463199E-2</c:v>
                </c:pt>
                <c:pt idx="15">
                  <c:v>6.8098670949078802E-2</c:v>
                </c:pt>
                <c:pt idx="16">
                  <c:v>6.8859575539736997E-2</c:v>
                </c:pt>
                <c:pt idx="17">
                  <c:v>6.9444549903900601E-2</c:v>
                </c:pt>
                <c:pt idx="18">
                  <c:v>7.0071821475068394E-2</c:v>
                </c:pt>
                <c:pt idx="19">
                  <c:v>7.0762611041022605E-2</c:v>
                </c:pt>
                <c:pt idx="20">
                  <c:v>7.1711606140444098E-2</c:v>
                </c:pt>
                <c:pt idx="21">
                  <c:v>7.2759839130323703E-2</c:v>
                </c:pt>
                <c:pt idx="22">
                  <c:v>7.3795901579326403E-2</c:v>
                </c:pt>
                <c:pt idx="23">
                  <c:v>7.48308994057513E-2</c:v>
                </c:pt>
                <c:pt idx="24">
                  <c:v>7.57916121069524E-2</c:v>
                </c:pt>
                <c:pt idx="25">
                  <c:v>7.6752234452919094E-2</c:v>
                </c:pt>
                <c:pt idx="26">
                  <c:v>7.7843382810754494E-2</c:v>
                </c:pt>
                <c:pt idx="27">
                  <c:v>7.8963432054857105E-2</c:v>
                </c:pt>
                <c:pt idx="28">
                  <c:v>8.02192606135365E-2</c:v>
                </c:pt>
                <c:pt idx="29">
                  <c:v>8.1367171757469298E-2</c:v>
                </c:pt>
                <c:pt idx="30">
                  <c:v>8.2614314063559402E-2</c:v>
                </c:pt>
                <c:pt idx="31">
                  <c:v>8.4112822496534304E-2</c:v>
                </c:pt>
                <c:pt idx="32">
                  <c:v>8.5371647240686105E-2</c:v>
                </c:pt>
                <c:pt idx="33">
                  <c:v>8.6887667748426198E-2</c:v>
                </c:pt>
                <c:pt idx="34">
                  <c:v>8.8515522608521802E-2</c:v>
                </c:pt>
                <c:pt idx="35">
                  <c:v>9.0223178070950302E-2</c:v>
                </c:pt>
                <c:pt idx="36">
                  <c:v>9.1861260620126395E-2</c:v>
                </c:pt>
                <c:pt idx="37">
                  <c:v>9.3290195551372204E-2</c:v>
                </c:pt>
                <c:pt idx="38">
                  <c:v>9.4815419412444701E-2</c:v>
                </c:pt>
                <c:pt idx="39">
                  <c:v>9.6259106716056794E-2</c:v>
                </c:pt>
                <c:pt idx="40">
                  <c:v>9.7723957260752795E-2</c:v>
                </c:pt>
                <c:pt idx="41">
                  <c:v>9.9392091873964097E-2</c:v>
                </c:pt>
                <c:pt idx="42">
                  <c:v>0.101034792503086</c:v>
                </c:pt>
                <c:pt idx="43">
                  <c:v>0.102568704320128</c:v>
                </c:pt>
                <c:pt idx="44">
                  <c:v>0.104210386351274</c:v>
                </c:pt>
                <c:pt idx="45">
                  <c:v>0.10569957369835201</c:v>
                </c:pt>
                <c:pt idx="46">
                  <c:v>0.10716697948847601</c:v>
                </c:pt>
                <c:pt idx="47">
                  <c:v>0.10872572309496401</c:v>
                </c:pt>
                <c:pt idx="48">
                  <c:v>0.11017118075007599</c:v>
                </c:pt>
                <c:pt idx="49">
                  <c:v>0.111513522711913</c:v>
                </c:pt>
                <c:pt idx="50">
                  <c:v>0.112677681164725</c:v>
                </c:pt>
                <c:pt idx="51">
                  <c:v>0.113834779907888</c:v>
                </c:pt>
                <c:pt idx="52">
                  <c:v>0.114985810828798</c:v>
                </c:pt>
                <c:pt idx="53">
                  <c:v>0.116251055468123</c:v>
                </c:pt>
                <c:pt idx="54">
                  <c:v>0.117506571863342</c:v>
                </c:pt>
                <c:pt idx="55">
                  <c:v>0.118809849047181</c:v>
                </c:pt>
                <c:pt idx="56">
                  <c:v>0.120103745190622</c:v>
                </c:pt>
                <c:pt idx="57">
                  <c:v>0.121450904795882</c:v>
                </c:pt>
                <c:pt idx="58">
                  <c:v>0.122930658686245</c:v>
                </c:pt>
                <c:pt idx="59">
                  <c:v>0.124410214814238</c:v>
                </c:pt>
                <c:pt idx="60">
                  <c:v>0.125896349305886</c:v>
                </c:pt>
                <c:pt idx="61">
                  <c:v>0.127491851777885</c:v>
                </c:pt>
                <c:pt idx="62">
                  <c:v>0.12906244341784701</c:v>
                </c:pt>
                <c:pt idx="63">
                  <c:v>0.13055496706799799</c:v>
                </c:pt>
                <c:pt idx="64">
                  <c:v>0.13199644802393201</c:v>
                </c:pt>
                <c:pt idx="65">
                  <c:v>0.133676753036088</c:v>
                </c:pt>
                <c:pt idx="66">
                  <c:v>0.13542078085723899</c:v>
                </c:pt>
                <c:pt idx="67">
                  <c:v>0.137162499635515</c:v>
                </c:pt>
                <c:pt idx="68">
                  <c:v>0.139001471910571</c:v>
                </c:pt>
                <c:pt idx="69">
                  <c:v>0.14083890088933501</c:v>
                </c:pt>
                <c:pt idx="70">
                  <c:v>0.142783854023496</c:v>
                </c:pt>
                <c:pt idx="71">
                  <c:v>0.14478306174696101</c:v>
                </c:pt>
                <c:pt idx="72">
                  <c:v>0.146833828006871</c:v>
                </c:pt>
                <c:pt idx="73">
                  <c:v>0.14900304804703901</c:v>
                </c:pt>
                <c:pt idx="74">
                  <c:v>0.15117088417660901</c:v>
                </c:pt>
                <c:pt idx="75">
                  <c:v>0.15345750664420499</c:v>
                </c:pt>
                <c:pt idx="76">
                  <c:v>0.15587637512427999</c:v>
                </c:pt>
                <c:pt idx="77">
                  <c:v>0.15839639232348701</c:v>
                </c:pt>
                <c:pt idx="78">
                  <c:v>0.16096450793085801</c:v>
                </c:pt>
                <c:pt idx="79">
                  <c:v>0.163703393503597</c:v>
                </c:pt>
                <c:pt idx="80">
                  <c:v>0.166515351671018</c:v>
                </c:pt>
                <c:pt idx="81">
                  <c:v>0.16939468233494501</c:v>
                </c:pt>
                <c:pt idx="82">
                  <c:v>0.17229202910748501</c:v>
                </c:pt>
                <c:pt idx="83">
                  <c:v>0.17510068974001999</c:v>
                </c:pt>
                <c:pt idx="84">
                  <c:v>0.17781634119369</c:v>
                </c:pt>
                <c:pt idx="85">
                  <c:v>0.180375850102626</c:v>
                </c:pt>
                <c:pt idx="86">
                  <c:v>0.18288927762290799</c:v>
                </c:pt>
                <c:pt idx="87">
                  <c:v>0.18540166761847901</c:v>
                </c:pt>
                <c:pt idx="88">
                  <c:v>0.188005395763642</c:v>
                </c:pt>
                <c:pt idx="89">
                  <c:v>0.19055007081574701</c:v>
                </c:pt>
                <c:pt idx="90">
                  <c:v>0.19300473564399501</c:v>
                </c:pt>
                <c:pt idx="91">
                  <c:v>0.195313779469344</c:v>
                </c:pt>
                <c:pt idx="92">
                  <c:v>0.19753478667093499</c:v>
                </c:pt>
                <c:pt idx="93">
                  <c:v>0.199604853694995</c:v>
                </c:pt>
                <c:pt idx="94">
                  <c:v>0.20158288891950399</c:v>
                </c:pt>
                <c:pt idx="95">
                  <c:v>0.20340427880411999</c:v>
                </c:pt>
                <c:pt idx="96">
                  <c:v>0.205067696063371</c:v>
                </c:pt>
                <c:pt idx="97">
                  <c:v>0.20660249206018599</c:v>
                </c:pt>
                <c:pt idx="98">
                  <c:v>0.20797071647428</c:v>
                </c:pt>
                <c:pt idx="99">
                  <c:v>0.209188735180562</c:v>
                </c:pt>
                <c:pt idx="100">
                  <c:v>0.21024977319685001</c:v>
                </c:pt>
                <c:pt idx="101">
                  <c:v>0.211239574440438</c:v>
                </c:pt>
                <c:pt idx="102">
                  <c:v>0.212119541324963</c:v>
                </c:pt>
                <c:pt idx="103">
                  <c:v>0.21285001366401601</c:v>
                </c:pt>
                <c:pt idx="104">
                  <c:v>0.21349942716951401</c:v>
                </c:pt>
                <c:pt idx="105">
                  <c:v>0.21403686948717399</c:v>
                </c:pt>
                <c:pt idx="106">
                  <c:v>0.21450605782517901</c:v>
                </c:pt>
                <c:pt idx="107">
                  <c:v>0.21496031798628201</c:v>
                </c:pt>
                <c:pt idx="108">
                  <c:v>0.215344138750203</c:v>
                </c:pt>
                <c:pt idx="109">
                  <c:v>0.215686000382386</c:v>
                </c:pt>
                <c:pt idx="110">
                  <c:v>0.21599841408864401</c:v>
                </c:pt>
                <c:pt idx="111">
                  <c:v>0.21636114620081201</c:v>
                </c:pt>
                <c:pt idx="112">
                  <c:v>0.21670149339120801</c:v>
                </c:pt>
                <c:pt idx="113">
                  <c:v>0.217003149367029</c:v>
                </c:pt>
                <c:pt idx="114">
                  <c:v>0.21736990535001299</c:v>
                </c:pt>
                <c:pt idx="115">
                  <c:v>0.21775835809192101</c:v>
                </c:pt>
                <c:pt idx="116">
                  <c:v>0.21822603560762899</c:v>
                </c:pt>
                <c:pt idx="117">
                  <c:v>0.21877981829763099</c:v>
                </c:pt>
                <c:pt idx="118">
                  <c:v>0.21939589700752099</c:v>
                </c:pt>
                <c:pt idx="119">
                  <c:v>0.220088343066589</c:v>
                </c:pt>
                <c:pt idx="120">
                  <c:v>0.22082259573257601</c:v>
                </c:pt>
                <c:pt idx="121">
                  <c:v>0.221612617763631</c:v>
                </c:pt>
                <c:pt idx="122">
                  <c:v>0.22244305752041699</c:v>
                </c:pt>
                <c:pt idx="123">
                  <c:v>0.223361662983214</c:v>
                </c:pt>
                <c:pt idx="124">
                  <c:v>0.22437907153848</c:v>
                </c:pt>
                <c:pt idx="125">
                  <c:v>0.225487012873618</c:v>
                </c:pt>
                <c:pt idx="126">
                  <c:v>0.22664908683350499</c:v>
                </c:pt>
                <c:pt idx="127">
                  <c:v>0.22794873299986099</c:v>
                </c:pt>
                <c:pt idx="128">
                  <c:v>0.229353667389674</c:v>
                </c:pt>
                <c:pt idx="129">
                  <c:v>0.230846155936447</c:v>
                </c:pt>
                <c:pt idx="130">
                  <c:v>0.232435968097785</c:v>
                </c:pt>
                <c:pt idx="131">
                  <c:v>0.23410454790013799</c:v>
                </c:pt>
                <c:pt idx="132">
                  <c:v>0.235874456988934</c:v>
                </c:pt>
                <c:pt idx="133">
                  <c:v>0.23771448906982101</c:v>
                </c:pt>
                <c:pt idx="134">
                  <c:v>0.239747073364071</c:v>
                </c:pt>
                <c:pt idx="135">
                  <c:v>0.24199135087680401</c:v>
                </c:pt>
                <c:pt idx="136">
                  <c:v>0.24436719871547</c:v>
                </c:pt>
                <c:pt idx="137">
                  <c:v>0.24688118657486999</c:v>
                </c:pt>
                <c:pt idx="138">
                  <c:v>0.24942682368108901</c:v>
                </c:pt>
                <c:pt idx="139">
                  <c:v>0.25201118495987801</c:v>
                </c:pt>
                <c:pt idx="140">
                  <c:v>0.25461925419498699</c:v>
                </c:pt>
                <c:pt idx="141">
                  <c:v>0.25724269251792198</c:v>
                </c:pt>
                <c:pt idx="142">
                  <c:v>0.25996019760300798</c:v>
                </c:pt>
                <c:pt idx="143">
                  <c:v>0.26277606450237401</c:v>
                </c:pt>
                <c:pt idx="144">
                  <c:v>0.26563659185328298</c:v>
                </c:pt>
                <c:pt idx="145">
                  <c:v>0.26851579949819898</c:v>
                </c:pt>
                <c:pt idx="146">
                  <c:v>0.27140321990072602</c:v>
                </c:pt>
                <c:pt idx="147">
                  <c:v>0.27431587622490999</c:v>
                </c:pt>
                <c:pt idx="148">
                  <c:v>0.27729633398366699</c:v>
                </c:pt>
                <c:pt idx="149">
                  <c:v>0.280362302281079</c:v>
                </c:pt>
                <c:pt idx="150">
                  <c:v>0.283441772636784</c:v>
                </c:pt>
                <c:pt idx="151">
                  <c:v>0.286525629236553</c:v>
                </c:pt>
                <c:pt idx="152">
                  <c:v>0.28963644208192002</c:v>
                </c:pt>
                <c:pt idx="153">
                  <c:v>0.29274287493678702</c:v>
                </c:pt>
                <c:pt idx="154">
                  <c:v>0.29581901045361803</c:v>
                </c:pt>
                <c:pt idx="155">
                  <c:v>0.29880691576465002</c:v>
                </c:pt>
                <c:pt idx="156">
                  <c:v>0.30178020583285697</c:v>
                </c:pt>
                <c:pt idx="157">
                  <c:v>0.30484064945494499</c:v>
                </c:pt>
                <c:pt idx="158">
                  <c:v>0.30789177586779498</c:v>
                </c:pt>
                <c:pt idx="159">
                  <c:v>0.31095774276288601</c:v>
                </c:pt>
                <c:pt idx="160">
                  <c:v>0.31401114482800702</c:v>
                </c:pt>
                <c:pt idx="161">
                  <c:v>0.31706033900706299</c:v>
                </c:pt>
                <c:pt idx="162">
                  <c:v>0.320068289761199</c:v>
                </c:pt>
                <c:pt idx="163">
                  <c:v>0.32307397327995102</c:v>
                </c:pt>
                <c:pt idx="164">
                  <c:v>0.326164609136809</c:v>
                </c:pt>
                <c:pt idx="165">
                  <c:v>0.32929695513362101</c:v>
                </c:pt>
                <c:pt idx="166">
                  <c:v>0.33248165898084098</c:v>
                </c:pt>
                <c:pt idx="167">
                  <c:v>0.33574228767480901</c:v>
                </c:pt>
                <c:pt idx="168">
                  <c:v>0.339018912564646</c:v>
                </c:pt>
                <c:pt idx="169">
                  <c:v>0.34230523161821103</c:v>
                </c:pt>
                <c:pt idx="170">
                  <c:v>0.34550774775656101</c:v>
                </c:pt>
                <c:pt idx="171">
                  <c:v>0.348656813276009</c:v>
                </c:pt>
                <c:pt idx="172">
                  <c:v>0.351814054259669</c:v>
                </c:pt>
                <c:pt idx="173">
                  <c:v>0.35498739333247298</c:v>
                </c:pt>
                <c:pt idx="174">
                  <c:v>0.35818684018353097</c:v>
                </c:pt>
                <c:pt idx="175">
                  <c:v>0.36145747808349299</c:v>
                </c:pt>
                <c:pt idx="176">
                  <c:v>0.36487049207723499</c:v>
                </c:pt>
                <c:pt idx="177">
                  <c:v>0.36834815108956598</c:v>
                </c:pt>
                <c:pt idx="178">
                  <c:v>0.37187001244032802</c:v>
                </c:pt>
                <c:pt idx="179">
                  <c:v>0.37531165794087001</c:v>
                </c:pt>
                <c:pt idx="180">
                  <c:v>0.37870870330654899</c:v>
                </c:pt>
                <c:pt idx="181">
                  <c:v>0.38216548334238898</c:v>
                </c:pt>
                <c:pt idx="182">
                  <c:v>0.385697688732977</c:v>
                </c:pt>
                <c:pt idx="183">
                  <c:v>0.389316097892207</c:v>
                </c:pt>
                <c:pt idx="184">
                  <c:v>0.39299379676251101</c:v>
                </c:pt>
                <c:pt idx="185">
                  <c:v>0.39670613380155001</c:v>
                </c:pt>
                <c:pt idx="186">
                  <c:v>0.40042834129007898</c:v>
                </c:pt>
                <c:pt idx="187">
                  <c:v>0.40418841674259598</c:v>
                </c:pt>
                <c:pt idx="188">
                  <c:v>0.40801794203790298</c:v>
                </c:pt>
                <c:pt idx="189">
                  <c:v>0.41189542609436303</c:v>
                </c:pt>
                <c:pt idx="190">
                  <c:v>0.41583058938892797</c:v>
                </c:pt>
                <c:pt idx="191">
                  <c:v>0.41981731948860701</c:v>
                </c:pt>
                <c:pt idx="192">
                  <c:v>0.42379288508521201</c:v>
                </c:pt>
                <c:pt idx="193">
                  <c:v>0.42771708115245999</c:v>
                </c:pt>
                <c:pt idx="194">
                  <c:v>0.43156690475474002</c:v>
                </c:pt>
                <c:pt idx="195">
                  <c:v>0.43544196336374602</c:v>
                </c:pt>
                <c:pt idx="196">
                  <c:v>0.43932488764454303</c:v>
                </c:pt>
                <c:pt idx="197">
                  <c:v>0.443194181285332</c:v>
                </c:pt>
                <c:pt idx="198">
                  <c:v>0.44704845229448198</c:v>
                </c:pt>
                <c:pt idx="199">
                  <c:v>0.45089678292534102</c:v>
                </c:pt>
                <c:pt idx="200">
                  <c:v>0.45469370022806099</c:v>
                </c:pt>
                <c:pt idx="201">
                  <c:v>0.458453914564387</c:v>
                </c:pt>
                <c:pt idx="202">
                  <c:v>0.462173304726195</c:v>
                </c:pt>
                <c:pt idx="203">
                  <c:v>0.465813114180956</c:v>
                </c:pt>
                <c:pt idx="204">
                  <c:v>0.46941467619638</c:v>
                </c:pt>
                <c:pt idx="205">
                  <c:v>0.47298469526749298</c:v>
                </c:pt>
                <c:pt idx="206">
                  <c:v>0.47653754950647798</c:v>
                </c:pt>
                <c:pt idx="207">
                  <c:v>0.48009523392877601</c:v>
                </c:pt>
                <c:pt idx="208">
                  <c:v>0.483682464049845</c:v>
                </c:pt>
                <c:pt idx="209">
                  <c:v>0.48726250977251701</c:v>
                </c:pt>
                <c:pt idx="210">
                  <c:v>0.49076975926919297</c:v>
                </c:pt>
                <c:pt idx="211">
                  <c:v>0.49417621122267202</c:v>
                </c:pt>
                <c:pt idx="212">
                  <c:v>0.49749021149379002</c:v>
                </c:pt>
                <c:pt idx="213">
                  <c:v>0.50071694020905999</c:v>
                </c:pt>
                <c:pt idx="214">
                  <c:v>0.50386507672800995</c:v>
                </c:pt>
                <c:pt idx="215">
                  <c:v>0.50698032086985101</c:v>
                </c:pt>
                <c:pt idx="216">
                  <c:v>0.51001978206398502</c:v>
                </c:pt>
                <c:pt idx="217">
                  <c:v>0.51295956837433498</c:v>
                </c:pt>
                <c:pt idx="218">
                  <c:v>0.51584104696562505</c:v>
                </c:pt>
                <c:pt idx="219">
                  <c:v>0.51866601375680099</c:v>
                </c:pt>
                <c:pt idx="220">
                  <c:v>0.52142194665464703</c:v>
                </c:pt>
                <c:pt idx="221">
                  <c:v>0.52408716946339196</c:v>
                </c:pt>
                <c:pt idx="222">
                  <c:v>0.52665332300380396</c:v>
                </c:pt>
                <c:pt idx="223">
                  <c:v>0.52908319954132998</c:v>
                </c:pt>
                <c:pt idx="224">
                  <c:v>0.53143258323578701</c:v>
                </c:pt>
                <c:pt idx="225">
                  <c:v>0.53371900217516699</c:v>
                </c:pt>
                <c:pt idx="226">
                  <c:v>0.53597415481085697</c:v>
                </c:pt>
                <c:pt idx="227">
                  <c:v>0.53818860492917697</c:v>
                </c:pt>
                <c:pt idx="228">
                  <c:v>0.54033238444789999</c:v>
                </c:pt>
                <c:pt idx="229">
                  <c:v>0.542449808745464</c:v>
                </c:pt>
                <c:pt idx="230">
                  <c:v>0.54454913318798703</c:v>
                </c:pt>
                <c:pt idx="231">
                  <c:v>0.54654344263042598</c:v>
                </c:pt>
                <c:pt idx="232">
                  <c:v>0.54846906343531898</c:v>
                </c:pt>
                <c:pt idx="233">
                  <c:v>0.55038045390530199</c:v>
                </c:pt>
                <c:pt idx="234">
                  <c:v>0.55223200748345602</c:v>
                </c:pt>
                <c:pt idx="235">
                  <c:v>0.55406204162263795</c:v>
                </c:pt>
                <c:pt idx="236">
                  <c:v>0.55583996136640901</c:v>
                </c:pt>
                <c:pt idx="237">
                  <c:v>0.55755992237616103</c:v>
                </c:pt>
                <c:pt idx="238">
                  <c:v>0.55921340975914402</c:v>
                </c:pt>
                <c:pt idx="239">
                  <c:v>0.56087288422313097</c:v>
                </c:pt>
                <c:pt idx="240">
                  <c:v>0.562493370141952</c:v>
                </c:pt>
                <c:pt idx="241">
                  <c:v>0.56401334920201995</c:v>
                </c:pt>
                <c:pt idx="242">
                  <c:v>0.56545617621751398</c:v>
                </c:pt>
                <c:pt idx="243">
                  <c:v>0.56678313105169098</c:v>
                </c:pt>
                <c:pt idx="244">
                  <c:v>0.56808157225344502</c:v>
                </c:pt>
                <c:pt idx="245">
                  <c:v>0.56936474378558899</c:v>
                </c:pt>
                <c:pt idx="246">
                  <c:v>0.57061673469351304</c:v>
                </c:pt>
                <c:pt idx="247">
                  <c:v>0.57185511835457603</c:v>
                </c:pt>
                <c:pt idx="248">
                  <c:v>0.57305743241437201</c:v>
                </c:pt>
                <c:pt idx="249">
                  <c:v>0.57424102547218903</c:v>
                </c:pt>
                <c:pt idx="250">
                  <c:v>0.57535183149634805</c:v>
                </c:pt>
                <c:pt idx="251">
                  <c:v>0.57643383938539305</c:v>
                </c:pt>
                <c:pt idx="252">
                  <c:v>0.57750323700453099</c:v>
                </c:pt>
                <c:pt idx="253">
                  <c:v>0.57854665915672099</c:v>
                </c:pt>
                <c:pt idx="254">
                  <c:v>0.57952462640729396</c:v>
                </c:pt>
                <c:pt idx="255">
                  <c:v>0.58048171112678504</c:v>
                </c:pt>
                <c:pt idx="256">
                  <c:v>0.58141069330578998</c:v>
                </c:pt>
                <c:pt idx="257">
                  <c:v>0.58228960433626198</c:v>
                </c:pt>
                <c:pt idx="258">
                  <c:v>0.58315586078469095</c:v>
                </c:pt>
                <c:pt idx="259">
                  <c:v>0.58404515696665205</c:v>
                </c:pt>
                <c:pt idx="260">
                  <c:v>0.58489465768661997</c:v>
                </c:pt>
                <c:pt idx="261">
                  <c:v>0.58572518035917398</c:v>
                </c:pt>
                <c:pt idx="262">
                  <c:v>0.58655069785370895</c:v>
                </c:pt>
                <c:pt idx="263">
                  <c:v>0.58735612039068497</c:v>
                </c:pt>
                <c:pt idx="264">
                  <c:v>0.58812262962164397</c:v>
                </c:pt>
                <c:pt idx="265">
                  <c:v>0.58885373997037005</c:v>
                </c:pt>
                <c:pt idx="266">
                  <c:v>0.589571000009113</c:v>
                </c:pt>
                <c:pt idx="267">
                  <c:v>0.59028024220012998</c:v>
                </c:pt>
                <c:pt idx="268">
                  <c:v>0.59096897866606501</c:v>
                </c:pt>
                <c:pt idx="269">
                  <c:v>0.59163379223957802</c:v>
                </c:pt>
                <c:pt idx="270">
                  <c:v>0.59228882959541995</c:v>
                </c:pt>
                <c:pt idx="271">
                  <c:v>0.59294839443674896</c:v>
                </c:pt>
                <c:pt idx="272">
                  <c:v>0.59362522407725404</c:v>
                </c:pt>
                <c:pt idx="273">
                  <c:v>0.59428382199694496</c:v>
                </c:pt>
                <c:pt idx="274">
                  <c:v>0.594951806168044</c:v>
                </c:pt>
                <c:pt idx="275">
                  <c:v>0.595601235090919</c:v>
                </c:pt>
                <c:pt idx="276">
                  <c:v>0.59622589588368302</c:v>
                </c:pt>
                <c:pt idx="277">
                  <c:v>0.59682223591477601</c:v>
                </c:pt>
                <c:pt idx="278">
                  <c:v>0.59743594542046297</c:v>
                </c:pt>
                <c:pt idx="279">
                  <c:v>0.59809525926206497</c:v>
                </c:pt>
                <c:pt idx="280">
                  <c:v>0.59872101281105505</c:v>
                </c:pt>
                <c:pt idx="281">
                  <c:v>0.59934566927279098</c:v>
                </c:pt>
                <c:pt idx="282">
                  <c:v>0.599985763536245</c:v>
                </c:pt>
                <c:pt idx="283">
                  <c:v>0.60059987176072405</c:v>
                </c:pt>
                <c:pt idx="284">
                  <c:v>0.60118903224111697</c:v>
                </c:pt>
                <c:pt idx="285">
                  <c:v>0.60180802143156698</c:v>
                </c:pt>
                <c:pt idx="286">
                  <c:v>0.60243578894924998</c:v>
                </c:pt>
                <c:pt idx="287">
                  <c:v>0.60305559913949502</c:v>
                </c:pt>
                <c:pt idx="288">
                  <c:v>0.60364166604510805</c:v>
                </c:pt>
                <c:pt idx="289">
                  <c:v>0.60422724008722395</c:v>
                </c:pt>
                <c:pt idx="290">
                  <c:v>0.60482736960068695</c:v>
                </c:pt>
                <c:pt idx="291">
                  <c:v>0.60543392162512</c:v>
                </c:pt>
                <c:pt idx="292">
                  <c:v>0.60606187672434297</c:v>
                </c:pt>
                <c:pt idx="293">
                  <c:v>0.60667568115061399</c:v>
                </c:pt>
                <c:pt idx="294">
                  <c:v>0.60726902361821999</c:v>
                </c:pt>
                <c:pt idx="295">
                  <c:v>0.607870002332631</c:v>
                </c:pt>
                <c:pt idx="296">
                  <c:v>0.60847120571888402</c:v>
                </c:pt>
                <c:pt idx="297">
                  <c:v>0.60907730142640404</c:v>
                </c:pt>
                <c:pt idx="298">
                  <c:v>0.60969603801184702</c:v>
                </c:pt>
                <c:pt idx="299">
                  <c:v>0.61035190834630804</c:v>
                </c:pt>
                <c:pt idx="300">
                  <c:v>0.61101281044191202</c:v>
                </c:pt>
                <c:pt idx="301">
                  <c:v>0.61163682743730996</c:v>
                </c:pt>
                <c:pt idx="302">
                  <c:v>0.61227510569999199</c:v>
                </c:pt>
                <c:pt idx="303">
                  <c:v>0.61295379538866301</c:v>
                </c:pt>
                <c:pt idx="304">
                  <c:v>0.61362398913143901</c:v>
                </c:pt>
                <c:pt idx="305">
                  <c:v>0.61431937864293995</c:v>
                </c:pt>
                <c:pt idx="306">
                  <c:v>0.61506138887012796</c:v>
                </c:pt>
                <c:pt idx="307">
                  <c:v>0.61579494524963196</c:v>
                </c:pt>
                <c:pt idx="308">
                  <c:v>0.616451739812236</c:v>
                </c:pt>
                <c:pt idx="309">
                  <c:v>0.61704518297740096</c:v>
                </c:pt>
                <c:pt idx="310">
                  <c:v>0.61770248703049202</c:v>
                </c:pt>
                <c:pt idx="311">
                  <c:v>0.61839472811261598</c:v>
                </c:pt>
                <c:pt idx="312">
                  <c:v>0.61910301183550298</c:v>
                </c:pt>
                <c:pt idx="313">
                  <c:v>0.61981264165696004</c:v>
                </c:pt>
                <c:pt idx="314">
                  <c:v>0.62054059475538703</c:v>
                </c:pt>
                <c:pt idx="315">
                  <c:v>0.62127667085281402</c:v>
                </c:pt>
                <c:pt idx="316">
                  <c:v>0.62199247581636197</c:v>
                </c:pt>
                <c:pt idx="317">
                  <c:v>0.622748794679441</c:v>
                </c:pt>
                <c:pt idx="318">
                  <c:v>0.62352382179813504</c:v>
                </c:pt>
                <c:pt idx="319">
                  <c:v>0.624286136463851</c:v>
                </c:pt>
                <c:pt idx="320">
                  <c:v>0.62504780952532701</c:v>
                </c:pt>
                <c:pt idx="321">
                  <c:v>0.62580213605344004</c:v>
                </c:pt>
                <c:pt idx="322">
                  <c:v>0.62658964984676402</c:v>
                </c:pt>
                <c:pt idx="323">
                  <c:v>0.62738548914369097</c:v>
                </c:pt>
                <c:pt idx="324">
                  <c:v>0.628182206954361</c:v>
                </c:pt>
                <c:pt idx="325">
                  <c:v>0.62897654218463594</c:v>
                </c:pt>
                <c:pt idx="326">
                  <c:v>0.62977985047511498</c:v>
                </c:pt>
                <c:pt idx="327">
                  <c:v>0.63060296574310704</c:v>
                </c:pt>
                <c:pt idx="328">
                  <c:v>0.63141421896232797</c:v>
                </c:pt>
                <c:pt idx="329">
                  <c:v>0.63223859907996205</c:v>
                </c:pt>
                <c:pt idx="330">
                  <c:v>0.63305242240033299</c:v>
                </c:pt>
                <c:pt idx="331">
                  <c:v>0.63389883956316595</c:v>
                </c:pt>
                <c:pt idx="332">
                  <c:v>0.63475943318000705</c:v>
                </c:pt>
                <c:pt idx="333">
                  <c:v>0.63561301689670902</c:v>
                </c:pt>
                <c:pt idx="334">
                  <c:v>0.63650927030862903</c:v>
                </c:pt>
                <c:pt idx="335">
                  <c:v>0.63741632201035603</c:v>
                </c:pt>
                <c:pt idx="336">
                  <c:v>0.63822931776500502</c:v>
                </c:pt>
                <c:pt idx="337">
                  <c:v>0.63912663192104602</c:v>
                </c:pt>
                <c:pt idx="338">
                  <c:v>0.64010427036777695</c:v>
                </c:pt>
                <c:pt idx="339">
                  <c:v>0.64104945380439204</c:v>
                </c:pt>
                <c:pt idx="340">
                  <c:v>0.641966969048961</c:v>
                </c:pt>
                <c:pt idx="341">
                  <c:v>0.64287267129775305</c:v>
                </c:pt>
                <c:pt idx="342">
                  <c:v>0.64378028131658105</c:v>
                </c:pt>
                <c:pt idx="343">
                  <c:v>0.64468264617125803</c:v>
                </c:pt>
                <c:pt idx="344">
                  <c:v>0.64559603395867704</c:v>
                </c:pt>
                <c:pt idx="345">
                  <c:v>0.64654398365935795</c:v>
                </c:pt>
                <c:pt idx="346">
                  <c:v>0.64752066445113998</c:v>
                </c:pt>
                <c:pt idx="347">
                  <c:v>0.64849127299211595</c:v>
                </c:pt>
                <c:pt idx="348">
                  <c:v>0.64945076930673795</c:v>
                </c:pt>
                <c:pt idx="349">
                  <c:v>0.65040059350002899</c:v>
                </c:pt>
                <c:pt idx="350">
                  <c:v>0.65133334690762801</c:v>
                </c:pt>
                <c:pt idx="351">
                  <c:v>0.65231163179465002</c:v>
                </c:pt>
                <c:pt idx="352">
                  <c:v>0.65330136901619695</c:v>
                </c:pt>
                <c:pt idx="353">
                  <c:v>0.654273814918087</c:v>
                </c:pt>
                <c:pt idx="354">
                  <c:v>0.65526623230840197</c:v>
                </c:pt>
                <c:pt idx="355">
                  <c:v>0.65624512256760303</c:v>
                </c:pt>
                <c:pt idx="356">
                  <c:v>0.65721585589031195</c:v>
                </c:pt>
                <c:pt idx="357">
                  <c:v>0.65819472552513003</c:v>
                </c:pt>
                <c:pt idx="358">
                  <c:v>0.659167818121845</c:v>
                </c:pt>
                <c:pt idx="359">
                  <c:v>0.66014192449242703</c:v>
                </c:pt>
                <c:pt idx="360">
                  <c:v>0.66111542837164805</c:v>
                </c:pt>
                <c:pt idx="361">
                  <c:v>0.66211305276550902</c:v>
                </c:pt>
                <c:pt idx="362">
                  <c:v>0.66311532710695198</c:v>
                </c:pt>
                <c:pt idx="363">
                  <c:v>0.66408851280662196</c:v>
                </c:pt>
                <c:pt idx="364">
                  <c:v>0.66503867617832302</c:v>
                </c:pt>
                <c:pt idx="365">
                  <c:v>0.66600978556437895</c:v>
                </c:pt>
                <c:pt idx="366">
                  <c:v>0.66692443205002006</c:v>
                </c:pt>
                <c:pt idx="367">
                  <c:v>0.66787731213506196</c:v>
                </c:pt>
                <c:pt idx="368">
                  <c:v>0.66889518266668802</c:v>
                </c:pt>
                <c:pt idx="369">
                  <c:v>0.66990804102241097</c:v>
                </c:pt>
                <c:pt idx="370">
                  <c:v>0.67094770115187996</c:v>
                </c:pt>
                <c:pt idx="371">
                  <c:v>0.67195150297297801</c:v>
                </c:pt>
                <c:pt idx="372">
                  <c:v>0.67288914137589195</c:v>
                </c:pt>
                <c:pt idx="373">
                  <c:v>0.67376085173433697</c:v>
                </c:pt>
                <c:pt idx="374">
                  <c:v>0.67468602848704196</c:v>
                </c:pt>
                <c:pt idx="375">
                  <c:v>0.67565134841552899</c:v>
                </c:pt>
                <c:pt idx="376">
                  <c:v>0.67660598331822497</c:v>
                </c:pt>
                <c:pt idx="377">
                  <c:v>0.67756186433786703</c:v>
                </c:pt>
                <c:pt idx="378">
                  <c:v>0.678495788034571</c:v>
                </c:pt>
                <c:pt idx="379">
                  <c:v>0.67939459345268804</c:v>
                </c:pt>
                <c:pt idx="380">
                  <c:v>0.68028444375875197</c:v>
                </c:pt>
                <c:pt idx="381">
                  <c:v>0.68118582317317999</c:v>
                </c:pt>
                <c:pt idx="382">
                  <c:v>0.682094853382884</c:v>
                </c:pt>
                <c:pt idx="383">
                  <c:v>0.68298680248166899</c:v>
                </c:pt>
                <c:pt idx="384">
                  <c:v>0.68387812726238095</c:v>
                </c:pt>
                <c:pt idx="385">
                  <c:v>0.68473883815321401</c:v>
                </c:pt>
                <c:pt idx="386">
                  <c:v>0.68557862265384995</c:v>
                </c:pt>
                <c:pt idx="387">
                  <c:v>0.686435878504148</c:v>
                </c:pt>
                <c:pt idx="388">
                  <c:v>0.68727995951889098</c:v>
                </c:pt>
                <c:pt idx="389">
                  <c:v>0.68811820103928201</c:v>
                </c:pt>
                <c:pt idx="390">
                  <c:v>0.68894607268608399</c:v>
                </c:pt>
                <c:pt idx="391">
                  <c:v>0.68973670961272104</c:v>
                </c:pt>
                <c:pt idx="392">
                  <c:v>0.69051476933789102</c:v>
                </c:pt>
                <c:pt idx="393">
                  <c:v>0.69128640229540295</c:v>
                </c:pt>
                <c:pt idx="394">
                  <c:v>0.69206629582799395</c:v>
                </c:pt>
                <c:pt idx="395">
                  <c:v>0.69283161033875196</c:v>
                </c:pt>
                <c:pt idx="396">
                  <c:v>0.69358630877617</c:v>
                </c:pt>
                <c:pt idx="397">
                  <c:v>0.69434606964274903</c:v>
                </c:pt>
                <c:pt idx="398">
                  <c:v>0.69508077778413502</c:v>
                </c:pt>
                <c:pt idx="399">
                  <c:v>0.69579004591882498</c:v>
                </c:pt>
                <c:pt idx="400">
                  <c:v>0.69647815740652097</c:v>
                </c:pt>
                <c:pt idx="401">
                  <c:v>0.69717723055407499</c:v>
                </c:pt>
                <c:pt idx="402">
                  <c:v>0.69786005651609695</c:v>
                </c:pt>
                <c:pt idx="403">
                  <c:v>0.69852852790888198</c:v>
                </c:pt>
                <c:pt idx="404">
                  <c:v>0.69916279085815702</c:v>
                </c:pt>
                <c:pt idx="405">
                  <c:v>0.69979445557790099</c:v>
                </c:pt>
                <c:pt idx="406">
                  <c:v>0.700453795097989</c:v>
                </c:pt>
                <c:pt idx="407">
                  <c:v>0.70112162029042902</c:v>
                </c:pt>
                <c:pt idx="408">
                  <c:v>0.70168618080418699</c:v>
                </c:pt>
                <c:pt idx="409">
                  <c:v>0.70211050756665805</c:v>
                </c:pt>
                <c:pt idx="410">
                  <c:v>0.70248827867455599</c:v>
                </c:pt>
                <c:pt idx="411">
                  <c:v>0.70310554951355198</c:v>
                </c:pt>
                <c:pt idx="412">
                  <c:v>0.70380619558720203</c:v>
                </c:pt>
                <c:pt idx="413">
                  <c:v>0.70434563259381699</c:v>
                </c:pt>
                <c:pt idx="414">
                  <c:v>0.70496337614716598</c:v>
                </c:pt>
                <c:pt idx="415">
                  <c:v>0.70561362691496998</c:v>
                </c:pt>
                <c:pt idx="416">
                  <c:v>0.70619039901229197</c:v>
                </c:pt>
                <c:pt idx="417">
                  <c:v>0.70674568498978496</c:v>
                </c:pt>
                <c:pt idx="418">
                  <c:v>0.70723070454000103</c:v>
                </c:pt>
                <c:pt idx="419">
                  <c:v>0.70766195411841604</c:v>
                </c:pt>
                <c:pt idx="420">
                  <c:v>0.70810479719325503</c:v>
                </c:pt>
                <c:pt idx="421">
                  <c:v>0.70855422511459998</c:v>
                </c:pt>
                <c:pt idx="422">
                  <c:v>0.70900537384456697</c:v>
                </c:pt>
                <c:pt idx="423">
                  <c:v>0.70943717313283405</c:v>
                </c:pt>
                <c:pt idx="424">
                  <c:v>0.70981830292328596</c:v>
                </c:pt>
                <c:pt idx="425">
                  <c:v>0.71022690290597101</c:v>
                </c:pt>
                <c:pt idx="426">
                  <c:v>0.71060034508716297</c:v>
                </c:pt>
                <c:pt idx="427">
                  <c:v>0.71096677220548299</c:v>
                </c:pt>
                <c:pt idx="428">
                  <c:v>0.71133476226320802</c:v>
                </c:pt>
                <c:pt idx="429">
                  <c:v>0.71168533665431</c:v>
                </c:pt>
                <c:pt idx="430">
                  <c:v>0.712018168716962</c:v>
                </c:pt>
                <c:pt idx="431">
                  <c:v>0.71233377530368902</c:v>
                </c:pt>
                <c:pt idx="432">
                  <c:v>0.71266254809797902</c:v>
                </c:pt>
                <c:pt idx="433">
                  <c:v>0.71297197252510003</c:v>
                </c:pt>
                <c:pt idx="434">
                  <c:v>0.71325079175060802</c:v>
                </c:pt>
                <c:pt idx="435">
                  <c:v>0.71353816544424997</c:v>
                </c:pt>
                <c:pt idx="436">
                  <c:v>0.71383209946068404</c:v>
                </c:pt>
                <c:pt idx="437">
                  <c:v>0.71411353648828502</c:v>
                </c:pt>
                <c:pt idx="438">
                  <c:v>0.714356462773306</c:v>
                </c:pt>
                <c:pt idx="439">
                  <c:v>0.71458597920908495</c:v>
                </c:pt>
                <c:pt idx="440">
                  <c:v>0.71482114522705698</c:v>
                </c:pt>
                <c:pt idx="441">
                  <c:v>0.71504690588839703</c:v>
                </c:pt>
                <c:pt idx="442">
                  <c:v>0.71527311244999803</c:v>
                </c:pt>
                <c:pt idx="443">
                  <c:v>0.71549257430629498</c:v>
                </c:pt>
                <c:pt idx="444">
                  <c:v>0.715690500872188</c:v>
                </c:pt>
                <c:pt idx="445">
                  <c:v>0.71586265410526495</c:v>
                </c:pt>
                <c:pt idx="446">
                  <c:v>0.716029195982259</c:v>
                </c:pt>
                <c:pt idx="447">
                  <c:v>0.71617861354169698</c:v>
                </c:pt>
                <c:pt idx="448">
                  <c:v>0.71631097134503696</c:v>
                </c:pt>
                <c:pt idx="449">
                  <c:v>0.71645039748802797</c:v>
                </c:pt>
                <c:pt idx="450">
                  <c:v>0.71658953505934897</c:v>
                </c:pt>
                <c:pt idx="451">
                  <c:v>0.71671342184797104</c:v>
                </c:pt>
                <c:pt idx="452">
                  <c:v>0.71682609567781697</c:v>
                </c:pt>
                <c:pt idx="453">
                  <c:v>0.716932297683189</c:v>
                </c:pt>
                <c:pt idx="454">
                  <c:v>0.71702655095545498</c:v>
                </c:pt>
                <c:pt idx="455">
                  <c:v>0.71713231454903203</c:v>
                </c:pt>
                <c:pt idx="456">
                  <c:v>0.71722839543443395</c:v>
                </c:pt>
                <c:pt idx="457">
                  <c:v>0.71730416451080004</c:v>
                </c:pt>
                <c:pt idx="458">
                  <c:v>0.71738748550325604</c:v>
                </c:pt>
                <c:pt idx="459">
                  <c:v>0.71746219377237597</c:v>
                </c:pt>
                <c:pt idx="460">
                  <c:v>0.71751768757073997</c:v>
                </c:pt>
                <c:pt idx="461">
                  <c:v>0.71756988370225905</c:v>
                </c:pt>
                <c:pt idx="462">
                  <c:v>0.71760224444501197</c:v>
                </c:pt>
                <c:pt idx="463">
                  <c:v>0.71763120938742797</c:v>
                </c:pt>
                <c:pt idx="464">
                  <c:v>0.71766189593923901</c:v>
                </c:pt>
                <c:pt idx="465">
                  <c:v>0.71770426466706805</c:v>
                </c:pt>
                <c:pt idx="466">
                  <c:v>0.71773734517428001</c:v>
                </c:pt>
                <c:pt idx="467">
                  <c:v>0.71776753896274303</c:v>
                </c:pt>
                <c:pt idx="468">
                  <c:v>0.71779572508545697</c:v>
                </c:pt>
                <c:pt idx="469">
                  <c:v>0.71783657828917602</c:v>
                </c:pt>
                <c:pt idx="470">
                  <c:v>0.71785127420360795</c:v>
                </c:pt>
                <c:pt idx="471">
                  <c:v>0.71786706770090503</c:v>
                </c:pt>
                <c:pt idx="472">
                  <c:v>0.71787424296492497</c:v>
                </c:pt>
                <c:pt idx="473">
                  <c:v>0.71786401137790401</c:v>
                </c:pt>
                <c:pt idx="474">
                  <c:v>0.71783021716074902</c:v>
                </c:pt>
                <c:pt idx="475">
                  <c:v>0.71781351716213004</c:v>
                </c:pt>
                <c:pt idx="476">
                  <c:v>0.71779534014815205</c:v>
                </c:pt>
                <c:pt idx="477">
                  <c:v>0.71779830294665903</c:v>
                </c:pt>
                <c:pt idx="478">
                  <c:v>0.71779585394071999</c:v>
                </c:pt>
                <c:pt idx="479">
                  <c:v>0.71777255859119105</c:v>
                </c:pt>
                <c:pt idx="480">
                  <c:v>0.71773117322003699</c:v>
                </c:pt>
                <c:pt idx="481">
                  <c:v>0.71768232707729296</c:v>
                </c:pt>
                <c:pt idx="482">
                  <c:v>0.71767167697133105</c:v>
                </c:pt>
                <c:pt idx="483">
                  <c:v>0.71762131601345003</c:v>
                </c:pt>
                <c:pt idx="484">
                  <c:v>0.71758878552396899</c:v>
                </c:pt>
                <c:pt idx="485">
                  <c:v>0.71754760545154905</c:v>
                </c:pt>
                <c:pt idx="486">
                  <c:v>0.71751606118887401</c:v>
                </c:pt>
                <c:pt idx="487">
                  <c:v>0.71746924174175897</c:v>
                </c:pt>
                <c:pt idx="488">
                  <c:v>0.71745419426282198</c:v>
                </c:pt>
                <c:pt idx="489">
                  <c:v>0.71743684473795799</c:v>
                </c:pt>
                <c:pt idx="490">
                  <c:v>0.71737610981810995</c:v>
                </c:pt>
                <c:pt idx="491">
                  <c:v>0.71736343420862003</c:v>
                </c:pt>
                <c:pt idx="492">
                  <c:v>0.71735923722725903</c:v>
                </c:pt>
                <c:pt idx="493">
                  <c:v>0.71731183787691799</c:v>
                </c:pt>
                <c:pt idx="494">
                  <c:v>0.71726502395708402</c:v>
                </c:pt>
                <c:pt idx="495">
                  <c:v>0.71720967260731805</c:v>
                </c:pt>
                <c:pt idx="496">
                  <c:v>0.71717722466099898</c:v>
                </c:pt>
                <c:pt idx="497">
                  <c:v>0.71715556159766902</c:v>
                </c:pt>
                <c:pt idx="498">
                  <c:v>0.71713480874158098</c:v>
                </c:pt>
                <c:pt idx="499">
                  <c:v>0.71711806445493698</c:v>
                </c:pt>
                <c:pt idx="500">
                  <c:v>0.71706798224802304</c:v>
                </c:pt>
                <c:pt idx="501">
                  <c:v>0.71700963044685795</c:v>
                </c:pt>
                <c:pt idx="502">
                  <c:v>0.71697913969987004</c:v>
                </c:pt>
                <c:pt idx="503">
                  <c:v>0.716938470258214</c:v>
                </c:pt>
                <c:pt idx="504">
                  <c:v>0.71689029131375204</c:v>
                </c:pt>
                <c:pt idx="505">
                  <c:v>0.71687155892496202</c:v>
                </c:pt>
                <c:pt idx="506">
                  <c:v>0.716841521642963</c:v>
                </c:pt>
                <c:pt idx="507">
                  <c:v>0.7167709142973</c:v>
                </c:pt>
                <c:pt idx="508">
                  <c:v>0.716718835788975</c:v>
                </c:pt>
                <c:pt idx="509">
                  <c:v>0.71670479742868798</c:v>
                </c:pt>
                <c:pt idx="510">
                  <c:v>0.71667990193227304</c:v>
                </c:pt>
                <c:pt idx="511">
                  <c:v>0.71666173744760198</c:v>
                </c:pt>
                <c:pt idx="512">
                  <c:v>0.71663588102901399</c:v>
                </c:pt>
                <c:pt idx="513">
                  <c:v>0.71661004797879502</c:v>
                </c:pt>
                <c:pt idx="514">
                  <c:v>0.71660151384700499</c:v>
                </c:pt>
                <c:pt idx="515">
                  <c:v>0.71657849436908305</c:v>
                </c:pt>
                <c:pt idx="516">
                  <c:v>0.71656068996009403</c:v>
                </c:pt>
                <c:pt idx="517">
                  <c:v>0.71652786952417902</c:v>
                </c:pt>
                <c:pt idx="518">
                  <c:v>0.71650886528986901</c:v>
                </c:pt>
                <c:pt idx="519">
                  <c:v>0.71648170452607396</c:v>
                </c:pt>
                <c:pt idx="520">
                  <c:v>0.71649634010661101</c:v>
                </c:pt>
                <c:pt idx="521">
                  <c:v>0.71651892635633696</c:v>
                </c:pt>
                <c:pt idx="522">
                  <c:v>0.71654040027526</c:v>
                </c:pt>
                <c:pt idx="523">
                  <c:v>0.71654069550142196</c:v>
                </c:pt>
                <c:pt idx="524">
                  <c:v>0.716533551295224</c:v>
                </c:pt>
                <c:pt idx="525">
                  <c:v>0.71654721062261995</c:v>
                </c:pt>
                <c:pt idx="526">
                  <c:v>0.71656387358838902</c:v>
                </c:pt>
                <c:pt idx="527">
                  <c:v>0.71658334364478204</c:v>
                </c:pt>
                <c:pt idx="528">
                  <c:v>0.71661034707148596</c:v>
                </c:pt>
                <c:pt idx="529">
                  <c:v>0.71664876339022399</c:v>
                </c:pt>
                <c:pt idx="530">
                  <c:v>0.71670126772888398</c:v>
                </c:pt>
                <c:pt idx="531">
                  <c:v>0.71671092702408101</c:v>
                </c:pt>
                <c:pt idx="532">
                  <c:v>0.71671622659487699</c:v>
                </c:pt>
                <c:pt idx="533">
                  <c:v>0.71673838943637402</c:v>
                </c:pt>
                <c:pt idx="534">
                  <c:v>0.71676061281473502</c:v>
                </c:pt>
                <c:pt idx="535">
                  <c:v>0.71683070687828598</c:v>
                </c:pt>
                <c:pt idx="536">
                  <c:v>0.71683701754829099</c:v>
                </c:pt>
                <c:pt idx="537">
                  <c:v>0.71680372507020096</c:v>
                </c:pt>
                <c:pt idx="538">
                  <c:v>0.716870349920811</c:v>
                </c:pt>
                <c:pt idx="539">
                  <c:v>0.71694868855768501</c:v>
                </c:pt>
                <c:pt idx="540">
                  <c:v>0.71702195410536496</c:v>
                </c:pt>
                <c:pt idx="541">
                  <c:v>0.71705127795241297</c:v>
                </c:pt>
                <c:pt idx="542">
                  <c:v>0.71708667293814798</c:v>
                </c:pt>
                <c:pt idx="543">
                  <c:v>0.71712622958764305</c:v>
                </c:pt>
                <c:pt idx="544">
                  <c:v>0.71712541746517</c:v>
                </c:pt>
                <c:pt idx="545">
                  <c:v>0.71714819910009298</c:v>
                </c:pt>
                <c:pt idx="546">
                  <c:v>0.71718602142850296</c:v>
                </c:pt>
                <c:pt idx="547">
                  <c:v>0.71725436141872501</c:v>
                </c:pt>
                <c:pt idx="548">
                  <c:v>0.71731464072810802</c:v>
                </c:pt>
                <c:pt idx="549">
                  <c:v>0.71735671424353897</c:v>
                </c:pt>
                <c:pt idx="550">
                  <c:v>0.71742831226864201</c:v>
                </c:pt>
                <c:pt idx="551">
                  <c:v>0.71751864076577598</c:v>
                </c:pt>
                <c:pt idx="552">
                  <c:v>0.71757491682477503</c:v>
                </c:pt>
                <c:pt idx="553">
                  <c:v>0.71765020634522703</c:v>
                </c:pt>
                <c:pt idx="554">
                  <c:v>0.71769588903179504</c:v>
                </c:pt>
                <c:pt idx="555">
                  <c:v>0.71779831736817701</c:v>
                </c:pt>
                <c:pt idx="556">
                  <c:v>0.71788515806776698</c:v>
                </c:pt>
                <c:pt idx="557">
                  <c:v>0.71792780540178802</c:v>
                </c:pt>
                <c:pt idx="558">
                  <c:v>0.71795138305364103</c:v>
                </c:pt>
                <c:pt idx="559">
                  <c:v>0.71799496907995997</c:v>
                </c:pt>
                <c:pt idx="560">
                  <c:v>0.71804059571968304</c:v>
                </c:pt>
                <c:pt idx="561">
                  <c:v>0.718138707282302</c:v>
                </c:pt>
                <c:pt idx="562">
                  <c:v>0.71819064217672102</c:v>
                </c:pt>
                <c:pt idx="563">
                  <c:v>0.71829403838601802</c:v>
                </c:pt>
                <c:pt idx="564">
                  <c:v>0.71839852762090295</c:v>
                </c:pt>
                <c:pt idx="565">
                  <c:v>0.718499078991373</c:v>
                </c:pt>
                <c:pt idx="566">
                  <c:v>0.71858901087832705</c:v>
                </c:pt>
                <c:pt idx="567">
                  <c:v>0.71866397880027499</c:v>
                </c:pt>
                <c:pt idx="568">
                  <c:v>0.71879876983727398</c:v>
                </c:pt>
                <c:pt idx="569">
                  <c:v>0.71886302667671298</c:v>
                </c:pt>
                <c:pt idx="570">
                  <c:v>0.718955475320187</c:v>
                </c:pt>
                <c:pt idx="571">
                  <c:v>0.71910181159333397</c:v>
                </c:pt>
                <c:pt idx="572">
                  <c:v>0.71930157441019205</c:v>
                </c:pt>
                <c:pt idx="573">
                  <c:v>0.71942737113209398</c:v>
                </c:pt>
                <c:pt idx="574">
                  <c:v>0.71950640566678403</c:v>
                </c:pt>
                <c:pt idx="575">
                  <c:v>0.71954420351957304</c:v>
                </c:pt>
                <c:pt idx="576">
                  <c:v>0.7195662429363</c:v>
                </c:pt>
                <c:pt idx="577">
                  <c:v>0.71958776739819796</c:v>
                </c:pt>
                <c:pt idx="578">
                  <c:v>0.71952790485130602</c:v>
                </c:pt>
                <c:pt idx="579">
                  <c:v>0.71946372895775001</c:v>
                </c:pt>
                <c:pt idx="580">
                  <c:v>0.71937068169857699</c:v>
                </c:pt>
                <c:pt idx="581">
                  <c:v>0.71909853390650202</c:v>
                </c:pt>
                <c:pt idx="582">
                  <c:v>0.71877461863500003</c:v>
                </c:pt>
                <c:pt idx="583">
                  <c:v>0.71847178961885705</c:v>
                </c:pt>
                <c:pt idx="584">
                  <c:v>0.71842090293872296</c:v>
                </c:pt>
                <c:pt idx="585">
                  <c:v>0.718458728425173</c:v>
                </c:pt>
                <c:pt idx="586">
                  <c:v>0.71854176641818301</c:v>
                </c:pt>
                <c:pt idx="587">
                  <c:v>0.71872721930227801</c:v>
                </c:pt>
                <c:pt idx="588">
                  <c:v>0.71907526823646495</c:v>
                </c:pt>
                <c:pt idx="589">
                  <c:v>0.71927479772342995</c:v>
                </c:pt>
                <c:pt idx="590">
                  <c:v>0.71940046906278299</c:v>
                </c:pt>
                <c:pt idx="591">
                  <c:v>0.71962612280899996</c:v>
                </c:pt>
                <c:pt idx="592">
                  <c:v>0.71976722178478103</c:v>
                </c:pt>
                <c:pt idx="593">
                  <c:v>0.71987391158124803</c:v>
                </c:pt>
                <c:pt idx="594">
                  <c:v>0.720026346674288</c:v>
                </c:pt>
                <c:pt idx="595">
                  <c:v>0.72006950361664102</c:v>
                </c:pt>
                <c:pt idx="596">
                  <c:v>0.72006824003059999</c:v>
                </c:pt>
                <c:pt idx="597">
                  <c:v>0.72020257852646397</c:v>
                </c:pt>
                <c:pt idx="598">
                  <c:v>0.72041098592375297</c:v>
                </c:pt>
                <c:pt idx="599">
                  <c:v>0.72063065013858396</c:v>
                </c:pt>
                <c:pt idx="600">
                  <c:v>0.72078046307407895</c:v>
                </c:pt>
                <c:pt idx="601">
                  <c:v>0.72097759229006697</c:v>
                </c:pt>
                <c:pt idx="602">
                  <c:v>0.72120728624527297</c:v>
                </c:pt>
                <c:pt idx="603">
                  <c:v>0.72141834731931098</c:v>
                </c:pt>
                <c:pt idx="604">
                  <c:v>0.72158651303733401</c:v>
                </c:pt>
                <c:pt idx="605">
                  <c:v>0.72182413158365499</c:v>
                </c:pt>
                <c:pt idx="606">
                  <c:v>0.72198955926320696</c:v>
                </c:pt>
                <c:pt idx="607">
                  <c:v>0.72223179617219402</c:v>
                </c:pt>
                <c:pt idx="608">
                  <c:v>0.72252757257546296</c:v>
                </c:pt>
                <c:pt idx="609">
                  <c:v>0.72267180378403495</c:v>
                </c:pt>
                <c:pt idx="610">
                  <c:v>0.72296421015307</c:v>
                </c:pt>
                <c:pt idx="611">
                  <c:v>0.72339584832874004</c:v>
                </c:pt>
                <c:pt idx="612">
                  <c:v>0.72371434931682599</c:v>
                </c:pt>
                <c:pt idx="613">
                  <c:v>0.72383989729696496</c:v>
                </c:pt>
                <c:pt idx="614">
                  <c:v>0.72410691567560004</c:v>
                </c:pt>
                <c:pt idx="615">
                  <c:v>0.72442908358811597</c:v>
                </c:pt>
                <c:pt idx="616">
                  <c:v>0.72477427411752005</c:v>
                </c:pt>
                <c:pt idx="617">
                  <c:v>0.72504115330853103</c:v>
                </c:pt>
                <c:pt idx="618">
                  <c:v>0.72538833685364701</c:v>
                </c:pt>
                <c:pt idx="619">
                  <c:v>0.72564871787247598</c:v>
                </c:pt>
                <c:pt idx="620">
                  <c:v>0.72588634698159904</c:v>
                </c:pt>
                <c:pt idx="621">
                  <c:v>0.72616735898367202</c:v>
                </c:pt>
                <c:pt idx="622">
                  <c:v>0.72656679606756103</c:v>
                </c:pt>
                <c:pt idx="623">
                  <c:v>0.72679745579139499</c:v>
                </c:pt>
                <c:pt idx="624">
                  <c:v>0.72694063025413502</c:v>
                </c:pt>
                <c:pt idx="625">
                  <c:v>0.72712971607183996</c:v>
                </c:pt>
                <c:pt idx="626">
                  <c:v>0.727521556078082</c:v>
                </c:pt>
                <c:pt idx="627">
                  <c:v>0.72788207143385997</c:v>
                </c:pt>
                <c:pt idx="628">
                  <c:v>0.72806011262838299</c:v>
                </c:pt>
                <c:pt idx="629">
                  <c:v>0.72815083242068601</c:v>
                </c:pt>
                <c:pt idx="630">
                  <c:v>0.72838316433288497</c:v>
                </c:pt>
                <c:pt idx="631">
                  <c:v>0.72871450405549199</c:v>
                </c:pt>
                <c:pt idx="632">
                  <c:v>0.72897595456838904</c:v>
                </c:pt>
                <c:pt idx="633">
                  <c:v>0.72936213956287899</c:v>
                </c:pt>
                <c:pt idx="634">
                  <c:v>0.72957301305984401</c:v>
                </c:pt>
                <c:pt idx="635">
                  <c:v>0.72986185756551802</c:v>
                </c:pt>
                <c:pt idx="636">
                  <c:v>0.73014638518719199</c:v>
                </c:pt>
                <c:pt idx="637">
                  <c:v>0.73032787951546896</c:v>
                </c:pt>
                <c:pt idx="638">
                  <c:v>0.730563012324426</c:v>
                </c:pt>
                <c:pt idx="639">
                  <c:v>0.73091111769206496</c:v>
                </c:pt>
                <c:pt idx="640">
                  <c:v>0.73112558319193799</c:v>
                </c:pt>
                <c:pt idx="641">
                  <c:v>0.73126107496924397</c:v>
                </c:pt>
                <c:pt idx="642">
                  <c:v>0.73146345424950299</c:v>
                </c:pt>
                <c:pt idx="643">
                  <c:v>0.73151549939932603</c:v>
                </c:pt>
                <c:pt idx="644">
                  <c:v>0.73159378166035105</c:v>
                </c:pt>
                <c:pt idx="645">
                  <c:v>0.731828202227089</c:v>
                </c:pt>
                <c:pt idx="646">
                  <c:v>0.73243510208987395</c:v>
                </c:pt>
                <c:pt idx="647">
                  <c:v>0.73271654121312302</c:v>
                </c:pt>
                <c:pt idx="648">
                  <c:v>0.73267313030312398</c:v>
                </c:pt>
                <c:pt idx="649">
                  <c:v>0.73290295454819399</c:v>
                </c:pt>
                <c:pt idx="650">
                  <c:v>0.72484787091804304</c:v>
                </c:pt>
                <c:pt idx="651">
                  <c:v>0.73304633650675699</c:v>
                </c:pt>
                <c:pt idx="652">
                  <c:v>0.733422687933317</c:v>
                </c:pt>
                <c:pt idx="653">
                  <c:v>0.73369255344617401</c:v>
                </c:pt>
                <c:pt idx="654">
                  <c:v>0.73401648588681201</c:v>
                </c:pt>
                <c:pt idx="655">
                  <c:v>0.73435482465681301</c:v>
                </c:pt>
                <c:pt idx="656">
                  <c:v>0.73468904629353704</c:v>
                </c:pt>
                <c:pt idx="657">
                  <c:v>0.73501946530106699</c:v>
                </c:pt>
                <c:pt idx="658">
                  <c:v>0.73531685439973804</c:v>
                </c:pt>
                <c:pt idx="659">
                  <c:v>0.73565406512575704</c:v>
                </c:pt>
                <c:pt idx="660">
                  <c:v>0.73592255049883104</c:v>
                </c:pt>
                <c:pt idx="661">
                  <c:v>0.736235250943863</c:v>
                </c:pt>
                <c:pt idx="662">
                  <c:v>0.73648323305017604</c:v>
                </c:pt>
                <c:pt idx="663">
                  <c:v>0.73682084160950101</c:v>
                </c:pt>
                <c:pt idx="664">
                  <c:v>0.73713670673936404</c:v>
                </c:pt>
                <c:pt idx="665">
                  <c:v>0.73747123351822697</c:v>
                </c:pt>
                <c:pt idx="666">
                  <c:v>0.73776942222919095</c:v>
                </c:pt>
                <c:pt idx="667">
                  <c:v>0.73799512212476404</c:v>
                </c:pt>
                <c:pt idx="668">
                  <c:v>0.73834878578837704</c:v>
                </c:pt>
                <c:pt idx="669">
                  <c:v>0.73864486823041997</c:v>
                </c:pt>
                <c:pt idx="670">
                  <c:v>0.739057266439344</c:v>
                </c:pt>
                <c:pt idx="671">
                  <c:v>0.73944601310126801</c:v>
                </c:pt>
                <c:pt idx="672">
                  <c:v>0.739799295287494</c:v>
                </c:pt>
                <c:pt idx="673">
                  <c:v>0.74012487569525098</c:v>
                </c:pt>
                <c:pt idx="674">
                  <c:v>0.74043365482391199</c:v>
                </c:pt>
                <c:pt idx="675">
                  <c:v>0.74079120689318301</c:v>
                </c:pt>
                <c:pt idx="676">
                  <c:v>0.74110563856269895</c:v>
                </c:pt>
                <c:pt idx="677">
                  <c:v>0.74142106923932805</c:v>
                </c:pt>
                <c:pt idx="678">
                  <c:v>0.74173524317036599</c:v>
                </c:pt>
                <c:pt idx="679">
                  <c:v>0.74210968429256996</c:v>
                </c:pt>
                <c:pt idx="680">
                  <c:v>0.74251298329905702</c:v>
                </c:pt>
                <c:pt idx="681">
                  <c:v>0.74284160483977302</c:v>
                </c:pt>
                <c:pt idx="682">
                  <c:v>0.74317741966654705</c:v>
                </c:pt>
                <c:pt idx="683">
                  <c:v>0.74355117163727302</c:v>
                </c:pt>
                <c:pt idx="684">
                  <c:v>0.74391091750646299</c:v>
                </c:pt>
                <c:pt idx="685">
                  <c:v>0.74424465681100604</c:v>
                </c:pt>
                <c:pt idx="686">
                  <c:v>0.74453314128801995</c:v>
                </c:pt>
                <c:pt idx="687">
                  <c:v>0.74488703995283401</c:v>
                </c:pt>
                <c:pt idx="688">
                  <c:v>0.74524896076343095</c:v>
                </c:pt>
                <c:pt idx="689">
                  <c:v>0.74562970393186701</c:v>
                </c:pt>
                <c:pt idx="690">
                  <c:v>0.74601321431397305</c:v>
                </c:pt>
                <c:pt idx="691">
                  <c:v>0.74638744632471898</c:v>
                </c:pt>
                <c:pt idx="692">
                  <c:v>0.74677789087688895</c:v>
                </c:pt>
                <c:pt idx="693">
                  <c:v>0.74714385853208898</c:v>
                </c:pt>
                <c:pt idx="694">
                  <c:v>0.74757051011432096</c:v>
                </c:pt>
                <c:pt idx="695">
                  <c:v>0.74792846998638995</c:v>
                </c:pt>
                <c:pt idx="696">
                  <c:v>0.74832240409982198</c:v>
                </c:pt>
                <c:pt idx="697">
                  <c:v>0.74874386644686997</c:v>
                </c:pt>
                <c:pt idx="698">
                  <c:v>0.74910406254666495</c:v>
                </c:pt>
                <c:pt idx="699">
                  <c:v>0.74951628464821796</c:v>
                </c:pt>
                <c:pt idx="700">
                  <c:v>0.74984367581350697</c:v>
                </c:pt>
                <c:pt idx="701">
                  <c:v>0.75022914583283695</c:v>
                </c:pt>
                <c:pt idx="702">
                  <c:v>0.75063661453904795</c:v>
                </c:pt>
                <c:pt idx="703">
                  <c:v>0.75104618667767697</c:v>
                </c:pt>
                <c:pt idx="704">
                  <c:v>0.75140715391587498</c:v>
                </c:pt>
                <c:pt idx="705">
                  <c:v>0.75184251551943904</c:v>
                </c:pt>
                <c:pt idx="706">
                  <c:v>0.75225328979901296</c:v>
                </c:pt>
                <c:pt idx="707">
                  <c:v>0.75262497162206199</c:v>
                </c:pt>
                <c:pt idx="708">
                  <c:v>0.753004200363113</c:v>
                </c:pt>
                <c:pt idx="709">
                  <c:v>0.75341968897415301</c:v>
                </c:pt>
                <c:pt idx="710">
                  <c:v>0.75384151674229805</c:v>
                </c:pt>
                <c:pt idx="711">
                  <c:v>0.75427452439033404</c:v>
                </c:pt>
                <c:pt idx="712">
                  <c:v>0.754735536387943</c:v>
                </c:pt>
                <c:pt idx="713">
                  <c:v>0.75518291491036404</c:v>
                </c:pt>
                <c:pt idx="714">
                  <c:v>0.75556869003499205</c:v>
                </c:pt>
                <c:pt idx="715">
                  <c:v>0.75600676155370505</c:v>
                </c:pt>
                <c:pt idx="716">
                  <c:v>0.75640108918343796</c:v>
                </c:pt>
                <c:pt idx="717">
                  <c:v>0.75688069044838802</c:v>
                </c:pt>
                <c:pt idx="718">
                  <c:v>0.75726409993321497</c:v>
                </c:pt>
                <c:pt idx="719">
                  <c:v>0.757691703174876</c:v>
                </c:pt>
                <c:pt idx="720">
                  <c:v>0.75815638308987598</c:v>
                </c:pt>
                <c:pt idx="721">
                  <c:v>0.75852620030759299</c:v>
                </c:pt>
                <c:pt idx="722">
                  <c:v>0.75894455725557297</c:v>
                </c:pt>
                <c:pt idx="723">
                  <c:v>0.75937064037813595</c:v>
                </c:pt>
                <c:pt idx="724">
                  <c:v>0.759817625610539</c:v>
                </c:pt>
                <c:pt idx="725">
                  <c:v>0.76022972697139302</c:v>
                </c:pt>
                <c:pt idx="726">
                  <c:v>0.76068051655642299</c:v>
                </c:pt>
                <c:pt idx="727">
                  <c:v>0.76109268245226103</c:v>
                </c:pt>
                <c:pt idx="728">
                  <c:v>0.761527547894568</c:v>
                </c:pt>
                <c:pt idx="729">
                  <c:v>0.76194720374513403</c:v>
                </c:pt>
                <c:pt idx="730">
                  <c:v>0.76244295129905204</c:v>
                </c:pt>
                <c:pt idx="731">
                  <c:v>0.762856103258156</c:v>
                </c:pt>
                <c:pt idx="732">
                  <c:v>0.76337723533981305</c:v>
                </c:pt>
                <c:pt idx="733">
                  <c:v>0.76379673003815596</c:v>
                </c:pt>
                <c:pt idx="734">
                  <c:v>0.76426311150638204</c:v>
                </c:pt>
                <c:pt idx="735">
                  <c:v>0.76472455328964795</c:v>
                </c:pt>
                <c:pt idx="736">
                  <c:v>0.76516846592848498</c:v>
                </c:pt>
                <c:pt idx="737">
                  <c:v>0.765613167611496</c:v>
                </c:pt>
                <c:pt idx="738">
                  <c:v>0.76604903735290797</c:v>
                </c:pt>
                <c:pt idx="739">
                  <c:v>0.76648104594190303</c:v>
                </c:pt>
                <c:pt idx="740">
                  <c:v>0.766867946029406</c:v>
                </c:pt>
                <c:pt idx="741">
                  <c:v>0.76735527205887699</c:v>
                </c:pt>
                <c:pt idx="742">
                  <c:v>0.76780221029756701</c:v>
                </c:pt>
                <c:pt idx="743">
                  <c:v>0.76825895319952797</c:v>
                </c:pt>
                <c:pt idx="744">
                  <c:v>0.76870037035485095</c:v>
                </c:pt>
                <c:pt idx="745">
                  <c:v>0.76915691063071001</c:v>
                </c:pt>
                <c:pt idx="746">
                  <c:v>0.76960781156640501</c:v>
                </c:pt>
                <c:pt idx="747">
                  <c:v>0.77004357972336301</c:v>
                </c:pt>
                <c:pt idx="748">
                  <c:v>0.77045260994741604</c:v>
                </c:pt>
                <c:pt idx="749">
                  <c:v>0.77086344940722695</c:v>
                </c:pt>
                <c:pt idx="750">
                  <c:v>0.77125473566624403</c:v>
                </c:pt>
                <c:pt idx="751">
                  <c:v>0.77175042181560805</c:v>
                </c:pt>
                <c:pt idx="752">
                  <c:v>0.772171344513636</c:v>
                </c:pt>
                <c:pt idx="753">
                  <c:v>0.77259806607085701</c:v>
                </c:pt>
                <c:pt idx="754">
                  <c:v>0.773087509175579</c:v>
                </c:pt>
                <c:pt idx="755">
                  <c:v>0.77353137387681503</c:v>
                </c:pt>
                <c:pt idx="756">
                  <c:v>0.773951092630774</c:v>
                </c:pt>
                <c:pt idx="757">
                  <c:v>0.77436510048915197</c:v>
                </c:pt>
                <c:pt idx="758">
                  <c:v>0.77476019590410805</c:v>
                </c:pt>
                <c:pt idx="759">
                  <c:v>0.77514199166751996</c:v>
                </c:pt>
                <c:pt idx="760">
                  <c:v>0.77550267864977596</c:v>
                </c:pt>
                <c:pt idx="761">
                  <c:v>0.77594285168161004</c:v>
                </c:pt>
                <c:pt idx="762">
                  <c:v>0.77634392744578795</c:v>
                </c:pt>
                <c:pt idx="763">
                  <c:v>0.77675810288749902</c:v>
                </c:pt>
                <c:pt idx="764">
                  <c:v>0.77718061653903003</c:v>
                </c:pt>
                <c:pt idx="765">
                  <c:v>0.77764146021164304</c:v>
                </c:pt>
                <c:pt idx="766">
                  <c:v>0.77817699676098695</c:v>
                </c:pt>
                <c:pt idx="767">
                  <c:v>0.77870622312655702</c:v>
                </c:pt>
                <c:pt idx="768">
                  <c:v>0.77927689907974096</c:v>
                </c:pt>
                <c:pt idx="769">
                  <c:v>0.77987116205076201</c:v>
                </c:pt>
                <c:pt idx="770">
                  <c:v>0.78046330256516905</c:v>
                </c:pt>
                <c:pt idx="771">
                  <c:v>0.78109998020816995</c:v>
                </c:pt>
                <c:pt idx="772">
                  <c:v>0.78173420839804697</c:v>
                </c:pt>
                <c:pt idx="773">
                  <c:v>0.78231646822015599</c:v>
                </c:pt>
                <c:pt idx="774">
                  <c:v>0.78292663607470003</c:v>
                </c:pt>
                <c:pt idx="775">
                  <c:v>0.78343243225827197</c:v>
                </c:pt>
                <c:pt idx="776">
                  <c:v>0.78389594383565098</c:v>
                </c:pt>
                <c:pt idx="777">
                  <c:v>0.78438322717354503</c:v>
                </c:pt>
                <c:pt idx="778">
                  <c:v>0.78483266801063001</c:v>
                </c:pt>
                <c:pt idx="779">
                  <c:v>0.78526631419471804</c:v>
                </c:pt>
                <c:pt idx="780">
                  <c:v>0.78569185921326101</c:v>
                </c:pt>
                <c:pt idx="781">
                  <c:v>0.78609535769007399</c:v>
                </c:pt>
                <c:pt idx="782">
                  <c:v>0.78653655285503798</c:v>
                </c:pt>
                <c:pt idx="783">
                  <c:v>0.786898240327081</c:v>
                </c:pt>
                <c:pt idx="784">
                  <c:v>0.78729416377948802</c:v>
                </c:pt>
                <c:pt idx="785">
                  <c:v>0.78767034656669899</c:v>
                </c:pt>
                <c:pt idx="786">
                  <c:v>0.78794910162135001</c:v>
                </c:pt>
                <c:pt idx="787">
                  <c:v>0.78829929728428705</c:v>
                </c:pt>
                <c:pt idx="788">
                  <c:v>0.788644388593429</c:v>
                </c:pt>
                <c:pt idx="789">
                  <c:v>0.78900523779930298</c:v>
                </c:pt>
                <c:pt idx="790">
                  <c:v>0.789373472047041</c:v>
                </c:pt>
                <c:pt idx="791">
                  <c:v>0.78974823321622301</c:v>
                </c:pt>
                <c:pt idx="792">
                  <c:v>0.79010094016919896</c:v>
                </c:pt>
                <c:pt idx="793">
                  <c:v>0.79046636287057104</c:v>
                </c:pt>
                <c:pt idx="794">
                  <c:v>0.79081353690553502</c:v>
                </c:pt>
                <c:pt idx="795">
                  <c:v>0.79119497899422997</c:v>
                </c:pt>
                <c:pt idx="796">
                  <c:v>0.79158823563741199</c:v>
                </c:pt>
                <c:pt idx="797">
                  <c:v>0.79198904498413902</c:v>
                </c:pt>
                <c:pt idx="798">
                  <c:v>0.79235341031336104</c:v>
                </c:pt>
                <c:pt idx="799">
                  <c:v>0.79275259443266</c:v>
                </c:pt>
                <c:pt idx="800">
                  <c:v>0.79312304422532098</c:v>
                </c:pt>
                <c:pt idx="801">
                  <c:v>0.79346975560854904</c:v>
                </c:pt>
                <c:pt idx="802">
                  <c:v>0.79380549542351997</c:v>
                </c:pt>
                <c:pt idx="803">
                  <c:v>0.79415810386781005</c:v>
                </c:pt>
                <c:pt idx="804">
                  <c:v>0.79447204433726903</c:v>
                </c:pt>
                <c:pt idx="805">
                  <c:v>0.79475111963505496</c:v>
                </c:pt>
                <c:pt idx="806">
                  <c:v>0.79503233095142301</c:v>
                </c:pt>
                <c:pt idx="807">
                  <c:v>0.79531520297475999</c:v>
                </c:pt>
                <c:pt idx="808">
                  <c:v>0.79563223755194201</c:v>
                </c:pt>
                <c:pt idx="809">
                  <c:v>0.79593898009280695</c:v>
                </c:pt>
                <c:pt idx="810">
                  <c:v>0.79627813348280596</c:v>
                </c:pt>
                <c:pt idx="811">
                  <c:v>0.79660611402473103</c:v>
                </c:pt>
                <c:pt idx="812">
                  <c:v>0.79695004991224105</c:v>
                </c:pt>
                <c:pt idx="813">
                  <c:v>0.79727302877818396</c:v>
                </c:pt>
                <c:pt idx="814">
                  <c:v>0.797592903095239</c:v>
                </c:pt>
                <c:pt idx="815">
                  <c:v>0.79793332456731403</c:v>
                </c:pt>
                <c:pt idx="816">
                  <c:v>0.79826820794993103</c:v>
                </c:pt>
                <c:pt idx="817">
                  <c:v>0.79859959452407003</c:v>
                </c:pt>
                <c:pt idx="818">
                  <c:v>0.79895889788151597</c:v>
                </c:pt>
                <c:pt idx="819">
                  <c:v>0.79930402598899097</c:v>
                </c:pt>
                <c:pt idx="820">
                  <c:v>0.79964609046735202</c:v>
                </c:pt>
                <c:pt idx="821">
                  <c:v>0.80000579066567301</c:v>
                </c:pt>
                <c:pt idx="822">
                  <c:v>0.800346374505021</c:v>
                </c:pt>
                <c:pt idx="823">
                  <c:v>0.80070070369435997</c:v>
                </c:pt>
                <c:pt idx="824">
                  <c:v>0.80105651030271097</c:v>
                </c:pt>
                <c:pt idx="825">
                  <c:v>0.80139290175984701</c:v>
                </c:pt>
                <c:pt idx="826">
                  <c:v>0.801748091345861</c:v>
                </c:pt>
                <c:pt idx="827">
                  <c:v>0.80208536245853201</c:v>
                </c:pt>
                <c:pt idx="828">
                  <c:v>0.80245113536485402</c:v>
                </c:pt>
                <c:pt idx="829">
                  <c:v>0.802804686793537</c:v>
                </c:pt>
                <c:pt idx="830">
                  <c:v>0.80315855404384395</c:v>
                </c:pt>
                <c:pt idx="831">
                  <c:v>0.803511735909059</c:v>
                </c:pt>
                <c:pt idx="832">
                  <c:v>0.80384520498005996</c:v>
                </c:pt>
                <c:pt idx="833">
                  <c:v>0.80419583827137797</c:v>
                </c:pt>
                <c:pt idx="834">
                  <c:v>0.80455276802702902</c:v>
                </c:pt>
                <c:pt idx="835">
                  <c:v>0.80486036964793395</c:v>
                </c:pt>
                <c:pt idx="836">
                  <c:v>0.80520644830704402</c:v>
                </c:pt>
                <c:pt idx="837">
                  <c:v>0.80551013616002698</c:v>
                </c:pt>
                <c:pt idx="838">
                  <c:v>0.805805683566998</c:v>
                </c:pt>
                <c:pt idx="839">
                  <c:v>0.80613009598148999</c:v>
                </c:pt>
                <c:pt idx="840">
                  <c:v>0.80644445661882302</c:v>
                </c:pt>
                <c:pt idx="841">
                  <c:v>0.80672933683023096</c:v>
                </c:pt>
                <c:pt idx="842">
                  <c:v>0.80702662022884897</c:v>
                </c:pt>
                <c:pt idx="843">
                  <c:v>0.80730232819078895</c:v>
                </c:pt>
                <c:pt idx="844">
                  <c:v>0.80760368629802104</c:v>
                </c:pt>
                <c:pt idx="845">
                  <c:v>0.80788340796903502</c:v>
                </c:pt>
                <c:pt idx="846">
                  <c:v>0.80817676992780296</c:v>
                </c:pt>
                <c:pt idx="847">
                  <c:v>0.80847819156688505</c:v>
                </c:pt>
                <c:pt idx="848">
                  <c:v>0.808752088641019</c:v>
                </c:pt>
                <c:pt idx="849">
                  <c:v>0.80900742083908495</c:v>
                </c:pt>
                <c:pt idx="850">
                  <c:v>0.80929732460745896</c:v>
                </c:pt>
                <c:pt idx="851">
                  <c:v>0.80960100242791699</c:v>
                </c:pt>
                <c:pt idx="852">
                  <c:v>0.80991921688944502</c:v>
                </c:pt>
                <c:pt idx="853">
                  <c:v>0.81025265271024705</c:v>
                </c:pt>
                <c:pt idx="854">
                  <c:v>0.81059110305090398</c:v>
                </c:pt>
                <c:pt idx="855">
                  <c:v>0.81089564848084505</c:v>
                </c:pt>
                <c:pt idx="856">
                  <c:v>0.81121925907588199</c:v>
                </c:pt>
                <c:pt idx="857">
                  <c:v>0.81152430751819005</c:v>
                </c:pt>
                <c:pt idx="858">
                  <c:v>0.81185431774615102</c:v>
                </c:pt>
                <c:pt idx="859">
                  <c:v>0.81219236119160798</c:v>
                </c:pt>
                <c:pt idx="860">
                  <c:v>0.81253003302546001</c:v>
                </c:pt>
                <c:pt idx="861">
                  <c:v>0.81284933922213198</c:v>
                </c:pt>
                <c:pt idx="862">
                  <c:v>0.81316273300656905</c:v>
                </c:pt>
                <c:pt idx="863">
                  <c:v>0.81345192172692704</c:v>
                </c:pt>
                <c:pt idx="864">
                  <c:v>0.81376213511200202</c:v>
                </c:pt>
                <c:pt idx="865">
                  <c:v>0.81405964914662698</c:v>
                </c:pt>
                <c:pt idx="866">
                  <c:v>0.81435733197721405</c:v>
                </c:pt>
                <c:pt idx="867">
                  <c:v>0.81464775226299102</c:v>
                </c:pt>
                <c:pt idx="868">
                  <c:v>0.81494432071050504</c:v>
                </c:pt>
                <c:pt idx="869">
                  <c:v>0.81521517570319002</c:v>
                </c:pt>
                <c:pt idx="870">
                  <c:v>0.81550690253970703</c:v>
                </c:pt>
                <c:pt idx="871">
                  <c:v>0.81577400826088697</c:v>
                </c:pt>
                <c:pt idx="872">
                  <c:v>0.81604017574374699</c:v>
                </c:pt>
                <c:pt idx="873">
                  <c:v>0.81631148444311696</c:v>
                </c:pt>
                <c:pt idx="874">
                  <c:v>0.816574571684753</c:v>
                </c:pt>
                <c:pt idx="875">
                  <c:v>0.81680744965063101</c:v>
                </c:pt>
                <c:pt idx="876">
                  <c:v>0.81705198293927805</c:v>
                </c:pt>
                <c:pt idx="877">
                  <c:v>0.81731701734089002</c:v>
                </c:pt>
                <c:pt idx="878">
                  <c:v>0.81754349821428296</c:v>
                </c:pt>
                <c:pt idx="879">
                  <c:v>0.81777168532989497</c:v>
                </c:pt>
                <c:pt idx="880">
                  <c:v>0.81800208842644095</c:v>
                </c:pt>
                <c:pt idx="881">
                  <c:v>0.81823827524353798</c:v>
                </c:pt>
                <c:pt idx="882">
                  <c:v>0.81845908941975398</c:v>
                </c:pt>
                <c:pt idx="883">
                  <c:v>0.81868071660770703</c:v>
                </c:pt>
                <c:pt idx="884">
                  <c:v>0.81890044464356304</c:v>
                </c:pt>
                <c:pt idx="885">
                  <c:v>0.81910163248759604</c:v>
                </c:pt>
                <c:pt idx="886">
                  <c:v>0.81933325340210506</c:v>
                </c:pt>
                <c:pt idx="887">
                  <c:v>0.81954047067854996</c:v>
                </c:pt>
                <c:pt idx="888">
                  <c:v>0.81976309401880698</c:v>
                </c:pt>
                <c:pt idx="889">
                  <c:v>0.81999571347604705</c:v>
                </c:pt>
                <c:pt idx="890">
                  <c:v>0.82018493302993201</c:v>
                </c:pt>
                <c:pt idx="891">
                  <c:v>0.82040106695578097</c:v>
                </c:pt>
                <c:pt idx="892">
                  <c:v>0.82063380396115804</c:v>
                </c:pt>
                <c:pt idx="893">
                  <c:v>0.82085316796000196</c:v>
                </c:pt>
                <c:pt idx="894">
                  <c:v>0.82107495237840999</c:v>
                </c:pt>
                <c:pt idx="895">
                  <c:v>0.82130425646310801</c:v>
                </c:pt>
                <c:pt idx="896">
                  <c:v>0.82154051316987797</c:v>
                </c:pt>
                <c:pt idx="897">
                  <c:v>0.82178215264689802</c:v>
                </c:pt>
                <c:pt idx="898">
                  <c:v>0.821982938732016</c:v>
                </c:pt>
                <c:pt idx="899">
                  <c:v>0.82220310723761103</c:v>
                </c:pt>
                <c:pt idx="900">
                  <c:v>0.8224270509253</c:v>
                </c:pt>
                <c:pt idx="901">
                  <c:v>0.82262831989033303</c:v>
                </c:pt>
                <c:pt idx="902">
                  <c:v>0.82284173460210597</c:v>
                </c:pt>
                <c:pt idx="903">
                  <c:v>0.82303644405953102</c:v>
                </c:pt>
                <c:pt idx="904">
                  <c:v>0.82322508294221897</c:v>
                </c:pt>
                <c:pt idx="905">
                  <c:v>0.82341400886784499</c:v>
                </c:pt>
                <c:pt idx="906">
                  <c:v>0.82357462095871303</c:v>
                </c:pt>
                <c:pt idx="907">
                  <c:v>0.82372878990273402</c:v>
                </c:pt>
                <c:pt idx="908">
                  <c:v>0.82389979641294997</c:v>
                </c:pt>
                <c:pt idx="909">
                  <c:v>0.82409949414602102</c:v>
                </c:pt>
                <c:pt idx="910">
                  <c:v>0.824275849324135</c:v>
                </c:pt>
                <c:pt idx="911">
                  <c:v>0.82446108290531095</c:v>
                </c:pt>
                <c:pt idx="912">
                  <c:v>0.824645240723335</c:v>
                </c:pt>
                <c:pt idx="913">
                  <c:v>0.82483195556520394</c:v>
                </c:pt>
                <c:pt idx="914">
                  <c:v>0.82501740011996305</c:v>
                </c:pt>
                <c:pt idx="915">
                  <c:v>0.82518673552368405</c:v>
                </c:pt>
                <c:pt idx="916">
                  <c:v>0.82539056402444999</c:v>
                </c:pt>
                <c:pt idx="917">
                  <c:v>0.82558182097273503</c:v>
                </c:pt>
                <c:pt idx="918">
                  <c:v>0.82575861030806097</c:v>
                </c:pt>
                <c:pt idx="919">
                  <c:v>0.82599164160592997</c:v>
                </c:pt>
                <c:pt idx="920">
                  <c:v>0.82615870635335997</c:v>
                </c:pt>
                <c:pt idx="921">
                  <c:v>0.82636525256751903</c:v>
                </c:pt>
                <c:pt idx="922">
                  <c:v>0.82654256047512298</c:v>
                </c:pt>
                <c:pt idx="923">
                  <c:v>0.82673149284730496</c:v>
                </c:pt>
                <c:pt idx="924">
                  <c:v>0.82686913054969902</c:v>
                </c:pt>
                <c:pt idx="925">
                  <c:v>0.82703105643053698</c:v>
                </c:pt>
                <c:pt idx="926">
                  <c:v>0.82718779492318195</c:v>
                </c:pt>
                <c:pt idx="927">
                  <c:v>0.82733843944306895</c:v>
                </c:pt>
                <c:pt idx="928">
                  <c:v>0.82746757107437097</c:v>
                </c:pt>
                <c:pt idx="929">
                  <c:v>0.82760444198489103</c:v>
                </c:pt>
                <c:pt idx="930">
                  <c:v>0.82770096422185901</c:v>
                </c:pt>
                <c:pt idx="931">
                  <c:v>0.82780737605434895</c:v>
                </c:pt>
                <c:pt idx="932">
                  <c:v>0.82790828071923095</c:v>
                </c:pt>
                <c:pt idx="933">
                  <c:v>0.82798322892250698</c:v>
                </c:pt>
                <c:pt idx="934">
                  <c:v>0.828074210488706</c:v>
                </c:pt>
                <c:pt idx="935">
                  <c:v>0.82816340210989003</c:v>
                </c:pt>
                <c:pt idx="936">
                  <c:v>0.82821363918938995</c:v>
                </c:pt>
                <c:pt idx="937">
                  <c:v>0.82826975978431805</c:v>
                </c:pt>
                <c:pt idx="938">
                  <c:v>0.828302515600293</c:v>
                </c:pt>
                <c:pt idx="939">
                  <c:v>0.82835881246013898</c:v>
                </c:pt>
                <c:pt idx="940">
                  <c:v>0.82839059546465399</c:v>
                </c:pt>
                <c:pt idx="941">
                  <c:v>0.82842156929919997</c:v>
                </c:pt>
                <c:pt idx="942">
                  <c:v>0.82844763533650401</c:v>
                </c:pt>
                <c:pt idx="943">
                  <c:v>0.82846998100709202</c:v>
                </c:pt>
                <c:pt idx="944">
                  <c:v>0.82852475765295497</c:v>
                </c:pt>
                <c:pt idx="945">
                  <c:v>0.82855237780272095</c:v>
                </c:pt>
                <c:pt idx="946">
                  <c:v>0.82855397264265895</c:v>
                </c:pt>
                <c:pt idx="947">
                  <c:v>0.82856524840396295</c:v>
                </c:pt>
                <c:pt idx="948">
                  <c:v>0.82856176340896304</c:v>
                </c:pt>
                <c:pt idx="949">
                  <c:v>0.82859458074681402</c:v>
                </c:pt>
                <c:pt idx="950">
                  <c:v>0.82855851185638596</c:v>
                </c:pt>
                <c:pt idx="951">
                  <c:v>0.82854914356022102</c:v>
                </c:pt>
                <c:pt idx="952">
                  <c:v>0.82850916882671899</c:v>
                </c:pt>
                <c:pt idx="953">
                  <c:v>0.82847292037279896</c:v>
                </c:pt>
                <c:pt idx="954">
                  <c:v>0.82843623691045198</c:v>
                </c:pt>
                <c:pt idx="955">
                  <c:v>0.82838804239199204</c:v>
                </c:pt>
                <c:pt idx="956">
                  <c:v>0.82835072625513995</c:v>
                </c:pt>
                <c:pt idx="957">
                  <c:v>0.82831748202521305</c:v>
                </c:pt>
                <c:pt idx="958">
                  <c:v>0.82830828351429298</c:v>
                </c:pt>
                <c:pt idx="959">
                  <c:v>0.82828115577316597</c:v>
                </c:pt>
                <c:pt idx="960">
                  <c:v>0.82823807259616899</c:v>
                </c:pt>
                <c:pt idx="961">
                  <c:v>0.82823644293791299</c:v>
                </c:pt>
                <c:pt idx="962">
                  <c:v>0.82819476776150602</c:v>
                </c:pt>
                <c:pt idx="963">
                  <c:v>0.82820437491543597</c:v>
                </c:pt>
                <c:pt idx="964">
                  <c:v>0.82818153190041699</c:v>
                </c:pt>
                <c:pt idx="965">
                  <c:v>0.82813691001143497</c:v>
                </c:pt>
                <c:pt idx="966">
                  <c:v>0.82812876510689304</c:v>
                </c:pt>
                <c:pt idx="967">
                  <c:v>0.82808911806732799</c:v>
                </c:pt>
                <c:pt idx="968">
                  <c:v>0.82803462456492605</c:v>
                </c:pt>
                <c:pt idx="969">
                  <c:v>0.828020993999524</c:v>
                </c:pt>
                <c:pt idx="970">
                  <c:v>0.82797028704300502</c:v>
                </c:pt>
                <c:pt idx="971">
                  <c:v>0.82789115217530496</c:v>
                </c:pt>
                <c:pt idx="972">
                  <c:v>0.82782377147645902</c:v>
                </c:pt>
                <c:pt idx="973">
                  <c:v>0.82777600198214496</c:v>
                </c:pt>
                <c:pt idx="974">
                  <c:v>0.82771766043380701</c:v>
                </c:pt>
                <c:pt idx="975">
                  <c:v>0.82764142084545</c:v>
                </c:pt>
                <c:pt idx="976">
                  <c:v>0.82757689820747304</c:v>
                </c:pt>
                <c:pt idx="977">
                  <c:v>0.82749034797347898</c:v>
                </c:pt>
                <c:pt idx="978">
                  <c:v>0.82741478311636196</c:v>
                </c:pt>
                <c:pt idx="979">
                  <c:v>0.82735790545546095</c:v>
                </c:pt>
                <c:pt idx="980">
                  <c:v>0.82729564526989197</c:v>
                </c:pt>
                <c:pt idx="981">
                  <c:v>0.82722512186661501</c:v>
                </c:pt>
                <c:pt idx="982">
                  <c:v>0.82717691981964403</c:v>
                </c:pt>
                <c:pt idx="983">
                  <c:v>0.827110739868544</c:v>
                </c:pt>
                <c:pt idx="984">
                  <c:v>0.82704232340508599</c:v>
                </c:pt>
                <c:pt idx="985">
                  <c:v>0.82695350737995099</c:v>
                </c:pt>
                <c:pt idx="986">
                  <c:v>0.82684103301548395</c:v>
                </c:pt>
                <c:pt idx="987">
                  <c:v>0.82677674807791002</c:v>
                </c:pt>
                <c:pt idx="988">
                  <c:v>0.82669891083909397</c:v>
                </c:pt>
                <c:pt idx="989">
                  <c:v>0.8266224958817</c:v>
                </c:pt>
                <c:pt idx="990">
                  <c:v>0.82650151235330904</c:v>
                </c:pt>
                <c:pt idx="991">
                  <c:v>0.82643296738849303</c:v>
                </c:pt>
                <c:pt idx="992">
                  <c:v>0.82633474502287196</c:v>
                </c:pt>
                <c:pt idx="993">
                  <c:v>0.82622574196923504</c:v>
                </c:pt>
                <c:pt idx="994">
                  <c:v>0.82612034434711801</c:v>
                </c:pt>
                <c:pt idx="995">
                  <c:v>0.82601723930835902</c:v>
                </c:pt>
                <c:pt idx="996">
                  <c:v>0.82586568990283005</c:v>
                </c:pt>
                <c:pt idx="997">
                  <c:v>0.82574647461651096</c:v>
                </c:pt>
                <c:pt idx="998">
                  <c:v>0.82556293521169299</c:v>
                </c:pt>
                <c:pt idx="999">
                  <c:v>0.82540751492779296</c:v>
                </c:pt>
                <c:pt idx="1070">
                  <c:v>0.74399322789369604</c:v>
                </c:pt>
                <c:pt idx="1071">
                  <c:v>0.74548815589151596</c:v>
                </c:pt>
                <c:pt idx="1072">
                  <c:v>0.74668582930666705</c:v>
                </c:pt>
                <c:pt idx="1073">
                  <c:v>0.74786222501614896</c:v>
                </c:pt>
                <c:pt idx="1074">
                  <c:v>0.74879364045975305</c:v>
                </c:pt>
                <c:pt idx="1075">
                  <c:v>0.74961775386616702</c:v>
                </c:pt>
                <c:pt idx="1076">
                  <c:v>0.750265851575178</c:v>
                </c:pt>
                <c:pt idx="1077">
                  <c:v>0.75084570934800099</c:v>
                </c:pt>
                <c:pt idx="1078">
                  <c:v>0.75129234833952396</c:v>
                </c:pt>
                <c:pt idx="1079">
                  <c:v>0.75160365500128501</c:v>
                </c:pt>
                <c:pt idx="1080">
                  <c:v>0.751897910825847</c:v>
                </c:pt>
                <c:pt idx="1081">
                  <c:v>0.75211559262295902</c:v>
                </c:pt>
                <c:pt idx="1082">
                  <c:v>0.75234585168014101</c:v>
                </c:pt>
                <c:pt idx="1083">
                  <c:v>0.75253565557431701</c:v>
                </c:pt>
                <c:pt idx="1084">
                  <c:v>0.75276699935136604</c:v>
                </c:pt>
                <c:pt idx="1085">
                  <c:v>0.75297487200725299</c:v>
                </c:pt>
                <c:pt idx="1086">
                  <c:v>0.75315401099173196</c:v>
                </c:pt>
                <c:pt idx="1087">
                  <c:v>0.75330110159749497</c:v>
                </c:pt>
                <c:pt idx="1088">
                  <c:v>0.75345751761207003</c:v>
                </c:pt>
                <c:pt idx="1089">
                  <c:v>0.75357904757203498</c:v>
                </c:pt>
                <c:pt idx="1090">
                  <c:v>0.75367978257719404</c:v>
                </c:pt>
                <c:pt idx="1091">
                  <c:v>0.75374171070535401</c:v>
                </c:pt>
                <c:pt idx="1092">
                  <c:v>0.75381063091343103</c:v>
                </c:pt>
                <c:pt idx="1093">
                  <c:v>0.75382770993224002</c:v>
                </c:pt>
                <c:pt idx="1094">
                  <c:v>0.75387101796752198</c:v>
                </c:pt>
                <c:pt idx="1095">
                  <c:v>0.75391026202036304</c:v>
                </c:pt>
                <c:pt idx="1096">
                  <c:v>0.75395562873416799</c:v>
                </c:pt>
                <c:pt idx="1097">
                  <c:v>0.753996506880801</c:v>
                </c:pt>
                <c:pt idx="1098">
                  <c:v>0.75405425796901204</c:v>
                </c:pt>
                <c:pt idx="1099">
                  <c:v>0.75412743709160501</c:v>
                </c:pt>
                <c:pt idx="1100">
                  <c:v>0.75419348555131205</c:v>
                </c:pt>
                <c:pt idx="1101">
                  <c:v>0.75424374238237202</c:v>
                </c:pt>
                <c:pt idx="1102">
                  <c:v>0.75431701899418901</c:v>
                </c:pt>
                <c:pt idx="1103">
                  <c:v>0.75438790816006396</c:v>
                </c:pt>
                <c:pt idx="1104">
                  <c:v>0.75444406337357595</c:v>
                </c:pt>
                <c:pt idx="1105">
                  <c:v>0.75453802761900901</c:v>
                </c:pt>
                <c:pt idx="1106">
                  <c:v>0.75459943337036794</c:v>
                </c:pt>
                <c:pt idx="1107">
                  <c:v>0.75469150573224997</c:v>
                </c:pt>
                <c:pt idx="1108">
                  <c:v>0.75477697873086402</c:v>
                </c:pt>
                <c:pt idx="1109">
                  <c:v>0.75488246411794202</c:v>
                </c:pt>
                <c:pt idx="1110">
                  <c:v>0.75502055432082804</c:v>
                </c:pt>
                <c:pt idx="1111">
                  <c:v>0.75517807430041795</c:v>
                </c:pt>
                <c:pt idx="1112">
                  <c:v>0.75534884786985501</c:v>
                </c:pt>
                <c:pt idx="1113">
                  <c:v>0.75555169818744805</c:v>
                </c:pt>
                <c:pt idx="1114">
                  <c:v>0.75582558857550597</c:v>
                </c:pt>
                <c:pt idx="1115">
                  <c:v>0.75611853194043799</c:v>
                </c:pt>
                <c:pt idx="1116">
                  <c:v>0.75647417584027599</c:v>
                </c:pt>
                <c:pt idx="1117">
                  <c:v>0.75685961608986596</c:v>
                </c:pt>
                <c:pt idx="1118">
                  <c:v>0.75726471944538598</c:v>
                </c:pt>
                <c:pt idx="1119">
                  <c:v>0.75770927453970605</c:v>
                </c:pt>
                <c:pt idx="1120">
                  <c:v>0.75817222142795304</c:v>
                </c:pt>
                <c:pt idx="1121">
                  <c:v>0.75865007015639596</c:v>
                </c:pt>
                <c:pt idx="1122">
                  <c:v>0.75912608971124196</c:v>
                </c:pt>
                <c:pt idx="1123">
                  <c:v>0.75959717910938296</c:v>
                </c:pt>
                <c:pt idx="1124">
                  <c:v>0.76005965348636095</c:v>
                </c:pt>
                <c:pt idx="1125">
                  <c:v>0.76053774054929901</c:v>
                </c:pt>
                <c:pt idx="1126">
                  <c:v>0.76098686204091603</c:v>
                </c:pt>
                <c:pt idx="1127">
                  <c:v>0.76144354337195297</c:v>
                </c:pt>
                <c:pt idx="1128">
                  <c:v>0.76190461234690199</c:v>
                </c:pt>
                <c:pt idx="1129">
                  <c:v>0.76237999212941998</c:v>
                </c:pt>
                <c:pt idx="1130">
                  <c:v>0.76283596208795101</c:v>
                </c:pt>
                <c:pt idx="1131">
                  <c:v>0.76334780014270098</c:v>
                </c:pt>
                <c:pt idx="1132">
                  <c:v>0.763896611099662</c:v>
                </c:pt>
                <c:pt idx="1133">
                  <c:v>0.76444156719300804</c:v>
                </c:pt>
                <c:pt idx="1134">
                  <c:v>0.76501259893386298</c:v>
                </c:pt>
                <c:pt idx="1135">
                  <c:v>0.76557216332216704</c:v>
                </c:pt>
                <c:pt idx="1136">
                  <c:v>0.76610384127819797</c:v>
                </c:pt>
                <c:pt idx="1137">
                  <c:v>0.76663318924250301</c:v>
                </c:pt>
                <c:pt idx="1138">
                  <c:v>0.76714755897077602</c:v>
                </c:pt>
                <c:pt idx="1139">
                  <c:v>0.76765153140837905</c:v>
                </c:pt>
                <c:pt idx="1140">
                  <c:v>0.76814729708796203</c:v>
                </c:pt>
                <c:pt idx="1141">
                  <c:v>0.76863160196285496</c:v>
                </c:pt>
                <c:pt idx="1142">
                  <c:v>0.76908734772333098</c:v>
                </c:pt>
                <c:pt idx="1143">
                  <c:v>0.76955741244342202</c:v>
                </c:pt>
                <c:pt idx="1144">
                  <c:v>0.77002476132655695</c:v>
                </c:pt>
                <c:pt idx="1145">
                  <c:v>0.77046339558593802</c:v>
                </c:pt>
                <c:pt idx="1146">
                  <c:v>0.77091485989048103</c:v>
                </c:pt>
                <c:pt idx="1147">
                  <c:v>0.77136881839165194</c:v>
                </c:pt>
                <c:pt idx="1148">
                  <c:v>0.77180306230754603</c:v>
                </c:pt>
                <c:pt idx="1149">
                  <c:v>0.77223502251134801</c:v>
                </c:pt>
                <c:pt idx="1150">
                  <c:v>0.77269775086115899</c:v>
                </c:pt>
                <c:pt idx="1151">
                  <c:v>0.77316777799940195</c:v>
                </c:pt>
                <c:pt idx="1152">
                  <c:v>0.77365296206658396</c:v>
                </c:pt>
                <c:pt idx="1153">
                  <c:v>0.77413689386876805</c:v>
                </c:pt>
                <c:pt idx="1154">
                  <c:v>0.77461309538445999</c:v>
                </c:pt>
                <c:pt idx="1155">
                  <c:v>0.77508591595223297</c:v>
                </c:pt>
                <c:pt idx="1156">
                  <c:v>0.77554787816896797</c:v>
                </c:pt>
                <c:pt idx="1157">
                  <c:v>0.77601640508473202</c:v>
                </c:pt>
                <c:pt idx="1158">
                  <c:v>0.77647215756270105</c:v>
                </c:pt>
                <c:pt idx="1159">
                  <c:v>0.77691182214160004</c:v>
                </c:pt>
                <c:pt idx="1160">
                  <c:v>0.77733442448013101</c:v>
                </c:pt>
                <c:pt idx="1161">
                  <c:v>0.777773475290788</c:v>
                </c:pt>
                <c:pt idx="1162">
                  <c:v>0.77818695922703496</c:v>
                </c:pt>
                <c:pt idx="1163">
                  <c:v>0.77860555064914205</c:v>
                </c:pt>
                <c:pt idx="1164">
                  <c:v>0.77902540798463105</c:v>
                </c:pt>
                <c:pt idx="1165">
                  <c:v>0.779430439857279</c:v>
                </c:pt>
                <c:pt idx="1166">
                  <c:v>0.77986668406743698</c:v>
                </c:pt>
                <c:pt idx="1167">
                  <c:v>0.78030264675337602</c:v>
                </c:pt>
                <c:pt idx="1168">
                  <c:v>0.78070068111700697</c:v>
                </c:pt>
                <c:pt idx="1169">
                  <c:v>0.78113085468821297</c:v>
                </c:pt>
                <c:pt idx="1170">
                  <c:v>0.78153549274005696</c:v>
                </c:pt>
                <c:pt idx="1171">
                  <c:v>0.78193217938392201</c:v>
                </c:pt>
                <c:pt idx="1172">
                  <c:v>0.78231553657636699</c:v>
                </c:pt>
                <c:pt idx="1173">
                  <c:v>0.78271761313890797</c:v>
                </c:pt>
                <c:pt idx="1174">
                  <c:v>0.78309790077318897</c:v>
                </c:pt>
                <c:pt idx="1175">
                  <c:v>0.78346631423367996</c:v>
                </c:pt>
                <c:pt idx="1176">
                  <c:v>0.78383838931759797</c:v>
                </c:pt>
                <c:pt idx="1177">
                  <c:v>0.78420556348918402</c:v>
                </c:pt>
                <c:pt idx="1178">
                  <c:v>0.78454920180233201</c:v>
                </c:pt>
                <c:pt idx="1179">
                  <c:v>0.78490012786493102</c:v>
                </c:pt>
                <c:pt idx="1180">
                  <c:v>0.78525563316765301</c:v>
                </c:pt>
                <c:pt idx="1181">
                  <c:v>0.78559619444581597</c:v>
                </c:pt>
                <c:pt idx="1182">
                  <c:v>0.78594285561597799</c:v>
                </c:pt>
                <c:pt idx="1183">
                  <c:v>0.78631321110914998</c:v>
                </c:pt>
                <c:pt idx="1184">
                  <c:v>0.78664810429461796</c:v>
                </c:pt>
                <c:pt idx="1185">
                  <c:v>0.78698666508250403</c:v>
                </c:pt>
                <c:pt idx="1186">
                  <c:v>0.78732862170541196</c:v>
                </c:pt>
                <c:pt idx="1187">
                  <c:v>0.78766617556472596</c:v>
                </c:pt>
                <c:pt idx="1188">
                  <c:v>0.78800780195862596</c:v>
                </c:pt>
                <c:pt idx="1189">
                  <c:v>0.78837202981921894</c:v>
                </c:pt>
                <c:pt idx="1190">
                  <c:v>0.78872343429001102</c:v>
                </c:pt>
                <c:pt idx="1191">
                  <c:v>0.78911816480915997</c:v>
                </c:pt>
                <c:pt idx="1192">
                  <c:v>0.78949171278900998</c:v>
                </c:pt>
                <c:pt idx="1193">
                  <c:v>0.78984452599381605</c:v>
                </c:pt>
                <c:pt idx="1194">
                  <c:v>0.79022180863191305</c:v>
                </c:pt>
                <c:pt idx="1195">
                  <c:v>0.79058508477925105</c:v>
                </c:pt>
                <c:pt idx="1196">
                  <c:v>0.79095838264688001</c:v>
                </c:pt>
                <c:pt idx="1197">
                  <c:v>0.79133137604583903</c:v>
                </c:pt>
                <c:pt idx="1198">
                  <c:v>0.79167688763226896</c:v>
                </c:pt>
                <c:pt idx="1199">
                  <c:v>0.79203611865969703</c:v>
                </c:pt>
                <c:pt idx="1200">
                  <c:v>0.79239952641317402</c:v>
                </c:pt>
                <c:pt idx="1201">
                  <c:v>0.79272088696979603</c:v>
                </c:pt>
                <c:pt idx="1202">
                  <c:v>0.79303965287846001</c:v>
                </c:pt>
                <c:pt idx="1203">
                  <c:v>0.79334747731672794</c:v>
                </c:pt>
                <c:pt idx="1204">
                  <c:v>0.79364935805590398</c:v>
                </c:pt>
                <c:pt idx="1205">
                  <c:v>0.79393049854327702</c:v>
                </c:pt>
                <c:pt idx="1206">
                  <c:v>0.79419458133711796</c:v>
                </c:pt>
                <c:pt idx="1207">
                  <c:v>0.79444392111505802</c:v>
                </c:pt>
                <c:pt idx="1208">
                  <c:v>0.79469499342452499</c:v>
                </c:pt>
                <c:pt idx="1209">
                  <c:v>0.79493286627583504</c:v>
                </c:pt>
                <c:pt idx="1210">
                  <c:v>0.79516200327879905</c:v>
                </c:pt>
                <c:pt idx="1211">
                  <c:v>0.79538126669639597</c:v>
                </c:pt>
                <c:pt idx="1212">
                  <c:v>0.79558941023742302</c:v>
                </c:pt>
                <c:pt idx="1213">
                  <c:v>0.79580194283581296</c:v>
                </c:pt>
                <c:pt idx="1214">
                  <c:v>0.79599311734441103</c:v>
                </c:pt>
                <c:pt idx="1215">
                  <c:v>0.79619007212500303</c:v>
                </c:pt>
                <c:pt idx="1216">
                  <c:v>0.79639248837714505</c:v>
                </c:pt>
                <c:pt idx="1217">
                  <c:v>0.79657484572931903</c:v>
                </c:pt>
                <c:pt idx="1218">
                  <c:v>0.79678063343280703</c:v>
                </c:pt>
                <c:pt idx="1219">
                  <c:v>0.79697962602658301</c:v>
                </c:pt>
                <c:pt idx="1220">
                  <c:v>0.79716356620568496</c:v>
                </c:pt>
                <c:pt idx="1221">
                  <c:v>0.79733407401751699</c:v>
                </c:pt>
                <c:pt idx="1222">
                  <c:v>0.79756425116545504</c:v>
                </c:pt>
                <c:pt idx="1223">
                  <c:v>0.79778921190740204</c:v>
                </c:pt>
                <c:pt idx="1224">
                  <c:v>0.79800910796384195</c:v>
                </c:pt>
                <c:pt idx="1225">
                  <c:v>0.79825804531132405</c:v>
                </c:pt>
                <c:pt idx="1226">
                  <c:v>0.79849159393552904</c:v>
                </c:pt>
                <c:pt idx="1227">
                  <c:v>0.79874293487705705</c:v>
                </c:pt>
                <c:pt idx="1228">
                  <c:v>0.79897056491790697</c:v>
                </c:pt>
                <c:pt idx="1229">
                  <c:v>0.79921785184119298</c:v>
                </c:pt>
                <c:pt idx="1230">
                  <c:v>0.79946608822298004</c:v>
                </c:pt>
                <c:pt idx="1231">
                  <c:v>0.799696327450511</c:v>
                </c:pt>
                <c:pt idx="1232">
                  <c:v>0.79994342131806795</c:v>
                </c:pt>
                <c:pt idx="1233">
                  <c:v>0.80014399064879604</c:v>
                </c:pt>
                <c:pt idx="1234">
                  <c:v>0.80032098339665803</c:v>
                </c:pt>
                <c:pt idx="1235">
                  <c:v>0.800515577039839</c:v>
                </c:pt>
                <c:pt idx="1236">
                  <c:v>0.80073553307160805</c:v>
                </c:pt>
                <c:pt idx="1237">
                  <c:v>0.80090507031608704</c:v>
                </c:pt>
                <c:pt idx="1238">
                  <c:v>0.80108163778585795</c:v>
                </c:pt>
                <c:pt idx="1239">
                  <c:v>0.80126050125266302</c:v>
                </c:pt>
                <c:pt idx="1240">
                  <c:v>0.80140414092872703</c:v>
                </c:pt>
                <c:pt idx="1241">
                  <c:v>0.80152138899010905</c:v>
                </c:pt>
                <c:pt idx="1242">
                  <c:v>0.80164348677837205</c:v>
                </c:pt>
                <c:pt idx="1243">
                  <c:v>0.80175180256232004</c:v>
                </c:pt>
                <c:pt idx="1244">
                  <c:v>0.80185882502748795</c:v>
                </c:pt>
                <c:pt idx="1245">
                  <c:v>0.80198959095141897</c:v>
                </c:pt>
                <c:pt idx="1246">
                  <c:v>0.80212007804034502</c:v>
                </c:pt>
                <c:pt idx="1247">
                  <c:v>0.80223266940483395</c:v>
                </c:pt>
                <c:pt idx="1248">
                  <c:v>0.80232218530418098</c:v>
                </c:pt>
                <c:pt idx="1249">
                  <c:v>0.80243163012506702</c:v>
                </c:pt>
                <c:pt idx="1250">
                  <c:v>0.80255267385034901</c:v>
                </c:pt>
                <c:pt idx="1251">
                  <c:v>0.802622372680593</c:v>
                </c:pt>
                <c:pt idx="1252">
                  <c:v>0.80275637623052098</c:v>
                </c:pt>
                <c:pt idx="1253">
                  <c:v>0.80289144832690595</c:v>
                </c:pt>
                <c:pt idx="1254">
                  <c:v>0.80302160143962298</c:v>
                </c:pt>
                <c:pt idx="1255">
                  <c:v>0.80313668420580397</c:v>
                </c:pt>
                <c:pt idx="1256">
                  <c:v>0.80325880192318699</c:v>
                </c:pt>
                <c:pt idx="1257">
                  <c:v>0.80339061872460404</c:v>
                </c:pt>
                <c:pt idx="1258">
                  <c:v>0.803497397563667</c:v>
                </c:pt>
                <c:pt idx="1259">
                  <c:v>0.80362087668524296</c:v>
                </c:pt>
                <c:pt idx="1260">
                  <c:v>0.80373067997199699</c:v>
                </c:pt>
                <c:pt idx="1261">
                  <c:v>0.80384515906666898</c:v>
                </c:pt>
                <c:pt idx="1262">
                  <c:v>0.80395062633051595</c:v>
                </c:pt>
                <c:pt idx="1263">
                  <c:v>0.80405103341193696</c:v>
                </c:pt>
                <c:pt idx="1264">
                  <c:v>0.80414864340925596</c:v>
                </c:pt>
                <c:pt idx="1265">
                  <c:v>0.80424741608753703</c:v>
                </c:pt>
                <c:pt idx="1266">
                  <c:v>0.804320056094744</c:v>
                </c:pt>
                <c:pt idx="1267">
                  <c:v>0.80441819303047202</c:v>
                </c:pt>
                <c:pt idx="1268">
                  <c:v>0.80452977479890997</c:v>
                </c:pt>
                <c:pt idx="1269">
                  <c:v>0.80464277454850297</c:v>
                </c:pt>
                <c:pt idx="1270">
                  <c:v>0.80476622801866804</c:v>
                </c:pt>
                <c:pt idx="1271">
                  <c:v>0.804887595912256</c:v>
                </c:pt>
                <c:pt idx="1272">
                  <c:v>0.80499141027152998</c:v>
                </c:pt>
                <c:pt idx="1273">
                  <c:v>0.80507905764272503</c:v>
                </c:pt>
                <c:pt idx="1274">
                  <c:v>0.80516997896737497</c:v>
                </c:pt>
                <c:pt idx="1275">
                  <c:v>0.805260252209552</c:v>
                </c:pt>
                <c:pt idx="1276">
                  <c:v>0.80534212553099505</c:v>
                </c:pt>
                <c:pt idx="1277">
                  <c:v>0.80540326686713504</c:v>
                </c:pt>
                <c:pt idx="1278">
                  <c:v>0.805487122903497</c:v>
                </c:pt>
                <c:pt idx="1279">
                  <c:v>0.80556460318975198</c:v>
                </c:pt>
                <c:pt idx="1280">
                  <c:v>0.80561717440240299</c:v>
                </c:pt>
                <c:pt idx="1281">
                  <c:v>0.80564470264695498</c:v>
                </c:pt>
                <c:pt idx="1282">
                  <c:v>0.80569049408603199</c:v>
                </c:pt>
                <c:pt idx="1283">
                  <c:v>0.80571824708070405</c:v>
                </c:pt>
                <c:pt idx="1284">
                  <c:v>0.80576770761745797</c:v>
                </c:pt>
                <c:pt idx="1285">
                  <c:v>0.80579078409724603</c:v>
                </c:pt>
                <c:pt idx="1286">
                  <c:v>0.80580065494077902</c:v>
                </c:pt>
                <c:pt idx="1287">
                  <c:v>0.80580724524742697</c:v>
                </c:pt>
                <c:pt idx="1288">
                  <c:v>0.80583289055018603</c:v>
                </c:pt>
                <c:pt idx="1289">
                  <c:v>0.80583941335918896</c:v>
                </c:pt>
                <c:pt idx="1290">
                  <c:v>0.80582982557173199</c:v>
                </c:pt>
                <c:pt idx="1291">
                  <c:v>0.80582427470338303</c:v>
                </c:pt>
                <c:pt idx="1292">
                  <c:v>0.80581641652154301</c:v>
                </c:pt>
                <c:pt idx="1293">
                  <c:v>0.80580006316854302</c:v>
                </c:pt>
                <c:pt idx="1294">
                  <c:v>0.80582191474786902</c:v>
                </c:pt>
                <c:pt idx="1295">
                  <c:v>0.80582306347721799</c:v>
                </c:pt>
                <c:pt idx="1296">
                  <c:v>0.80583445903651296</c:v>
                </c:pt>
                <c:pt idx="1297">
                  <c:v>0.80583415973009198</c:v>
                </c:pt>
                <c:pt idx="1298">
                  <c:v>0.80579840871475505</c:v>
                </c:pt>
                <c:pt idx="1299">
                  <c:v>0.80579472472548896</c:v>
                </c:pt>
                <c:pt idx="1300">
                  <c:v>0.805798668811603</c:v>
                </c:pt>
                <c:pt idx="1301">
                  <c:v>0.80579888206742201</c:v>
                </c:pt>
                <c:pt idx="1302">
                  <c:v>0.80586922994917598</c:v>
                </c:pt>
                <c:pt idx="1303">
                  <c:v>0.80589271456432499</c:v>
                </c:pt>
                <c:pt idx="1304">
                  <c:v>0.80592059203960098</c:v>
                </c:pt>
                <c:pt idx="1305">
                  <c:v>0.80596991509396898</c:v>
                </c:pt>
                <c:pt idx="1306">
                  <c:v>0.80595626014078603</c:v>
                </c:pt>
                <c:pt idx="1307">
                  <c:v>0.80596105041820898</c:v>
                </c:pt>
                <c:pt idx="1308">
                  <c:v>0.80597924727912096</c:v>
                </c:pt>
                <c:pt idx="1309">
                  <c:v>0.80597274231518101</c:v>
                </c:pt>
                <c:pt idx="1310">
                  <c:v>0.80598275762599902</c:v>
                </c:pt>
                <c:pt idx="1311">
                  <c:v>0.80600365355730197</c:v>
                </c:pt>
                <c:pt idx="1312">
                  <c:v>0.80598821691608602</c:v>
                </c:pt>
                <c:pt idx="1313">
                  <c:v>0.80597589185757401</c:v>
                </c:pt>
                <c:pt idx="1314">
                  <c:v>0.805999663519817</c:v>
                </c:pt>
                <c:pt idx="1315">
                  <c:v>0.80597007108943797</c:v>
                </c:pt>
                <c:pt idx="1316">
                  <c:v>0.80595936856087902</c:v>
                </c:pt>
                <c:pt idx="1317">
                  <c:v>0.80595925101658294</c:v>
                </c:pt>
                <c:pt idx="1318">
                  <c:v>0.80595650934133301</c:v>
                </c:pt>
                <c:pt idx="1319">
                  <c:v>0.80594628680090796</c:v>
                </c:pt>
                <c:pt idx="1320">
                  <c:v>0.80587821907497403</c:v>
                </c:pt>
                <c:pt idx="1321">
                  <c:v>0.80583301089779902</c:v>
                </c:pt>
                <c:pt idx="1322">
                  <c:v>0.80580282398291503</c:v>
                </c:pt>
                <c:pt idx="1323">
                  <c:v>0.80577767464033401</c:v>
                </c:pt>
                <c:pt idx="1324">
                  <c:v>0.80572041323066201</c:v>
                </c:pt>
                <c:pt idx="1325">
                  <c:v>0.805682156603304</c:v>
                </c:pt>
                <c:pt idx="1326">
                  <c:v>0.80564127349405201</c:v>
                </c:pt>
                <c:pt idx="1327">
                  <c:v>0.80555275249537195</c:v>
                </c:pt>
                <c:pt idx="1328">
                  <c:v>0.80546385335799298</c:v>
                </c:pt>
                <c:pt idx="1329">
                  <c:v>0.805386636239946</c:v>
                </c:pt>
                <c:pt idx="1330">
                  <c:v>0.80534750882101203</c:v>
                </c:pt>
                <c:pt idx="1331">
                  <c:v>0.80525375415442602</c:v>
                </c:pt>
                <c:pt idx="1332">
                  <c:v>0.80516683995562899</c:v>
                </c:pt>
                <c:pt idx="1333">
                  <c:v>0.80509133904304797</c:v>
                </c:pt>
                <c:pt idx="1334">
                  <c:v>0.80497231889368603</c:v>
                </c:pt>
                <c:pt idx="1335">
                  <c:v>0.80486858264330097</c:v>
                </c:pt>
                <c:pt idx="1336">
                  <c:v>0.80476702098374397</c:v>
                </c:pt>
                <c:pt idx="1337">
                  <c:v>0.80465121377642601</c:v>
                </c:pt>
                <c:pt idx="1338">
                  <c:v>0.80449974923328305</c:v>
                </c:pt>
                <c:pt idx="1339">
                  <c:v>0.804370255937357</c:v>
                </c:pt>
                <c:pt idx="1340">
                  <c:v>0.80418632645322796</c:v>
                </c:pt>
                <c:pt idx="1341">
                  <c:v>0.80400576112520805</c:v>
                </c:pt>
                <c:pt idx="1342">
                  <c:v>0.80382228521759602</c:v>
                </c:pt>
                <c:pt idx="1343">
                  <c:v>0.80360755620470004</c:v>
                </c:pt>
                <c:pt idx="1344">
                  <c:v>0.80341912762446299</c:v>
                </c:pt>
                <c:pt idx="1345">
                  <c:v>0.80319759934641699</c:v>
                </c:pt>
                <c:pt idx="1346">
                  <c:v>0.80300833922132397</c:v>
                </c:pt>
                <c:pt idx="1347">
                  <c:v>0.80278017292805104</c:v>
                </c:pt>
                <c:pt idx="1348">
                  <c:v>0.80256194343524301</c:v>
                </c:pt>
                <c:pt idx="1349">
                  <c:v>0.80233677168752304</c:v>
                </c:pt>
                <c:pt idx="1350">
                  <c:v>0.80213279214460198</c:v>
                </c:pt>
                <c:pt idx="1351">
                  <c:v>0.80189911171049799</c:v>
                </c:pt>
                <c:pt idx="1352">
                  <c:v>0.801683670335396</c:v>
                </c:pt>
                <c:pt idx="1353">
                  <c:v>0.80145827160357896</c:v>
                </c:pt>
                <c:pt idx="1354">
                  <c:v>0.80124554446821805</c:v>
                </c:pt>
                <c:pt idx="1355">
                  <c:v>0.80107519525764403</c:v>
                </c:pt>
                <c:pt idx="1356">
                  <c:v>0.800875543699065</c:v>
                </c:pt>
                <c:pt idx="1357">
                  <c:v>0.80071459586958504</c:v>
                </c:pt>
                <c:pt idx="1358">
                  <c:v>0.80050240100075698</c:v>
                </c:pt>
                <c:pt idx="1359">
                  <c:v>0.80030457523076703</c:v>
                </c:pt>
                <c:pt idx="1360">
                  <c:v>0.80012465830428503</c:v>
                </c:pt>
                <c:pt idx="1361">
                  <c:v>0.79991863630217996</c:v>
                </c:pt>
                <c:pt idx="1362">
                  <c:v>0.79974611288069797</c:v>
                </c:pt>
                <c:pt idx="1363">
                  <c:v>0.79955395519678796</c:v>
                </c:pt>
                <c:pt idx="1364">
                  <c:v>0.79934242963098701</c:v>
                </c:pt>
                <c:pt idx="1365">
                  <c:v>0.79915620318493197</c:v>
                </c:pt>
                <c:pt idx="1366">
                  <c:v>0.79897272338208802</c:v>
                </c:pt>
                <c:pt idx="1367">
                  <c:v>0.79877577291837398</c:v>
                </c:pt>
                <c:pt idx="1368">
                  <c:v>0.79862510057692804</c:v>
                </c:pt>
                <c:pt idx="1369">
                  <c:v>0.79842113976048801</c:v>
                </c:pt>
                <c:pt idx="1370">
                  <c:v>0.79825008959709998</c:v>
                </c:pt>
                <c:pt idx="1371">
                  <c:v>0.79811298908890305</c:v>
                </c:pt>
                <c:pt idx="1372">
                  <c:v>0.79796295659699101</c:v>
                </c:pt>
                <c:pt idx="1373">
                  <c:v>0.79782343015048096</c:v>
                </c:pt>
                <c:pt idx="1374">
                  <c:v>0.79768569125496802</c:v>
                </c:pt>
                <c:pt idx="1375">
                  <c:v>0.79756082438418596</c:v>
                </c:pt>
                <c:pt idx="1376">
                  <c:v>0.79743391070695002</c:v>
                </c:pt>
                <c:pt idx="1377">
                  <c:v>0.79729647677867599</c:v>
                </c:pt>
                <c:pt idx="1378">
                  <c:v>0.79718139804537802</c:v>
                </c:pt>
                <c:pt idx="1379">
                  <c:v>0.79698686853261302</c:v>
                </c:pt>
                <c:pt idx="1380">
                  <c:v>0.79678364653533595</c:v>
                </c:pt>
                <c:pt idx="1381">
                  <c:v>0.79661300077020503</c:v>
                </c:pt>
                <c:pt idx="1382">
                  <c:v>0.79646055394533999</c:v>
                </c:pt>
                <c:pt idx="1383">
                  <c:v>0.79623957258565103</c:v>
                </c:pt>
                <c:pt idx="1384">
                  <c:v>0.79605276568278405</c:v>
                </c:pt>
                <c:pt idx="1385">
                  <c:v>0.79583508547871695</c:v>
                </c:pt>
                <c:pt idx="1386">
                  <c:v>0.79557779753757596</c:v>
                </c:pt>
                <c:pt idx="1387">
                  <c:v>0.79533758666371701</c:v>
                </c:pt>
                <c:pt idx="1388">
                  <c:v>0.79506746442168796</c:v>
                </c:pt>
                <c:pt idx="1389">
                  <c:v>0.794838420513576</c:v>
                </c:pt>
                <c:pt idx="1390">
                  <c:v>0.79455058720619298</c:v>
                </c:pt>
                <c:pt idx="1391">
                  <c:v>0.79429720107922996</c:v>
                </c:pt>
                <c:pt idx="1392">
                  <c:v>0.79398758398204194</c:v>
                </c:pt>
                <c:pt idx="1393">
                  <c:v>0.79371328739690905</c:v>
                </c:pt>
                <c:pt idx="1394">
                  <c:v>0.79339763806484898</c:v>
                </c:pt>
                <c:pt idx="1395">
                  <c:v>0.79308021073421997</c:v>
                </c:pt>
                <c:pt idx="1396">
                  <c:v>0.79276720167168602</c:v>
                </c:pt>
                <c:pt idx="1397">
                  <c:v>0.79245130942713604</c:v>
                </c:pt>
                <c:pt idx="1398">
                  <c:v>0.79213778494828502</c:v>
                </c:pt>
                <c:pt idx="1399">
                  <c:v>0.791852323474035</c:v>
                </c:pt>
                <c:pt idx="1400">
                  <c:v>0.79158363134866205</c:v>
                </c:pt>
                <c:pt idx="1401">
                  <c:v>0.79133790748588595</c:v>
                </c:pt>
                <c:pt idx="1402">
                  <c:v>0.79107624047970704</c:v>
                </c:pt>
                <c:pt idx="1403">
                  <c:v>0.79084562112286605</c:v>
                </c:pt>
                <c:pt idx="1404">
                  <c:v>0.79064771788646604</c:v>
                </c:pt>
                <c:pt idx="1405">
                  <c:v>0.79041854454238702</c:v>
                </c:pt>
                <c:pt idx="1406">
                  <c:v>0.79024269831069605</c:v>
                </c:pt>
                <c:pt idx="1407">
                  <c:v>0.79007587577524896</c:v>
                </c:pt>
                <c:pt idx="1408">
                  <c:v>0.78986814005827399</c:v>
                </c:pt>
                <c:pt idx="1409">
                  <c:v>0.78976450467607295</c:v>
                </c:pt>
                <c:pt idx="1410">
                  <c:v>0.78960845824780101</c:v>
                </c:pt>
                <c:pt idx="1411">
                  <c:v>0.78945420507992303</c:v>
                </c:pt>
                <c:pt idx="1412">
                  <c:v>0.78932005152185802</c:v>
                </c:pt>
                <c:pt idx="1413">
                  <c:v>0.78916120173742899</c:v>
                </c:pt>
                <c:pt idx="1414">
                  <c:v>0.78900649323591798</c:v>
                </c:pt>
                <c:pt idx="1415">
                  <c:v>0.78887778047727697</c:v>
                </c:pt>
                <c:pt idx="1416">
                  <c:v>0.78874896394389904</c:v>
                </c:pt>
                <c:pt idx="1417">
                  <c:v>0.78867107627181099</c:v>
                </c:pt>
                <c:pt idx="1418">
                  <c:v>0.78857954662603802</c:v>
                </c:pt>
                <c:pt idx="1419">
                  <c:v>0.78852893421905401</c:v>
                </c:pt>
                <c:pt idx="1420">
                  <c:v>0.78844966726709098</c:v>
                </c:pt>
                <c:pt idx="1421">
                  <c:v>0.78834307606174803</c:v>
                </c:pt>
                <c:pt idx="1422">
                  <c:v>0.78821452962596805</c:v>
                </c:pt>
                <c:pt idx="1423">
                  <c:v>0.788079663529894</c:v>
                </c:pt>
                <c:pt idx="1424">
                  <c:v>0.78798682966132505</c:v>
                </c:pt>
                <c:pt idx="1425">
                  <c:v>0.78790731752055798</c:v>
                </c:pt>
                <c:pt idx="1426">
                  <c:v>0.78777053378747697</c:v>
                </c:pt>
                <c:pt idx="1427">
                  <c:v>0.78768751274996196</c:v>
                </c:pt>
                <c:pt idx="1428">
                  <c:v>0.787557721904379</c:v>
                </c:pt>
                <c:pt idx="1429">
                  <c:v>0.78743193780918497</c:v>
                </c:pt>
                <c:pt idx="1430">
                  <c:v>0.78732444616754405</c:v>
                </c:pt>
                <c:pt idx="1431">
                  <c:v>0.78718194233361105</c:v>
                </c:pt>
                <c:pt idx="1432">
                  <c:v>0.78705284657057895</c:v>
                </c:pt>
                <c:pt idx="1433">
                  <c:v>0.78698754668859305</c:v>
                </c:pt>
                <c:pt idx="1434">
                  <c:v>0.78684925520492899</c:v>
                </c:pt>
                <c:pt idx="1435">
                  <c:v>0.78679812629444001</c:v>
                </c:pt>
                <c:pt idx="1436">
                  <c:v>0.78673801446760605</c:v>
                </c:pt>
                <c:pt idx="1437">
                  <c:v>0.78661449853103804</c:v>
                </c:pt>
                <c:pt idx="1438">
                  <c:v>0.78649191229176396</c:v>
                </c:pt>
                <c:pt idx="1439">
                  <c:v>0.78637024048186199</c:v>
                </c:pt>
                <c:pt idx="1440">
                  <c:v>0.78622505152292399</c:v>
                </c:pt>
                <c:pt idx="1441">
                  <c:v>0.78615165917283603</c:v>
                </c:pt>
                <c:pt idx="1442">
                  <c:v>0.78606294973371305</c:v>
                </c:pt>
                <c:pt idx="1443">
                  <c:v>0.78596740454449898</c:v>
                </c:pt>
                <c:pt idx="1444">
                  <c:v>0.78592022451440502</c:v>
                </c:pt>
                <c:pt idx="1445">
                  <c:v>0.78585341737167302</c:v>
                </c:pt>
                <c:pt idx="1446">
                  <c:v>0.78582464226496596</c:v>
                </c:pt>
                <c:pt idx="1447">
                  <c:v>0.78580556986128702</c:v>
                </c:pt>
                <c:pt idx="1448">
                  <c:v>0.78578031363409195</c:v>
                </c:pt>
                <c:pt idx="1449">
                  <c:v>0.78575761350739304</c:v>
                </c:pt>
                <c:pt idx="1450">
                  <c:v>0.78571026114815501</c:v>
                </c:pt>
                <c:pt idx="1451">
                  <c:v>0.78447927969875797</c:v>
                </c:pt>
                <c:pt idx="1452">
                  <c:v>0.78451646546975595</c:v>
                </c:pt>
                <c:pt idx="1453">
                  <c:v>0.78449633916532502</c:v>
                </c:pt>
                <c:pt idx="1454">
                  <c:v>0.78459102107612899</c:v>
                </c:pt>
                <c:pt idx="1455">
                  <c:v>0.78445231162633</c:v>
                </c:pt>
                <c:pt idx="1456">
                  <c:v>0.78451618897895703</c:v>
                </c:pt>
                <c:pt idx="1457">
                  <c:v>0.784811889024565</c:v>
                </c:pt>
                <c:pt idx="1458">
                  <c:v>0.78494057657369098</c:v>
                </c:pt>
                <c:pt idx="1459">
                  <c:v>0.785135925063708</c:v>
                </c:pt>
                <c:pt idx="1600">
                  <c:v>0.60729366338568003</c:v>
                </c:pt>
                <c:pt idx="1601">
                  <c:v>0.60773896440545705</c:v>
                </c:pt>
                <c:pt idx="1602">
                  <c:v>0.60836239011647197</c:v>
                </c:pt>
                <c:pt idx="1603">
                  <c:v>0.60903916030457905</c:v>
                </c:pt>
                <c:pt idx="1604">
                  <c:v>0.60972412060019698</c:v>
                </c:pt>
                <c:pt idx="1605">
                  <c:v>0.610447655179852</c:v>
                </c:pt>
                <c:pt idx="1606">
                  <c:v>0.61115735964042595</c:v>
                </c:pt>
                <c:pt idx="1607">
                  <c:v>0.61205132826875597</c:v>
                </c:pt>
                <c:pt idx="1608">
                  <c:v>0.613005999152195</c:v>
                </c:pt>
                <c:pt idx="1609">
                  <c:v>0.613919491033731</c:v>
                </c:pt>
                <c:pt idx="1610">
                  <c:v>0.61468937567680004</c:v>
                </c:pt>
                <c:pt idx="1611">
                  <c:v>0.61554126604773496</c:v>
                </c:pt>
                <c:pt idx="1612">
                  <c:v>0.61632423242064505</c:v>
                </c:pt>
                <c:pt idx="1613">
                  <c:v>0.61708025446673798</c:v>
                </c:pt>
                <c:pt idx="1614">
                  <c:v>0.61782573149817999</c:v>
                </c:pt>
                <c:pt idx="1615">
                  <c:v>0.618653241321098</c:v>
                </c:pt>
                <c:pt idx="1616">
                  <c:v>0.61941414229786795</c:v>
                </c:pt>
                <c:pt idx="1617">
                  <c:v>0.62018985068688304</c:v>
                </c:pt>
                <c:pt idx="1618">
                  <c:v>0.62094778211025503</c:v>
                </c:pt>
                <c:pt idx="1619">
                  <c:v>0.62172445793396203</c:v>
                </c:pt>
                <c:pt idx="1620">
                  <c:v>0.62250914925933898</c:v>
                </c:pt>
                <c:pt idx="1621">
                  <c:v>0.623222312475745</c:v>
                </c:pt>
                <c:pt idx="1622">
                  <c:v>0.62401828124299596</c:v>
                </c:pt>
                <c:pt idx="1623">
                  <c:v>0.62486167401275095</c:v>
                </c:pt>
                <c:pt idx="1624">
                  <c:v>0.62566264874200295</c:v>
                </c:pt>
                <c:pt idx="1625">
                  <c:v>0.62645987142089299</c:v>
                </c:pt>
                <c:pt idx="1626">
                  <c:v>0.62725997868549199</c:v>
                </c:pt>
                <c:pt idx="1627">
                  <c:v>0.62810891754398901</c:v>
                </c:pt>
                <c:pt idx="1628">
                  <c:v>0.62889371614390899</c:v>
                </c:pt>
                <c:pt idx="1629">
                  <c:v>0.62968473331503305</c:v>
                </c:pt>
                <c:pt idx="1630">
                  <c:v>0.63055439144243497</c:v>
                </c:pt>
                <c:pt idx="1631">
                  <c:v>0.63136301553455199</c:v>
                </c:pt>
                <c:pt idx="1632">
                  <c:v>0.63217589293092602</c:v>
                </c:pt>
                <c:pt idx="1633">
                  <c:v>0.63300282627622795</c:v>
                </c:pt>
                <c:pt idx="1634">
                  <c:v>0.63388119544564203</c:v>
                </c:pt>
                <c:pt idx="1635">
                  <c:v>0.634706759225795</c:v>
                </c:pt>
                <c:pt idx="1636">
                  <c:v>0.63557496470687103</c:v>
                </c:pt>
                <c:pt idx="1637">
                  <c:v>0.63642102168370496</c:v>
                </c:pt>
                <c:pt idx="1638">
                  <c:v>0.63729145629554595</c:v>
                </c:pt>
                <c:pt idx="1639">
                  <c:v>0.63812260970576296</c:v>
                </c:pt>
                <c:pt idx="1640">
                  <c:v>0.63896995186213001</c:v>
                </c:pt>
                <c:pt idx="1641">
                  <c:v>0.639805775894568</c:v>
                </c:pt>
                <c:pt idx="1642">
                  <c:v>0.64059184218816201</c:v>
                </c:pt>
                <c:pt idx="1643">
                  <c:v>0.64132460301495597</c:v>
                </c:pt>
                <c:pt idx="1644">
                  <c:v>0.64203020253514098</c:v>
                </c:pt>
                <c:pt idx="1645">
                  <c:v>0.64268530512201205</c:v>
                </c:pt>
                <c:pt idx="1646">
                  <c:v>0.64336642293781698</c:v>
                </c:pt>
                <c:pt idx="1647">
                  <c:v>0.64400083860775004</c:v>
                </c:pt>
                <c:pt idx="1648">
                  <c:v>0.64471832299860299</c:v>
                </c:pt>
                <c:pt idx="1649">
                  <c:v>0.64554045150529304</c:v>
                </c:pt>
                <c:pt idx="1650">
                  <c:v>0.64651110584761695</c:v>
                </c:pt>
                <c:pt idx="1651">
                  <c:v>0.64764240426011499</c:v>
                </c:pt>
                <c:pt idx="1652">
                  <c:v>0.64895875132071701</c:v>
                </c:pt>
                <c:pt idx="1653">
                  <c:v>0.65041413196945297</c:v>
                </c:pt>
                <c:pt idx="1654">
                  <c:v>0.65212611742807602</c:v>
                </c:pt>
                <c:pt idx="1655">
                  <c:v>0.653986454587552</c:v>
                </c:pt>
                <c:pt idx="1656">
                  <c:v>0.65601328071671405</c:v>
                </c:pt>
                <c:pt idx="1657">
                  <c:v>0.65811878388116696</c:v>
                </c:pt>
                <c:pt idx="1658">
                  <c:v>0.659931925844085</c:v>
                </c:pt>
                <c:pt idx="1659">
                  <c:v>0.66177290906086506</c:v>
                </c:pt>
                <c:pt idx="1660">
                  <c:v>0.66308970887500795</c:v>
                </c:pt>
                <c:pt idx="1661">
                  <c:v>0.66467705282099798</c:v>
                </c:pt>
                <c:pt idx="1662">
                  <c:v>0.665921310512403</c:v>
                </c:pt>
                <c:pt idx="1663">
                  <c:v>0.66738501935357897</c:v>
                </c:pt>
                <c:pt idx="1664">
                  <c:v>0.66872690771389598</c:v>
                </c:pt>
                <c:pt idx="1665">
                  <c:v>0.67014209659134805</c:v>
                </c:pt>
                <c:pt idx="1666">
                  <c:v>0.67142969990462598</c:v>
                </c:pt>
                <c:pt idx="1667">
                  <c:v>0.67270787170412605</c:v>
                </c:pt>
                <c:pt idx="1668">
                  <c:v>0.67391965090467498</c:v>
                </c:pt>
                <c:pt idx="1669">
                  <c:v>0.67513214193397197</c:v>
                </c:pt>
                <c:pt idx="1670">
                  <c:v>0.67629892180853701</c:v>
                </c:pt>
                <c:pt idx="1671">
                  <c:v>0.67740697553476403</c:v>
                </c:pt>
                <c:pt idx="1672">
                  <c:v>0.67844007642376802</c:v>
                </c:pt>
                <c:pt idx="1673">
                  <c:v>0.67942373187564697</c:v>
                </c:pt>
                <c:pt idx="1674">
                  <c:v>0.68039474064351901</c:v>
                </c:pt>
                <c:pt idx="1675">
                  <c:v>0.68133964556155402</c:v>
                </c:pt>
                <c:pt idx="1676">
                  <c:v>0.68227245052351504</c:v>
                </c:pt>
                <c:pt idx="1677">
                  <c:v>0.68325929606882696</c:v>
                </c:pt>
                <c:pt idx="1678">
                  <c:v>0.68417322875610997</c:v>
                </c:pt>
                <c:pt idx="1679">
                  <c:v>0.68512757976698202</c:v>
                </c:pt>
                <c:pt idx="1680">
                  <c:v>0.68599446111328699</c:v>
                </c:pt>
                <c:pt idx="1681">
                  <c:v>0.68684707273549395</c:v>
                </c:pt>
                <c:pt idx="1682">
                  <c:v>0.68768796792746001</c:v>
                </c:pt>
                <c:pt idx="1683">
                  <c:v>0.68850263440207204</c:v>
                </c:pt>
                <c:pt idx="1684">
                  <c:v>0.68939944195829705</c:v>
                </c:pt>
                <c:pt idx="1685">
                  <c:v>0.69026958127650295</c:v>
                </c:pt>
                <c:pt idx="1686">
                  <c:v>0.69117388821374703</c:v>
                </c:pt>
                <c:pt idx="1687">
                  <c:v>0.69200865404032796</c:v>
                </c:pt>
                <c:pt idx="1688">
                  <c:v>0.69286225178632699</c:v>
                </c:pt>
                <c:pt idx="1689">
                  <c:v>0.69368178276635095</c:v>
                </c:pt>
                <c:pt idx="1690">
                  <c:v>0.69448304830516305</c:v>
                </c:pt>
                <c:pt idx="1691">
                  <c:v>0.69527491517431195</c:v>
                </c:pt>
                <c:pt idx="1692">
                  <c:v>0.696063212304456</c:v>
                </c:pt>
                <c:pt idx="1693">
                  <c:v>0.69678374466467896</c:v>
                </c:pt>
                <c:pt idx="1694">
                  <c:v>0.69752988335751098</c:v>
                </c:pt>
                <c:pt idx="1695">
                  <c:v>0.69826481735163304</c:v>
                </c:pt>
                <c:pt idx="1696">
                  <c:v>0.69901061100736295</c:v>
                </c:pt>
                <c:pt idx="1697">
                  <c:v>0.69974064934439495</c:v>
                </c:pt>
                <c:pt idx="1698">
                  <c:v>0.70051690997848504</c:v>
                </c:pt>
                <c:pt idx="1699">
                  <c:v>0.70133077019321999</c:v>
                </c:pt>
                <c:pt idx="1700">
                  <c:v>0.70214498696126104</c:v>
                </c:pt>
                <c:pt idx="1701">
                  <c:v>0.70298480586627798</c:v>
                </c:pt>
                <c:pt idx="1702">
                  <c:v>0.70391947042704905</c:v>
                </c:pt>
                <c:pt idx="1703">
                  <c:v>0.70485939178661405</c:v>
                </c:pt>
                <c:pt idx="1704">
                  <c:v>0.70585461838151498</c:v>
                </c:pt>
                <c:pt idx="1705">
                  <c:v>0.70692775709488997</c:v>
                </c:pt>
                <c:pt idx="1706">
                  <c:v>0.70795458350856599</c:v>
                </c:pt>
                <c:pt idx="1707">
                  <c:v>0.70894502330653897</c:v>
                </c:pt>
                <c:pt idx="1708">
                  <c:v>0.70991009847672104</c:v>
                </c:pt>
                <c:pt idx="1709">
                  <c:v>0.71080723843890603</c:v>
                </c:pt>
                <c:pt idx="1710">
                  <c:v>0.71167902295571195</c:v>
                </c:pt>
                <c:pt idx="1711">
                  <c:v>0.71250626341324097</c:v>
                </c:pt>
                <c:pt idx="1712">
                  <c:v>0.71334807657849297</c:v>
                </c:pt>
                <c:pt idx="1713">
                  <c:v>0.71417072180138097</c:v>
                </c:pt>
                <c:pt idx="1714">
                  <c:v>0.71495540339032704</c:v>
                </c:pt>
                <c:pt idx="1715">
                  <c:v>0.71581649094109301</c:v>
                </c:pt>
                <c:pt idx="1716">
                  <c:v>0.71665377269854202</c:v>
                </c:pt>
                <c:pt idx="1717">
                  <c:v>0.71750827905324099</c:v>
                </c:pt>
                <c:pt idx="1718">
                  <c:v>0.71839769236788997</c:v>
                </c:pt>
                <c:pt idx="1719">
                  <c:v>0.71922842757347905</c:v>
                </c:pt>
                <c:pt idx="1720">
                  <c:v>0.72000473260725495</c:v>
                </c:pt>
                <c:pt idx="1721">
                  <c:v>0.720828709711548</c:v>
                </c:pt>
                <c:pt idx="1722">
                  <c:v>0.72160090085584605</c:v>
                </c:pt>
                <c:pt idx="1723">
                  <c:v>0.722389952870782</c:v>
                </c:pt>
                <c:pt idx="1724">
                  <c:v>0.72318800673277495</c:v>
                </c:pt>
                <c:pt idx="1725">
                  <c:v>0.72391427445262302</c:v>
                </c:pt>
                <c:pt idx="1726">
                  <c:v>0.72461099575354504</c:v>
                </c:pt>
                <c:pt idx="1727">
                  <c:v>0.72529427894648402</c:v>
                </c:pt>
                <c:pt idx="1728">
                  <c:v>0.72591823241987496</c:v>
                </c:pt>
                <c:pt idx="1729">
                  <c:v>0.72656591055884601</c:v>
                </c:pt>
                <c:pt idx="1730">
                  <c:v>0.72723244139169596</c:v>
                </c:pt>
                <c:pt idx="1731">
                  <c:v>0.72788043439022498</c:v>
                </c:pt>
                <c:pt idx="1732">
                  <c:v>0.72850782578492801</c:v>
                </c:pt>
                <c:pt idx="1733">
                  <c:v>0.72914530473429695</c:v>
                </c:pt>
                <c:pt idx="1734">
                  <c:v>0.72975102960624205</c:v>
                </c:pt>
                <c:pt idx="1735">
                  <c:v>0.73031263641270805</c:v>
                </c:pt>
                <c:pt idx="1736">
                  <c:v>0.73093885736700703</c:v>
                </c:pt>
                <c:pt idx="1737">
                  <c:v>0.73163414551258499</c:v>
                </c:pt>
                <c:pt idx="1738">
                  <c:v>0.73227202221296395</c:v>
                </c:pt>
                <c:pt idx="1739">
                  <c:v>0.73297258578315605</c:v>
                </c:pt>
                <c:pt idx="1740">
                  <c:v>0.733618151744169</c:v>
                </c:pt>
                <c:pt idx="1741">
                  <c:v>0.73422278901799098</c:v>
                </c:pt>
                <c:pt idx="1742">
                  <c:v>0.73485113669679902</c:v>
                </c:pt>
                <c:pt idx="1743">
                  <c:v>0.73549057785045402</c:v>
                </c:pt>
                <c:pt idx="1744">
                  <c:v>0.73613830348479004</c:v>
                </c:pt>
                <c:pt idx="1745">
                  <c:v>0.73677563778145405</c:v>
                </c:pt>
                <c:pt idx="1746">
                  <c:v>0.73742923527099802</c:v>
                </c:pt>
                <c:pt idx="1747">
                  <c:v>0.738060418033605</c:v>
                </c:pt>
                <c:pt idx="1748">
                  <c:v>0.73874339929892696</c:v>
                </c:pt>
                <c:pt idx="1749">
                  <c:v>0.73941815242918596</c:v>
                </c:pt>
                <c:pt idx="1750">
                  <c:v>0.74008605510028502</c:v>
                </c:pt>
                <c:pt idx="1751">
                  <c:v>0.74072388655018395</c:v>
                </c:pt>
                <c:pt idx="1752">
                  <c:v>0.74135516399211099</c:v>
                </c:pt>
                <c:pt idx="1753">
                  <c:v>0.741968009261464</c:v>
                </c:pt>
                <c:pt idx="1754">
                  <c:v>0.74253123954725897</c:v>
                </c:pt>
                <c:pt idx="1755">
                  <c:v>0.74315431419879197</c:v>
                </c:pt>
                <c:pt idx="1756">
                  <c:v>0.74376720045143696</c:v>
                </c:pt>
                <c:pt idx="1757">
                  <c:v>0.74438812891295503</c:v>
                </c:pt>
                <c:pt idx="1758">
                  <c:v>0.74502217544541105</c:v>
                </c:pt>
                <c:pt idx="1759">
                  <c:v>0.74564470038330999</c:v>
                </c:pt>
                <c:pt idx="1760">
                  <c:v>0.74623979145475605</c:v>
                </c:pt>
                <c:pt idx="1761">
                  <c:v>0.74681668192962203</c:v>
                </c:pt>
                <c:pt idx="1762">
                  <c:v>0.74743711643627897</c:v>
                </c:pt>
                <c:pt idx="1763">
                  <c:v>0.74806370308821202</c:v>
                </c:pt>
                <c:pt idx="1764">
                  <c:v>0.74872088386026503</c:v>
                </c:pt>
                <c:pt idx="1765">
                  <c:v>0.74944686227641499</c:v>
                </c:pt>
                <c:pt idx="1766">
                  <c:v>0.75013153962980805</c:v>
                </c:pt>
                <c:pt idx="1767">
                  <c:v>0.75084077907283198</c:v>
                </c:pt>
                <c:pt idx="1768">
                  <c:v>0.75152630557851896</c:v>
                </c:pt>
                <c:pt idx="1769">
                  <c:v>0.75221093915054404</c:v>
                </c:pt>
                <c:pt idx="1770">
                  <c:v>0.75281409655103004</c:v>
                </c:pt>
                <c:pt idx="1771">
                  <c:v>0.75340299624259899</c:v>
                </c:pt>
                <c:pt idx="1772">
                  <c:v>0.75395963356899198</c:v>
                </c:pt>
                <c:pt idx="1773">
                  <c:v>0.75449162462083996</c:v>
                </c:pt>
                <c:pt idx="1774">
                  <c:v>0.75498016143187896</c:v>
                </c:pt>
                <c:pt idx="1775">
                  <c:v>0.75546841538767096</c:v>
                </c:pt>
                <c:pt idx="1776">
                  <c:v>0.75585593072898105</c:v>
                </c:pt>
                <c:pt idx="1777">
                  <c:v>0.75616864069580503</c:v>
                </c:pt>
                <c:pt idx="1778">
                  <c:v>0.75642624782783896</c:v>
                </c:pt>
                <c:pt idx="1779">
                  <c:v>0.75657671546892202</c:v>
                </c:pt>
                <c:pt idx="1780">
                  <c:v>0.75664576122018901</c:v>
                </c:pt>
                <c:pt idx="1781">
                  <c:v>0.75666815466764004</c:v>
                </c:pt>
                <c:pt idx="1782">
                  <c:v>0.756646395148455</c:v>
                </c:pt>
                <c:pt idx="1783">
                  <c:v>0.75650357442846705</c:v>
                </c:pt>
                <c:pt idx="1784">
                  <c:v>0.75629511997596599</c:v>
                </c:pt>
                <c:pt idx="1785">
                  <c:v>0.75602073324037999</c:v>
                </c:pt>
                <c:pt idx="1786">
                  <c:v>0.75570227240465704</c:v>
                </c:pt>
                <c:pt idx="1787">
                  <c:v>0.75531213670380404</c:v>
                </c:pt>
                <c:pt idx="1788">
                  <c:v>0.75487877806275905</c:v>
                </c:pt>
                <c:pt idx="1789">
                  <c:v>0.75428643597738498</c:v>
                </c:pt>
                <c:pt idx="1790">
                  <c:v>0.75356999273986502</c:v>
                </c:pt>
                <c:pt idx="1791">
                  <c:v>0.75280128568059701</c:v>
                </c:pt>
                <c:pt idx="1792">
                  <c:v>0.75192506625394395</c:v>
                </c:pt>
                <c:pt idx="1793">
                  <c:v>0.75097243145249903</c:v>
                </c:pt>
                <c:pt idx="1794">
                  <c:v>0.749896449992424</c:v>
                </c:pt>
                <c:pt idx="1795">
                  <c:v>0.74876095612425497</c:v>
                </c:pt>
                <c:pt idx="1796">
                  <c:v>0.74751038015521198</c:v>
                </c:pt>
                <c:pt idx="1797">
                  <c:v>0.74620751293566201</c:v>
                </c:pt>
                <c:pt idx="1798">
                  <c:v>0.74488239535386902</c:v>
                </c:pt>
                <c:pt idx="1799">
                  <c:v>0.74350670716046996</c:v>
                </c:pt>
                <c:pt idx="1800">
                  <c:v>0.742039610192192</c:v>
                </c:pt>
                <c:pt idx="1801">
                  <c:v>0.74051655057695198</c:v>
                </c:pt>
                <c:pt idx="1802">
                  <c:v>0.73888504051103299</c:v>
                </c:pt>
                <c:pt idx="1803">
                  <c:v>0.737133181700526</c:v>
                </c:pt>
                <c:pt idx="1804">
                  <c:v>0.73548314865280395</c:v>
                </c:pt>
                <c:pt idx="1805">
                  <c:v>0.73381379330607499</c:v>
                </c:pt>
                <c:pt idx="1806">
                  <c:v>0.73213310954931898</c:v>
                </c:pt>
                <c:pt idx="1807">
                  <c:v>0.730531039676515</c:v>
                </c:pt>
                <c:pt idx="1808">
                  <c:v>0.72884769531777704</c:v>
                </c:pt>
                <c:pt idx="1809">
                  <c:v>0.72703197256265695</c:v>
                </c:pt>
                <c:pt idx="1810">
                  <c:v>0.72535549964666302</c:v>
                </c:pt>
                <c:pt idx="1811">
                  <c:v>0.72372097044669303</c:v>
                </c:pt>
                <c:pt idx="1812">
                  <c:v>0.72208792492356799</c:v>
                </c:pt>
                <c:pt idx="1813">
                  <c:v>0.72047003293371503</c:v>
                </c:pt>
                <c:pt idx="1814">
                  <c:v>0.71887361973699404</c:v>
                </c:pt>
                <c:pt idx="1815">
                  <c:v>0.71721456925028104</c:v>
                </c:pt>
                <c:pt idx="1816">
                  <c:v>0.71568724509001103</c:v>
                </c:pt>
                <c:pt idx="1817">
                  <c:v>0.71424632188901405</c:v>
                </c:pt>
                <c:pt idx="1818">
                  <c:v>0.71286417926057899</c:v>
                </c:pt>
                <c:pt idx="1819">
                  <c:v>0.71147137514404202</c:v>
                </c:pt>
                <c:pt idx="1820">
                  <c:v>0.71017788169636897</c:v>
                </c:pt>
                <c:pt idx="1821">
                  <c:v>0.70878705407464904</c:v>
                </c:pt>
                <c:pt idx="1822">
                  <c:v>0.70736404018430599</c:v>
                </c:pt>
                <c:pt idx="1823">
                  <c:v>0.70602881306350596</c:v>
                </c:pt>
                <c:pt idx="1824">
                  <c:v>0.70471944307781498</c:v>
                </c:pt>
                <c:pt idx="1825">
                  <c:v>0.70344808410045701</c:v>
                </c:pt>
                <c:pt idx="1826">
                  <c:v>0.70226559814644396</c:v>
                </c:pt>
                <c:pt idx="1827">
                  <c:v>0.70108417362540199</c:v>
                </c:pt>
                <c:pt idx="1828">
                  <c:v>0.69992651356227198</c:v>
                </c:pt>
                <c:pt idx="1829">
                  <c:v>0.69873236109711601</c:v>
                </c:pt>
                <c:pt idx="1830">
                  <c:v>0.69753224484528797</c:v>
                </c:pt>
                <c:pt idx="1831">
                  <c:v>0.69630998618031803</c:v>
                </c:pt>
                <c:pt idx="1832">
                  <c:v>0.69511746951001196</c:v>
                </c:pt>
                <c:pt idx="1833">
                  <c:v>0.69392846599523605</c:v>
                </c:pt>
                <c:pt idx="1834">
                  <c:v>0.69274745609278898</c:v>
                </c:pt>
                <c:pt idx="1835">
                  <c:v>0.69156821092661602</c:v>
                </c:pt>
                <c:pt idx="1836">
                  <c:v>0.69035740381243005</c:v>
                </c:pt>
                <c:pt idx="1837">
                  <c:v>0.68915905512662601</c:v>
                </c:pt>
                <c:pt idx="1838">
                  <c:v>0.68789844224577301</c:v>
                </c:pt>
                <c:pt idx="1839">
                  <c:v>0.68668962434901704</c:v>
                </c:pt>
                <c:pt idx="1840">
                  <c:v>0.68550356983147098</c:v>
                </c:pt>
                <c:pt idx="1841">
                  <c:v>0.68426809559586399</c:v>
                </c:pt>
                <c:pt idx="1842">
                  <c:v>0.68301350428351504</c:v>
                </c:pt>
                <c:pt idx="1843">
                  <c:v>0.68174412089648695</c:v>
                </c:pt>
                <c:pt idx="1844">
                  <c:v>0.68035827936849402</c:v>
                </c:pt>
                <c:pt idx="1845">
                  <c:v>0.67885976183541596</c:v>
                </c:pt>
                <c:pt idx="1846">
                  <c:v>0.67728403504125201</c:v>
                </c:pt>
                <c:pt idx="1847">
                  <c:v>0.67563335793009105</c:v>
                </c:pt>
                <c:pt idx="1848">
                  <c:v>0.67385114128065204</c:v>
                </c:pt>
                <c:pt idx="1849">
                  <c:v>0.67195660595059703</c:v>
                </c:pt>
                <c:pt idx="1850">
                  <c:v>0.66994639025341596</c:v>
                </c:pt>
                <c:pt idx="1851">
                  <c:v>0.66761420895275403</c:v>
                </c:pt>
                <c:pt idx="1852">
                  <c:v>0.66563268436480205</c:v>
                </c:pt>
                <c:pt idx="1853">
                  <c:v>0.66359407791342495</c:v>
                </c:pt>
                <c:pt idx="1854">
                  <c:v>0.66198930528489097</c:v>
                </c:pt>
                <c:pt idx="1855">
                  <c:v>0.66060896432758498</c:v>
                </c:pt>
                <c:pt idx="1856">
                  <c:v>0.65975534708463401</c:v>
                </c:pt>
                <c:pt idx="1857">
                  <c:v>0.65915849418584205</c:v>
                </c:pt>
                <c:pt idx="1858">
                  <c:v>0.65916193352452002</c:v>
                </c:pt>
                <c:pt idx="1859">
                  <c:v>0.65979741599771102</c:v>
                </c:pt>
                <c:pt idx="1860">
                  <c:v>0.66077282981504604</c:v>
                </c:pt>
                <c:pt idx="1861">
                  <c:v>0.66236157043260302</c:v>
                </c:pt>
                <c:pt idx="1862">
                  <c:v>0.66412571125953002</c:v>
                </c:pt>
                <c:pt idx="1863">
                  <c:v>0.66638852043519303</c:v>
                </c:pt>
                <c:pt idx="1864">
                  <c:v>0.66866022589408702</c:v>
                </c:pt>
                <c:pt idx="1865">
                  <c:v>0.67119031889216796</c:v>
                </c:pt>
                <c:pt idx="1866">
                  <c:v>0.67371345774193503</c:v>
                </c:pt>
                <c:pt idx="1867">
                  <c:v>0.67606874964312502</c:v>
                </c:pt>
                <c:pt idx="1868">
                  <c:v>0.67849100739147095</c:v>
                </c:pt>
                <c:pt idx="1869">
                  <c:v>0.680518231803527</c:v>
                </c:pt>
                <c:pt idx="1870">
                  <c:v>0.68239087456256098</c:v>
                </c:pt>
                <c:pt idx="1871">
                  <c:v>0.68387716381298802</c:v>
                </c:pt>
                <c:pt idx="1872">
                  <c:v>0.68502239567978296</c:v>
                </c:pt>
                <c:pt idx="1873">
                  <c:v>0.68603252381155</c:v>
                </c:pt>
                <c:pt idx="1874">
                  <c:v>0.68675514979700902</c:v>
                </c:pt>
                <c:pt idx="1875">
                  <c:v>0.68735779304153</c:v>
                </c:pt>
                <c:pt idx="1876">
                  <c:v>0.68776124382970305</c:v>
                </c:pt>
                <c:pt idx="1877">
                  <c:v>0.68804858832203497</c:v>
                </c:pt>
                <c:pt idx="1878">
                  <c:v>0.68818673817116904</c:v>
                </c:pt>
                <c:pt idx="1879">
                  <c:v>0.68822710160219103</c:v>
                </c:pt>
                <c:pt idx="1880">
                  <c:v>0.68807988256069696</c:v>
                </c:pt>
                <c:pt idx="1881">
                  <c:v>0.68787894198162602</c:v>
                </c:pt>
                <c:pt idx="1882">
                  <c:v>0.68754438485277702</c:v>
                </c:pt>
                <c:pt idx="1883">
                  <c:v>0.68726400452694103</c:v>
                </c:pt>
                <c:pt idx="1884">
                  <c:v>0.686928757976079</c:v>
                </c:pt>
                <c:pt idx="1885">
                  <c:v>0.68663036178220005</c:v>
                </c:pt>
                <c:pt idx="1886">
                  <c:v>0.68634364180292695</c:v>
                </c:pt>
                <c:pt idx="1887">
                  <c:v>0.68595201788655302</c:v>
                </c:pt>
                <c:pt idx="1888">
                  <c:v>0.68556585695737104</c:v>
                </c:pt>
                <c:pt idx="1889">
                  <c:v>0.68516307783408303</c:v>
                </c:pt>
                <c:pt idx="1890">
                  <c:v>0.68464875375335899</c:v>
                </c:pt>
                <c:pt idx="1891">
                  <c:v>0.68420136069768001</c:v>
                </c:pt>
                <c:pt idx="1892">
                  <c:v>0.68376992514761703</c:v>
                </c:pt>
                <c:pt idx="1893">
                  <c:v>0.68338748364704804</c:v>
                </c:pt>
                <c:pt idx="1894">
                  <c:v>0.68308291706007795</c:v>
                </c:pt>
                <c:pt idx="1895">
                  <c:v>0.68273377539552105</c:v>
                </c:pt>
                <c:pt idx="1896">
                  <c:v>0.68230786936133703</c:v>
                </c:pt>
                <c:pt idx="1897">
                  <c:v>0.68184756364153298</c:v>
                </c:pt>
                <c:pt idx="1898">
                  <c:v>0.68141639885407701</c:v>
                </c:pt>
                <c:pt idx="1899">
                  <c:v>0.68095732188595703</c:v>
                </c:pt>
                <c:pt idx="1900">
                  <c:v>0.68046696163631804</c:v>
                </c:pt>
                <c:pt idx="1901">
                  <c:v>0.67997191622722597</c:v>
                </c:pt>
                <c:pt idx="1902">
                  <c:v>0.67940698856742598</c:v>
                </c:pt>
                <c:pt idx="1903">
                  <c:v>0.67873400624326297</c:v>
                </c:pt>
                <c:pt idx="1904">
                  <c:v>0.67807170032319397</c:v>
                </c:pt>
                <c:pt idx="1905">
                  <c:v>0.67738803404072001</c:v>
                </c:pt>
                <c:pt idx="1906">
                  <c:v>0.67666589310537195</c:v>
                </c:pt>
                <c:pt idx="1907">
                  <c:v>0.67591303495919797</c:v>
                </c:pt>
                <c:pt idx="1908">
                  <c:v>0.67514687655767203</c:v>
                </c:pt>
                <c:pt idx="1909">
                  <c:v>0.67436069243320795</c:v>
                </c:pt>
                <c:pt idx="1910">
                  <c:v>0.67356306754489503</c:v>
                </c:pt>
                <c:pt idx="1911">
                  <c:v>0.67281201026123605</c:v>
                </c:pt>
                <c:pt idx="1912">
                  <c:v>0.67201261736317897</c:v>
                </c:pt>
                <c:pt idx="1913">
                  <c:v>0.67113921051678604</c:v>
                </c:pt>
                <c:pt idx="1914">
                  <c:v>0.67024066966053697</c:v>
                </c:pt>
                <c:pt idx="1915">
                  <c:v>0.66923698070696203</c:v>
                </c:pt>
                <c:pt idx="1916">
                  <c:v>0.66828952622536297</c:v>
                </c:pt>
                <c:pt idx="1917">
                  <c:v>0.66738875773266104</c:v>
                </c:pt>
                <c:pt idx="1918">
                  <c:v>0.66645598623704505</c:v>
                </c:pt>
                <c:pt idx="1919">
                  <c:v>0.66548115672286701</c:v>
                </c:pt>
                <c:pt idx="1920">
                  <c:v>0.66444040418283001</c:v>
                </c:pt>
                <c:pt idx="1921">
                  <c:v>0.66328286493046895</c:v>
                </c:pt>
                <c:pt idx="1922">
                  <c:v>0.66220101496842199</c:v>
                </c:pt>
                <c:pt idx="1923">
                  <c:v>0.66113227271969699</c:v>
                </c:pt>
                <c:pt idx="1924">
                  <c:v>0.66005948623001498</c:v>
                </c:pt>
                <c:pt idx="1925">
                  <c:v>0.65900181190317098</c:v>
                </c:pt>
                <c:pt idx="1926">
                  <c:v>0.65790043687493904</c:v>
                </c:pt>
                <c:pt idx="1927">
                  <c:v>0.65671241397028501</c:v>
                </c:pt>
                <c:pt idx="1928">
                  <c:v>0.65546654441345498</c:v>
                </c:pt>
                <c:pt idx="1929">
                  <c:v>0.65424544371693805</c:v>
                </c:pt>
                <c:pt idx="1930">
                  <c:v>0.65302022236972901</c:v>
                </c:pt>
                <c:pt idx="1931">
                  <c:v>0.65176737664872297</c:v>
                </c:pt>
                <c:pt idx="1932">
                  <c:v>0.650576086280231</c:v>
                </c:pt>
                <c:pt idx="1933">
                  <c:v>0.64942253782433901</c:v>
                </c:pt>
                <c:pt idx="1934">
                  <c:v>0.64825942376481605</c:v>
                </c:pt>
                <c:pt idx="1935">
                  <c:v>0.64715949720086896</c:v>
                </c:pt>
                <c:pt idx="1936">
                  <c:v>0.64616203478309897</c:v>
                </c:pt>
                <c:pt idx="1937">
                  <c:v>0.64508519683790699</c:v>
                </c:pt>
                <c:pt idx="1938">
                  <c:v>0.64391201039980805</c:v>
                </c:pt>
                <c:pt idx="1939">
                  <c:v>0.64289917790238704</c:v>
                </c:pt>
                <c:pt idx="1940">
                  <c:v>0.64193398117341205</c:v>
                </c:pt>
                <c:pt idx="1941">
                  <c:v>0.64094284716764705</c:v>
                </c:pt>
                <c:pt idx="1942">
                  <c:v>0.64000922936495896</c:v>
                </c:pt>
                <c:pt idx="1943">
                  <c:v>0.63905359975279197</c:v>
                </c:pt>
                <c:pt idx="1944">
                  <c:v>0.63805412401813699</c:v>
                </c:pt>
                <c:pt idx="1945">
                  <c:v>0.63712886093279097</c:v>
                </c:pt>
                <c:pt idx="1946">
                  <c:v>0.63625039218264301</c:v>
                </c:pt>
                <c:pt idx="1947">
                  <c:v>0.635376119371725</c:v>
                </c:pt>
                <c:pt idx="1948">
                  <c:v>0.634604487659023</c:v>
                </c:pt>
                <c:pt idx="1949">
                  <c:v>0.633761605814399</c:v>
                </c:pt>
                <c:pt idx="1950">
                  <c:v>0.63306643517271999</c:v>
                </c:pt>
                <c:pt idx="1951">
                  <c:v>0.63232321124282398</c:v>
                </c:pt>
                <c:pt idx="1952">
                  <c:v>0.63150540361760299</c:v>
                </c:pt>
                <c:pt idx="1953">
                  <c:v>0.63067636195634202</c:v>
                </c:pt>
                <c:pt idx="1954">
                  <c:v>0.62979282773187995</c:v>
                </c:pt>
                <c:pt idx="1955">
                  <c:v>0.62901982717873595</c:v>
                </c:pt>
                <c:pt idx="1956">
                  <c:v>0.62833772519450104</c:v>
                </c:pt>
                <c:pt idx="1957">
                  <c:v>0.62764838593189898</c:v>
                </c:pt>
                <c:pt idx="1958">
                  <c:v>0.62703701751702801</c:v>
                </c:pt>
                <c:pt idx="1959">
                  <c:v>0.62633257548964105</c:v>
                </c:pt>
                <c:pt idx="1960">
                  <c:v>0.62563651590269997</c:v>
                </c:pt>
                <c:pt idx="1961">
                  <c:v>0.62502758230225397</c:v>
                </c:pt>
                <c:pt idx="1962">
                  <c:v>0.62436701164664599</c:v>
                </c:pt>
                <c:pt idx="1963">
                  <c:v>0.62370661079344603</c:v>
                </c:pt>
                <c:pt idx="1964">
                  <c:v>0.62302609164043399</c:v>
                </c:pt>
                <c:pt idx="1965">
                  <c:v>0.622358525271962</c:v>
                </c:pt>
                <c:pt idx="1966">
                  <c:v>0.62170908468108499</c:v>
                </c:pt>
                <c:pt idx="1967">
                  <c:v>0.62104535997737398</c:v>
                </c:pt>
                <c:pt idx="1968">
                  <c:v>0.62033130242041201</c:v>
                </c:pt>
                <c:pt idx="1969">
                  <c:v>0.61969101425439399</c:v>
                </c:pt>
                <c:pt idx="1970">
                  <c:v>0.61897953449936205</c:v>
                </c:pt>
                <c:pt idx="1971">
                  <c:v>0.61822645515921404</c:v>
                </c:pt>
                <c:pt idx="1972">
                  <c:v>0.617616065857162</c:v>
                </c:pt>
                <c:pt idx="1973">
                  <c:v>0.61697583994167304</c:v>
                </c:pt>
                <c:pt idx="1974">
                  <c:v>0.616292980044023</c:v>
                </c:pt>
                <c:pt idx="1975">
                  <c:v>0.61576203329799095</c:v>
                </c:pt>
                <c:pt idx="1976">
                  <c:v>0.61526378912929303</c:v>
                </c:pt>
                <c:pt idx="1977">
                  <c:v>0.614817662320015</c:v>
                </c:pt>
                <c:pt idx="1978">
                  <c:v>0.61442987325759202</c:v>
                </c:pt>
                <c:pt idx="1979">
                  <c:v>0.61409419979379398</c:v>
                </c:pt>
                <c:pt idx="1980">
                  <c:v>0.61385199208374397</c:v>
                </c:pt>
                <c:pt idx="1981">
                  <c:v>0.61363338844087101</c:v>
                </c:pt>
                <c:pt idx="1982">
                  <c:v>0.61345826054407404</c:v>
                </c:pt>
                <c:pt idx="1983">
                  <c:v>0.61330345857763802</c:v>
                </c:pt>
                <c:pt idx="1984">
                  <c:v>0.61318482683067299</c:v>
                </c:pt>
                <c:pt idx="1985">
                  <c:v>0.61317040034700199</c:v>
                </c:pt>
                <c:pt idx="1986">
                  <c:v>0.61323653192060101</c:v>
                </c:pt>
                <c:pt idx="1987">
                  <c:v>0.61335044792827098</c:v>
                </c:pt>
                <c:pt idx="1988">
                  <c:v>0.61356351079743299</c:v>
                </c:pt>
                <c:pt idx="1989">
                  <c:v>0.61374841827096305</c:v>
                </c:pt>
                <c:pt idx="1990">
                  <c:v>0.61389097894945199</c:v>
                </c:pt>
                <c:pt idx="1991">
                  <c:v>0.61419769498518095</c:v>
                </c:pt>
                <c:pt idx="1992">
                  <c:v>0.61448687998545604</c:v>
                </c:pt>
                <c:pt idx="1993">
                  <c:v>0.61478691591646695</c:v>
                </c:pt>
                <c:pt idx="1994">
                  <c:v>0.61521571206160397</c:v>
                </c:pt>
                <c:pt idx="1995">
                  <c:v>0.615679630942778</c:v>
                </c:pt>
                <c:pt idx="1996">
                  <c:v>0.61618055458821697</c:v>
                </c:pt>
                <c:pt idx="1997">
                  <c:v>0.61681784575686605</c:v>
                </c:pt>
                <c:pt idx="1998">
                  <c:v>0.61763957153700799</c:v>
                </c:pt>
                <c:pt idx="1999">
                  <c:v>0.618529317990131</c:v>
                </c:pt>
                <c:pt idx="2000">
                  <c:v>0.61946087039005004</c:v>
                </c:pt>
                <c:pt idx="2001">
                  <c:v>0.62055628621037795</c:v>
                </c:pt>
                <c:pt idx="2002">
                  <c:v>0.62169368971268602</c:v>
                </c:pt>
                <c:pt idx="2003">
                  <c:v>0.62281619180547598</c:v>
                </c:pt>
                <c:pt idx="2004">
                  <c:v>0.62396626208494999</c:v>
                </c:pt>
                <c:pt idx="2005">
                  <c:v>0.62519382458148998</c:v>
                </c:pt>
                <c:pt idx="2006">
                  <c:v>0.62636545259007703</c:v>
                </c:pt>
                <c:pt idx="2007">
                  <c:v>0.62753459487301799</c:v>
                </c:pt>
                <c:pt idx="2008">
                  <c:v>0.62864855710817802</c:v>
                </c:pt>
                <c:pt idx="2009">
                  <c:v>0.62985564802055405</c:v>
                </c:pt>
                <c:pt idx="2010">
                  <c:v>0.630945309865376</c:v>
                </c:pt>
                <c:pt idx="2011">
                  <c:v>0.63198574003678998</c:v>
                </c:pt>
                <c:pt idx="2012">
                  <c:v>0.63294989700219495</c:v>
                </c:pt>
                <c:pt idx="2013">
                  <c:v>0.63386172791122897</c:v>
                </c:pt>
                <c:pt idx="2014">
                  <c:v>0.63469834042327899</c:v>
                </c:pt>
                <c:pt idx="2015">
                  <c:v>0.63561154388070096</c:v>
                </c:pt>
                <c:pt idx="2016">
                  <c:v>0.63640304025851302</c:v>
                </c:pt>
                <c:pt idx="2017">
                  <c:v>0.63716931255324805</c:v>
                </c:pt>
                <c:pt idx="2018">
                  <c:v>0.63777788623606702</c:v>
                </c:pt>
                <c:pt idx="2019">
                  <c:v>0.638244446017045</c:v>
                </c:pt>
                <c:pt idx="2020">
                  <c:v>0.63869427486279995</c:v>
                </c:pt>
                <c:pt idx="2021">
                  <c:v>0.63909003885136595</c:v>
                </c:pt>
                <c:pt idx="2022">
                  <c:v>0.63939231769588201</c:v>
                </c:pt>
                <c:pt idx="2023">
                  <c:v>0.63975841222382501</c:v>
                </c:pt>
                <c:pt idx="2024">
                  <c:v>0.63985093145721295</c:v>
                </c:pt>
                <c:pt idx="2025">
                  <c:v>0.63964138482673105</c:v>
                </c:pt>
                <c:pt idx="2026">
                  <c:v>0.63951510538219003</c:v>
                </c:pt>
                <c:pt idx="2027">
                  <c:v>0.63906173859290005</c:v>
                </c:pt>
                <c:pt idx="2028">
                  <c:v>0.63874428943186501</c:v>
                </c:pt>
                <c:pt idx="2029">
                  <c:v>0.63874445073496999</c:v>
                </c:pt>
                <c:pt idx="2030">
                  <c:v>0.63857554281833595</c:v>
                </c:pt>
                <c:pt idx="2031">
                  <c:v>0.63840684033820005</c:v>
                </c:pt>
                <c:pt idx="2032">
                  <c:v>0.63821518418395096</c:v>
                </c:pt>
                <c:pt idx="2033">
                  <c:v>0.63792853469570399</c:v>
                </c:pt>
                <c:pt idx="2034">
                  <c:v>0.63753438509933302</c:v>
                </c:pt>
                <c:pt idx="2035">
                  <c:v>0.63710542196938003</c:v>
                </c:pt>
                <c:pt idx="2036">
                  <c:v>0.63665395623891996</c:v>
                </c:pt>
                <c:pt idx="2037">
                  <c:v>0.63613085689991899</c:v>
                </c:pt>
                <c:pt idx="2038">
                  <c:v>0.63566620153364295</c:v>
                </c:pt>
                <c:pt idx="2039">
                  <c:v>0.635243399935292</c:v>
                </c:pt>
                <c:pt idx="2040">
                  <c:v>0.63498460600481899</c:v>
                </c:pt>
                <c:pt idx="2041">
                  <c:v>0.63501165702276996</c:v>
                </c:pt>
                <c:pt idx="2042">
                  <c:v>0.63493694202553996</c:v>
                </c:pt>
                <c:pt idx="2043">
                  <c:v>0.63510194757641503</c:v>
                </c:pt>
                <c:pt idx="2044">
                  <c:v>0.63501635736897799</c:v>
                </c:pt>
                <c:pt idx="2045">
                  <c:v>0.63469352377375199</c:v>
                </c:pt>
                <c:pt idx="2046">
                  <c:v>0.634508368636445</c:v>
                </c:pt>
                <c:pt idx="2047">
                  <c:v>0.63432283739474604</c:v>
                </c:pt>
                <c:pt idx="2048">
                  <c:v>0.63385860484753198</c:v>
                </c:pt>
                <c:pt idx="2049">
                  <c:v>0.63316878730608706</c:v>
                </c:pt>
                <c:pt idx="2050">
                  <c:v>0.63263015344475704</c:v>
                </c:pt>
                <c:pt idx="2051">
                  <c:v>0.63188614754544403</c:v>
                </c:pt>
                <c:pt idx="2052">
                  <c:v>0.63130216200386002</c:v>
                </c:pt>
                <c:pt idx="2053">
                  <c:v>0.63097147899905304</c:v>
                </c:pt>
                <c:pt idx="2054">
                  <c:v>0.63041042633378297</c:v>
                </c:pt>
                <c:pt idx="2055">
                  <c:v>0.62977369077087697</c:v>
                </c:pt>
                <c:pt idx="2056">
                  <c:v>0.62913850087946299</c:v>
                </c:pt>
                <c:pt idx="2057">
                  <c:v>0.62834168613590202</c:v>
                </c:pt>
                <c:pt idx="2058">
                  <c:v>0.62763483645167095</c:v>
                </c:pt>
                <c:pt idx="2059">
                  <c:v>0.62708852390049796</c:v>
                </c:pt>
                <c:pt idx="2060">
                  <c:v>0.626364452351866</c:v>
                </c:pt>
                <c:pt idx="2061">
                  <c:v>0.62581773582172295</c:v>
                </c:pt>
                <c:pt idx="2062">
                  <c:v>0.624976986256778</c:v>
                </c:pt>
                <c:pt idx="2063">
                  <c:v>0.62372830107320998</c:v>
                </c:pt>
                <c:pt idx="2064">
                  <c:v>0.62249947400441596</c:v>
                </c:pt>
                <c:pt idx="2065">
                  <c:v>0.62121581552064897</c:v>
                </c:pt>
                <c:pt idx="2066">
                  <c:v>0.61985647544158795</c:v>
                </c:pt>
                <c:pt idx="2067">
                  <c:v>0.61870225628970899</c:v>
                </c:pt>
                <c:pt idx="2068">
                  <c:v>0.61732422802717402</c:v>
                </c:pt>
                <c:pt idx="2069">
                  <c:v>0.61562752080693395</c:v>
                </c:pt>
                <c:pt idx="2070">
                  <c:v>0.61392525759854899</c:v>
                </c:pt>
                <c:pt idx="2071">
                  <c:v>0.61210048040818898</c:v>
                </c:pt>
                <c:pt idx="2072">
                  <c:v>0.61059123109458702</c:v>
                </c:pt>
                <c:pt idx="2073">
                  <c:v>0.60924137314635796</c:v>
                </c:pt>
                <c:pt idx="2074">
                  <c:v>0.60843912742322503</c:v>
                </c:pt>
                <c:pt idx="2075">
                  <c:v>0.607439494271236</c:v>
                </c:pt>
                <c:pt idx="2076">
                  <c:v>0.60635558594146099</c:v>
                </c:pt>
                <c:pt idx="2077">
                  <c:v>0.60517561025872002</c:v>
                </c:pt>
                <c:pt idx="2078">
                  <c:v>0.60359080849554703</c:v>
                </c:pt>
                <c:pt idx="2079">
                  <c:v>0.60189718143979398</c:v>
                </c:pt>
                <c:pt idx="2080">
                  <c:v>0.600552411476176</c:v>
                </c:pt>
                <c:pt idx="2081">
                  <c:v>0.59925321536815401</c:v>
                </c:pt>
                <c:pt idx="2082">
                  <c:v>0.59815693340323395</c:v>
                </c:pt>
                <c:pt idx="2083">
                  <c:v>0.59698312857599001</c:v>
                </c:pt>
                <c:pt idx="2084">
                  <c:v>0.59541739270989602</c:v>
                </c:pt>
                <c:pt idx="2085">
                  <c:v>0.59371112280650695</c:v>
                </c:pt>
                <c:pt idx="2086">
                  <c:v>0.59186661733944201</c:v>
                </c:pt>
                <c:pt idx="2087">
                  <c:v>0.589949951417159</c:v>
                </c:pt>
                <c:pt idx="2088">
                  <c:v>0.58865518949141504</c:v>
                </c:pt>
                <c:pt idx="2089">
                  <c:v>0.58729657791661505</c:v>
                </c:pt>
                <c:pt idx="2090">
                  <c:v>0.58604158988492405</c:v>
                </c:pt>
                <c:pt idx="2091">
                  <c:v>0.584869075912129</c:v>
                </c:pt>
                <c:pt idx="2092">
                  <c:v>0.58342038827504294</c:v>
                </c:pt>
                <c:pt idx="2093">
                  <c:v>0.58192387229901499</c:v>
                </c:pt>
                <c:pt idx="2094">
                  <c:v>0.580699853800136</c:v>
                </c:pt>
                <c:pt idx="2095">
                  <c:v>0.57951109974232495</c:v>
                </c:pt>
                <c:pt idx="2096">
                  <c:v>0.578052305892508</c:v>
                </c:pt>
                <c:pt idx="2097">
                  <c:v>0.57638157927756595</c:v>
                </c:pt>
                <c:pt idx="2098">
                  <c:v>0.57487284210562695</c:v>
                </c:pt>
                <c:pt idx="2099">
                  <c:v>0.57295990402192198</c:v>
                </c:pt>
              </c:numCache>
            </c:numRef>
          </c:yVal>
          <c:smooth val="1"/>
          <c:extLst>
            <c:ext xmlns:c16="http://schemas.microsoft.com/office/drawing/2014/chart" uri="{C3380CC4-5D6E-409C-BE32-E72D297353CC}">
              <c16:uniqueId val="{00000011-0B7D-0741-AC4D-857EB043BEB4}"/>
            </c:ext>
          </c:extLst>
        </c:ser>
        <c:ser>
          <c:idx val="23"/>
          <c:order val="23"/>
          <c:tx>
            <c:strRef>
              <c:f>DEA_All_Sites_Ref!$A$139</c:f>
              <c:strCache>
                <c:ptCount val="1"/>
                <c:pt idx="0">
                  <c:v>20180328_PIN</c:v>
                </c:pt>
              </c:strCache>
            </c:strRef>
          </c:tx>
          <c:spPr>
            <a:ln w="19050" cap="rnd">
              <a:solidFill>
                <a:schemeClr val="accent6">
                  <a:lumMod val="80000"/>
                </a:schemeClr>
              </a:solidFill>
              <a:round/>
            </a:ln>
            <a:effectLst/>
          </c:spPr>
          <c:marker>
            <c:symbol val="none"/>
          </c:marker>
          <c:xVal>
            <c:numRef>
              <c:f>DEA_All_Sites_Ref!$B$138:$CDT$138</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DEA_All_Sites_Ref!$B$139:$CDT$139</c:f>
              <c:numCache>
                <c:formatCode>0.00E+00</c:formatCode>
                <c:ptCount val="2151"/>
                <c:pt idx="0">
                  <c:v>5.0679643935760403E-2</c:v>
                </c:pt>
                <c:pt idx="1">
                  <c:v>5.0978473465393498E-2</c:v>
                </c:pt>
                <c:pt idx="2">
                  <c:v>5.1345508388860199E-2</c:v>
                </c:pt>
                <c:pt idx="3">
                  <c:v>5.1648875137840902E-2</c:v>
                </c:pt>
                <c:pt idx="4">
                  <c:v>5.1881249140123001E-2</c:v>
                </c:pt>
                <c:pt idx="5">
                  <c:v>5.2213449059000099E-2</c:v>
                </c:pt>
                <c:pt idx="6">
                  <c:v>5.2517204646538099E-2</c:v>
                </c:pt>
                <c:pt idx="7">
                  <c:v>5.2841677273264102E-2</c:v>
                </c:pt>
                <c:pt idx="8">
                  <c:v>5.3228741980420401E-2</c:v>
                </c:pt>
                <c:pt idx="9">
                  <c:v>5.3574702269832297E-2</c:v>
                </c:pt>
                <c:pt idx="10">
                  <c:v>5.3987750513823998E-2</c:v>
                </c:pt>
                <c:pt idx="11">
                  <c:v>5.4437477460238901E-2</c:v>
                </c:pt>
                <c:pt idx="12">
                  <c:v>5.4849274907181597E-2</c:v>
                </c:pt>
                <c:pt idx="13">
                  <c:v>5.5333068137911702E-2</c:v>
                </c:pt>
                <c:pt idx="14">
                  <c:v>5.5805379293859203E-2</c:v>
                </c:pt>
                <c:pt idx="15">
                  <c:v>5.6263140099495103E-2</c:v>
                </c:pt>
                <c:pt idx="16">
                  <c:v>5.6799296598217003E-2</c:v>
                </c:pt>
                <c:pt idx="17">
                  <c:v>5.7335877904338903E-2</c:v>
                </c:pt>
                <c:pt idx="18">
                  <c:v>5.7929327728308298E-2</c:v>
                </c:pt>
                <c:pt idx="19">
                  <c:v>5.8614318295685301E-2</c:v>
                </c:pt>
                <c:pt idx="20">
                  <c:v>5.9307385846812E-2</c:v>
                </c:pt>
                <c:pt idx="21">
                  <c:v>6.0082036602581601E-2</c:v>
                </c:pt>
                <c:pt idx="22">
                  <c:v>6.0911053042122798E-2</c:v>
                </c:pt>
                <c:pt idx="23">
                  <c:v>6.1736099072853802E-2</c:v>
                </c:pt>
                <c:pt idx="24">
                  <c:v>6.2577916775460804E-2</c:v>
                </c:pt>
                <c:pt idx="25">
                  <c:v>6.3457520723462099E-2</c:v>
                </c:pt>
                <c:pt idx="26">
                  <c:v>6.4405848243401606E-2</c:v>
                </c:pt>
                <c:pt idx="27">
                  <c:v>6.5457730032622702E-2</c:v>
                </c:pt>
                <c:pt idx="28">
                  <c:v>6.6525714934371594E-2</c:v>
                </c:pt>
                <c:pt idx="29">
                  <c:v>6.7612740061409798E-2</c:v>
                </c:pt>
                <c:pt idx="30">
                  <c:v>6.8743391557968297E-2</c:v>
                </c:pt>
                <c:pt idx="31">
                  <c:v>6.9948381825130204E-2</c:v>
                </c:pt>
                <c:pt idx="32">
                  <c:v>7.1180314332194197E-2</c:v>
                </c:pt>
                <c:pt idx="33">
                  <c:v>7.24750429069764E-2</c:v>
                </c:pt>
                <c:pt idx="34">
                  <c:v>7.3877052855072997E-2</c:v>
                </c:pt>
                <c:pt idx="35">
                  <c:v>7.5245554697797007E-2</c:v>
                </c:pt>
                <c:pt idx="36">
                  <c:v>7.6644623209587204E-2</c:v>
                </c:pt>
                <c:pt idx="37">
                  <c:v>7.8060348142173594E-2</c:v>
                </c:pt>
                <c:pt idx="38">
                  <c:v>7.94000110429713E-2</c:v>
                </c:pt>
                <c:pt idx="39">
                  <c:v>8.0780754449513797E-2</c:v>
                </c:pt>
                <c:pt idx="40">
                  <c:v>8.2132944767225602E-2</c:v>
                </c:pt>
                <c:pt idx="41">
                  <c:v>8.3426985789598299E-2</c:v>
                </c:pt>
                <c:pt idx="42">
                  <c:v>8.4813064581390901E-2</c:v>
                </c:pt>
                <c:pt idx="43">
                  <c:v>8.6203676658383299E-2</c:v>
                </c:pt>
                <c:pt idx="44">
                  <c:v>8.7577942511442006E-2</c:v>
                </c:pt>
                <c:pt idx="45">
                  <c:v>8.8937384547426099E-2</c:v>
                </c:pt>
                <c:pt idx="46">
                  <c:v>9.02824023276841E-2</c:v>
                </c:pt>
                <c:pt idx="47">
                  <c:v>9.1558411127728098E-2</c:v>
                </c:pt>
                <c:pt idx="48">
                  <c:v>9.2760096167533307E-2</c:v>
                </c:pt>
                <c:pt idx="49">
                  <c:v>9.3932745108577506E-2</c:v>
                </c:pt>
                <c:pt idx="50">
                  <c:v>9.5038853430543399E-2</c:v>
                </c:pt>
                <c:pt idx="51">
                  <c:v>9.6064930744572105E-2</c:v>
                </c:pt>
                <c:pt idx="52">
                  <c:v>9.7037804078821593E-2</c:v>
                </c:pt>
                <c:pt idx="53">
                  <c:v>9.8042123520332994E-2</c:v>
                </c:pt>
                <c:pt idx="54">
                  <c:v>9.9084732949045698E-2</c:v>
                </c:pt>
                <c:pt idx="55">
                  <c:v>0.100170511260533</c:v>
                </c:pt>
                <c:pt idx="56">
                  <c:v>0.10130589686342199</c:v>
                </c:pt>
                <c:pt idx="57">
                  <c:v>0.10250521767243399</c:v>
                </c:pt>
                <c:pt idx="58">
                  <c:v>0.10374904332326899</c:v>
                </c:pt>
                <c:pt idx="59">
                  <c:v>0.105005550110672</c:v>
                </c:pt>
                <c:pt idx="60">
                  <c:v>0.10623917736626</c:v>
                </c:pt>
                <c:pt idx="61">
                  <c:v>0.107516186274649</c:v>
                </c:pt>
                <c:pt idx="62">
                  <c:v>0.108804534957442</c:v>
                </c:pt>
                <c:pt idx="63">
                  <c:v>0.110086159832821</c:v>
                </c:pt>
                <c:pt idx="64">
                  <c:v>0.11142360762195901</c:v>
                </c:pt>
                <c:pt idx="65">
                  <c:v>0.11279232692831601</c:v>
                </c:pt>
                <c:pt idx="66">
                  <c:v>0.114196229508447</c:v>
                </c:pt>
                <c:pt idx="67">
                  <c:v>0.115647837792083</c:v>
                </c:pt>
                <c:pt idx="68">
                  <c:v>0.117156299293964</c:v>
                </c:pt>
                <c:pt idx="69">
                  <c:v>0.11871479375583199</c:v>
                </c:pt>
                <c:pt idx="70">
                  <c:v>0.120324735621502</c:v>
                </c:pt>
                <c:pt idx="71">
                  <c:v>0.12199819382997899</c:v>
                </c:pt>
                <c:pt idx="72">
                  <c:v>0.12372855216475</c:v>
                </c:pt>
                <c:pt idx="73">
                  <c:v>0.12548034784694401</c:v>
                </c:pt>
                <c:pt idx="74">
                  <c:v>0.12725780867346101</c:v>
                </c:pt>
                <c:pt idx="75">
                  <c:v>0.12918241818290799</c:v>
                </c:pt>
                <c:pt idx="76">
                  <c:v>0.13118671740901</c:v>
                </c:pt>
                <c:pt idx="77">
                  <c:v>0.13327093791028699</c:v>
                </c:pt>
                <c:pt idx="78">
                  <c:v>0.135466178577862</c:v>
                </c:pt>
                <c:pt idx="79">
                  <c:v>0.13773931992090299</c:v>
                </c:pt>
                <c:pt idx="80">
                  <c:v>0.14005899461600499</c:v>
                </c:pt>
                <c:pt idx="81">
                  <c:v>0.14238356169233199</c:v>
                </c:pt>
                <c:pt idx="82">
                  <c:v>0.14466983186844801</c:v>
                </c:pt>
                <c:pt idx="83">
                  <c:v>0.14690960034914199</c:v>
                </c:pt>
                <c:pt idx="84">
                  <c:v>0.14910717055994299</c:v>
                </c:pt>
                <c:pt idx="85">
                  <c:v>0.15126470425934899</c:v>
                </c:pt>
                <c:pt idx="86">
                  <c:v>0.15335048127720899</c:v>
                </c:pt>
                <c:pt idx="87">
                  <c:v>0.155412782549147</c:v>
                </c:pt>
                <c:pt idx="88">
                  <c:v>0.157459310493787</c:v>
                </c:pt>
                <c:pt idx="89">
                  <c:v>0.15946987087175099</c:v>
                </c:pt>
                <c:pt idx="90">
                  <c:v>0.161411989861587</c:v>
                </c:pt>
                <c:pt idx="91">
                  <c:v>0.163267145995726</c:v>
                </c:pt>
                <c:pt idx="92">
                  <c:v>0.165021840443211</c:v>
                </c:pt>
                <c:pt idx="93">
                  <c:v>0.16667464267459001</c:v>
                </c:pt>
                <c:pt idx="94">
                  <c:v>0.16821944309772399</c:v>
                </c:pt>
                <c:pt idx="95">
                  <c:v>0.16964197928088301</c:v>
                </c:pt>
                <c:pt idx="96">
                  <c:v>0.170936765101417</c:v>
                </c:pt>
                <c:pt idx="97">
                  <c:v>0.17212648144286</c:v>
                </c:pt>
                <c:pt idx="98">
                  <c:v>0.17320189131468899</c:v>
                </c:pt>
                <c:pt idx="99">
                  <c:v>0.17416278311296199</c:v>
                </c:pt>
                <c:pt idx="100">
                  <c:v>0.175017050735956</c:v>
                </c:pt>
                <c:pt idx="101">
                  <c:v>0.175752901382279</c:v>
                </c:pt>
                <c:pt idx="102">
                  <c:v>0.17638921142661099</c:v>
                </c:pt>
                <c:pt idx="103">
                  <c:v>0.17694517690269601</c:v>
                </c:pt>
                <c:pt idx="104">
                  <c:v>0.177429017659541</c:v>
                </c:pt>
                <c:pt idx="105">
                  <c:v>0.17785085885003599</c:v>
                </c:pt>
                <c:pt idx="106">
                  <c:v>0.17821725136864999</c:v>
                </c:pt>
                <c:pt idx="107">
                  <c:v>0.178530093685077</c:v>
                </c:pt>
                <c:pt idx="108">
                  <c:v>0.17881288206278101</c:v>
                </c:pt>
                <c:pt idx="109">
                  <c:v>0.17905805999504201</c:v>
                </c:pt>
                <c:pt idx="110">
                  <c:v>0.17928493540892099</c:v>
                </c:pt>
                <c:pt idx="111">
                  <c:v>0.179538330149417</c:v>
                </c:pt>
                <c:pt idx="112">
                  <c:v>0.179789882718351</c:v>
                </c:pt>
                <c:pt idx="113">
                  <c:v>0.18005497120098199</c:v>
                </c:pt>
                <c:pt idx="114">
                  <c:v>0.18035405097330501</c:v>
                </c:pt>
                <c:pt idx="115">
                  <c:v>0.180697274679985</c:v>
                </c:pt>
                <c:pt idx="116">
                  <c:v>0.18108678524484201</c:v>
                </c:pt>
                <c:pt idx="117">
                  <c:v>0.18152309659726501</c:v>
                </c:pt>
                <c:pt idx="118">
                  <c:v>0.182006026827464</c:v>
                </c:pt>
                <c:pt idx="119">
                  <c:v>0.18254125675038299</c:v>
                </c:pt>
                <c:pt idx="120">
                  <c:v>0.18313226686164799</c:v>
                </c:pt>
                <c:pt idx="121">
                  <c:v>0.18378066959255299</c:v>
                </c:pt>
                <c:pt idx="122">
                  <c:v>0.18448520613379399</c:v>
                </c:pt>
                <c:pt idx="123">
                  <c:v>0.18525669649769599</c:v>
                </c:pt>
                <c:pt idx="124">
                  <c:v>0.18609823903543901</c:v>
                </c:pt>
                <c:pt idx="125">
                  <c:v>0.18701202127330699</c:v>
                </c:pt>
                <c:pt idx="126">
                  <c:v>0.18800949749592599</c:v>
                </c:pt>
                <c:pt idx="127">
                  <c:v>0.189087462343179</c:v>
                </c:pt>
                <c:pt idx="128">
                  <c:v>0.19024164961521001</c:v>
                </c:pt>
                <c:pt idx="129">
                  <c:v>0.19146862598559</c:v>
                </c:pt>
                <c:pt idx="130">
                  <c:v>0.192777186317523</c:v>
                </c:pt>
                <c:pt idx="131">
                  <c:v>0.19417664144281499</c:v>
                </c:pt>
                <c:pt idx="132">
                  <c:v>0.19567626445776501</c:v>
                </c:pt>
                <c:pt idx="133">
                  <c:v>0.197273957100918</c:v>
                </c:pt>
                <c:pt idx="134">
                  <c:v>0.19900921078925801</c:v>
                </c:pt>
                <c:pt idx="135">
                  <c:v>0.200882303831113</c:v>
                </c:pt>
                <c:pt idx="136">
                  <c:v>0.202871448582853</c:v>
                </c:pt>
                <c:pt idx="137">
                  <c:v>0.204954962339534</c:v>
                </c:pt>
                <c:pt idx="138">
                  <c:v>0.207086323252613</c:v>
                </c:pt>
                <c:pt idx="139">
                  <c:v>0.209227829515128</c:v>
                </c:pt>
                <c:pt idx="140">
                  <c:v>0.21137411801900099</c:v>
                </c:pt>
                <c:pt idx="141">
                  <c:v>0.21356793132454899</c:v>
                </c:pt>
                <c:pt idx="142">
                  <c:v>0.21583330214917201</c:v>
                </c:pt>
                <c:pt idx="143">
                  <c:v>0.218173469108282</c:v>
                </c:pt>
                <c:pt idx="144">
                  <c:v>0.22055311295416299</c:v>
                </c:pt>
                <c:pt idx="145">
                  <c:v>0.222955958754331</c:v>
                </c:pt>
                <c:pt idx="146">
                  <c:v>0.22537933880974301</c:v>
                </c:pt>
                <c:pt idx="147">
                  <c:v>0.227841205104685</c:v>
                </c:pt>
                <c:pt idx="148">
                  <c:v>0.230351802378926</c:v>
                </c:pt>
                <c:pt idx="149">
                  <c:v>0.23290478420117899</c:v>
                </c:pt>
                <c:pt idx="150">
                  <c:v>0.235490061823875</c:v>
                </c:pt>
                <c:pt idx="151">
                  <c:v>0.23809275847146899</c:v>
                </c:pt>
                <c:pt idx="152">
                  <c:v>0.24070077645444801</c:v>
                </c:pt>
                <c:pt idx="153">
                  <c:v>0.24329725107192099</c:v>
                </c:pt>
                <c:pt idx="154">
                  <c:v>0.24587396485122101</c:v>
                </c:pt>
                <c:pt idx="155">
                  <c:v>0.24841803595241799</c:v>
                </c:pt>
                <c:pt idx="156">
                  <c:v>0.25095685788411398</c:v>
                </c:pt>
                <c:pt idx="157">
                  <c:v>0.25350364044884699</c:v>
                </c:pt>
                <c:pt idx="158">
                  <c:v>0.25605674535186101</c:v>
                </c:pt>
                <c:pt idx="159">
                  <c:v>0.25863203646997102</c:v>
                </c:pt>
                <c:pt idx="160">
                  <c:v>0.261213119356347</c:v>
                </c:pt>
                <c:pt idx="161">
                  <c:v>0.26378297238251702</c:v>
                </c:pt>
                <c:pt idx="162">
                  <c:v>0.26634907165708399</c:v>
                </c:pt>
                <c:pt idx="163">
                  <c:v>0.26893372355947698</c:v>
                </c:pt>
                <c:pt idx="164">
                  <c:v>0.27155337962577197</c:v>
                </c:pt>
                <c:pt idx="165">
                  <c:v>0.27421569248878402</c:v>
                </c:pt>
                <c:pt idx="166">
                  <c:v>0.27695785659494099</c:v>
                </c:pt>
                <c:pt idx="167">
                  <c:v>0.279750350898685</c:v>
                </c:pt>
                <c:pt idx="168">
                  <c:v>0.28254948111183797</c:v>
                </c:pt>
                <c:pt idx="169">
                  <c:v>0.28530297250715903</c:v>
                </c:pt>
                <c:pt idx="170">
                  <c:v>0.28799990955108401</c:v>
                </c:pt>
                <c:pt idx="171">
                  <c:v>0.29064966057905101</c:v>
                </c:pt>
                <c:pt idx="172">
                  <c:v>0.29329591581550601</c:v>
                </c:pt>
                <c:pt idx="173">
                  <c:v>0.295980492692274</c:v>
                </c:pt>
                <c:pt idx="174">
                  <c:v>0.298727253400701</c:v>
                </c:pt>
                <c:pt idx="175">
                  <c:v>0.30154480851533599</c:v>
                </c:pt>
                <c:pt idx="176">
                  <c:v>0.30442589871355202</c:v>
                </c:pt>
                <c:pt idx="177">
                  <c:v>0.30738067260131302</c:v>
                </c:pt>
                <c:pt idx="178">
                  <c:v>0.31034688888394502</c:v>
                </c:pt>
                <c:pt idx="179">
                  <c:v>0.31326733218052699</c:v>
                </c:pt>
                <c:pt idx="180">
                  <c:v>0.31613727294338501</c:v>
                </c:pt>
                <c:pt idx="181">
                  <c:v>0.319047509670213</c:v>
                </c:pt>
                <c:pt idx="182">
                  <c:v>0.32204501313794198</c:v>
                </c:pt>
                <c:pt idx="183">
                  <c:v>0.325130014111077</c:v>
                </c:pt>
                <c:pt idx="184">
                  <c:v>0.328249407890985</c:v>
                </c:pt>
                <c:pt idx="185">
                  <c:v>0.33136746288225599</c:v>
                </c:pt>
                <c:pt idx="186">
                  <c:v>0.33447773051882002</c:v>
                </c:pt>
                <c:pt idx="187">
                  <c:v>0.33762502512741499</c:v>
                </c:pt>
                <c:pt idx="188">
                  <c:v>0.34084298692096099</c:v>
                </c:pt>
                <c:pt idx="189">
                  <c:v>0.34413205866388702</c:v>
                </c:pt>
                <c:pt idx="190">
                  <c:v>0.34746738053812698</c:v>
                </c:pt>
                <c:pt idx="191">
                  <c:v>0.35083068532763401</c:v>
                </c:pt>
                <c:pt idx="192">
                  <c:v>0.35417892371047399</c:v>
                </c:pt>
                <c:pt idx="193">
                  <c:v>0.35749391746397002</c:v>
                </c:pt>
                <c:pt idx="194">
                  <c:v>0.360791899051566</c:v>
                </c:pt>
                <c:pt idx="195">
                  <c:v>0.36407949317667698</c:v>
                </c:pt>
                <c:pt idx="196">
                  <c:v>0.36737654860667102</c:v>
                </c:pt>
                <c:pt idx="197">
                  <c:v>0.37068126991578698</c:v>
                </c:pt>
                <c:pt idx="198">
                  <c:v>0.37396714799580499</c:v>
                </c:pt>
                <c:pt idx="199">
                  <c:v>0.37724199665338198</c:v>
                </c:pt>
                <c:pt idx="200">
                  <c:v>0.38048586529480499</c:v>
                </c:pt>
                <c:pt idx="201">
                  <c:v>0.38368985809689699</c:v>
                </c:pt>
                <c:pt idx="202">
                  <c:v>0.386879967211681</c:v>
                </c:pt>
                <c:pt idx="203">
                  <c:v>0.39004543027104899</c:v>
                </c:pt>
                <c:pt idx="204">
                  <c:v>0.39317109394840599</c:v>
                </c:pt>
                <c:pt idx="205">
                  <c:v>0.39626925007660402</c:v>
                </c:pt>
                <c:pt idx="206">
                  <c:v>0.39936680317744</c:v>
                </c:pt>
                <c:pt idx="207">
                  <c:v>0.40249258956749601</c:v>
                </c:pt>
                <c:pt idx="208">
                  <c:v>0.40563985834781902</c:v>
                </c:pt>
                <c:pt idx="209">
                  <c:v>0.40875124418891201</c:v>
                </c:pt>
                <c:pt idx="210">
                  <c:v>0.41178513053045601</c:v>
                </c:pt>
                <c:pt idx="211">
                  <c:v>0.41472154169563402</c:v>
                </c:pt>
                <c:pt idx="212">
                  <c:v>0.41757458879734699</c:v>
                </c:pt>
                <c:pt idx="213">
                  <c:v>0.42036721786943498</c:v>
                </c:pt>
                <c:pt idx="214">
                  <c:v>0.423118996849289</c:v>
                </c:pt>
                <c:pt idx="215">
                  <c:v>0.42582520068462598</c:v>
                </c:pt>
                <c:pt idx="216">
                  <c:v>0.428457099504507</c:v>
                </c:pt>
                <c:pt idx="217">
                  <c:v>0.43101289676707499</c:v>
                </c:pt>
                <c:pt idx="218">
                  <c:v>0.43349672693251501</c:v>
                </c:pt>
                <c:pt idx="219">
                  <c:v>0.43592469503646097</c:v>
                </c:pt>
                <c:pt idx="220">
                  <c:v>0.43831193575000399</c:v>
                </c:pt>
                <c:pt idx="221">
                  <c:v>0.44063314393231201</c:v>
                </c:pt>
                <c:pt idx="222">
                  <c:v>0.442856345493365</c:v>
                </c:pt>
                <c:pt idx="223">
                  <c:v>0.44497195217821101</c:v>
                </c:pt>
                <c:pt idx="224">
                  <c:v>0.447030779228835</c:v>
                </c:pt>
                <c:pt idx="225">
                  <c:v>0.44904963106233697</c:v>
                </c:pt>
                <c:pt idx="226">
                  <c:v>0.45103429406595502</c:v>
                </c:pt>
                <c:pt idx="227">
                  <c:v>0.45298024674883702</c:v>
                </c:pt>
                <c:pt idx="228">
                  <c:v>0.45488777706991201</c:v>
                </c:pt>
                <c:pt idx="229">
                  <c:v>0.45675110577510603</c:v>
                </c:pt>
                <c:pt idx="230">
                  <c:v>0.45856288429770697</c:v>
                </c:pt>
                <c:pt idx="231">
                  <c:v>0.46031424973454199</c:v>
                </c:pt>
                <c:pt idx="232">
                  <c:v>0.462018270043555</c:v>
                </c:pt>
                <c:pt idx="233">
                  <c:v>0.46368135261398902</c:v>
                </c:pt>
                <c:pt idx="234">
                  <c:v>0.46529152764538301</c:v>
                </c:pt>
                <c:pt idx="235">
                  <c:v>0.46687239047673501</c:v>
                </c:pt>
                <c:pt idx="236">
                  <c:v>0.46841053805217098</c:v>
                </c:pt>
                <c:pt idx="237">
                  <c:v>0.469897831791666</c:v>
                </c:pt>
                <c:pt idx="238">
                  <c:v>0.471368618345607</c:v>
                </c:pt>
                <c:pt idx="239">
                  <c:v>0.47282501975276497</c:v>
                </c:pt>
                <c:pt idx="240">
                  <c:v>0.47424924724300799</c:v>
                </c:pt>
                <c:pt idx="241">
                  <c:v>0.47560989203385601</c:v>
                </c:pt>
                <c:pt idx="242">
                  <c:v>0.47689815927402901</c:v>
                </c:pt>
                <c:pt idx="243">
                  <c:v>0.47813601658879501</c:v>
                </c:pt>
                <c:pt idx="244">
                  <c:v>0.47934807586705602</c:v>
                </c:pt>
                <c:pt idx="245">
                  <c:v>0.480529904295324</c:v>
                </c:pt>
                <c:pt idx="246">
                  <c:v>0.48167111555129599</c:v>
                </c:pt>
                <c:pt idx="247">
                  <c:v>0.48277241291115802</c:v>
                </c:pt>
                <c:pt idx="248">
                  <c:v>0.48384351715062801</c:v>
                </c:pt>
                <c:pt idx="249">
                  <c:v>0.484886978555987</c:v>
                </c:pt>
                <c:pt idx="250">
                  <c:v>0.48590977324420598</c:v>
                </c:pt>
                <c:pt idx="251">
                  <c:v>0.48691210971063498</c:v>
                </c:pt>
                <c:pt idx="252">
                  <c:v>0.48788597524702698</c:v>
                </c:pt>
                <c:pt idx="253">
                  <c:v>0.488807669835015</c:v>
                </c:pt>
                <c:pt idx="254">
                  <c:v>0.48968901822515598</c:v>
                </c:pt>
                <c:pt idx="255">
                  <c:v>0.49055333333995499</c:v>
                </c:pt>
                <c:pt idx="256">
                  <c:v>0.49140794145342498</c:v>
                </c:pt>
                <c:pt idx="257">
                  <c:v>0.49224404722769299</c:v>
                </c:pt>
                <c:pt idx="258">
                  <c:v>0.493055604691363</c:v>
                </c:pt>
                <c:pt idx="259">
                  <c:v>0.49384166941062002</c:v>
                </c:pt>
                <c:pt idx="260">
                  <c:v>0.49460847455049201</c:v>
                </c:pt>
                <c:pt idx="261">
                  <c:v>0.49535447963957902</c:v>
                </c:pt>
                <c:pt idx="262">
                  <c:v>0.49608439967039197</c:v>
                </c:pt>
                <c:pt idx="263">
                  <c:v>0.49681132388642302</c:v>
                </c:pt>
                <c:pt idx="264">
                  <c:v>0.49751218080095899</c:v>
                </c:pt>
                <c:pt idx="265">
                  <c:v>0.49819201893299803</c:v>
                </c:pt>
                <c:pt idx="266">
                  <c:v>0.49886171195714901</c:v>
                </c:pt>
                <c:pt idx="267">
                  <c:v>0.49951055334502698</c:v>
                </c:pt>
                <c:pt idx="268">
                  <c:v>0.50013564677080802</c:v>
                </c:pt>
                <c:pt idx="269">
                  <c:v>0.50074092495030798</c:v>
                </c:pt>
                <c:pt idx="270">
                  <c:v>0.501341119949967</c:v>
                </c:pt>
                <c:pt idx="271">
                  <c:v>0.50194129676236698</c:v>
                </c:pt>
                <c:pt idx="272">
                  <c:v>0.50254577048311699</c:v>
                </c:pt>
                <c:pt idx="273">
                  <c:v>0.50315055514513396</c:v>
                </c:pt>
                <c:pt idx="274">
                  <c:v>0.50373739389601302</c:v>
                </c:pt>
                <c:pt idx="275">
                  <c:v>0.50431718795194802</c:v>
                </c:pt>
                <c:pt idx="276">
                  <c:v>0.50488775932930696</c:v>
                </c:pt>
                <c:pt idx="277">
                  <c:v>0.50544800652350497</c:v>
                </c:pt>
                <c:pt idx="278">
                  <c:v>0.50600225683288702</c:v>
                </c:pt>
                <c:pt idx="279">
                  <c:v>0.50656670153246297</c:v>
                </c:pt>
                <c:pt idx="280">
                  <c:v>0.50714291006937795</c:v>
                </c:pt>
                <c:pt idx="281">
                  <c:v>0.50772067128266096</c:v>
                </c:pt>
                <c:pt idx="282">
                  <c:v>0.50828838115624697</c:v>
                </c:pt>
                <c:pt idx="283">
                  <c:v>0.508845504277884</c:v>
                </c:pt>
                <c:pt idx="284">
                  <c:v>0.50939862631070698</c:v>
                </c:pt>
                <c:pt idx="285">
                  <c:v>0.50995734210001897</c:v>
                </c:pt>
                <c:pt idx="286">
                  <c:v>0.51050486816807705</c:v>
                </c:pt>
                <c:pt idx="287">
                  <c:v>0.51104419990193495</c:v>
                </c:pt>
                <c:pt idx="288">
                  <c:v>0.51159490555989795</c:v>
                </c:pt>
                <c:pt idx="289">
                  <c:v>0.51215165233182502</c:v>
                </c:pt>
                <c:pt idx="290">
                  <c:v>0.51271804071090799</c:v>
                </c:pt>
                <c:pt idx="291">
                  <c:v>0.51328672827811594</c:v>
                </c:pt>
                <c:pt idx="292">
                  <c:v>0.51383678563739599</c:v>
                </c:pt>
                <c:pt idx="293">
                  <c:v>0.51437926490789698</c:v>
                </c:pt>
                <c:pt idx="294">
                  <c:v>0.51491687594327895</c:v>
                </c:pt>
                <c:pt idx="295">
                  <c:v>0.51545138887273301</c:v>
                </c:pt>
                <c:pt idx="296">
                  <c:v>0.51598521443421297</c:v>
                </c:pt>
                <c:pt idx="297">
                  <c:v>0.51652160850878004</c:v>
                </c:pt>
                <c:pt idx="298">
                  <c:v>0.51707000467103104</c:v>
                </c:pt>
                <c:pt idx="299">
                  <c:v>0.51764756068789097</c:v>
                </c:pt>
                <c:pt idx="300">
                  <c:v>0.51823689730506495</c:v>
                </c:pt>
                <c:pt idx="301">
                  <c:v>0.51881382114778496</c:v>
                </c:pt>
                <c:pt idx="302">
                  <c:v>0.51937931124196302</c:v>
                </c:pt>
                <c:pt idx="303">
                  <c:v>0.51997316573768404</c:v>
                </c:pt>
                <c:pt idx="304">
                  <c:v>0.52058466256505798</c:v>
                </c:pt>
                <c:pt idx="305">
                  <c:v>0.52122938225654702</c:v>
                </c:pt>
                <c:pt idx="306">
                  <c:v>0.52191049100914899</c:v>
                </c:pt>
                <c:pt idx="307">
                  <c:v>0.52254728083382895</c:v>
                </c:pt>
                <c:pt idx="308">
                  <c:v>0.52311123354604205</c:v>
                </c:pt>
                <c:pt idx="309">
                  <c:v>0.52365193583602399</c:v>
                </c:pt>
                <c:pt idx="310">
                  <c:v>0.52424197374036297</c:v>
                </c:pt>
                <c:pt idx="311">
                  <c:v>0.52486313327904099</c:v>
                </c:pt>
                <c:pt idx="312">
                  <c:v>0.52548790355441199</c:v>
                </c:pt>
                <c:pt idx="313">
                  <c:v>0.52610444705783699</c:v>
                </c:pt>
                <c:pt idx="314">
                  <c:v>0.52673153557152497</c:v>
                </c:pt>
                <c:pt idx="315">
                  <c:v>0.52736957160707498</c:v>
                </c:pt>
                <c:pt idx="316">
                  <c:v>0.52800992528345503</c:v>
                </c:pt>
                <c:pt idx="317">
                  <c:v>0.52864424593922998</c:v>
                </c:pt>
                <c:pt idx="318">
                  <c:v>0.52929801048839797</c:v>
                </c:pt>
                <c:pt idx="319">
                  <c:v>0.529957630194272</c:v>
                </c:pt>
                <c:pt idx="320">
                  <c:v>0.53061877245135602</c:v>
                </c:pt>
                <c:pt idx="321">
                  <c:v>0.53129267278376902</c:v>
                </c:pt>
                <c:pt idx="322">
                  <c:v>0.53196186102583898</c:v>
                </c:pt>
                <c:pt idx="323">
                  <c:v>0.53263329431192197</c:v>
                </c:pt>
                <c:pt idx="324">
                  <c:v>0.53332252847156303</c:v>
                </c:pt>
                <c:pt idx="325">
                  <c:v>0.53399722362316404</c:v>
                </c:pt>
                <c:pt idx="326">
                  <c:v>0.53467319307175498</c:v>
                </c:pt>
                <c:pt idx="327">
                  <c:v>0.53535391299711599</c:v>
                </c:pt>
                <c:pt idx="328">
                  <c:v>0.53603332743523702</c:v>
                </c:pt>
                <c:pt idx="329">
                  <c:v>0.53672293997555098</c:v>
                </c:pt>
                <c:pt idx="330">
                  <c:v>0.53741424306961505</c:v>
                </c:pt>
                <c:pt idx="331">
                  <c:v>0.53810360103397603</c:v>
                </c:pt>
                <c:pt idx="332">
                  <c:v>0.53881733709671797</c:v>
                </c:pt>
                <c:pt idx="333">
                  <c:v>0.53953877257757499</c:v>
                </c:pt>
                <c:pt idx="334">
                  <c:v>0.54026855401991003</c:v>
                </c:pt>
                <c:pt idx="335">
                  <c:v>0.54100655123018604</c:v>
                </c:pt>
                <c:pt idx="336">
                  <c:v>0.54169805679939398</c:v>
                </c:pt>
                <c:pt idx="337">
                  <c:v>0.54245576415764996</c:v>
                </c:pt>
                <c:pt idx="338">
                  <c:v>0.54325728540157903</c:v>
                </c:pt>
                <c:pt idx="339">
                  <c:v>0.54397057996743003</c:v>
                </c:pt>
                <c:pt idx="340">
                  <c:v>0.54467336975770198</c:v>
                </c:pt>
                <c:pt idx="341">
                  <c:v>0.54538117078122605</c:v>
                </c:pt>
                <c:pt idx="342">
                  <c:v>0.54607100717100698</c:v>
                </c:pt>
                <c:pt idx="343">
                  <c:v>0.54675488941767003</c:v>
                </c:pt>
                <c:pt idx="344">
                  <c:v>0.54747086739032302</c:v>
                </c:pt>
                <c:pt idx="345">
                  <c:v>0.54823370767873303</c:v>
                </c:pt>
                <c:pt idx="346">
                  <c:v>0.54903327282024705</c:v>
                </c:pt>
                <c:pt idx="347">
                  <c:v>0.54982399717753105</c:v>
                </c:pt>
                <c:pt idx="348">
                  <c:v>0.55058807968537804</c:v>
                </c:pt>
                <c:pt idx="349">
                  <c:v>0.55133936748733003</c:v>
                </c:pt>
                <c:pt idx="350">
                  <c:v>0.55210321854739997</c:v>
                </c:pt>
                <c:pt idx="351">
                  <c:v>0.55288105886472305</c:v>
                </c:pt>
                <c:pt idx="352">
                  <c:v>0.55367325537628198</c:v>
                </c:pt>
                <c:pt idx="353">
                  <c:v>0.55446729522608196</c:v>
                </c:pt>
                <c:pt idx="354">
                  <c:v>0.55525483288564603</c:v>
                </c:pt>
                <c:pt idx="355">
                  <c:v>0.55603197151226502</c:v>
                </c:pt>
                <c:pt idx="356">
                  <c:v>0.55682116711453</c:v>
                </c:pt>
                <c:pt idx="357">
                  <c:v>0.55764069240817904</c:v>
                </c:pt>
                <c:pt idx="358">
                  <c:v>0.558445089713969</c:v>
                </c:pt>
                <c:pt idx="359">
                  <c:v>0.55923938100484405</c:v>
                </c:pt>
                <c:pt idx="360">
                  <c:v>0.56003337277477006</c:v>
                </c:pt>
                <c:pt idx="361">
                  <c:v>0.56084416371142298</c:v>
                </c:pt>
                <c:pt idx="362">
                  <c:v>0.56165293403985195</c:v>
                </c:pt>
                <c:pt idx="363">
                  <c:v>0.56245591086694302</c:v>
                </c:pt>
                <c:pt idx="364">
                  <c:v>0.56324803553931202</c:v>
                </c:pt>
                <c:pt idx="365">
                  <c:v>0.56402406661454296</c:v>
                </c:pt>
                <c:pt idx="366">
                  <c:v>0.56474579552501003</c:v>
                </c:pt>
                <c:pt idx="367">
                  <c:v>0.56546110825666895</c:v>
                </c:pt>
                <c:pt idx="368">
                  <c:v>0.56624828692251605</c:v>
                </c:pt>
                <c:pt idx="369">
                  <c:v>0.56708203960095604</c:v>
                </c:pt>
                <c:pt idx="370">
                  <c:v>0.56797305195744696</c:v>
                </c:pt>
                <c:pt idx="371">
                  <c:v>0.56885934933177995</c:v>
                </c:pt>
                <c:pt idx="372">
                  <c:v>0.569653575538134</c:v>
                </c:pt>
                <c:pt idx="373">
                  <c:v>0.57035564989429399</c:v>
                </c:pt>
                <c:pt idx="374">
                  <c:v>0.57108257372981097</c:v>
                </c:pt>
                <c:pt idx="375">
                  <c:v>0.57188088619578403</c:v>
                </c:pt>
                <c:pt idx="376">
                  <c:v>0.57267093301296601</c:v>
                </c:pt>
                <c:pt idx="377">
                  <c:v>0.57344165095406796</c:v>
                </c:pt>
                <c:pt idx="378">
                  <c:v>0.57421676943244804</c:v>
                </c:pt>
                <c:pt idx="379">
                  <c:v>0.57500370789077004</c:v>
                </c:pt>
                <c:pt idx="380">
                  <c:v>0.57576837491510002</c:v>
                </c:pt>
                <c:pt idx="381">
                  <c:v>0.57653966164130699</c:v>
                </c:pt>
                <c:pt idx="382">
                  <c:v>0.57733009447997397</c:v>
                </c:pt>
                <c:pt idx="383">
                  <c:v>0.57811063804283003</c:v>
                </c:pt>
                <c:pt idx="384">
                  <c:v>0.57884760122784795</c:v>
                </c:pt>
                <c:pt idx="385">
                  <c:v>0.57955901590749004</c:v>
                </c:pt>
                <c:pt idx="386">
                  <c:v>0.58026678126629005</c:v>
                </c:pt>
                <c:pt idx="387">
                  <c:v>0.58099640238769201</c:v>
                </c:pt>
                <c:pt idx="388">
                  <c:v>0.58172499734919003</c:v>
                </c:pt>
                <c:pt idx="389">
                  <c:v>0.58244537108717498</c:v>
                </c:pt>
                <c:pt idx="390">
                  <c:v>0.58315353651092305</c:v>
                </c:pt>
                <c:pt idx="391">
                  <c:v>0.58383394169928604</c:v>
                </c:pt>
                <c:pt idx="392">
                  <c:v>0.58449126318188205</c:v>
                </c:pt>
                <c:pt idx="393">
                  <c:v>0.58513413872474196</c:v>
                </c:pt>
                <c:pt idx="394">
                  <c:v>0.58579025283453201</c:v>
                </c:pt>
                <c:pt idx="395">
                  <c:v>0.58645209969308998</c:v>
                </c:pt>
                <c:pt idx="396">
                  <c:v>0.58710442282021102</c:v>
                </c:pt>
                <c:pt idx="397">
                  <c:v>0.58775388414792695</c:v>
                </c:pt>
                <c:pt idx="398">
                  <c:v>0.58839389070958403</c:v>
                </c:pt>
                <c:pt idx="399">
                  <c:v>0.58901472113694198</c:v>
                </c:pt>
                <c:pt idx="400">
                  <c:v>0.58962449258733396</c:v>
                </c:pt>
                <c:pt idx="401">
                  <c:v>0.59025173241267803</c:v>
                </c:pt>
                <c:pt idx="402">
                  <c:v>0.590858204125011</c:v>
                </c:pt>
                <c:pt idx="403">
                  <c:v>0.59144394295818103</c:v>
                </c:pt>
                <c:pt idx="404">
                  <c:v>0.59201850866767303</c:v>
                </c:pt>
                <c:pt idx="405">
                  <c:v>0.59258874277736595</c:v>
                </c:pt>
                <c:pt idx="406">
                  <c:v>0.59317142121349997</c:v>
                </c:pt>
                <c:pt idx="407">
                  <c:v>0.59375153382846602</c:v>
                </c:pt>
                <c:pt idx="408">
                  <c:v>0.59431835696569002</c:v>
                </c:pt>
                <c:pt idx="409">
                  <c:v>0.59476381967476</c:v>
                </c:pt>
                <c:pt idx="410">
                  <c:v>0.59527428222827905</c:v>
                </c:pt>
                <c:pt idx="411">
                  <c:v>0.59596219935527395</c:v>
                </c:pt>
                <c:pt idx="412">
                  <c:v>0.59658353169139999</c:v>
                </c:pt>
                <c:pt idx="413">
                  <c:v>0.59699887052118905</c:v>
                </c:pt>
                <c:pt idx="414">
                  <c:v>0.59742810447285899</c:v>
                </c:pt>
                <c:pt idx="415">
                  <c:v>0.59790619677370704</c:v>
                </c:pt>
                <c:pt idx="416">
                  <c:v>0.59832299537653899</c:v>
                </c:pt>
                <c:pt idx="417">
                  <c:v>0.59872791307961903</c:v>
                </c:pt>
                <c:pt idx="418">
                  <c:v>0.59913464692029195</c:v>
                </c:pt>
                <c:pt idx="419">
                  <c:v>0.599538306216019</c:v>
                </c:pt>
                <c:pt idx="420">
                  <c:v>0.599934280311474</c:v>
                </c:pt>
                <c:pt idx="421">
                  <c:v>0.60032920142480595</c:v>
                </c:pt>
                <c:pt idx="422">
                  <c:v>0.600721171546447</c:v>
                </c:pt>
                <c:pt idx="423">
                  <c:v>0.60110389994239299</c:v>
                </c:pt>
                <c:pt idx="424">
                  <c:v>0.60147109938390197</c:v>
                </c:pt>
                <c:pt idx="425">
                  <c:v>0.60182377159048495</c:v>
                </c:pt>
                <c:pt idx="426">
                  <c:v>0.60216554394298705</c:v>
                </c:pt>
                <c:pt idx="427">
                  <c:v>0.60250687394490399</c:v>
                </c:pt>
                <c:pt idx="428">
                  <c:v>0.60284079347559805</c:v>
                </c:pt>
                <c:pt idx="429">
                  <c:v>0.60316375784821197</c:v>
                </c:pt>
                <c:pt idx="430">
                  <c:v>0.60347544141762699</c:v>
                </c:pt>
                <c:pt idx="431">
                  <c:v>0.60379364171083805</c:v>
                </c:pt>
                <c:pt idx="432">
                  <c:v>0.60409476565048104</c:v>
                </c:pt>
                <c:pt idx="433">
                  <c:v>0.60437243161829401</c:v>
                </c:pt>
                <c:pt idx="434">
                  <c:v>0.60463419502638005</c:v>
                </c:pt>
                <c:pt idx="435">
                  <c:v>0.60486648883188199</c:v>
                </c:pt>
                <c:pt idx="436">
                  <c:v>0.60509030292932497</c:v>
                </c:pt>
                <c:pt idx="437">
                  <c:v>0.60532096741783104</c:v>
                </c:pt>
                <c:pt idx="438">
                  <c:v>0.60555031764941802</c:v>
                </c:pt>
                <c:pt idx="439">
                  <c:v>0.60577795680499502</c:v>
                </c:pt>
                <c:pt idx="440">
                  <c:v>0.60600385741622498</c:v>
                </c:pt>
                <c:pt idx="441">
                  <c:v>0.60623036401991404</c:v>
                </c:pt>
                <c:pt idx="442">
                  <c:v>0.60646865715479503</c:v>
                </c:pt>
                <c:pt idx="443">
                  <c:v>0.60668588602537099</c:v>
                </c:pt>
                <c:pt idx="444">
                  <c:v>0.60687163557936297</c:v>
                </c:pt>
                <c:pt idx="445">
                  <c:v>0.60703489979133596</c:v>
                </c:pt>
                <c:pt idx="446">
                  <c:v>0.60718550558203399</c:v>
                </c:pt>
                <c:pt idx="447">
                  <c:v>0.60734559005279198</c:v>
                </c:pt>
                <c:pt idx="448">
                  <c:v>0.60751538378316805</c:v>
                </c:pt>
                <c:pt idx="449">
                  <c:v>0.60766378172118396</c:v>
                </c:pt>
                <c:pt idx="450">
                  <c:v>0.60780722037933399</c:v>
                </c:pt>
                <c:pt idx="451">
                  <c:v>0.60794099734904095</c:v>
                </c:pt>
                <c:pt idx="452">
                  <c:v>0.60806512347770203</c:v>
                </c:pt>
                <c:pt idx="453">
                  <c:v>0.60820838649143805</c:v>
                </c:pt>
                <c:pt idx="454">
                  <c:v>0.60833900767007298</c:v>
                </c:pt>
                <c:pt idx="455">
                  <c:v>0.60845192723008801</c:v>
                </c:pt>
                <c:pt idx="456">
                  <c:v>0.60855561287397897</c:v>
                </c:pt>
                <c:pt idx="457">
                  <c:v>0.60864580513581201</c:v>
                </c:pt>
                <c:pt idx="458">
                  <c:v>0.608725281870927</c:v>
                </c:pt>
                <c:pt idx="459">
                  <c:v>0.60879449865347501</c:v>
                </c:pt>
                <c:pt idx="460">
                  <c:v>0.60885077429299495</c:v>
                </c:pt>
                <c:pt idx="461">
                  <c:v>0.60889546428935104</c:v>
                </c:pt>
                <c:pt idx="462">
                  <c:v>0.60892145423729704</c:v>
                </c:pt>
                <c:pt idx="463">
                  <c:v>0.608929619857001</c:v>
                </c:pt>
                <c:pt idx="464">
                  <c:v>0.608941365258724</c:v>
                </c:pt>
                <c:pt idx="465">
                  <c:v>0.60896549044854897</c:v>
                </c:pt>
                <c:pt idx="466">
                  <c:v>0.60900477108401296</c:v>
                </c:pt>
                <c:pt idx="467">
                  <c:v>0.60905807009084101</c:v>
                </c:pt>
                <c:pt idx="468">
                  <c:v>0.609130345466672</c:v>
                </c:pt>
                <c:pt idx="469">
                  <c:v>0.60920701894090201</c:v>
                </c:pt>
                <c:pt idx="470">
                  <c:v>0.60927336467417803</c:v>
                </c:pt>
                <c:pt idx="471">
                  <c:v>0.60931751355053898</c:v>
                </c:pt>
                <c:pt idx="472">
                  <c:v>0.60932467628772502</c:v>
                </c:pt>
                <c:pt idx="473">
                  <c:v>0.60934151041747298</c:v>
                </c:pt>
                <c:pt idx="474">
                  <c:v>0.60938551158508503</c:v>
                </c:pt>
                <c:pt idx="475">
                  <c:v>0.60942357619597798</c:v>
                </c:pt>
                <c:pt idx="476">
                  <c:v>0.60944685607530003</c:v>
                </c:pt>
                <c:pt idx="477">
                  <c:v>0.60945391923094105</c:v>
                </c:pt>
                <c:pt idx="478">
                  <c:v>0.60944957887422702</c:v>
                </c:pt>
                <c:pt idx="479">
                  <c:v>0.60944803333326703</c:v>
                </c:pt>
                <c:pt idx="480">
                  <c:v>0.60945851686200403</c:v>
                </c:pt>
                <c:pt idx="481">
                  <c:v>0.60947889897552598</c:v>
                </c:pt>
                <c:pt idx="482">
                  <c:v>0.609502981789944</c:v>
                </c:pt>
                <c:pt idx="483">
                  <c:v>0.60953720056006999</c:v>
                </c:pt>
                <c:pt idx="484">
                  <c:v>0.60956906679033895</c:v>
                </c:pt>
                <c:pt idx="485">
                  <c:v>0.609590053503409</c:v>
                </c:pt>
                <c:pt idx="486">
                  <c:v>0.60959767731624603</c:v>
                </c:pt>
                <c:pt idx="487">
                  <c:v>0.60960216277886103</c:v>
                </c:pt>
                <c:pt idx="488">
                  <c:v>0.60960663150683003</c:v>
                </c:pt>
                <c:pt idx="489">
                  <c:v>0.60960984423037701</c:v>
                </c:pt>
                <c:pt idx="490">
                  <c:v>0.60960579805285497</c:v>
                </c:pt>
                <c:pt idx="491">
                  <c:v>0.60960039026284696</c:v>
                </c:pt>
                <c:pt idx="492">
                  <c:v>0.60959931566556103</c:v>
                </c:pt>
                <c:pt idx="493">
                  <c:v>0.60960501541148804</c:v>
                </c:pt>
                <c:pt idx="494">
                  <c:v>0.60961212318151503</c:v>
                </c:pt>
                <c:pt idx="495">
                  <c:v>0.60961045316692497</c:v>
                </c:pt>
                <c:pt idx="496">
                  <c:v>0.60960365053357801</c:v>
                </c:pt>
                <c:pt idx="497">
                  <c:v>0.60959598225344103</c:v>
                </c:pt>
                <c:pt idx="498">
                  <c:v>0.609580207132569</c:v>
                </c:pt>
                <c:pt idx="499">
                  <c:v>0.60957040737925805</c:v>
                </c:pt>
                <c:pt idx="500">
                  <c:v>0.60956661071881701</c:v>
                </c:pt>
                <c:pt idx="501">
                  <c:v>0.60955760204286402</c:v>
                </c:pt>
                <c:pt idx="502">
                  <c:v>0.60954303172322399</c:v>
                </c:pt>
                <c:pt idx="503">
                  <c:v>0.609530874537067</c:v>
                </c:pt>
                <c:pt idx="504">
                  <c:v>0.60952175052449098</c:v>
                </c:pt>
                <c:pt idx="505">
                  <c:v>0.60950263255380699</c:v>
                </c:pt>
                <c:pt idx="506">
                  <c:v>0.60948405723648602</c:v>
                </c:pt>
                <c:pt idx="507">
                  <c:v>0.60946924282353798</c:v>
                </c:pt>
                <c:pt idx="508">
                  <c:v>0.60945908667298199</c:v>
                </c:pt>
                <c:pt idx="509">
                  <c:v>0.60945416974612698</c:v>
                </c:pt>
                <c:pt idx="510">
                  <c:v>0.60945294632190194</c:v>
                </c:pt>
                <c:pt idx="511">
                  <c:v>0.60944447034749305</c:v>
                </c:pt>
                <c:pt idx="512">
                  <c:v>0.60942479450746201</c:v>
                </c:pt>
                <c:pt idx="513">
                  <c:v>0.60944520227467502</c:v>
                </c:pt>
                <c:pt idx="514">
                  <c:v>0.60945012055340697</c:v>
                </c:pt>
                <c:pt idx="515">
                  <c:v>0.60943807797799898</c:v>
                </c:pt>
                <c:pt idx="516">
                  <c:v>0.60945073112401205</c:v>
                </c:pt>
                <c:pt idx="517">
                  <c:v>0.60947019933387203</c:v>
                </c:pt>
                <c:pt idx="518">
                  <c:v>0.60948102905675305</c:v>
                </c:pt>
                <c:pt idx="519">
                  <c:v>0.60949299760908304</c:v>
                </c:pt>
                <c:pt idx="520">
                  <c:v>0.60953490249194797</c:v>
                </c:pt>
                <c:pt idx="521">
                  <c:v>0.60956949296170504</c:v>
                </c:pt>
                <c:pt idx="522">
                  <c:v>0.60961408758922697</c:v>
                </c:pt>
                <c:pt idx="523">
                  <c:v>0.60967595169413302</c:v>
                </c:pt>
                <c:pt idx="524">
                  <c:v>0.60972634313307195</c:v>
                </c:pt>
                <c:pt idx="525">
                  <c:v>0.60978161550763599</c:v>
                </c:pt>
                <c:pt idx="526">
                  <c:v>0.60983960968291495</c:v>
                </c:pt>
                <c:pt idx="527">
                  <c:v>0.60989250715316401</c:v>
                </c:pt>
                <c:pt idx="528">
                  <c:v>0.60993304332240605</c:v>
                </c:pt>
                <c:pt idx="529">
                  <c:v>0.60997821957856002</c:v>
                </c:pt>
                <c:pt idx="530">
                  <c:v>0.61003591889683095</c:v>
                </c:pt>
                <c:pt idx="531">
                  <c:v>0.61010655577092199</c:v>
                </c:pt>
                <c:pt idx="532">
                  <c:v>0.61018458244018503</c:v>
                </c:pt>
                <c:pt idx="533">
                  <c:v>0.61026127100632199</c:v>
                </c:pt>
                <c:pt idx="534">
                  <c:v>0.61033749118488601</c:v>
                </c:pt>
                <c:pt idx="535">
                  <c:v>0.61042118784293498</c:v>
                </c:pt>
                <c:pt idx="536">
                  <c:v>0.61049465620338195</c:v>
                </c:pt>
                <c:pt idx="537">
                  <c:v>0.61057557968946996</c:v>
                </c:pt>
                <c:pt idx="538">
                  <c:v>0.610663879147744</c:v>
                </c:pt>
                <c:pt idx="539">
                  <c:v>0.61072823410464405</c:v>
                </c:pt>
                <c:pt idx="540">
                  <c:v>0.61079634224138002</c:v>
                </c:pt>
                <c:pt idx="541">
                  <c:v>0.61086893717775703</c:v>
                </c:pt>
                <c:pt idx="542">
                  <c:v>0.610940465784787</c:v>
                </c:pt>
                <c:pt idx="543">
                  <c:v>0.61100710793971102</c:v>
                </c:pt>
                <c:pt idx="544">
                  <c:v>0.61104380391483704</c:v>
                </c:pt>
                <c:pt idx="545">
                  <c:v>0.61106869979205702</c:v>
                </c:pt>
                <c:pt idx="546">
                  <c:v>0.61110904528028798</c:v>
                </c:pt>
                <c:pt idx="547">
                  <c:v>0.61114867136469098</c:v>
                </c:pt>
                <c:pt idx="548">
                  <c:v>0.61121370564977096</c:v>
                </c:pt>
                <c:pt idx="549">
                  <c:v>0.61130798883402304</c:v>
                </c:pt>
                <c:pt idx="550">
                  <c:v>0.61142571706010296</c:v>
                </c:pt>
                <c:pt idx="551">
                  <c:v>0.61159850228596002</c:v>
                </c:pt>
                <c:pt idx="552">
                  <c:v>0.61177473710161401</c:v>
                </c:pt>
                <c:pt idx="553">
                  <c:v>0.61192647946656598</c:v>
                </c:pt>
                <c:pt idx="554">
                  <c:v>0.61205187159836105</c:v>
                </c:pt>
                <c:pt idx="555">
                  <c:v>0.61215532639330505</c:v>
                </c:pt>
                <c:pt idx="556">
                  <c:v>0.61226630066455501</c:v>
                </c:pt>
                <c:pt idx="557">
                  <c:v>0.61238710511026395</c:v>
                </c:pt>
                <c:pt idx="558">
                  <c:v>0.61248552081038099</c:v>
                </c:pt>
                <c:pt idx="559">
                  <c:v>0.61258639008650095</c:v>
                </c:pt>
                <c:pt idx="560">
                  <c:v>0.61268862206688302</c:v>
                </c:pt>
                <c:pt idx="561">
                  <c:v>0.61279878722762604</c:v>
                </c:pt>
                <c:pt idx="562">
                  <c:v>0.61294555530878703</c:v>
                </c:pt>
                <c:pt idx="563">
                  <c:v>0.61309025339168599</c:v>
                </c:pt>
                <c:pt idx="564">
                  <c:v>0.61325157949405595</c:v>
                </c:pt>
                <c:pt idx="565">
                  <c:v>0.61344303634035502</c:v>
                </c:pt>
                <c:pt idx="566">
                  <c:v>0.61362063828950297</c:v>
                </c:pt>
                <c:pt idx="567">
                  <c:v>0.61385530917404196</c:v>
                </c:pt>
                <c:pt idx="568">
                  <c:v>0.61409240065715598</c:v>
                </c:pt>
                <c:pt idx="569">
                  <c:v>0.61427112911609405</c:v>
                </c:pt>
                <c:pt idx="570">
                  <c:v>0.61447323553100397</c:v>
                </c:pt>
                <c:pt idx="571">
                  <c:v>0.61465367889698497</c:v>
                </c:pt>
                <c:pt idx="572">
                  <c:v>0.61482789321097697</c:v>
                </c:pt>
                <c:pt idx="573">
                  <c:v>0.615018660229393</c:v>
                </c:pt>
                <c:pt idx="574">
                  <c:v>0.61512116428416896</c:v>
                </c:pt>
                <c:pt idx="575">
                  <c:v>0.61518744739901499</c:v>
                </c:pt>
                <c:pt idx="576">
                  <c:v>0.61524008744777903</c:v>
                </c:pt>
                <c:pt idx="577">
                  <c:v>0.61526786967772695</c:v>
                </c:pt>
                <c:pt idx="578">
                  <c:v>0.61524957621209397</c:v>
                </c:pt>
                <c:pt idx="579">
                  <c:v>0.61512784638130702</c:v>
                </c:pt>
                <c:pt idx="580">
                  <c:v>0.61490148431007297</c:v>
                </c:pt>
                <c:pt idx="581">
                  <c:v>0.61465557674232896</c:v>
                </c:pt>
                <c:pt idx="582">
                  <c:v>0.614341836055457</c:v>
                </c:pt>
                <c:pt idx="583">
                  <c:v>0.61412539256945498</c:v>
                </c:pt>
                <c:pt idx="584">
                  <c:v>0.61409137785800505</c:v>
                </c:pt>
                <c:pt idx="585">
                  <c:v>0.61408245800917904</c:v>
                </c:pt>
                <c:pt idx="586">
                  <c:v>0.61436969346707304</c:v>
                </c:pt>
                <c:pt idx="587">
                  <c:v>0.61469783915401499</c:v>
                </c:pt>
                <c:pt idx="588">
                  <c:v>0.61491391043978505</c:v>
                </c:pt>
                <c:pt idx="589">
                  <c:v>0.61522326234018199</c:v>
                </c:pt>
                <c:pt idx="590">
                  <c:v>0.61551018779991395</c:v>
                </c:pt>
                <c:pt idx="591">
                  <c:v>0.61577909820907195</c:v>
                </c:pt>
                <c:pt idx="592">
                  <c:v>0.61602536068282698</c:v>
                </c:pt>
                <c:pt idx="593">
                  <c:v>0.61616129890597304</c:v>
                </c:pt>
                <c:pt idx="594">
                  <c:v>0.61629671271739594</c:v>
                </c:pt>
                <c:pt idx="595">
                  <c:v>0.61648640006908795</c:v>
                </c:pt>
                <c:pt idx="596">
                  <c:v>0.61673061202080803</c:v>
                </c:pt>
                <c:pt idx="597">
                  <c:v>0.616920852582302</c:v>
                </c:pt>
                <c:pt idx="598">
                  <c:v>0.61709963514243704</c:v>
                </c:pt>
                <c:pt idx="599">
                  <c:v>0.61732014013511805</c:v>
                </c:pt>
                <c:pt idx="600">
                  <c:v>0.617603722201858</c:v>
                </c:pt>
                <c:pt idx="601">
                  <c:v>0.61782624601557201</c:v>
                </c:pt>
                <c:pt idx="602">
                  <c:v>0.61814257509104498</c:v>
                </c:pt>
                <c:pt idx="603">
                  <c:v>0.61848128793264501</c:v>
                </c:pt>
                <c:pt idx="604">
                  <c:v>0.61868624866072097</c:v>
                </c:pt>
                <c:pt idx="605">
                  <c:v>0.61889190124461602</c:v>
                </c:pt>
                <c:pt idx="606">
                  <c:v>0.61913765401559895</c:v>
                </c:pt>
                <c:pt idx="607">
                  <c:v>0.619452038399678</c:v>
                </c:pt>
                <c:pt idx="608">
                  <c:v>0.61983089491079302</c:v>
                </c:pt>
                <c:pt idx="609">
                  <c:v>0.62014999860026798</c:v>
                </c:pt>
                <c:pt idx="610">
                  <c:v>0.62050816127638297</c:v>
                </c:pt>
                <c:pt idx="611">
                  <c:v>0.62086257175862303</c:v>
                </c:pt>
                <c:pt idx="612">
                  <c:v>0.62111819892533804</c:v>
                </c:pt>
                <c:pt idx="613">
                  <c:v>0.62158500315564702</c:v>
                </c:pt>
                <c:pt idx="614">
                  <c:v>0.62203156300351503</c:v>
                </c:pt>
                <c:pt idx="615">
                  <c:v>0.62238457022666804</c:v>
                </c:pt>
                <c:pt idx="616">
                  <c:v>0.62274264544373104</c:v>
                </c:pt>
                <c:pt idx="617">
                  <c:v>0.62315742150813502</c:v>
                </c:pt>
                <c:pt idx="618">
                  <c:v>0.62355243729902599</c:v>
                </c:pt>
                <c:pt idx="619">
                  <c:v>0.62388805029504302</c:v>
                </c:pt>
                <c:pt idx="620">
                  <c:v>0.624183165214097</c:v>
                </c:pt>
                <c:pt idx="621">
                  <c:v>0.62448318783094003</c:v>
                </c:pt>
                <c:pt idx="622">
                  <c:v>0.62481411349416804</c:v>
                </c:pt>
                <c:pt idx="623">
                  <c:v>0.62516924415134401</c:v>
                </c:pt>
                <c:pt idx="624">
                  <c:v>0.62550443748130702</c:v>
                </c:pt>
                <c:pt idx="625">
                  <c:v>0.62574200354618303</c:v>
                </c:pt>
                <c:pt idx="626">
                  <c:v>0.62603566264216703</c:v>
                </c:pt>
                <c:pt idx="627">
                  <c:v>0.62642379928299796</c:v>
                </c:pt>
                <c:pt idx="628">
                  <c:v>0.62673687899071095</c:v>
                </c:pt>
                <c:pt idx="629">
                  <c:v>0.62703579358293604</c:v>
                </c:pt>
                <c:pt idx="630">
                  <c:v>0.62738436946868603</c:v>
                </c:pt>
                <c:pt idx="631">
                  <c:v>0.62777071422305197</c:v>
                </c:pt>
                <c:pt idx="632">
                  <c:v>0.62807538171954702</c:v>
                </c:pt>
                <c:pt idx="633">
                  <c:v>0.628388173368153</c:v>
                </c:pt>
                <c:pt idx="634">
                  <c:v>0.62871403608092802</c:v>
                </c:pt>
                <c:pt idx="635">
                  <c:v>0.62903779221107803</c:v>
                </c:pt>
                <c:pt idx="636">
                  <c:v>0.62934191403664197</c:v>
                </c:pt>
                <c:pt idx="637">
                  <c:v>0.62961675502884296</c:v>
                </c:pt>
                <c:pt idx="638">
                  <c:v>0.62994428497799004</c:v>
                </c:pt>
                <c:pt idx="639">
                  <c:v>0.630322600299978</c:v>
                </c:pt>
                <c:pt idx="640">
                  <c:v>0.63056829611693999</c:v>
                </c:pt>
                <c:pt idx="641">
                  <c:v>0.63084737231049604</c:v>
                </c:pt>
                <c:pt idx="642">
                  <c:v>0.63115313496468695</c:v>
                </c:pt>
                <c:pt idx="643">
                  <c:v>0.63143432417525103</c:v>
                </c:pt>
                <c:pt idx="644">
                  <c:v>0.63164226738822005</c:v>
                </c:pt>
                <c:pt idx="645">
                  <c:v>0.63193014233127998</c:v>
                </c:pt>
                <c:pt idx="646">
                  <c:v>0.63223945166009698</c:v>
                </c:pt>
                <c:pt idx="647">
                  <c:v>0.63246855153979298</c:v>
                </c:pt>
                <c:pt idx="648">
                  <c:v>0.63255591177715698</c:v>
                </c:pt>
                <c:pt idx="649">
                  <c:v>0.63266568027842496</c:v>
                </c:pt>
                <c:pt idx="650">
                  <c:v>0.62610628429208404</c:v>
                </c:pt>
                <c:pt idx="651">
                  <c:v>0.63280481715699599</c:v>
                </c:pt>
                <c:pt idx="652">
                  <c:v>0.63314270096650205</c:v>
                </c:pt>
                <c:pt idx="653">
                  <c:v>0.63347598866619403</c:v>
                </c:pt>
                <c:pt idx="654">
                  <c:v>0.63381394815779502</c:v>
                </c:pt>
                <c:pt idx="655">
                  <c:v>0.63416032258839805</c:v>
                </c:pt>
                <c:pt idx="656">
                  <c:v>0.634499097073008</c:v>
                </c:pt>
                <c:pt idx="657">
                  <c:v>0.63483717634276304</c:v>
                </c:pt>
                <c:pt idx="658">
                  <c:v>0.63518514914097601</c:v>
                </c:pt>
                <c:pt idx="659">
                  <c:v>0.63552450934030702</c:v>
                </c:pt>
                <c:pt idx="660">
                  <c:v>0.63586287242210204</c:v>
                </c:pt>
                <c:pt idx="661">
                  <c:v>0.636214715488995</c:v>
                </c:pt>
                <c:pt idx="662">
                  <c:v>0.63655746980540395</c:v>
                </c:pt>
                <c:pt idx="663">
                  <c:v>0.63689094542817803</c:v>
                </c:pt>
                <c:pt idx="664">
                  <c:v>0.63723006121484005</c:v>
                </c:pt>
                <c:pt idx="665">
                  <c:v>0.63756836501804603</c:v>
                </c:pt>
                <c:pt idx="666">
                  <c:v>0.63790870029673996</c:v>
                </c:pt>
                <c:pt idx="667">
                  <c:v>0.638251781092672</c:v>
                </c:pt>
                <c:pt idx="668">
                  <c:v>0.638597194809715</c:v>
                </c:pt>
                <c:pt idx="669">
                  <c:v>0.63894180508204101</c:v>
                </c:pt>
                <c:pt idx="670">
                  <c:v>0.63929103198850401</c:v>
                </c:pt>
                <c:pt idx="671">
                  <c:v>0.63962844217487103</c:v>
                </c:pt>
                <c:pt idx="672">
                  <c:v>0.639972586475826</c:v>
                </c:pt>
                <c:pt idx="673">
                  <c:v>0.64031964300585897</c:v>
                </c:pt>
                <c:pt idx="674">
                  <c:v>0.64065631256987299</c:v>
                </c:pt>
                <c:pt idx="675">
                  <c:v>0.64100449631592404</c:v>
                </c:pt>
                <c:pt idx="676">
                  <c:v>0.64135612715980395</c:v>
                </c:pt>
                <c:pt idx="677">
                  <c:v>0.64171141979908997</c:v>
                </c:pt>
                <c:pt idx="678">
                  <c:v>0.64207650618447798</c:v>
                </c:pt>
                <c:pt idx="679">
                  <c:v>0.64243780965375796</c:v>
                </c:pt>
                <c:pt idx="680">
                  <c:v>0.642809556444493</c:v>
                </c:pt>
                <c:pt idx="681">
                  <c:v>0.64316843532627099</c:v>
                </c:pt>
                <c:pt idx="682">
                  <c:v>0.64351689812832302</c:v>
                </c:pt>
                <c:pt idx="683">
                  <c:v>0.64386732872247698</c:v>
                </c:pt>
                <c:pt idx="684">
                  <c:v>0.64423146093933603</c:v>
                </c:pt>
                <c:pt idx="685">
                  <c:v>0.64458965034063898</c:v>
                </c:pt>
                <c:pt idx="686">
                  <c:v>0.64495443380773898</c:v>
                </c:pt>
                <c:pt idx="687">
                  <c:v>0.64531817940848502</c:v>
                </c:pt>
                <c:pt idx="688">
                  <c:v>0.64566920205987199</c:v>
                </c:pt>
                <c:pt idx="689">
                  <c:v>0.64603407219182796</c:v>
                </c:pt>
                <c:pt idx="690">
                  <c:v>0.64640663754655903</c:v>
                </c:pt>
                <c:pt idx="691">
                  <c:v>0.64678268344010603</c:v>
                </c:pt>
                <c:pt idx="692">
                  <c:v>0.64716507554640201</c:v>
                </c:pt>
                <c:pt idx="693">
                  <c:v>0.64753934888178</c:v>
                </c:pt>
                <c:pt idx="694">
                  <c:v>0.64791633698614004</c:v>
                </c:pt>
                <c:pt idx="695">
                  <c:v>0.64829091360826796</c:v>
                </c:pt>
                <c:pt idx="696">
                  <c:v>0.64867097988704603</c:v>
                </c:pt>
                <c:pt idx="697">
                  <c:v>0.64905642039424005</c:v>
                </c:pt>
                <c:pt idx="698">
                  <c:v>0.649438700627336</c:v>
                </c:pt>
                <c:pt idx="699">
                  <c:v>0.64981869889477295</c:v>
                </c:pt>
                <c:pt idx="700">
                  <c:v>0.65020208521635203</c:v>
                </c:pt>
                <c:pt idx="701">
                  <c:v>0.65058703052705902</c:v>
                </c:pt>
                <c:pt idx="702">
                  <c:v>0.65097821776142695</c:v>
                </c:pt>
                <c:pt idx="703">
                  <c:v>0.65137059841344003</c:v>
                </c:pt>
                <c:pt idx="704">
                  <c:v>0.65175581679283101</c:v>
                </c:pt>
                <c:pt idx="705">
                  <c:v>0.65214074951353496</c:v>
                </c:pt>
                <c:pt idx="706">
                  <c:v>0.65252975859221096</c:v>
                </c:pt>
                <c:pt idx="707">
                  <c:v>0.65291892071524804</c:v>
                </c:pt>
                <c:pt idx="708">
                  <c:v>0.65331172195704501</c:v>
                </c:pt>
                <c:pt idx="709">
                  <c:v>0.65370785366904105</c:v>
                </c:pt>
                <c:pt idx="710">
                  <c:v>0.65409850400929803</c:v>
                </c:pt>
                <c:pt idx="711">
                  <c:v>0.65448940202083306</c:v>
                </c:pt>
                <c:pt idx="712">
                  <c:v>0.65486123146202702</c:v>
                </c:pt>
                <c:pt idx="713">
                  <c:v>0.65524020289298501</c:v>
                </c:pt>
                <c:pt idx="714">
                  <c:v>0.65562332545530999</c:v>
                </c:pt>
                <c:pt idx="715">
                  <c:v>0.65600621785692903</c:v>
                </c:pt>
                <c:pt idx="716">
                  <c:v>0.65638584188551197</c:v>
                </c:pt>
                <c:pt idx="717">
                  <c:v>0.65676599035929195</c:v>
                </c:pt>
                <c:pt idx="718">
                  <c:v>0.65715129809698702</c:v>
                </c:pt>
                <c:pt idx="719">
                  <c:v>0.65753698597524601</c:v>
                </c:pt>
                <c:pt idx="720">
                  <c:v>0.657935382176983</c:v>
                </c:pt>
                <c:pt idx="721">
                  <c:v>0.65832974701444502</c:v>
                </c:pt>
                <c:pt idx="722">
                  <c:v>0.65871050113429896</c:v>
                </c:pt>
                <c:pt idx="723">
                  <c:v>0.65910673196107294</c:v>
                </c:pt>
                <c:pt idx="724">
                  <c:v>0.65950285316097601</c:v>
                </c:pt>
                <c:pt idx="725">
                  <c:v>0.65989512452202803</c:v>
                </c:pt>
                <c:pt idx="726">
                  <c:v>0.66029981338362398</c:v>
                </c:pt>
                <c:pt idx="727">
                  <c:v>0.66070216604995702</c:v>
                </c:pt>
                <c:pt idx="728">
                  <c:v>0.661102292395508</c:v>
                </c:pt>
                <c:pt idx="729">
                  <c:v>0.66149801505033801</c:v>
                </c:pt>
                <c:pt idx="730">
                  <c:v>0.66189030616668398</c:v>
                </c:pt>
                <c:pt idx="731">
                  <c:v>0.66227791770466304</c:v>
                </c:pt>
                <c:pt idx="732">
                  <c:v>0.66266664290161703</c:v>
                </c:pt>
                <c:pt idx="733">
                  <c:v>0.66305371443949701</c:v>
                </c:pt>
                <c:pt idx="734">
                  <c:v>0.66344312229068703</c:v>
                </c:pt>
                <c:pt idx="735">
                  <c:v>0.66384150662180597</c:v>
                </c:pt>
                <c:pt idx="736">
                  <c:v>0.66423708093472</c:v>
                </c:pt>
                <c:pt idx="737">
                  <c:v>0.66463231067849204</c:v>
                </c:pt>
                <c:pt idx="738">
                  <c:v>0.66503938328590095</c:v>
                </c:pt>
                <c:pt idx="739">
                  <c:v>0.66544057700659198</c:v>
                </c:pt>
                <c:pt idx="740">
                  <c:v>0.66583817376301901</c:v>
                </c:pt>
                <c:pt idx="741">
                  <c:v>0.66622479711059601</c:v>
                </c:pt>
                <c:pt idx="742">
                  <c:v>0.66660515119031005</c:v>
                </c:pt>
                <c:pt idx="743">
                  <c:v>0.66698094790340401</c:v>
                </c:pt>
                <c:pt idx="744">
                  <c:v>0.66735879163394596</c:v>
                </c:pt>
                <c:pt idx="745">
                  <c:v>0.66773185799693202</c:v>
                </c:pt>
                <c:pt idx="746">
                  <c:v>0.66811228604524697</c:v>
                </c:pt>
                <c:pt idx="747">
                  <c:v>0.66849575741581702</c:v>
                </c:pt>
                <c:pt idx="748">
                  <c:v>0.66887133850950398</c:v>
                </c:pt>
                <c:pt idx="749">
                  <c:v>0.66925386843004597</c:v>
                </c:pt>
                <c:pt idx="750">
                  <c:v>0.66963607405798098</c:v>
                </c:pt>
                <c:pt idx="751">
                  <c:v>0.67002240127161194</c:v>
                </c:pt>
                <c:pt idx="752">
                  <c:v>0.67041222006368295</c:v>
                </c:pt>
                <c:pt idx="753">
                  <c:v>0.67079800356262997</c:v>
                </c:pt>
                <c:pt idx="754">
                  <c:v>0.67117973252832996</c:v>
                </c:pt>
                <c:pt idx="755">
                  <c:v>0.67155294782308605</c:v>
                </c:pt>
                <c:pt idx="756">
                  <c:v>0.67192385225606299</c:v>
                </c:pt>
                <c:pt idx="757">
                  <c:v>0.67229539785175396</c:v>
                </c:pt>
                <c:pt idx="758">
                  <c:v>0.67264727731293295</c:v>
                </c:pt>
                <c:pt idx="759">
                  <c:v>0.67298648112011406</c:v>
                </c:pt>
                <c:pt idx="760">
                  <c:v>0.67333298436788003</c:v>
                </c:pt>
                <c:pt idx="761">
                  <c:v>0.67366028492836405</c:v>
                </c:pt>
                <c:pt idx="762">
                  <c:v>0.673979071421697</c:v>
                </c:pt>
                <c:pt idx="763">
                  <c:v>0.674295630334663</c:v>
                </c:pt>
                <c:pt idx="764">
                  <c:v>0.67460998822030505</c:v>
                </c:pt>
                <c:pt idx="765">
                  <c:v>0.67491457258820597</c:v>
                </c:pt>
                <c:pt idx="766">
                  <c:v>0.67523809559950998</c:v>
                </c:pt>
                <c:pt idx="767">
                  <c:v>0.67557407543912296</c:v>
                </c:pt>
                <c:pt idx="768">
                  <c:v>0.67590300506435597</c:v>
                </c:pt>
                <c:pt idx="769">
                  <c:v>0.67627716268262805</c:v>
                </c:pt>
                <c:pt idx="770">
                  <c:v>0.67665269550026796</c:v>
                </c:pt>
                <c:pt idx="771">
                  <c:v>0.67702559086761605</c:v>
                </c:pt>
                <c:pt idx="772">
                  <c:v>0.677437186707466</c:v>
                </c:pt>
                <c:pt idx="773">
                  <c:v>0.677853343718816</c:v>
                </c:pt>
                <c:pt idx="774">
                  <c:v>0.67825806240125597</c:v>
                </c:pt>
                <c:pt idx="775">
                  <c:v>0.67870272724259795</c:v>
                </c:pt>
                <c:pt idx="776">
                  <c:v>0.67914434761573295</c:v>
                </c:pt>
                <c:pt idx="777">
                  <c:v>0.67955376330150996</c:v>
                </c:pt>
                <c:pt idx="778">
                  <c:v>0.67998052067155701</c:v>
                </c:pt>
                <c:pt idx="779">
                  <c:v>0.68035086840343695</c:v>
                </c:pt>
                <c:pt idx="780">
                  <c:v>0.68076488551966396</c:v>
                </c:pt>
                <c:pt idx="781">
                  <c:v>0.68116335743815304</c:v>
                </c:pt>
                <c:pt idx="782">
                  <c:v>0.68159440850115804</c:v>
                </c:pt>
                <c:pt idx="783">
                  <c:v>0.68202965921369796</c:v>
                </c:pt>
                <c:pt idx="784">
                  <c:v>0.68244661377082705</c:v>
                </c:pt>
                <c:pt idx="785">
                  <c:v>0.68286452171141199</c:v>
                </c:pt>
                <c:pt idx="786">
                  <c:v>0.68326402452971202</c:v>
                </c:pt>
                <c:pt idx="787">
                  <c:v>0.68362658190423897</c:v>
                </c:pt>
                <c:pt idx="788">
                  <c:v>0.68396194214260497</c:v>
                </c:pt>
                <c:pt idx="789">
                  <c:v>0.68427301195573598</c:v>
                </c:pt>
                <c:pt idx="790">
                  <c:v>0.68453565090808299</c:v>
                </c:pt>
                <c:pt idx="791">
                  <c:v>0.68480872959927097</c:v>
                </c:pt>
                <c:pt idx="792">
                  <c:v>0.685090334569184</c:v>
                </c:pt>
                <c:pt idx="793">
                  <c:v>0.68536759494135802</c:v>
                </c:pt>
                <c:pt idx="794">
                  <c:v>0.68564008650947905</c:v>
                </c:pt>
                <c:pt idx="795">
                  <c:v>0.68593905549579803</c:v>
                </c:pt>
                <c:pt idx="796">
                  <c:v>0.68622897059635901</c:v>
                </c:pt>
                <c:pt idx="797">
                  <c:v>0.68654633210382499</c:v>
                </c:pt>
                <c:pt idx="798">
                  <c:v>0.68684594371197905</c:v>
                </c:pt>
                <c:pt idx="799">
                  <c:v>0.68719746034824403</c:v>
                </c:pt>
                <c:pt idx="800">
                  <c:v>0.68754583698442695</c:v>
                </c:pt>
                <c:pt idx="801">
                  <c:v>0.68791229674311005</c:v>
                </c:pt>
                <c:pt idx="802">
                  <c:v>0.68829093753290105</c:v>
                </c:pt>
                <c:pt idx="803">
                  <c:v>0.68867974597016701</c:v>
                </c:pt>
                <c:pt idx="804">
                  <c:v>0.68905683482883895</c:v>
                </c:pt>
                <c:pt idx="805">
                  <c:v>0.68944105694764402</c:v>
                </c:pt>
                <c:pt idx="806">
                  <c:v>0.68982059796960205</c:v>
                </c:pt>
                <c:pt idx="807">
                  <c:v>0.69018975598010102</c:v>
                </c:pt>
                <c:pt idx="808">
                  <c:v>0.69057158534304597</c:v>
                </c:pt>
                <c:pt idx="809">
                  <c:v>0.690934003024958</c:v>
                </c:pt>
                <c:pt idx="810">
                  <c:v>0.69130522451888299</c:v>
                </c:pt>
                <c:pt idx="811">
                  <c:v>0.69169250666978399</c:v>
                </c:pt>
                <c:pt idx="812">
                  <c:v>0.69205793229182699</c:v>
                </c:pt>
                <c:pt idx="813">
                  <c:v>0.69242895046024699</c:v>
                </c:pt>
                <c:pt idx="814">
                  <c:v>0.69278313088483001</c:v>
                </c:pt>
                <c:pt idx="815">
                  <c:v>0.69312811725090395</c:v>
                </c:pt>
                <c:pt idx="816">
                  <c:v>0.69347480735019995</c:v>
                </c:pt>
                <c:pt idx="817">
                  <c:v>0.69383690376572005</c:v>
                </c:pt>
                <c:pt idx="818">
                  <c:v>0.69418123575351798</c:v>
                </c:pt>
                <c:pt idx="819">
                  <c:v>0.69452142962669605</c:v>
                </c:pt>
                <c:pt idx="820">
                  <c:v>0.69487748523597104</c:v>
                </c:pt>
                <c:pt idx="821">
                  <c:v>0.69521623844745295</c:v>
                </c:pt>
                <c:pt idx="822">
                  <c:v>0.69554879445032802</c:v>
                </c:pt>
                <c:pt idx="823">
                  <c:v>0.69589091441330198</c:v>
                </c:pt>
                <c:pt idx="824">
                  <c:v>0.69621664666789196</c:v>
                </c:pt>
                <c:pt idx="825">
                  <c:v>0.69655226361554401</c:v>
                </c:pt>
                <c:pt idx="826">
                  <c:v>0.69688779663820999</c:v>
                </c:pt>
                <c:pt idx="827">
                  <c:v>0.69721091749432196</c:v>
                </c:pt>
                <c:pt idx="828">
                  <c:v>0.69753229393490501</c:v>
                </c:pt>
                <c:pt idx="829">
                  <c:v>0.69785230823875599</c:v>
                </c:pt>
                <c:pt idx="830">
                  <c:v>0.69816363482777699</c:v>
                </c:pt>
                <c:pt idx="831">
                  <c:v>0.69847505361981399</c:v>
                </c:pt>
                <c:pt idx="832">
                  <c:v>0.69878475642632698</c:v>
                </c:pt>
                <c:pt idx="833">
                  <c:v>0.69909664987754205</c:v>
                </c:pt>
                <c:pt idx="834">
                  <c:v>0.69939551548762902</c:v>
                </c:pt>
                <c:pt idx="835">
                  <c:v>0.69970564282896197</c:v>
                </c:pt>
                <c:pt idx="836">
                  <c:v>0.70002348147859095</c:v>
                </c:pt>
                <c:pt idx="837">
                  <c:v>0.700337170575135</c:v>
                </c:pt>
                <c:pt idx="838">
                  <c:v>0.70065270953872605</c:v>
                </c:pt>
                <c:pt idx="839">
                  <c:v>0.70096210561216399</c:v>
                </c:pt>
                <c:pt idx="840">
                  <c:v>0.70126086419836198</c:v>
                </c:pt>
                <c:pt idx="841">
                  <c:v>0.70154953322366398</c:v>
                </c:pt>
                <c:pt idx="842">
                  <c:v>0.70184342074151695</c:v>
                </c:pt>
                <c:pt idx="843">
                  <c:v>0.70213105949099897</c:v>
                </c:pt>
                <c:pt idx="844">
                  <c:v>0.70241082137993005</c:v>
                </c:pt>
                <c:pt idx="845">
                  <c:v>0.70269388859133097</c:v>
                </c:pt>
                <c:pt idx="846">
                  <c:v>0.70296947345702698</c:v>
                </c:pt>
                <c:pt idx="847">
                  <c:v>0.70323054401801499</c:v>
                </c:pt>
                <c:pt idx="848">
                  <c:v>0.70350543474385197</c:v>
                </c:pt>
                <c:pt idx="849">
                  <c:v>0.70378919214694902</c:v>
                </c:pt>
                <c:pt idx="850">
                  <c:v>0.70406891514453296</c:v>
                </c:pt>
                <c:pt idx="851">
                  <c:v>0.70434840113147501</c:v>
                </c:pt>
                <c:pt idx="852">
                  <c:v>0.70463079121849603</c:v>
                </c:pt>
                <c:pt idx="853">
                  <c:v>0.70491107034104405</c:v>
                </c:pt>
                <c:pt idx="854">
                  <c:v>0.70519361498562205</c:v>
                </c:pt>
                <c:pt idx="855">
                  <c:v>0.70547756183325405</c:v>
                </c:pt>
                <c:pt idx="856">
                  <c:v>0.70575704644780501</c:v>
                </c:pt>
                <c:pt idx="857">
                  <c:v>0.70602986458766104</c:v>
                </c:pt>
                <c:pt idx="858">
                  <c:v>0.70630496732932502</c:v>
                </c:pt>
                <c:pt idx="859">
                  <c:v>0.70657932012576097</c:v>
                </c:pt>
                <c:pt idx="860">
                  <c:v>0.70684912937450095</c:v>
                </c:pt>
                <c:pt idx="861">
                  <c:v>0.70711614625510499</c:v>
                </c:pt>
                <c:pt idx="862">
                  <c:v>0.70738419696157395</c:v>
                </c:pt>
                <c:pt idx="863">
                  <c:v>0.70763897415542798</c:v>
                </c:pt>
                <c:pt idx="864">
                  <c:v>0.70789127926778606</c:v>
                </c:pt>
                <c:pt idx="865">
                  <c:v>0.70813911356253201</c:v>
                </c:pt>
                <c:pt idx="866">
                  <c:v>0.708378681495624</c:v>
                </c:pt>
                <c:pt idx="867">
                  <c:v>0.70862424921639999</c:v>
                </c:pt>
                <c:pt idx="868">
                  <c:v>0.70887445693156104</c:v>
                </c:pt>
                <c:pt idx="869">
                  <c:v>0.70911312410982197</c:v>
                </c:pt>
                <c:pt idx="870">
                  <c:v>0.70935193871699898</c:v>
                </c:pt>
                <c:pt idx="871">
                  <c:v>0.70958675525686299</c:v>
                </c:pt>
                <c:pt idx="872">
                  <c:v>0.70981254814941297</c:v>
                </c:pt>
                <c:pt idx="873">
                  <c:v>0.71004003533266502</c:v>
                </c:pt>
                <c:pt idx="874">
                  <c:v>0.71027302727819197</c:v>
                </c:pt>
                <c:pt idx="875">
                  <c:v>0.71049426619346001</c:v>
                </c:pt>
                <c:pt idx="876">
                  <c:v>0.71071059354889898</c:v>
                </c:pt>
                <c:pt idx="877">
                  <c:v>0.71092007670595703</c:v>
                </c:pt>
                <c:pt idx="878">
                  <c:v>0.71111958967501598</c:v>
                </c:pt>
                <c:pt idx="879">
                  <c:v>0.71131939834375302</c:v>
                </c:pt>
                <c:pt idx="880">
                  <c:v>0.71151802478210702</c:v>
                </c:pt>
                <c:pt idx="881">
                  <c:v>0.71170705914517196</c:v>
                </c:pt>
                <c:pt idx="882">
                  <c:v>0.71189012981069899</c:v>
                </c:pt>
                <c:pt idx="883">
                  <c:v>0.71207919552824706</c:v>
                </c:pt>
                <c:pt idx="884">
                  <c:v>0.71226748527024397</c:v>
                </c:pt>
                <c:pt idx="885">
                  <c:v>0.71245489678933904</c:v>
                </c:pt>
                <c:pt idx="886">
                  <c:v>0.71263788092646996</c:v>
                </c:pt>
                <c:pt idx="887">
                  <c:v>0.71282017719539104</c:v>
                </c:pt>
                <c:pt idx="888">
                  <c:v>0.71300697145502201</c:v>
                </c:pt>
                <c:pt idx="889">
                  <c:v>0.71318760469433895</c:v>
                </c:pt>
                <c:pt idx="890">
                  <c:v>0.71338135229235</c:v>
                </c:pt>
                <c:pt idx="891">
                  <c:v>0.71358858402550096</c:v>
                </c:pt>
                <c:pt idx="892">
                  <c:v>0.71379227808823997</c:v>
                </c:pt>
                <c:pt idx="893">
                  <c:v>0.71400306650341405</c:v>
                </c:pt>
                <c:pt idx="894">
                  <c:v>0.71421546547118198</c:v>
                </c:pt>
                <c:pt idx="895">
                  <c:v>0.71443609484803505</c:v>
                </c:pt>
                <c:pt idx="896">
                  <c:v>0.71465657388909198</c:v>
                </c:pt>
                <c:pt idx="897">
                  <c:v>0.714874158089434</c:v>
                </c:pt>
                <c:pt idx="898">
                  <c:v>0.71509303791475898</c:v>
                </c:pt>
                <c:pt idx="899">
                  <c:v>0.71532257583940595</c:v>
                </c:pt>
                <c:pt idx="900">
                  <c:v>0.71553925376350103</c:v>
                </c:pt>
                <c:pt idx="901">
                  <c:v>0.71575317899483604</c:v>
                </c:pt>
                <c:pt idx="902">
                  <c:v>0.71596260380421395</c:v>
                </c:pt>
                <c:pt idx="903">
                  <c:v>0.71616299952573004</c:v>
                </c:pt>
                <c:pt idx="904">
                  <c:v>0.71635648529960805</c:v>
                </c:pt>
                <c:pt idx="905">
                  <c:v>0.71654659926970099</c:v>
                </c:pt>
                <c:pt idx="906">
                  <c:v>0.71673452572840102</c:v>
                </c:pt>
                <c:pt idx="907">
                  <c:v>0.71691691772128496</c:v>
                </c:pt>
                <c:pt idx="908">
                  <c:v>0.71709680306900903</c:v>
                </c:pt>
                <c:pt idx="909">
                  <c:v>0.71726951125427396</c:v>
                </c:pt>
                <c:pt idx="910">
                  <c:v>0.717436327248411</c:v>
                </c:pt>
                <c:pt idx="911">
                  <c:v>0.71760123526973696</c:v>
                </c:pt>
                <c:pt idx="912">
                  <c:v>0.71775728185274001</c:v>
                </c:pt>
                <c:pt idx="913">
                  <c:v>0.71791838619386605</c:v>
                </c:pt>
                <c:pt idx="914">
                  <c:v>0.71807781241582902</c:v>
                </c:pt>
                <c:pt idx="915">
                  <c:v>0.71823540548978704</c:v>
                </c:pt>
                <c:pt idx="916">
                  <c:v>0.71838999696881001</c:v>
                </c:pt>
                <c:pt idx="917">
                  <c:v>0.71853945897497795</c:v>
                </c:pt>
                <c:pt idx="918">
                  <c:v>0.71867523217906204</c:v>
                </c:pt>
                <c:pt idx="919">
                  <c:v>0.71881555391185503</c:v>
                </c:pt>
                <c:pt idx="920">
                  <c:v>0.71894489470845802</c:v>
                </c:pt>
                <c:pt idx="921">
                  <c:v>0.719079587473063</c:v>
                </c:pt>
                <c:pt idx="922">
                  <c:v>0.71921698888582897</c:v>
                </c:pt>
                <c:pt idx="923">
                  <c:v>0.71934857495291105</c:v>
                </c:pt>
                <c:pt idx="924">
                  <c:v>0.71948162033915497</c:v>
                </c:pt>
                <c:pt idx="925">
                  <c:v>0.71960815681857304</c:v>
                </c:pt>
                <c:pt idx="926">
                  <c:v>0.71972347457682595</c:v>
                </c:pt>
                <c:pt idx="927">
                  <c:v>0.71983347885935201</c:v>
                </c:pt>
                <c:pt idx="928">
                  <c:v>0.719933878203037</c:v>
                </c:pt>
                <c:pt idx="929">
                  <c:v>0.72002613541974303</c:v>
                </c:pt>
                <c:pt idx="930">
                  <c:v>0.72011063381202201</c:v>
                </c:pt>
                <c:pt idx="931">
                  <c:v>0.720191232200179</c:v>
                </c:pt>
                <c:pt idx="932">
                  <c:v>0.72025849949120602</c:v>
                </c:pt>
                <c:pt idx="933">
                  <c:v>0.72031791823096103</c:v>
                </c:pt>
                <c:pt idx="934">
                  <c:v>0.72036479198072101</c:v>
                </c:pt>
                <c:pt idx="935">
                  <c:v>0.72039770008335602</c:v>
                </c:pt>
                <c:pt idx="936">
                  <c:v>0.72042746077983599</c:v>
                </c:pt>
                <c:pt idx="937">
                  <c:v>0.72044305536158204</c:v>
                </c:pt>
                <c:pt idx="938">
                  <c:v>0.72046343463121199</c:v>
                </c:pt>
                <c:pt idx="939">
                  <c:v>0.72048278984195702</c:v>
                </c:pt>
                <c:pt idx="940">
                  <c:v>0.72049866642772298</c:v>
                </c:pt>
                <c:pt idx="941">
                  <c:v>0.72051826453507795</c:v>
                </c:pt>
                <c:pt idx="942">
                  <c:v>0.720526583447055</c:v>
                </c:pt>
                <c:pt idx="943">
                  <c:v>0.72052957326614797</c:v>
                </c:pt>
                <c:pt idx="944">
                  <c:v>0.72052466330686005</c:v>
                </c:pt>
                <c:pt idx="945">
                  <c:v>0.72050722968568004</c:v>
                </c:pt>
                <c:pt idx="946">
                  <c:v>0.72048977189640695</c:v>
                </c:pt>
                <c:pt idx="947">
                  <c:v>0.72047144441904698</c:v>
                </c:pt>
                <c:pt idx="948">
                  <c:v>0.720443276256854</c:v>
                </c:pt>
                <c:pt idx="949">
                  <c:v>0.72040857534478198</c:v>
                </c:pt>
                <c:pt idx="950">
                  <c:v>0.72037050841547901</c:v>
                </c:pt>
                <c:pt idx="951">
                  <c:v>0.72032126766577897</c:v>
                </c:pt>
                <c:pt idx="952">
                  <c:v>0.72025768896763498</c:v>
                </c:pt>
                <c:pt idx="953">
                  <c:v>0.72019696620232898</c:v>
                </c:pt>
                <c:pt idx="954">
                  <c:v>0.72012974657103501</c:v>
                </c:pt>
                <c:pt idx="955">
                  <c:v>0.72006321055645095</c:v>
                </c:pt>
                <c:pt idx="956">
                  <c:v>0.71999251388442098</c:v>
                </c:pt>
                <c:pt idx="957">
                  <c:v>0.71992473160443304</c:v>
                </c:pt>
                <c:pt idx="958">
                  <c:v>0.71985521918589401</c:v>
                </c:pt>
                <c:pt idx="959">
                  <c:v>0.71978845823214099</c:v>
                </c:pt>
                <c:pt idx="960">
                  <c:v>0.71972346489809402</c:v>
                </c:pt>
                <c:pt idx="961">
                  <c:v>0.71965973786373005</c:v>
                </c:pt>
                <c:pt idx="962">
                  <c:v>0.71960268640070502</c:v>
                </c:pt>
                <c:pt idx="963">
                  <c:v>0.71953624977217501</c:v>
                </c:pt>
                <c:pt idx="964">
                  <c:v>0.71947166254899697</c:v>
                </c:pt>
                <c:pt idx="965">
                  <c:v>0.719396901542385</c:v>
                </c:pt>
                <c:pt idx="966">
                  <c:v>0.71930464522200199</c:v>
                </c:pt>
                <c:pt idx="967">
                  <c:v>0.71922263720284296</c:v>
                </c:pt>
                <c:pt idx="968">
                  <c:v>0.71914778952967595</c:v>
                </c:pt>
                <c:pt idx="969">
                  <c:v>0.71906042304124296</c:v>
                </c:pt>
                <c:pt idx="970">
                  <c:v>0.71896958555275203</c:v>
                </c:pt>
                <c:pt idx="971">
                  <c:v>0.71887704209964398</c:v>
                </c:pt>
                <c:pt idx="972">
                  <c:v>0.71877348545639896</c:v>
                </c:pt>
                <c:pt idx="973">
                  <c:v>0.71866471315130098</c:v>
                </c:pt>
                <c:pt idx="974">
                  <c:v>0.71855117849196304</c:v>
                </c:pt>
                <c:pt idx="975">
                  <c:v>0.71843949822641595</c:v>
                </c:pt>
                <c:pt idx="976">
                  <c:v>0.71830628072963998</c:v>
                </c:pt>
                <c:pt idx="977">
                  <c:v>0.71815551848483705</c:v>
                </c:pt>
                <c:pt idx="978">
                  <c:v>0.71799132750606698</c:v>
                </c:pt>
                <c:pt idx="979">
                  <c:v>0.71780460442717298</c:v>
                </c:pt>
                <c:pt idx="980">
                  <c:v>0.71761718547683795</c:v>
                </c:pt>
                <c:pt idx="981">
                  <c:v>0.71740399973900904</c:v>
                </c:pt>
                <c:pt idx="982">
                  <c:v>0.71721576896449601</c:v>
                </c:pt>
                <c:pt idx="983">
                  <c:v>0.71702792148266303</c:v>
                </c:pt>
                <c:pt idx="984">
                  <c:v>0.71686564829420396</c:v>
                </c:pt>
                <c:pt idx="985">
                  <c:v>0.71672777059372295</c:v>
                </c:pt>
                <c:pt idx="986">
                  <c:v>0.71660140524476301</c:v>
                </c:pt>
                <c:pt idx="987">
                  <c:v>0.71650178982129797</c:v>
                </c:pt>
                <c:pt idx="988">
                  <c:v>0.71640092704677105</c:v>
                </c:pt>
                <c:pt idx="989">
                  <c:v>0.71631101882433101</c:v>
                </c:pt>
                <c:pt idx="990">
                  <c:v>0.71622182882130003</c:v>
                </c:pt>
                <c:pt idx="991">
                  <c:v>0.71614387869306395</c:v>
                </c:pt>
                <c:pt idx="992">
                  <c:v>0.71604624017190999</c:v>
                </c:pt>
                <c:pt idx="993">
                  <c:v>0.71592986127223401</c:v>
                </c:pt>
                <c:pt idx="994">
                  <c:v>0.71580372153536298</c:v>
                </c:pt>
                <c:pt idx="995">
                  <c:v>0.71561289016854401</c:v>
                </c:pt>
                <c:pt idx="996">
                  <c:v>0.71543326299340004</c:v>
                </c:pt>
                <c:pt idx="997">
                  <c:v>0.71523092461773696</c:v>
                </c:pt>
                <c:pt idx="998">
                  <c:v>0.71501622798736197</c:v>
                </c:pt>
                <c:pt idx="999">
                  <c:v>0.71480281648167998</c:v>
                </c:pt>
                <c:pt idx="1070">
                  <c:v>0.62957125993807905</c:v>
                </c:pt>
                <c:pt idx="1071">
                  <c:v>0.63072603170182695</c:v>
                </c:pt>
                <c:pt idx="1072">
                  <c:v>0.63183324009733099</c:v>
                </c:pt>
                <c:pt idx="1073">
                  <c:v>0.63273639193199704</c:v>
                </c:pt>
                <c:pt idx="1074">
                  <c:v>0.63355419328516105</c:v>
                </c:pt>
                <c:pt idx="1075">
                  <c:v>0.63422350892980495</c:v>
                </c:pt>
                <c:pt idx="1076">
                  <c:v>0.634850156193145</c:v>
                </c:pt>
                <c:pt idx="1077">
                  <c:v>0.63533626824690004</c:v>
                </c:pt>
                <c:pt idx="1078">
                  <c:v>0.63574614787640205</c:v>
                </c:pt>
                <c:pt idx="1079">
                  <c:v>0.63609978782571497</c:v>
                </c:pt>
                <c:pt idx="1080">
                  <c:v>0.63639062597403295</c:v>
                </c:pt>
                <c:pt idx="1081">
                  <c:v>0.636658841367713</c:v>
                </c:pt>
                <c:pt idx="1082">
                  <c:v>0.63691823395356495</c:v>
                </c:pt>
                <c:pt idx="1083">
                  <c:v>0.63712028569151102</c:v>
                </c:pt>
                <c:pt idx="1084">
                  <c:v>0.63727631771066195</c:v>
                </c:pt>
                <c:pt idx="1085">
                  <c:v>0.63742137022601697</c:v>
                </c:pt>
                <c:pt idx="1086">
                  <c:v>0.63751189909186801</c:v>
                </c:pt>
                <c:pt idx="1087">
                  <c:v>0.63761371021759194</c:v>
                </c:pt>
                <c:pt idx="1088">
                  <c:v>0.63771537528065003</c:v>
                </c:pt>
                <c:pt idx="1089">
                  <c:v>0.63780105251708996</c:v>
                </c:pt>
                <c:pt idx="1090">
                  <c:v>0.63783318750764195</c:v>
                </c:pt>
                <c:pt idx="1091">
                  <c:v>0.63792734771857795</c:v>
                </c:pt>
                <c:pt idx="1092">
                  <c:v>0.63803451370591302</c:v>
                </c:pt>
                <c:pt idx="1093">
                  <c:v>0.63814842270396099</c:v>
                </c:pt>
                <c:pt idx="1094">
                  <c:v>0.63828455707605802</c:v>
                </c:pt>
                <c:pt idx="1095">
                  <c:v>0.63844245646518305</c:v>
                </c:pt>
                <c:pt idx="1096">
                  <c:v>0.63859601960696899</c:v>
                </c:pt>
                <c:pt idx="1097">
                  <c:v>0.63871192958804601</c:v>
                </c:pt>
                <c:pt idx="1098">
                  <c:v>0.63888898974263197</c:v>
                </c:pt>
                <c:pt idx="1099">
                  <c:v>0.63906987674773397</c:v>
                </c:pt>
                <c:pt idx="1100">
                  <c:v>0.63928086990803401</c:v>
                </c:pt>
                <c:pt idx="1101">
                  <c:v>0.63951083902664396</c:v>
                </c:pt>
                <c:pt idx="1102">
                  <c:v>0.63973936964789901</c:v>
                </c:pt>
                <c:pt idx="1103">
                  <c:v>0.63997656561934801</c:v>
                </c:pt>
                <c:pt idx="1104">
                  <c:v>0.64020392490199096</c:v>
                </c:pt>
                <c:pt idx="1105">
                  <c:v>0.64043540421696199</c:v>
                </c:pt>
                <c:pt idx="1106">
                  <c:v>0.64066465274811302</c:v>
                </c:pt>
                <c:pt idx="1107">
                  <c:v>0.64090289682962298</c:v>
                </c:pt>
                <c:pt idx="1108">
                  <c:v>0.64114024191347496</c:v>
                </c:pt>
                <c:pt idx="1109">
                  <c:v>0.64140463365841605</c:v>
                </c:pt>
                <c:pt idx="1110">
                  <c:v>0.64165263106470005</c:v>
                </c:pt>
                <c:pt idx="1111">
                  <c:v>0.64192038549886898</c:v>
                </c:pt>
                <c:pt idx="1112">
                  <c:v>0.64218513294239898</c:v>
                </c:pt>
                <c:pt idx="1113">
                  <c:v>0.64247258292604503</c:v>
                </c:pt>
                <c:pt idx="1114">
                  <c:v>0.64275145963633895</c:v>
                </c:pt>
                <c:pt idx="1115">
                  <c:v>0.64303388888178403</c:v>
                </c:pt>
                <c:pt idx="1116">
                  <c:v>0.64334521844227799</c:v>
                </c:pt>
                <c:pt idx="1117">
                  <c:v>0.64363965976166804</c:v>
                </c:pt>
                <c:pt idx="1118">
                  <c:v>0.64400413605680695</c:v>
                </c:pt>
                <c:pt idx="1119">
                  <c:v>0.64439410735017699</c:v>
                </c:pt>
                <c:pt idx="1120">
                  <c:v>0.64482992266854899</c:v>
                </c:pt>
                <c:pt idx="1121">
                  <c:v>0.64527470272243004</c:v>
                </c:pt>
                <c:pt idx="1122">
                  <c:v>0.64576120645311796</c:v>
                </c:pt>
                <c:pt idx="1123">
                  <c:v>0.64624752320500101</c:v>
                </c:pt>
                <c:pt idx="1124">
                  <c:v>0.64675848020025195</c:v>
                </c:pt>
                <c:pt idx="1125">
                  <c:v>0.64725782003915999</c:v>
                </c:pt>
                <c:pt idx="1126">
                  <c:v>0.64779049467824501</c:v>
                </c:pt>
                <c:pt idx="1127">
                  <c:v>0.64830539375709895</c:v>
                </c:pt>
                <c:pt idx="1128">
                  <c:v>0.64887117672579098</c:v>
                </c:pt>
                <c:pt idx="1129">
                  <c:v>0.64946334883535695</c:v>
                </c:pt>
                <c:pt idx="1130">
                  <c:v>0.65006415352051306</c:v>
                </c:pt>
                <c:pt idx="1131">
                  <c:v>0.650673661907337</c:v>
                </c:pt>
                <c:pt idx="1132">
                  <c:v>0.65129574241126698</c:v>
                </c:pt>
                <c:pt idx="1133">
                  <c:v>0.65189513563749601</c:v>
                </c:pt>
                <c:pt idx="1134">
                  <c:v>0.65252427757846199</c:v>
                </c:pt>
                <c:pt idx="1135">
                  <c:v>0.65313704944465201</c:v>
                </c:pt>
                <c:pt idx="1136">
                  <c:v>0.65377935415995203</c:v>
                </c:pt>
                <c:pt idx="1137">
                  <c:v>0.65443467803329403</c:v>
                </c:pt>
                <c:pt idx="1138">
                  <c:v>0.65508194237578798</c:v>
                </c:pt>
                <c:pt idx="1139">
                  <c:v>0.65571876585865996</c:v>
                </c:pt>
                <c:pt idx="1140">
                  <c:v>0.65636718727502297</c:v>
                </c:pt>
                <c:pt idx="1141">
                  <c:v>0.65699929307170701</c:v>
                </c:pt>
                <c:pt idx="1142">
                  <c:v>0.65762793443822898</c:v>
                </c:pt>
                <c:pt idx="1143">
                  <c:v>0.65825421997524203</c:v>
                </c:pt>
                <c:pt idx="1144">
                  <c:v>0.65889014094453302</c:v>
                </c:pt>
                <c:pt idx="1145">
                  <c:v>0.65950946474365202</c:v>
                </c:pt>
                <c:pt idx="1146">
                  <c:v>0.66014370841121095</c:v>
                </c:pt>
                <c:pt idx="1147">
                  <c:v>0.66074667008099397</c:v>
                </c:pt>
                <c:pt idx="1148">
                  <c:v>0.66135033148841305</c:v>
                </c:pt>
                <c:pt idx="1149">
                  <c:v>0.66195023584535095</c:v>
                </c:pt>
                <c:pt idx="1150">
                  <c:v>0.66255183332891798</c:v>
                </c:pt>
                <c:pt idx="1151">
                  <c:v>0.66314970229777304</c:v>
                </c:pt>
                <c:pt idx="1152">
                  <c:v>0.66375849648414498</c:v>
                </c:pt>
                <c:pt idx="1153">
                  <c:v>0.66435731396515496</c:v>
                </c:pt>
                <c:pt idx="1154">
                  <c:v>0.66495225376831402</c:v>
                </c:pt>
                <c:pt idx="1155">
                  <c:v>0.66554286004534602</c:v>
                </c:pt>
                <c:pt idx="1156">
                  <c:v>0.66613107677570904</c:v>
                </c:pt>
                <c:pt idx="1157">
                  <c:v>0.66671496309787703</c:v>
                </c:pt>
                <c:pt idx="1158">
                  <c:v>0.66729344221341302</c:v>
                </c:pt>
                <c:pt idx="1159">
                  <c:v>0.667864819437757</c:v>
                </c:pt>
                <c:pt idx="1160">
                  <c:v>0.66843126635724204</c:v>
                </c:pt>
                <c:pt idx="1161">
                  <c:v>0.66899489574433701</c:v>
                </c:pt>
                <c:pt idx="1162">
                  <c:v>0.66955914355996005</c:v>
                </c:pt>
                <c:pt idx="1163">
                  <c:v>0.67011163588006195</c:v>
                </c:pt>
                <c:pt idx="1164">
                  <c:v>0.67066550891221999</c:v>
                </c:pt>
                <c:pt idx="1165">
                  <c:v>0.67121093541460497</c:v>
                </c:pt>
                <c:pt idx="1166">
                  <c:v>0.67175680803474103</c:v>
                </c:pt>
                <c:pt idx="1167">
                  <c:v>0.67228442740505701</c:v>
                </c:pt>
                <c:pt idx="1168">
                  <c:v>0.67280328687231405</c:v>
                </c:pt>
                <c:pt idx="1169">
                  <c:v>0.67332028925221798</c:v>
                </c:pt>
                <c:pt idx="1170">
                  <c:v>0.67382541316964095</c:v>
                </c:pt>
                <c:pt idx="1171">
                  <c:v>0.67432997134453598</c:v>
                </c:pt>
                <c:pt idx="1172">
                  <c:v>0.67484170075950001</c:v>
                </c:pt>
                <c:pt idx="1173">
                  <c:v>0.67534008762973696</c:v>
                </c:pt>
                <c:pt idx="1174">
                  <c:v>0.675832420534348</c:v>
                </c:pt>
                <c:pt idx="1175">
                  <c:v>0.67631601507875105</c:v>
                </c:pt>
                <c:pt idx="1176">
                  <c:v>0.67679590253089394</c:v>
                </c:pt>
                <c:pt idx="1177">
                  <c:v>0.67726567726692199</c:v>
                </c:pt>
                <c:pt idx="1178">
                  <c:v>0.67773032604099004</c:v>
                </c:pt>
                <c:pt idx="1179">
                  <c:v>0.67818321491073896</c:v>
                </c:pt>
                <c:pt idx="1180">
                  <c:v>0.67862430410824703</c:v>
                </c:pt>
                <c:pt idx="1181">
                  <c:v>0.67906503576017896</c:v>
                </c:pt>
                <c:pt idx="1182">
                  <c:v>0.67949761035497003</c:v>
                </c:pt>
                <c:pt idx="1183">
                  <c:v>0.67992890033912401</c:v>
                </c:pt>
                <c:pt idx="1184">
                  <c:v>0.68036426244014603</c:v>
                </c:pt>
                <c:pt idx="1185">
                  <c:v>0.68078829942091801</c:v>
                </c:pt>
                <c:pt idx="1186">
                  <c:v>0.68120750907310201</c:v>
                </c:pt>
                <c:pt idx="1187">
                  <c:v>0.68161758940115202</c:v>
                </c:pt>
                <c:pt idx="1188">
                  <c:v>0.68201156251716799</c:v>
                </c:pt>
                <c:pt idx="1189">
                  <c:v>0.68241233906360999</c:v>
                </c:pt>
                <c:pt idx="1190">
                  <c:v>0.68281356802259996</c:v>
                </c:pt>
                <c:pt idx="1191">
                  <c:v>0.68320871093941604</c:v>
                </c:pt>
                <c:pt idx="1192">
                  <c:v>0.68360606842160399</c:v>
                </c:pt>
                <c:pt idx="1193">
                  <c:v>0.68399754889823805</c:v>
                </c:pt>
                <c:pt idx="1194">
                  <c:v>0.684382783545739</c:v>
                </c:pt>
                <c:pt idx="1195">
                  <c:v>0.684762621003418</c:v>
                </c:pt>
                <c:pt idx="1196">
                  <c:v>0.68514346842393203</c:v>
                </c:pt>
                <c:pt idx="1197">
                  <c:v>0.68551407932666697</c:v>
                </c:pt>
                <c:pt idx="1198">
                  <c:v>0.68587717106721002</c:v>
                </c:pt>
                <c:pt idx="1199">
                  <c:v>0.68623276345054496</c:v>
                </c:pt>
                <c:pt idx="1200">
                  <c:v>0.68658244510722399</c:v>
                </c:pt>
                <c:pt idx="1201">
                  <c:v>0.68692331427394104</c:v>
                </c:pt>
                <c:pt idx="1202">
                  <c:v>0.68726180764866196</c:v>
                </c:pt>
                <c:pt idx="1203">
                  <c:v>0.68758211260159197</c:v>
                </c:pt>
                <c:pt idx="1204">
                  <c:v>0.68789224065492305</c:v>
                </c:pt>
                <c:pt idx="1205">
                  <c:v>0.68820143203583495</c:v>
                </c:pt>
                <c:pt idx="1206">
                  <c:v>0.68850772528540805</c:v>
                </c:pt>
                <c:pt idx="1207">
                  <c:v>0.68880664865649599</c:v>
                </c:pt>
                <c:pt idx="1208">
                  <c:v>0.68910781794185905</c:v>
                </c:pt>
                <c:pt idx="1209">
                  <c:v>0.68941078190316996</c:v>
                </c:pt>
                <c:pt idx="1210">
                  <c:v>0.68970874654165104</c:v>
                </c:pt>
                <c:pt idx="1211">
                  <c:v>0.69000544551517595</c:v>
                </c:pt>
                <c:pt idx="1212">
                  <c:v>0.69029672956046195</c:v>
                </c:pt>
                <c:pt idx="1213">
                  <c:v>0.69058698261082796</c:v>
                </c:pt>
                <c:pt idx="1214">
                  <c:v>0.69087343898282505</c:v>
                </c:pt>
                <c:pt idx="1215">
                  <c:v>0.69115990434795305</c:v>
                </c:pt>
                <c:pt idx="1216">
                  <c:v>0.69143454264922999</c:v>
                </c:pt>
                <c:pt idx="1217">
                  <c:v>0.69170637309193295</c:v>
                </c:pt>
                <c:pt idx="1218">
                  <c:v>0.69197014693831704</c:v>
                </c:pt>
                <c:pt idx="1219">
                  <c:v>0.692221459736439</c:v>
                </c:pt>
                <c:pt idx="1220">
                  <c:v>0.69247619763286605</c:v>
                </c:pt>
                <c:pt idx="1221">
                  <c:v>0.69272474797680195</c:v>
                </c:pt>
                <c:pt idx="1222">
                  <c:v>0.69298138289948596</c:v>
                </c:pt>
                <c:pt idx="1223">
                  <c:v>0.69323636108001796</c:v>
                </c:pt>
                <c:pt idx="1224">
                  <c:v>0.69349257689153299</c:v>
                </c:pt>
                <c:pt idx="1225">
                  <c:v>0.69375195554967395</c:v>
                </c:pt>
                <c:pt idx="1226">
                  <c:v>0.69400439400490699</c:v>
                </c:pt>
                <c:pt idx="1227">
                  <c:v>0.69424514764678003</c:v>
                </c:pt>
                <c:pt idx="1228">
                  <c:v>0.69449550390200598</c:v>
                </c:pt>
                <c:pt idx="1229">
                  <c:v>0.69474860256197901</c:v>
                </c:pt>
                <c:pt idx="1230">
                  <c:v>0.69498928255414505</c:v>
                </c:pt>
                <c:pt idx="1231">
                  <c:v>0.69522620944598501</c:v>
                </c:pt>
                <c:pt idx="1232">
                  <c:v>0.69546046832666597</c:v>
                </c:pt>
                <c:pt idx="1233">
                  <c:v>0.69568537536798503</c:v>
                </c:pt>
                <c:pt idx="1234">
                  <c:v>0.69590862352152405</c:v>
                </c:pt>
                <c:pt idx="1235">
                  <c:v>0.69613810081237004</c:v>
                </c:pt>
                <c:pt idx="1236">
                  <c:v>0.69634977109434604</c:v>
                </c:pt>
                <c:pt idx="1237">
                  <c:v>0.69654858661169206</c:v>
                </c:pt>
                <c:pt idx="1238">
                  <c:v>0.69674726390552999</c:v>
                </c:pt>
                <c:pt idx="1239">
                  <c:v>0.69694054607220701</c:v>
                </c:pt>
                <c:pt idx="1240">
                  <c:v>0.69712963418205898</c:v>
                </c:pt>
                <c:pt idx="1241">
                  <c:v>0.69731921625613702</c:v>
                </c:pt>
                <c:pt idx="1242">
                  <c:v>0.69749651018875702</c:v>
                </c:pt>
                <c:pt idx="1243">
                  <c:v>0.69766276962607499</c:v>
                </c:pt>
                <c:pt idx="1244">
                  <c:v>0.69783276048739695</c:v>
                </c:pt>
                <c:pt idx="1245">
                  <c:v>0.69800074861201</c:v>
                </c:pt>
                <c:pt idx="1246">
                  <c:v>0.69816139534880695</c:v>
                </c:pt>
                <c:pt idx="1247">
                  <c:v>0.69832183802881798</c:v>
                </c:pt>
                <c:pt idx="1248">
                  <c:v>0.698476549492141</c:v>
                </c:pt>
                <c:pt idx="1249">
                  <c:v>0.69861931648187503</c:v>
                </c:pt>
                <c:pt idx="1250">
                  <c:v>0.69876910607302101</c:v>
                </c:pt>
                <c:pt idx="1251">
                  <c:v>0.69892440418920398</c:v>
                </c:pt>
                <c:pt idx="1252">
                  <c:v>0.69906930879905704</c:v>
                </c:pt>
                <c:pt idx="1253">
                  <c:v>0.69920784806045899</c:v>
                </c:pt>
                <c:pt idx="1254">
                  <c:v>0.69934769533253804</c:v>
                </c:pt>
                <c:pt idx="1255">
                  <c:v>0.69948407913884203</c:v>
                </c:pt>
                <c:pt idx="1256">
                  <c:v>0.69961418681489795</c:v>
                </c:pt>
                <c:pt idx="1257">
                  <c:v>0.69973912684006501</c:v>
                </c:pt>
                <c:pt idx="1258">
                  <c:v>0.69986672881294698</c:v>
                </c:pt>
                <c:pt idx="1259">
                  <c:v>0.69998715992263705</c:v>
                </c:pt>
                <c:pt idx="1260">
                  <c:v>0.70010905734361895</c:v>
                </c:pt>
                <c:pt idx="1261">
                  <c:v>0.70023760346476405</c:v>
                </c:pt>
                <c:pt idx="1262">
                  <c:v>0.70035607769870301</c:v>
                </c:pt>
                <c:pt idx="1263">
                  <c:v>0.70046332303530401</c:v>
                </c:pt>
                <c:pt idx="1264">
                  <c:v>0.70057676091897902</c:v>
                </c:pt>
                <c:pt idx="1265">
                  <c:v>0.70069035969112003</c:v>
                </c:pt>
                <c:pt idx="1266">
                  <c:v>0.70080252539824295</c:v>
                </c:pt>
                <c:pt idx="1267">
                  <c:v>0.70092135407780598</c:v>
                </c:pt>
                <c:pt idx="1268">
                  <c:v>0.70102520215336495</c:v>
                </c:pt>
                <c:pt idx="1269">
                  <c:v>0.70112113414152699</c:v>
                </c:pt>
                <c:pt idx="1270">
                  <c:v>0.70121502025013505</c:v>
                </c:pt>
                <c:pt idx="1271">
                  <c:v>0.70129829002098099</c:v>
                </c:pt>
                <c:pt idx="1272">
                  <c:v>0.70138530242561203</c:v>
                </c:pt>
                <c:pt idx="1273">
                  <c:v>0.70147560881263205</c:v>
                </c:pt>
                <c:pt idx="1274">
                  <c:v>0.70155804927387999</c:v>
                </c:pt>
                <c:pt idx="1275">
                  <c:v>0.70163459417386997</c:v>
                </c:pt>
                <c:pt idx="1276">
                  <c:v>0.70171421556998304</c:v>
                </c:pt>
                <c:pt idx="1277">
                  <c:v>0.701792211846888</c:v>
                </c:pt>
                <c:pt idx="1278">
                  <c:v>0.70186806537089497</c:v>
                </c:pt>
                <c:pt idx="1279">
                  <c:v>0.70194697964601105</c:v>
                </c:pt>
                <c:pt idx="1280">
                  <c:v>0.70201930739532303</c:v>
                </c:pt>
                <c:pt idx="1281">
                  <c:v>0.70208691588958505</c:v>
                </c:pt>
                <c:pt idx="1282">
                  <c:v>0.70215245309637497</c:v>
                </c:pt>
                <c:pt idx="1283">
                  <c:v>0.70221695300646703</c:v>
                </c:pt>
                <c:pt idx="1284">
                  <c:v>0.702274803194891</c:v>
                </c:pt>
                <c:pt idx="1285">
                  <c:v>0.70232496811293699</c:v>
                </c:pt>
                <c:pt idx="1286">
                  <c:v>0.70237722136824599</c:v>
                </c:pt>
                <c:pt idx="1287">
                  <c:v>0.70242837637015898</c:v>
                </c:pt>
                <c:pt idx="1288">
                  <c:v>0.70247428828137404</c:v>
                </c:pt>
                <c:pt idx="1289">
                  <c:v>0.70251746273371196</c:v>
                </c:pt>
                <c:pt idx="1290">
                  <c:v>0.70256093717443202</c:v>
                </c:pt>
                <c:pt idx="1291">
                  <c:v>0.70259509772027595</c:v>
                </c:pt>
                <c:pt idx="1292">
                  <c:v>0.702637323527455</c:v>
                </c:pt>
                <c:pt idx="1293">
                  <c:v>0.702690810381292</c:v>
                </c:pt>
                <c:pt idx="1294">
                  <c:v>0.70272998977191503</c:v>
                </c:pt>
                <c:pt idx="1295">
                  <c:v>0.70276496559420498</c:v>
                </c:pt>
                <c:pt idx="1296">
                  <c:v>0.70279838143236795</c:v>
                </c:pt>
                <c:pt idx="1297">
                  <c:v>0.70285348969245298</c:v>
                </c:pt>
                <c:pt idx="1298">
                  <c:v>0.70292184199042096</c:v>
                </c:pt>
                <c:pt idx="1299">
                  <c:v>0.70300228696711398</c:v>
                </c:pt>
                <c:pt idx="1300">
                  <c:v>0.70306542163833996</c:v>
                </c:pt>
                <c:pt idx="1301">
                  <c:v>0.70312589682192805</c:v>
                </c:pt>
                <c:pt idx="1302">
                  <c:v>0.70318087409055297</c:v>
                </c:pt>
                <c:pt idx="1303">
                  <c:v>0.70322041160029902</c:v>
                </c:pt>
                <c:pt idx="1304">
                  <c:v>0.70326839395721497</c:v>
                </c:pt>
                <c:pt idx="1305">
                  <c:v>0.70331672991342797</c:v>
                </c:pt>
                <c:pt idx="1306">
                  <c:v>0.70336906999373305</c:v>
                </c:pt>
                <c:pt idx="1307">
                  <c:v>0.70342601559495199</c:v>
                </c:pt>
                <c:pt idx="1308">
                  <c:v>0.70347615571195499</c:v>
                </c:pt>
                <c:pt idx="1309">
                  <c:v>0.70352869820094299</c:v>
                </c:pt>
                <c:pt idx="1310">
                  <c:v>0.70357420483122102</c:v>
                </c:pt>
                <c:pt idx="1311">
                  <c:v>0.70361382110488402</c:v>
                </c:pt>
                <c:pt idx="1312">
                  <c:v>0.70364773164540995</c:v>
                </c:pt>
                <c:pt idx="1313">
                  <c:v>0.70367658803783095</c:v>
                </c:pt>
                <c:pt idx="1314">
                  <c:v>0.70370573847489404</c:v>
                </c:pt>
                <c:pt idx="1315">
                  <c:v>0.70372721660480397</c:v>
                </c:pt>
                <c:pt idx="1316">
                  <c:v>0.70375074147168404</c:v>
                </c:pt>
                <c:pt idx="1317">
                  <c:v>0.70377872665599495</c:v>
                </c:pt>
                <c:pt idx="1318">
                  <c:v>0.70379844478929798</c:v>
                </c:pt>
                <c:pt idx="1319">
                  <c:v>0.70381319263175202</c:v>
                </c:pt>
                <c:pt idx="1320">
                  <c:v>0.70382540972543695</c:v>
                </c:pt>
                <c:pt idx="1321">
                  <c:v>0.70382949600143796</c:v>
                </c:pt>
                <c:pt idx="1322">
                  <c:v>0.70384578869593095</c:v>
                </c:pt>
                <c:pt idx="1323">
                  <c:v>0.70387020055892502</c:v>
                </c:pt>
                <c:pt idx="1324">
                  <c:v>0.70387537720339499</c:v>
                </c:pt>
                <c:pt idx="1325">
                  <c:v>0.70388445635118602</c:v>
                </c:pt>
                <c:pt idx="1326">
                  <c:v>0.70387619636104604</c:v>
                </c:pt>
                <c:pt idx="1327">
                  <c:v>0.70384128300677995</c:v>
                </c:pt>
                <c:pt idx="1328">
                  <c:v>0.70382296488389695</c:v>
                </c:pt>
                <c:pt idx="1329">
                  <c:v>0.70380989916813497</c:v>
                </c:pt>
                <c:pt idx="1330">
                  <c:v>0.70378453429676502</c:v>
                </c:pt>
                <c:pt idx="1331">
                  <c:v>0.70375844314497105</c:v>
                </c:pt>
                <c:pt idx="1332">
                  <c:v>0.70372188701481098</c:v>
                </c:pt>
                <c:pt idx="1333">
                  <c:v>0.70367346264282604</c:v>
                </c:pt>
                <c:pt idx="1334">
                  <c:v>0.70362671671667398</c:v>
                </c:pt>
                <c:pt idx="1335">
                  <c:v>0.70357249345733497</c:v>
                </c:pt>
                <c:pt idx="1336">
                  <c:v>0.70352826673180702</c:v>
                </c:pt>
                <c:pt idx="1337">
                  <c:v>0.70347941048398999</c:v>
                </c:pt>
                <c:pt idx="1338">
                  <c:v>0.70343137132425904</c:v>
                </c:pt>
                <c:pt idx="1339">
                  <c:v>0.703384910137414</c:v>
                </c:pt>
                <c:pt idx="1340">
                  <c:v>0.70333210837242699</c:v>
                </c:pt>
                <c:pt idx="1341">
                  <c:v>0.70327800474354896</c:v>
                </c:pt>
                <c:pt idx="1342">
                  <c:v>0.70321525169368904</c:v>
                </c:pt>
                <c:pt idx="1343">
                  <c:v>0.70314609159806896</c:v>
                </c:pt>
                <c:pt idx="1344">
                  <c:v>0.70306713131597998</c:v>
                </c:pt>
                <c:pt idx="1345">
                  <c:v>0.70298177061906497</c:v>
                </c:pt>
                <c:pt idx="1346">
                  <c:v>0.70289929590445399</c:v>
                </c:pt>
                <c:pt idx="1347">
                  <c:v>0.70281281192497003</c:v>
                </c:pt>
                <c:pt idx="1348">
                  <c:v>0.70272211159674003</c:v>
                </c:pt>
                <c:pt idx="1349">
                  <c:v>0.70263335630391099</c:v>
                </c:pt>
                <c:pt idx="1350">
                  <c:v>0.702541430063092</c:v>
                </c:pt>
                <c:pt idx="1351">
                  <c:v>0.70245139700047099</c:v>
                </c:pt>
                <c:pt idx="1352">
                  <c:v>0.70237278721242402</c:v>
                </c:pt>
                <c:pt idx="1353">
                  <c:v>0.70228502898927703</c:v>
                </c:pt>
                <c:pt idx="1354">
                  <c:v>0.70218729316668205</c:v>
                </c:pt>
                <c:pt idx="1355">
                  <c:v>0.70208347822199002</c:v>
                </c:pt>
                <c:pt idx="1356">
                  <c:v>0.701970030752326</c:v>
                </c:pt>
                <c:pt idx="1357">
                  <c:v>0.70185854878937604</c:v>
                </c:pt>
                <c:pt idx="1358">
                  <c:v>0.70175117143919197</c:v>
                </c:pt>
                <c:pt idx="1359">
                  <c:v>0.70165059420137599</c:v>
                </c:pt>
                <c:pt idx="1360">
                  <c:v>0.70154749359629798</c:v>
                </c:pt>
                <c:pt idx="1361">
                  <c:v>0.70143571429024099</c:v>
                </c:pt>
                <c:pt idx="1362">
                  <c:v>0.70133163512364904</c:v>
                </c:pt>
                <c:pt idx="1363">
                  <c:v>0.70122345561090904</c:v>
                </c:pt>
                <c:pt idx="1364">
                  <c:v>0.70110925771068699</c:v>
                </c:pt>
                <c:pt idx="1365">
                  <c:v>0.70100189289077397</c:v>
                </c:pt>
                <c:pt idx="1366">
                  <c:v>0.70087484469644701</c:v>
                </c:pt>
                <c:pt idx="1367">
                  <c:v>0.70073188216859805</c:v>
                </c:pt>
                <c:pt idx="1368">
                  <c:v>0.70059575162877397</c:v>
                </c:pt>
                <c:pt idx="1369">
                  <c:v>0.70044349834570196</c:v>
                </c:pt>
                <c:pt idx="1370">
                  <c:v>0.700287299998682</c:v>
                </c:pt>
                <c:pt idx="1371">
                  <c:v>0.700152990223605</c:v>
                </c:pt>
                <c:pt idx="1372">
                  <c:v>0.70000762867488997</c:v>
                </c:pt>
                <c:pt idx="1373">
                  <c:v>0.69985917599660197</c:v>
                </c:pt>
                <c:pt idx="1374">
                  <c:v>0.69971213055510795</c:v>
                </c:pt>
                <c:pt idx="1375">
                  <c:v>0.69955154630303096</c:v>
                </c:pt>
                <c:pt idx="1376">
                  <c:v>0.69937413385800395</c:v>
                </c:pt>
                <c:pt idx="1377">
                  <c:v>0.69920629418257796</c:v>
                </c:pt>
                <c:pt idx="1378">
                  <c:v>0.69904084683011003</c:v>
                </c:pt>
                <c:pt idx="1379">
                  <c:v>0.69887393142406595</c:v>
                </c:pt>
                <c:pt idx="1380">
                  <c:v>0.69871024432226803</c:v>
                </c:pt>
                <c:pt idx="1381">
                  <c:v>0.69854054860068004</c:v>
                </c:pt>
                <c:pt idx="1382">
                  <c:v>0.69836490120564598</c:v>
                </c:pt>
                <c:pt idx="1383">
                  <c:v>0.69818583380788901</c:v>
                </c:pt>
                <c:pt idx="1384">
                  <c:v>0.698008466080422</c:v>
                </c:pt>
                <c:pt idx="1385">
                  <c:v>0.69782041397083905</c:v>
                </c:pt>
                <c:pt idx="1386">
                  <c:v>0.697625738602072</c:v>
                </c:pt>
                <c:pt idx="1387">
                  <c:v>0.69742869706010702</c:v>
                </c:pt>
                <c:pt idx="1388">
                  <c:v>0.69722509927352505</c:v>
                </c:pt>
                <c:pt idx="1389">
                  <c:v>0.69702025682941504</c:v>
                </c:pt>
                <c:pt idx="1390">
                  <c:v>0.69681070991736005</c:v>
                </c:pt>
                <c:pt idx="1391">
                  <c:v>0.69659722362755105</c:v>
                </c:pt>
                <c:pt idx="1392">
                  <c:v>0.696384401899516</c:v>
                </c:pt>
                <c:pt idx="1393">
                  <c:v>0.69616671742747105</c:v>
                </c:pt>
                <c:pt idx="1394">
                  <c:v>0.69594295164893105</c:v>
                </c:pt>
                <c:pt idx="1395">
                  <c:v>0.69573605517481496</c:v>
                </c:pt>
                <c:pt idx="1396">
                  <c:v>0.69553029449014103</c:v>
                </c:pt>
                <c:pt idx="1397">
                  <c:v>0.69533600417348995</c:v>
                </c:pt>
                <c:pt idx="1398">
                  <c:v>0.69513288655735195</c:v>
                </c:pt>
                <c:pt idx="1399">
                  <c:v>0.69492609579701803</c:v>
                </c:pt>
                <c:pt idx="1400">
                  <c:v>0.69472082155175396</c:v>
                </c:pt>
                <c:pt idx="1401">
                  <c:v>0.69452983670137702</c:v>
                </c:pt>
                <c:pt idx="1402">
                  <c:v>0.69436128597964597</c:v>
                </c:pt>
                <c:pt idx="1403">
                  <c:v>0.694191455931218</c:v>
                </c:pt>
                <c:pt idx="1404">
                  <c:v>0.69402950778512595</c:v>
                </c:pt>
                <c:pt idx="1405">
                  <c:v>0.69386557369803004</c:v>
                </c:pt>
                <c:pt idx="1406">
                  <c:v>0.69369595024114294</c:v>
                </c:pt>
                <c:pt idx="1407">
                  <c:v>0.69353437416699204</c:v>
                </c:pt>
                <c:pt idx="1408">
                  <c:v>0.693385687437031</c:v>
                </c:pt>
                <c:pt idx="1409">
                  <c:v>0.69325314976523</c:v>
                </c:pt>
                <c:pt idx="1410">
                  <c:v>0.69311780553887703</c:v>
                </c:pt>
                <c:pt idx="1411">
                  <c:v>0.69298095871529297</c:v>
                </c:pt>
                <c:pt idx="1412">
                  <c:v>0.69284091279643101</c:v>
                </c:pt>
                <c:pt idx="1413">
                  <c:v>0.69268436250210197</c:v>
                </c:pt>
                <c:pt idx="1414">
                  <c:v>0.69254181335235299</c:v>
                </c:pt>
                <c:pt idx="1415">
                  <c:v>0.69243165671345697</c:v>
                </c:pt>
                <c:pt idx="1416">
                  <c:v>0.69232085334240601</c:v>
                </c:pt>
                <c:pt idx="1417">
                  <c:v>0.69218101805704602</c:v>
                </c:pt>
                <c:pt idx="1418">
                  <c:v>0.692036555940858</c:v>
                </c:pt>
                <c:pt idx="1419">
                  <c:v>0.69189177329969498</c:v>
                </c:pt>
                <c:pt idx="1420">
                  <c:v>0.69174902146706196</c:v>
                </c:pt>
                <c:pt idx="1421">
                  <c:v>0.69164434513102602</c:v>
                </c:pt>
                <c:pt idx="1422">
                  <c:v>0.69155491647634404</c:v>
                </c:pt>
                <c:pt idx="1423">
                  <c:v>0.69145903764120198</c:v>
                </c:pt>
                <c:pt idx="1424">
                  <c:v>0.69135222351467596</c:v>
                </c:pt>
                <c:pt idx="1425">
                  <c:v>0.69125034082210901</c:v>
                </c:pt>
                <c:pt idx="1426">
                  <c:v>0.69113652919450397</c:v>
                </c:pt>
                <c:pt idx="1427">
                  <c:v>0.691009932505671</c:v>
                </c:pt>
                <c:pt idx="1428">
                  <c:v>0.690911600401106</c:v>
                </c:pt>
                <c:pt idx="1429">
                  <c:v>0.69080327228830196</c:v>
                </c:pt>
                <c:pt idx="1430">
                  <c:v>0.69069815917045796</c:v>
                </c:pt>
                <c:pt idx="1431">
                  <c:v>0.69058876560903304</c:v>
                </c:pt>
                <c:pt idx="1432">
                  <c:v>0.69047565912511399</c:v>
                </c:pt>
                <c:pt idx="1433">
                  <c:v>0.69037546569221198</c:v>
                </c:pt>
                <c:pt idx="1434">
                  <c:v>0.69027885225010699</c:v>
                </c:pt>
                <c:pt idx="1435">
                  <c:v>0.69017823877151196</c:v>
                </c:pt>
                <c:pt idx="1436">
                  <c:v>0.69011202473636302</c:v>
                </c:pt>
                <c:pt idx="1437">
                  <c:v>0.69002737336795095</c:v>
                </c:pt>
                <c:pt idx="1438">
                  <c:v>0.68994357461758704</c:v>
                </c:pt>
                <c:pt idx="1439">
                  <c:v>0.68989878847564101</c:v>
                </c:pt>
                <c:pt idx="1440">
                  <c:v>0.68984665418362001</c:v>
                </c:pt>
                <c:pt idx="1441">
                  <c:v>0.68977678000890497</c:v>
                </c:pt>
                <c:pt idx="1442">
                  <c:v>0.689721454769612</c:v>
                </c:pt>
                <c:pt idx="1443">
                  <c:v>0.68964789132839599</c:v>
                </c:pt>
                <c:pt idx="1444">
                  <c:v>0.68955887228756796</c:v>
                </c:pt>
                <c:pt idx="1445">
                  <c:v>0.68949396955369202</c:v>
                </c:pt>
                <c:pt idx="1446">
                  <c:v>0.68943397772270298</c:v>
                </c:pt>
                <c:pt idx="1447">
                  <c:v>0.689386820034943</c:v>
                </c:pt>
                <c:pt idx="1448">
                  <c:v>0.68936255908790001</c:v>
                </c:pt>
                <c:pt idx="1449">
                  <c:v>0.68932824499641199</c:v>
                </c:pt>
                <c:pt idx="1450">
                  <c:v>0.68926217054751104</c:v>
                </c:pt>
                <c:pt idx="1451">
                  <c:v>0.69015670852940103</c:v>
                </c:pt>
                <c:pt idx="1452">
                  <c:v>0.69022187653565403</c:v>
                </c:pt>
                <c:pt idx="1453">
                  <c:v>0.690230205720608</c:v>
                </c:pt>
                <c:pt idx="1454">
                  <c:v>0.69020994077870201</c:v>
                </c:pt>
                <c:pt idx="1455">
                  <c:v>0.69014381633438304</c:v>
                </c:pt>
                <c:pt idx="1456">
                  <c:v>0.69010762243801604</c:v>
                </c:pt>
                <c:pt idx="1457">
                  <c:v>0.68998292168431896</c:v>
                </c:pt>
                <c:pt idx="1458">
                  <c:v>0.68996644752908298</c:v>
                </c:pt>
                <c:pt idx="1459">
                  <c:v>0.69014747021184497</c:v>
                </c:pt>
                <c:pt idx="1600">
                  <c:v>0.51369128473227399</c:v>
                </c:pt>
                <c:pt idx="1601">
                  <c:v>0.514320255951352</c:v>
                </c:pt>
                <c:pt idx="1602">
                  <c:v>0.515023116267048</c:v>
                </c:pt>
                <c:pt idx="1603">
                  <c:v>0.51579932660514805</c:v>
                </c:pt>
                <c:pt idx="1604">
                  <c:v>0.51657327176828804</c:v>
                </c:pt>
                <c:pt idx="1605">
                  <c:v>0.51741170768530997</c:v>
                </c:pt>
                <c:pt idx="1606">
                  <c:v>0.51823208706997803</c:v>
                </c:pt>
                <c:pt idx="1607">
                  <c:v>0.51906791256282703</c:v>
                </c:pt>
                <c:pt idx="1608">
                  <c:v>0.51998222967571905</c:v>
                </c:pt>
                <c:pt idx="1609">
                  <c:v>0.52085412404325604</c:v>
                </c:pt>
                <c:pt idx="1610">
                  <c:v>0.521706242184928</c:v>
                </c:pt>
                <c:pt idx="1611">
                  <c:v>0.52256273536398001</c:v>
                </c:pt>
                <c:pt idx="1612">
                  <c:v>0.52337590503684495</c:v>
                </c:pt>
                <c:pt idx="1613">
                  <c:v>0.52415335414866004</c:v>
                </c:pt>
                <c:pt idx="1614">
                  <c:v>0.52495939273715198</c:v>
                </c:pt>
                <c:pt idx="1615">
                  <c:v>0.52575589500245701</c:v>
                </c:pt>
                <c:pt idx="1616">
                  <c:v>0.52650731976448795</c:v>
                </c:pt>
                <c:pt idx="1617">
                  <c:v>0.52727362885747098</c:v>
                </c:pt>
                <c:pt idx="1618">
                  <c:v>0.52805881823456102</c:v>
                </c:pt>
                <c:pt idx="1619">
                  <c:v>0.52886561631725204</c:v>
                </c:pt>
                <c:pt idx="1620">
                  <c:v>0.52972110516617099</c:v>
                </c:pt>
                <c:pt idx="1621">
                  <c:v>0.53055816913829801</c:v>
                </c:pt>
                <c:pt idx="1622">
                  <c:v>0.53140017686460395</c:v>
                </c:pt>
                <c:pt idx="1623">
                  <c:v>0.53226767595222502</c:v>
                </c:pt>
                <c:pt idx="1624">
                  <c:v>0.53311715817203897</c:v>
                </c:pt>
                <c:pt idx="1625">
                  <c:v>0.533980721549976</c:v>
                </c:pt>
                <c:pt idx="1626">
                  <c:v>0.53484124822852996</c:v>
                </c:pt>
                <c:pt idx="1627">
                  <c:v>0.53572457610857005</c:v>
                </c:pt>
                <c:pt idx="1628">
                  <c:v>0.53658304788553501</c:v>
                </c:pt>
                <c:pt idx="1629">
                  <c:v>0.53743608417465105</c:v>
                </c:pt>
                <c:pt idx="1630">
                  <c:v>0.538290117982406</c:v>
                </c:pt>
                <c:pt idx="1631">
                  <c:v>0.53911573967211401</c:v>
                </c:pt>
                <c:pt idx="1632">
                  <c:v>0.53993655976694899</c:v>
                </c:pt>
                <c:pt idx="1633">
                  <c:v>0.54076360335564699</c:v>
                </c:pt>
                <c:pt idx="1634">
                  <c:v>0.54160000539098296</c:v>
                </c:pt>
                <c:pt idx="1635">
                  <c:v>0.54244253673767395</c:v>
                </c:pt>
                <c:pt idx="1636">
                  <c:v>0.543315661768911</c:v>
                </c:pt>
                <c:pt idx="1637">
                  <c:v>0.54420422986000005</c:v>
                </c:pt>
                <c:pt idx="1638">
                  <c:v>0.54509508308548105</c:v>
                </c:pt>
                <c:pt idx="1639">
                  <c:v>0.54594336568039903</c:v>
                </c:pt>
                <c:pt idx="1640">
                  <c:v>0.54681646367435499</c:v>
                </c:pt>
                <c:pt idx="1641">
                  <c:v>0.54767751814016097</c:v>
                </c:pt>
                <c:pt idx="1642">
                  <c:v>0.54853292404241705</c:v>
                </c:pt>
                <c:pt idx="1643">
                  <c:v>0.54933375270084295</c:v>
                </c:pt>
                <c:pt idx="1644">
                  <c:v>0.55015134150932998</c:v>
                </c:pt>
                <c:pt idx="1645">
                  <c:v>0.55092384816748496</c:v>
                </c:pt>
                <c:pt idx="1646">
                  <c:v>0.551688665738576</c:v>
                </c:pt>
                <c:pt idx="1647">
                  <c:v>0.55248215949228996</c:v>
                </c:pt>
                <c:pt idx="1648">
                  <c:v>0.55331117544821695</c:v>
                </c:pt>
                <c:pt idx="1649">
                  <c:v>0.55423083783201998</c:v>
                </c:pt>
                <c:pt idx="1650">
                  <c:v>0.55524165771693201</c:v>
                </c:pt>
                <c:pt idx="1651">
                  <c:v>0.55633780098596697</c:v>
                </c:pt>
                <c:pt idx="1652">
                  <c:v>0.55761107150118805</c:v>
                </c:pt>
                <c:pt idx="1653">
                  <c:v>0.55895545092112497</c:v>
                </c:pt>
                <c:pt idx="1654">
                  <c:v>0.560450701035906</c:v>
                </c:pt>
                <c:pt idx="1655">
                  <c:v>0.56185905728285002</c:v>
                </c:pt>
                <c:pt idx="1656">
                  <c:v>0.56333323296207705</c:v>
                </c:pt>
                <c:pt idx="1657">
                  <c:v>0.56467126526571298</c:v>
                </c:pt>
                <c:pt idx="1658">
                  <c:v>0.56592863568246898</c:v>
                </c:pt>
                <c:pt idx="1659">
                  <c:v>0.56713135337012699</c:v>
                </c:pt>
                <c:pt idx="1660">
                  <c:v>0.56819831684070898</c:v>
                </c:pt>
                <c:pt idx="1661">
                  <c:v>0.56925316775882195</c:v>
                </c:pt>
                <c:pt idx="1662">
                  <c:v>0.57027523609094199</c:v>
                </c:pt>
                <c:pt idx="1663">
                  <c:v>0.57128152413029898</c:v>
                </c:pt>
                <c:pt idx="1664">
                  <c:v>0.57229638261918503</c:v>
                </c:pt>
                <c:pt idx="1665">
                  <c:v>0.573331137486077</c:v>
                </c:pt>
                <c:pt idx="1666">
                  <c:v>0.57437172193942898</c:v>
                </c:pt>
                <c:pt idx="1667">
                  <c:v>0.57543576063398805</c:v>
                </c:pt>
                <c:pt idx="1668">
                  <c:v>0.57643830944034202</c:v>
                </c:pt>
                <c:pt idx="1669">
                  <c:v>0.57744125431382198</c:v>
                </c:pt>
                <c:pt idx="1670">
                  <c:v>0.57843291522701301</c:v>
                </c:pt>
                <c:pt idx="1671">
                  <c:v>0.57939464759293602</c:v>
                </c:pt>
                <c:pt idx="1672">
                  <c:v>0.58033070810593301</c:v>
                </c:pt>
                <c:pt idx="1673">
                  <c:v>0.58123681585938403</c:v>
                </c:pt>
                <c:pt idx="1674">
                  <c:v>0.58209074257163596</c:v>
                </c:pt>
                <c:pt idx="1675">
                  <c:v>0.58294532829902401</c:v>
                </c:pt>
                <c:pt idx="1676">
                  <c:v>0.58376733231358602</c:v>
                </c:pt>
                <c:pt idx="1677">
                  <c:v>0.58458411824392098</c:v>
                </c:pt>
                <c:pt idx="1678">
                  <c:v>0.58539490754311996</c:v>
                </c:pt>
                <c:pt idx="1679">
                  <c:v>0.586168717642923</c:v>
                </c:pt>
                <c:pt idx="1680">
                  <c:v>0.58693319505367003</c:v>
                </c:pt>
                <c:pt idx="1681">
                  <c:v>0.58773249240361203</c:v>
                </c:pt>
                <c:pt idx="1682">
                  <c:v>0.58847260953753799</c:v>
                </c:pt>
                <c:pt idx="1683">
                  <c:v>0.58920741479908401</c:v>
                </c:pt>
                <c:pt idx="1684">
                  <c:v>0.58995337281680504</c:v>
                </c:pt>
                <c:pt idx="1685">
                  <c:v>0.59067775550375301</c:v>
                </c:pt>
                <c:pt idx="1686">
                  <c:v>0.59140327968151896</c:v>
                </c:pt>
                <c:pt idx="1687">
                  <c:v>0.59216452364677896</c:v>
                </c:pt>
                <c:pt idx="1688">
                  <c:v>0.59290430670068595</c:v>
                </c:pt>
                <c:pt idx="1689">
                  <c:v>0.59364629494024101</c:v>
                </c:pt>
                <c:pt idx="1690">
                  <c:v>0.59435399716353898</c:v>
                </c:pt>
                <c:pt idx="1691">
                  <c:v>0.59503047511061002</c:v>
                </c:pt>
                <c:pt idx="1692">
                  <c:v>0.59570772355121204</c:v>
                </c:pt>
                <c:pt idx="1693">
                  <c:v>0.59635269635840504</c:v>
                </c:pt>
                <c:pt idx="1694">
                  <c:v>0.59701516758270301</c:v>
                </c:pt>
                <c:pt idx="1695">
                  <c:v>0.59766930810843</c:v>
                </c:pt>
                <c:pt idx="1696">
                  <c:v>0.59832759494754195</c:v>
                </c:pt>
                <c:pt idx="1697">
                  <c:v>0.598986221237921</c:v>
                </c:pt>
                <c:pt idx="1698">
                  <c:v>0.59967151755707704</c:v>
                </c:pt>
                <c:pt idx="1699">
                  <c:v>0.60032448031939201</c:v>
                </c:pt>
                <c:pt idx="1700">
                  <c:v>0.600980536105298</c:v>
                </c:pt>
                <c:pt idx="1701">
                  <c:v>0.601641829075655</c:v>
                </c:pt>
                <c:pt idx="1702">
                  <c:v>0.60228078202733604</c:v>
                </c:pt>
                <c:pt idx="1703">
                  <c:v>0.60291346552830904</c:v>
                </c:pt>
                <c:pt idx="1704">
                  <c:v>0.60354838611837103</c:v>
                </c:pt>
                <c:pt idx="1705">
                  <c:v>0.60418431893456304</c:v>
                </c:pt>
                <c:pt idx="1706">
                  <c:v>0.60479669801084801</c:v>
                </c:pt>
                <c:pt idx="1707">
                  <c:v>0.60543233369208704</c:v>
                </c:pt>
                <c:pt idx="1708">
                  <c:v>0.60603095027851195</c:v>
                </c:pt>
                <c:pt idx="1709">
                  <c:v>0.60662699513982599</c:v>
                </c:pt>
                <c:pt idx="1710">
                  <c:v>0.60722998164663899</c:v>
                </c:pt>
                <c:pt idx="1711">
                  <c:v>0.60781889450610105</c:v>
                </c:pt>
                <c:pt idx="1712">
                  <c:v>0.60840303203162005</c:v>
                </c:pt>
                <c:pt idx="1713">
                  <c:v>0.60899633458093805</c:v>
                </c:pt>
                <c:pt idx="1714">
                  <c:v>0.60957290703015199</c:v>
                </c:pt>
                <c:pt idx="1715">
                  <c:v>0.610143413128166</c:v>
                </c:pt>
                <c:pt idx="1716">
                  <c:v>0.61072269343334495</c:v>
                </c:pt>
                <c:pt idx="1717">
                  <c:v>0.61127354629399799</c:v>
                </c:pt>
                <c:pt idx="1718">
                  <c:v>0.61182245702688198</c:v>
                </c:pt>
                <c:pt idx="1719">
                  <c:v>0.61235707915666304</c:v>
                </c:pt>
                <c:pt idx="1720">
                  <c:v>0.61289100677463104</c:v>
                </c:pt>
                <c:pt idx="1721">
                  <c:v>0.61345934139149405</c:v>
                </c:pt>
                <c:pt idx="1722">
                  <c:v>0.61403113942013299</c:v>
                </c:pt>
                <c:pt idx="1723">
                  <c:v>0.61458875314548</c:v>
                </c:pt>
                <c:pt idx="1724">
                  <c:v>0.61513990472209201</c:v>
                </c:pt>
                <c:pt idx="1725">
                  <c:v>0.61568832734270096</c:v>
                </c:pt>
                <c:pt idx="1726">
                  <c:v>0.61623205050772001</c:v>
                </c:pt>
                <c:pt idx="1727">
                  <c:v>0.61677107538783904</c:v>
                </c:pt>
                <c:pt idx="1728">
                  <c:v>0.61733461348652896</c:v>
                </c:pt>
                <c:pt idx="1729">
                  <c:v>0.61785350233206104</c:v>
                </c:pt>
                <c:pt idx="1730">
                  <c:v>0.61835600741452301</c:v>
                </c:pt>
                <c:pt idx="1731">
                  <c:v>0.61885427423707196</c:v>
                </c:pt>
                <c:pt idx="1732">
                  <c:v>0.61935107131437706</c:v>
                </c:pt>
                <c:pt idx="1733">
                  <c:v>0.61982277219943405</c:v>
                </c:pt>
                <c:pt idx="1734">
                  <c:v>0.62031777138458</c:v>
                </c:pt>
                <c:pt idx="1735">
                  <c:v>0.62081250341699601</c:v>
                </c:pt>
                <c:pt idx="1736">
                  <c:v>0.62128867058905002</c:v>
                </c:pt>
                <c:pt idx="1737">
                  <c:v>0.62177923886571296</c:v>
                </c:pt>
                <c:pt idx="1738">
                  <c:v>0.62227692638865895</c:v>
                </c:pt>
                <c:pt idx="1739">
                  <c:v>0.622773289545554</c:v>
                </c:pt>
                <c:pt idx="1740">
                  <c:v>0.62325459204414801</c:v>
                </c:pt>
                <c:pt idx="1741">
                  <c:v>0.62372943874832398</c:v>
                </c:pt>
                <c:pt idx="1742">
                  <c:v>0.62420768547124605</c:v>
                </c:pt>
                <c:pt idx="1743">
                  <c:v>0.62466796409585301</c:v>
                </c:pt>
                <c:pt idx="1744">
                  <c:v>0.62514291764727303</c:v>
                </c:pt>
                <c:pt idx="1745">
                  <c:v>0.62564829733273597</c:v>
                </c:pt>
                <c:pt idx="1746">
                  <c:v>0.626119377820472</c:v>
                </c:pt>
                <c:pt idx="1747">
                  <c:v>0.62657792166971604</c:v>
                </c:pt>
                <c:pt idx="1748">
                  <c:v>0.62703758170295099</c:v>
                </c:pt>
                <c:pt idx="1749">
                  <c:v>0.62748317311826496</c:v>
                </c:pt>
                <c:pt idx="1750">
                  <c:v>0.62791613734141005</c:v>
                </c:pt>
                <c:pt idx="1751">
                  <c:v>0.62835489932076805</c:v>
                </c:pt>
                <c:pt idx="1752">
                  <c:v>0.628810929931782</c:v>
                </c:pt>
                <c:pt idx="1753">
                  <c:v>0.62924877262192103</c:v>
                </c:pt>
                <c:pt idx="1754">
                  <c:v>0.62966265848849301</c:v>
                </c:pt>
                <c:pt idx="1755">
                  <c:v>0.63008189794942804</c:v>
                </c:pt>
                <c:pt idx="1756">
                  <c:v>0.63048090845976501</c:v>
                </c:pt>
                <c:pt idx="1757">
                  <c:v>0.63088241768257303</c:v>
                </c:pt>
                <c:pt idx="1758">
                  <c:v>0.63127888102192597</c:v>
                </c:pt>
                <c:pt idx="1759">
                  <c:v>0.63167923084771305</c:v>
                </c:pt>
                <c:pt idx="1760">
                  <c:v>0.63207787376260105</c:v>
                </c:pt>
                <c:pt idx="1761">
                  <c:v>0.63248247918471101</c:v>
                </c:pt>
                <c:pt idx="1762">
                  <c:v>0.63288734735364105</c:v>
                </c:pt>
                <c:pt idx="1763">
                  <c:v>0.63330222102690503</c:v>
                </c:pt>
                <c:pt idx="1764">
                  <c:v>0.63372736112432904</c:v>
                </c:pt>
                <c:pt idx="1765">
                  <c:v>0.634145572184591</c:v>
                </c:pt>
                <c:pt idx="1766">
                  <c:v>0.63457575599503502</c:v>
                </c:pt>
                <c:pt idx="1767">
                  <c:v>0.63501324874700704</c:v>
                </c:pt>
                <c:pt idx="1768">
                  <c:v>0.63544595049874097</c:v>
                </c:pt>
                <c:pt idx="1769">
                  <c:v>0.63588687454604398</c:v>
                </c:pt>
                <c:pt idx="1770">
                  <c:v>0.63630857934207596</c:v>
                </c:pt>
                <c:pt idx="1771">
                  <c:v>0.63671100868291597</c:v>
                </c:pt>
                <c:pt idx="1772">
                  <c:v>0.63710567393766304</c:v>
                </c:pt>
                <c:pt idx="1773">
                  <c:v>0.63746726787126196</c:v>
                </c:pt>
                <c:pt idx="1774">
                  <c:v>0.63780445562327903</c:v>
                </c:pt>
                <c:pt idx="1775">
                  <c:v>0.63809714520767302</c:v>
                </c:pt>
                <c:pt idx="1776">
                  <c:v>0.63833592067496303</c:v>
                </c:pt>
                <c:pt idx="1777">
                  <c:v>0.63852997752442497</c:v>
                </c:pt>
                <c:pt idx="1778">
                  <c:v>0.63867053135789298</c:v>
                </c:pt>
                <c:pt idx="1779">
                  <c:v>0.63875665802809201</c:v>
                </c:pt>
                <c:pt idx="1780">
                  <c:v>0.638804003239556</c:v>
                </c:pt>
                <c:pt idx="1781">
                  <c:v>0.63880723564234898</c:v>
                </c:pt>
                <c:pt idx="1782">
                  <c:v>0.63874731586821498</c:v>
                </c:pt>
                <c:pt idx="1783">
                  <c:v>0.638639311525936</c:v>
                </c:pt>
                <c:pt idx="1784">
                  <c:v>0.63838900274589006</c:v>
                </c:pt>
                <c:pt idx="1785">
                  <c:v>0.63796222372003397</c:v>
                </c:pt>
                <c:pt idx="1786">
                  <c:v>0.63747971916247403</c:v>
                </c:pt>
                <c:pt idx="1787">
                  <c:v>0.63693063426670005</c:v>
                </c:pt>
                <c:pt idx="1788">
                  <c:v>0.63629829479129696</c:v>
                </c:pt>
                <c:pt idx="1789">
                  <c:v>0.63561490724713499</c:v>
                </c:pt>
                <c:pt idx="1790">
                  <c:v>0.63487232303043895</c:v>
                </c:pt>
                <c:pt idx="1791">
                  <c:v>0.63406666846099802</c:v>
                </c:pt>
                <c:pt idx="1792">
                  <c:v>0.63321402309296904</c:v>
                </c:pt>
                <c:pt idx="1793">
                  <c:v>0.63230364311269105</c:v>
                </c:pt>
                <c:pt idx="1794">
                  <c:v>0.63132033748723404</c:v>
                </c:pt>
                <c:pt idx="1795">
                  <c:v>0.63028846399420302</c:v>
                </c:pt>
                <c:pt idx="1796">
                  <c:v>0.62919671275118305</c:v>
                </c:pt>
                <c:pt idx="1797">
                  <c:v>0.62805036030738104</c:v>
                </c:pt>
                <c:pt idx="1798">
                  <c:v>0.62681653080025002</c:v>
                </c:pt>
                <c:pt idx="1799">
                  <c:v>0.62558729294297299</c:v>
                </c:pt>
                <c:pt idx="1800">
                  <c:v>0.62429601728839501</c:v>
                </c:pt>
                <c:pt idx="1801">
                  <c:v>0.62302001886557701</c:v>
                </c:pt>
                <c:pt idx="1802">
                  <c:v>0.62173996485339</c:v>
                </c:pt>
                <c:pt idx="1803">
                  <c:v>0.62044794538771098</c:v>
                </c:pt>
                <c:pt idx="1804">
                  <c:v>0.61914723184236697</c:v>
                </c:pt>
                <c:pt idx="1805">
                  <c:v>0.61786917225433502</c:v>
                </c:pt>
                <c:pt idx="1806">
                  <c:v>0.61658467762539104</c:v>
                </c:pt>
                <c:pt idx="1807">
                  <c:v>0.61532654238380702</c:v>
                </c:pt>
                <c:pt idx="1808">
                  <c:v>0.61410329876182701</c:v>
                </c:pt>
                <c:pt idx="1809">
                  <c:v>0.61289836137853804</c:v>
                </c:pt>
                <c:pt idx="1810">
                  <c:v>0.61172297703732303</c:v>
                </c:pt>
                <c:pt idx="1811">
                  <c:v>0.61056931421884097</c:v>
                </c:pt>
                <c:pt idx="1812">
                  <c:v>0.60943434896492898</c:v>
                </c:pt>
                <c:pt idx="1813">
                  <c:v>0.60830885191752804</c:v>
                </c:pt>
                <c:pt idx="1814">
                  <c:v>0.60722462299467606</c:v>
                </c:pt>
                <c:pt idx="1815">
                  <c:v>0.606131329457677</c:v>
                </c:pt>
                <c:pt idx="1816">
                  <c:v>0.60504703803589899</c:v>
                </c:pt>
                <c:pt idx="1817">
                  <c:v>0.60399908311011696</c:v>
                </c:pt>
                <c:pt idx="1818">
                  <c:v>0.60300598956398799</c:v>
                </c:pt>
                <c:pt idx="1819">
                  <c:v>0.60205636521863504</c:v>
                </c:pt>
                <c:pt idx="1820">
                  <c:v>0.60113358777098302</c:v>
                </c:pt>
                <c:pt idx="1821">
                  <c:v>0.60029232910903196</c:v>
                </c:pt>
                <c:pt idx="1822">
                  <c:v>0.59942682772473499</c:v>
                </c:pt>
                <c:pt idx="1823">
                  <c:v>0.59855077951958102</c:v>
                </c:pt>
                <c:pt idx="1824">
                  <c:v>0.59770875090895403</c:v>
                </c:pt>
                <c:pt idx="1825">
                  <c:v>0.59688345938204301</c:v>
                </c:pt>
                <c:pt idx="1826">
                  <c:v>0.59606867693701404</c:v>
                </c:pt>
                <c:pt idx="1827">
                  <c:v>0.59527161273901497</c:v>
                </c:pt>
                <c:pt idx="1828">
                  <c:v>0.59448570980013304</c:v>
                </c:pt>
                <c:pt idx="1829">
                  <c:v>0.59367566863328003</c:v>
                </c:pt>
                <c:pt idx="1830">
                  <c:v>0.59286284218298801</c:v>
                </c:pt>
                <c:pt idx="1831">
                  <c:v>0.59203235319664305</c:v>
                </c:pt>
                <c:pt idx="1832">
                  <c:v>0.59119412568756402</c:v>
                </c:pt>
                <c:pt idx="1833">
                  <c:v>0.59034319530425206</c:v>
                </c:pt>
                <c:pt idx="1834">
                  <c:v>0.589462532885487</c:v>
                </c:pt>
                <c:pt idx="1835">
                  <c:v>0.588603178916974</c:v>
                </c:pt>
                <c:pt idx="1836">
                  <c:v>0.58773685977877099</c:v>
                </c:pt>
                <c:pt idx="1837">
                  <c:v>0.58686493990947497</c:v>
                </c:pt>
                <c:pt idx="1838">
                  <c:v>0.58601089767130399</c:v>
                </c:pt>
                <c:pt idx="1839">
                  <c:v>0.585110985616066</c:v>
                </c:pt>
                <c:pt idx="1840">
                  <c:v>0.58419188829312496</c:v>
                </c:pt>
                <c:pt idx="1841">
                  <c:v>0.58322206345809902</c:v>
                </c:pt>
                <c:pt idx="1842">
                  <c:v>0.58223910741762297</c:v>
                </c:pt>
                <c:pt idx="1843">
                  <c:v>0.58115347074586998</c:v>
                </c:pt>
                <c:pt idx="1844">
                  <c:v>0.58001296441781802</c:v>
                </c:pt>
                <c:pt idx="1845">
                  <c:v>0.57874535559975104</c:v>
                </c:pt>
                <c:pt idx="1846">
                  <c:v>0.57737752420613198</c:v>
                </c:pt>
                <c:pt idx="1847">
                  <c:v>0.57589190681714297</c:v>
                </c:pt>
                <c:pt idx="1848">
                  <c:v>0.57426363438501205</c:v>
                </c:pt>
                <c:pt idx="1849">
                  <c:v>0.57255937197343798</c:v>
                </c:pt>
                <c:pt idx="1850">
                  <c:v>0.57077161869053905</c:v>
                </c:pt>
                <c:pt idx="1851">
                  <c:v>0.56896738040981898</c:v>
                </c:pt>
                <c:pt idx="1852">
                  <c:v>0.567261617570052</c:v>
                </c:pt>
                <c:pt idx="1853">
                  <c:v>0.56568590216457804</c:v>
                </c:pt>
                <c:pt idx="1854">
                  <c:v>0.56435791891375997</c:v>
                </c:pt>
                <c:pt idx="1855">
                  <c:v>0.56333048803221197</c:v>
                </c:pt>
                <c:pt idx="1856">
                  <c:v>0.56266854942028499</c:v>
                </c:pt>
                <c:pt idx="1857">
                  <c:v>0.56244334653999195</c:v>
                </c:pt>
                <c:pt idx="1858">
                  <c:v>0.56271395019149595</c:v>
                </c:pt>
                <c:pt idx="1859">
                  <c:v>0.56356773320008602</c:v>
                </c:pt>
                <c:pt idx="1860">
                  <c:v>0.56478610345813096</c:v>
                </c:pt>
                <c:pt idx="1861">
                  <c:v>0.56640968889572896</c:v>
                </c:pt>
                <c:pt idx="1862">
                  <c:v>0.56833126132114298</c:v>
                </c:pt>
                <c:pt idx="1863">
                  <c:v>0.57045681877749699</c:v>
                </c:pt>
                <c:pt idx="1864">
                  <c:v>0.57262376724515596</c:v>
                </c:pt>
                <c:pt idx="1865">
                  <c:v>0.57512517684573605</c:v>
                </c:pt>
                <c:pt idx="1866">
                  <c:v>0.57733806385269804</c:v>
                </c:pt>
                <c:pt idx="1867">
                  <c:v>0.57963123525166904</c:v>
                </c:pt>
                <c:pt idx="1868">
                  <c:v>0.58160865865385103</c:v>
                </c:pt>
                <c:pt idx="1869">
                  <c:v>0.58345269217596096</c:v>
                </c:pt>
                <c:pt idx="1870">
                  <c:v>0.58501932418524905</c:v>
                </c:pt>
                <c:pt idx="1871">
                  <c:v>0.58633934386712305</c:v>
                </c:pt>
                <c:pt idx="1872">
                  <c:v>0.58745073199124798</c:v>
                </c:pt>
                <c:pt idx="1873">
                  <c:v>0.58832421786169398</c:v>
                </c:pt>
                <c:pt idx="1874">
                  <c:v>0.58899106523424505</c:v>
                </c:pt>
                <c:pt idx="1875">
                  <c:v>0.58946975580738303</c:v>
                </c:pt>
                <c:pt idx="1876">
                  <c:v>0.58980693397292305</c:v>
                </c:pt>
                <c:pt idx="1877">
                  <c:v>0.589994196172415</c:v>
                </c:pt>
                <c:pt idx="1878">
                  <c:v>0.59005976091850298</c:v>
                </c:pt>
                <c:pt idx="1879">
                  <c:v>0.59001598301453495</c:v>
                </c:pt>
                <c:pt idx="1880">
                  <c:v>0.58988894440052997</c:v>
                </c:pt>
                <c:pt idx="1881">
                  <c:v>0.58968892292213804</c:v>
                </c:pt>
                <c:pt idx="1882">
                  <c:v>0.58940027452533905</c:v>
                </c:pt>
                <c:pt idx="1883">
                  <c:v>0.58907210248776998</c:v>
                </c:pt>
                <c:pt idx="1884">
                  <c:v>0.58871261242436801</c:v>
                </c:pt>
                <c:pt idx="1885">
                  <c:v>0.58831806912217699</c:v>
                </c:pt>
                <c:pt idx="1886">
                  <c:v>0.58791048160699799</c:v>
                </c:pt>
                <c:pt idx="1887">
                  <c:v>0.58746540157090199</c:v>
                </c:pt>
                <c:pt idx="1888">
                  <c:v>0.58703385699841104</c:v>
                </c:pt>
                <c:pt idx="1889">
                  <c:v>0.58662240611239103</c:v>
                </c:pt>
                <c:pt idx="1890">
                  <c:v>0.58621001369897696</c:v>
                </c:pt>
                <c:pt idx="1891">
                  <c:v>0.58581279384652696</c:v>
                </c:pt>
                <c:pt idx="1892">
                  <c:v>0.58538341343975298</c:v>
                </c:pt>
                <c:pt idx="1893">
                  <c:v>0.58495478663027201</c:v>
                </c:pt>
                <c:pt idx="1894">
                  <c:v>0.584518389264995</c:v>
                </c:pt>
                <c:pt idx="1895">
                  <c:v>0.58406956788365505</c:v>
                </c:pt>
                <c:pt idx="1896">
                  <c:v>0.58362340348749497</c:v>
                </c:pt>
                <c:pt idx="1897">
                  <c:v>0.58316359606825796</c:v>
                </c:pt>
                <c:pt idx="1898">
                  <c:v>0.58268478481742303</c:v>
                </c:pt>
                <c:pt idx="1899">
                  <c:v>0.58217400445212697</c:v>
                </c:pt>
                <c:pt idx="1900">
                  <c:v>0.58167312767241697</c:v>
                </c:pt>
                <c:pt idx="1901">
                  <c:v>0.58109346269308604</c:v>
                </c:pt>
                <c:pt idx="1902">
                  <c:v>0.58045251121224595</c:v>
                </c:pt>
                <c:pt idx="1903">
                  <c:v>0.57979118367142202</c:v>
                </c:pt>
                <c:pt idx="1904">
                  <c:v>0.579076546012951</c:v>
                </c:pt>
                <c:pt idx="1905">
                  <c:v>0.57834897154888498</c:v>
                </c:pt>
                <c:pt idx="1906">
                  <c:v>0.57760616131809195</c:v>
                </c:pt>
                <c:pt idx="1907">
                  <c:v>0.57684618064931104</c:v>
                </c:pt>
                <c:pt idx="1908">
                  <c:v>0.57607172691745601</c:v>
                </c:pt>
                <c:pt idx="1909">
                  <c:v>0.57525190842692198</c:v>
                </c:pt>
                <c:pt idx="1910">
                  <c:v>0.57438611563533004</c:v>
                </c:pt>
                <c:pt idx="1911">
                  <c:v>0.57348300612317005</c:v>
                </c:pt>
                <c:pt idx="1912">
                  <c:v>0.572565363412045</c:v>
                </c:pt>
                <c:pt idx="1913">
                  <c:v>0.57164569642616203</c:v>
                </c:pt>
                <c:pt idx="1914">
                  <c:v>0.57083815051887499</c:v>
                </c:pt>
                <c:pt idx="1915">
                  <c:v>0.57005391719397003</c:v>
                </c:pt>
                <c:pt idx="1916">
                  <c:v>0.56922281911302797</c:v>
                </c:pt>
                <c:pt idx="1917">
                  <c:v>0.568369064808392</c:v>
                </c:pt>
                <c:pt idx="1918">
                  <c:v>0.56749959364380298</c:v>
                </c:pt>
                <c:pt idx="1919">
                  <c:v>0.56656157603623802</c:v>
                </c:pt>
                <c:pt idx="1920">
                  <c:v>0.56562057263521304</c:v>
                </c:pt>
                <c:pt idx="1921">
                  <c:v>0.56470138294629202</c:v>
                </c:pt>
                <c:pt idx="1922">
                  <c:v>0.56373221308548005</c:v>
                </c:pt>
                <c:pt idx="1923">
                  <c:v>0.56274971492163395</c:v>
                </c:pt>
                <c:pt idx="1924">
                  <c:v>0.56179218263993502</c:v>
                </c:pt>
                <c:pt idx="1925">
                  <c:v>0.56080527254091495</c:v>
                </c:pt>
                <c:pt idx="1926">
                  <c:v>0.55981862764325097</c:v>
                </c:pt>
                <c:pt idx="1927">
                  <c:v>0.55885946323559099</c:v>
                </c:pt>
                <c:pt idx="1928">
                  <c:v>0.55789555082257203</c:v>
                </c:pt>
                <c:pt idx="1929">
                  <c:v>0.55694566318930705</c:v>
                </c:pt>
                <c:pt idx="1930">
                  <c:v>0.55597049964336598</c:v>
                </c:pt>
                <c:pt idx="1931">
                  <c:v>0.55498065340453395</c:v>
                </c:pt>
                <c:pt idx="1932">
                  <c:v>0.55398906243207302</c:v>
                </c:pt>
                <c:pt idx="1933">
                  <c:v>0.55295210140355699</c:v>
                </c:pt>
                <c:pt idx="1934">
                  <c:v>0.55196592113907095</c:v>
                </c:pt>
                <c:pt idx="1935">
                  <c:v>0.55100507854073699</c:v>
                </c:pt>
                <c:pt idx="1936">
                  <c:v>0.55004133626754903</c:v>
                </c:pt>
                <c:pt idx="1937">
                  <c:v>0.549078229340348</c:v>
                </c:pt>
                <c:pt idx="1938">
                  <c:v>0.54817117585050001</c:v>
                </c:pt>
                <c:pt idx="1939">
                  <c:v>0.54724278237953705</c:v>
                </c:pt>
                <c:pt idx="1940">
                  <c:v>0.54633158523185099</c:v>
                </c:pt>
                <c:pt idx="1941">
                  <c:v>0.54546687364930502</c:v>
                </c:pt>
                <c:pt idx="1942">
                  <c:v>0.54455358741099802</c:v>
                </c:pt>
                <c:pt idx="1943">
                  <c:v>0.54363983825052797</c:v>
                </c:pt>
                <c:pt idx="1944">
                  <c:v>0.54272052318778596</c:v>
                </c:pt>
                <c:pt idx="1945">
                  <c:v>0.541809790835028</c:v>
                </c:pt>
                <c:pt idx="1946">
                  <c:v>0.54092082129107599</c:v>
                </c:pt>
                <c:pt idx="1947">
                  <c:v>0.54002764134977599</c:v>
                </c:pt>
                <c:pt idx="1948">
                  <c:v>0.53916193112708599</c:v>
                </c:pt>
                <c:pt idx="1949">
                  <c:v>0.53826602013991798</c:v>
                </c:pt>
                <c:pt idx="1950">
                  <c:v>0.53737417262125498</c:v>
                </c:pt>
                <c:pt idx="1951">
                  <c:v>0.53652139359533402</c:v>
                </c:pt>
                <c:pt idx="1952">
                  <c:v>0.53566042963931604</c:v>
                </c:pt>
                <c:pt idx="1953">
                  <c:v>0.53484830724899901</c:v>
                </c:pt>
                <c:pt idx="1954">
                  <c:v>0.53409623354720304</c:v>
                </c:pt>
                <c:pt idx="1955">
                  <c:v>0.53334169678737997</c:v>
                </c:pt>
                <c:pt idx="1956">
                  <c:v>0.53258406507344802</c:v>
                </c:pt>
                <c:pt idx="1957">
                  <c:v>0.53185716943103101</c:v>
                </c:pt>
                <c:pt idx="1958">
                  <c:v>0.53115143039021995</c:v>
                </c:pt>
                <c:pt idx="1959">
                  <c:v>0.53041667089098998</c:v>
                </c:pt>
                <c:pt idx="1960">
                  <c:v>0.52971142030932405</c:v>
                </c:pt>
                <c:pt idx="1961">
                  <c:v>0.52904173006116195</c:v>
                </c:pt>
                <c:pt idx="1962">
                  <c:v>0.52832977974193096</c:v>
                </c:pt>
                <c:pt idx="1963">
                  <c:v>0.527634621774422</c:v>
                </c:pt>
                <c:pt idx="1964">
                  <c:v>0.52690531990823697</c:v>
                </c:pt>
                <c:pt idx="1965">
                  <c:v>0.52614801202202499</c:v>
                </c:pt>
                <c:pt idx="1966">
                  <c:v>0.52539735851125402</c:v>
                </c:pt>
                <c:pt idx="1967">
                  <c:v>0.52462840874339101</c:v>
                </c:pt>
                <c:pt idx="1968">
                  <c:v>0.52385724978713999</c:v>
                </c:pt>
                <c:pt idx="1969">
                  <c:v>0.523033442473962</c:v>
                </c:pt>
                <c:pt idx="1970">
                  <c:v>0.52223321750778695</c:v>
                </c:pt>
                <c:pt idx="1971">
                  <c:v>0.52142556081129299</c:v>
                </c:pt>
                <c:pt idx="1972">
                  <c:v>0.52063172493395504</c:v>
                </c:pt>
                <c:pt idx="1973">
                  <c:v>0.519950391263164</c:v>
                </c:pt>
                <c:pt idx="1974">
                  <c:v>0.51929702920213605</c:v>
                </c:pt>
                <c:pt idx="1975">
                  <c:v>0.51871782911447895</c:v>
                </c:pt>
                <c:pt idx="1976">
                  <c:v>0.518233211195951</c:v>
                </c:pt>
                <c:pt idx="1977">
                  <c:v>0.51778048914104802</c:v>
                </c:pt>
                <c:pt idx="1978">
                  <c:v>0.51743360026265595</c:v>
                </c:pt>
                <c:pt idx="1979">
                  <c:v>0.51714540552768395</c:v>
                </c:pt>
                <c:pt idx="1980">
                  <c:v>0.516852153225422</c:v>
                </c:pt>
                <c:pt idx="1981">
                  <c:v>0.516625276189567</c:v>
                </c:pt>
                <c:pt idx="1982">
                  <c:v>0.51642079065239099</c:v>
                </c:pt>
                <c:pt idx="1983">
                  <c:v>0.51621005352469695</c:v>
                </c:pt>
                <c:pt idx="1984">
                  <c:v>0.51602048884741503</c:v>
                </c:pt>
                <c:pt idx="1985">
                  <c:v>0.51585684805177701</c:v>
                </c:pt>
                <c:pt idx="1986">
                  <c:v>0.51573052649514595</c:v>
                </c:pt>
                <c:pt idx="1987">
                  <c:v>0.51564210458922499</c:v>
                </c:pt>
                <c:pt idx="1988">
                  <c:v>0.515554227292226</c:v>
                </c:pt>
                <c:pt idx="1989">
                  <c:v>0.51559697714908703</c:v>
                </c:pt>
                <c:pt idx="1990">
                  <c:v>0.51571556546655795</c:v>
                </c:pt>
                <c:pt idx="1991">
                  <c:v>0.51584659723105597</c:v>
                </c:pt>
                <c:pt idx="1992">
                  <c:v>0.51604352887544802</c:v>
                </c:pt>
                <c:pt idx="1993">
                  <c:v>0.51626514731327899</c:v>
                </c:pt>
                <c:pt idx="1994">
                  <c:v>0.516509389604075</c:v>
                </c:pt>
                <c:pt idx="1995">
                  <c:v>0.51682963907257695</c:v>
                </c:pt>
                <c:pt idx="1996">
                  <c:v>0.51722651871408598</c:v>
                </c:pt>
                <c:pt idx="1997">
                  <c:v>0.51764193419869797</c:v>
                </c:pt>
                <c:pt idx="1998">
                  <c:v>0.51816883869014596</c:v>
                </c:pt>
                <c:pt idx="1999">
                  <c:v>0.51876866640357</c:v>
                </c:pt>
                <c:pt idx="2000">
                  <c:v>0.51937925606469704</c:v>
                </c:pt>
                <c:pt idx="2001">
                  <c:v>0.52014004181575202</c:v>
                </c:pt>
                <c:pt idx="2002">
                  <c:v>0.52094215550849499</c:v>
                </c:pt>
                <c:pt idx="2003">
                  <c:v>0.52179438787563304</c:v>
                </c:pt>
                <c:pt idx="2004">
                  <c:v>0.52271834071595902</c:v>
                </c:pt>
                <c:pt idx="2005">
                  <c:v>0.52360260131842795</c:v>
                </c:pt>
                <c:pt idx="2006">
                  <c:v>0.52454958225498305</c:v>
                </c:pt>
                <c:pt idx="2007">
                  <c:v>0.52546772609797499</c:v>
                </c:pt>
                <c:pt idx="2008">
                  <c:v>0.52629796967883102</c:v>
                </c:pt>
                <c:pt idx="2009">
                  <c:v>0.52723143060677002</c:v>
                </c:pt>
                <c:pt idx="2010">
                  <c:v>0.52811137341301095</c:v>
                </c:pt>
                <c:pt idx="2011">
                  <c:v>0.52893771291884095</c:v>
                </c:pt>
                <c:pt idx="2012">
                  <c:v>0.52987270390465002</c:v>
                </c:pt>
                <c:pt idx="2013">
                  <c:v>0.53067940988744</c:v>
                </c:pt>
                <c:pt idx="2014">
                  <c:v>0.53140928873736004</c:v>
                </c:pt>
                <c:pt idx="2015">
                  <c:v>0.53212787942807205</c:v>
                </c:pt>
                <c:pt idx="2016">
                  <c:v>0.53269886022773905</c:v>
                </c:pt>
                <c:pt idx="2017">
                  <c:v>0.53325821017359898</c:v>
                </c:pt>
                <c:pt idx="2018">
                  <c:v>0.533726651312325</c:v>
                </c:pt>
                <c:pt idx="2019">
                  <c:v>0.53400089756515701</c:v>
                </c:pt>
                <c:pt idx="2020">
                  <c:v>0.53421982695082104</c:v>
                </c:pt>
                <c:pt idx="2021">
                  <c:v>0.53439384134628798</c:v>
                </c:pt>
                <c:pt idx="2022">
                  <c:v>0.534517002513617</c:v>
                </c:pt>
                <c:pt idx="2023">
                  <c:v>0.53463030339950202</c:v>
                </c:pt>
                <c:pt idx="2024">
                  <c:v>0.53467672345273598</c:v>
                </c:pt>
                <c:pt idx="2025">
                  <c:v>0.53451419571466696</c:v>
                </c:pt>
                <c:pt idx="2026">
                  <c:v>0.53420175319946495</c:v>
                </c:pt>
                <c:pt idx="2027">
                  <c:v>0.53388787461718601</c:v>
                </c:pt>
                <c:pt idx="2028">
                  <c:v>0.53364436861556597</c:v>
                </c:pt>
                <c:pt idx="2029">
                  <c:v>0.53347034125500703</c:v>
                </c:pt>
                <c:pt idx="2030">
                  <c:v>0.53329627944835201</c:v>
                </c:pt>
                <c:pt idx="2031">
                  <c:v>0.53300669404172096</c:v>
                </c:pt>
                <c:pt idx="2032">
                  <c:v>0.53261924186255505</c:v>
                </c:pt>
                <c:pt idx="2033">
                  <c:v>0.532226986778355</c:v>
                </c:pt>
                <c:pt idx="2034">
                  <c:v>0.53184951175746897</c:v>
                </c:pt>
                <c:pt idx="2035">
                  <c:v>0.53155496145391401</c:v>
                </c:pt>
                <c:pt idx="2036">
                  <c:v>0.53123559779126694</c:v>
                </c:pt>
                <c:pt idx="2037">
                  <c:v>0.53095526282239203</c:v>
                </c:pt>
                <c:pt idx="2038">
                  <c:v>0.53072646971764303</c:v>
                </c:pt>
                <c:pt idx="2039">
                  <c:v>0.53042733594517999</c:v>
                </c:pt>
                <c:pt idx="2040">
                  <c:v>0.53019515982338605</c:v>
                </c:pt>
                <c:pt idx="2041">
                  <c:v>0.52989534418948103</c:v>
                </c:pt>
                <c:pt idx="2042">
                  <c:v>0.52959453163981995</c:v>
                </c:pt>
                <c:pt idx="2043">
                  <c:v>0.52949406248694897</c:v>
                </c:pt>
                <c:pt idx="2044">
                  <c:v>0.52935358331332905</c:v>
                </c:pt>
                <c:pt idx="2045">
                  <c:v>0.52921242643989796</c:v>
                </c:pt>
                <c:pt idx="2046">
                  <c:v>0.52896858535832103</c:v>
                </c:pt>
                <c:pt idx="2047">
                  <c:v>0.52854349611321605</c:v>
                </c:pt>
                <c:pt idx="2048">
                  <c:v>0.52827140803970996</c:v>
                </c:pt>
                <c:pt idx="2049">
                  <c:v>0.52798872660312501</c:v>
                </c:pt>
                <c:pt idx="2050">
                  <c:v>0.52768456652100704</c:v>
                </c:pt>
                <c:pt idx="2051">
                  <c:v>0.52744290997642995</c:v>
                </c:pt>
                <c:pt idx="2052">
                  <c:v>0.52704015518049496</c:v>
                </c:pt>
                <c:pt idx="2053">
                  <c:v>0.52659916575135302</c:v>
                </c:pt>
                <c:pt idx="2054">
                  <c:v>0.52610369143571301</c:v>
                </c:pt>
                <c:pt idx="2055">
                  <c:v>0.52552509740041198</c:v>
                </c:pt>
                <c:pt idx="2056">
                  <c:v>0.52479024856705903</c:v>
                </c:pt>
                <c:pt idx="2057">
                  <c:v>0.52397218529192002</c:v>
                </c:pt>
                <c:pt idx="2058">
                  <c:v>0.52318958256241799</c:v>
                </c:pt>
                <c:pt idx="2059">
                  <c:v>0.52241997534831297</c:v>
                </c:pt>
                <c:pt idx="2060">
                  <c:v>0.521819098343142</c:v>
                </c:pt>
                <c:pt idx="2061">
                  <c:v>0.52118726472113097</c:v>
                </c:pt>
                <c:pt idx="2062">
                  <c:v>0.52018171270742797</c:v>
                </c:pt>
                <c:pt idx="2063">
                  <c:v>0.51894776125579201</c:v>
                </c:pt>
                <c:pt idx="2064">
                  <c:v>0.51749689533811605</c:v>
                </c:pt>
                <c:pt idx="2065">
                  <c:v>0.51595278021016</c:v>
                </c:pt>
                <c:pt idx="2066">
                  <c:v>0.51472392315554105</c:v>
                </c:pt>
                <c:pt idx="2067">
                  <c:v>0.51351045737152301</c:v>
                </c:pt>
                <c:pt idx="2068">
                  <c:v>0.512065831318127</c:v>
                </c:pt>
                <c:pt idx="2069">
                  <c:v>0.51070880791631701</c:v>
                </c:pt>
                <c:pt idx="2070">
                  <c:v>0.50920812235363599</c:v>
                </c:pt>
                <c:pt idx="2071">
                  <c:v>0.50766787966826099</c:v>
                </c:pt>
                <c:pt idx="2072">
                  <c:v>0.50642004008121699</c:v>
                </c:pt>
                <c:pt idx="2073">
                  <c:v>0.50502425667927597</c:v>
                </c:pt>
                <c:pt idx="2074">
                  <c:v>0.503727087939977</c:v>
                </c:pt>
                <c:pt idx="2075">
                  <c:v>0.50282626495143501</c:v>
                </c:pt>
                <c:pt idx="2076">
                  <c:v>0.50185992203003504</c:v>
                </c:pt>
                <c:pt idx="2077">
                  <c:v>0.50090672716991602</c:v>
                </c:pt>
                <c:pt idx="2078">
                  <c:v>0.50005821729741295</c:v>
                </c:pt>
                <c:pt idx="2079">
                  <c:v>0.499137279536506</c:v>
                </c:pt>
                <c:pt idx="2080">
                  <c:v>0.49814964429900999</c:v>
                </c:pt>
                <c:pt idx="2081">
                  <c:v>0.49713407936514298</c:v>
                </c:pt>
                <c:pt idx="2082">
                  <c:v>0.49592099967286002</c:v>
                </c:pt>
                <c:pt idx="2083">
                  <c:v>0.494420456557915</c:v>
                </c:pt>
                <c:pt idx="2084">
                  <c:v>0.49282971540084403</c:v>
                </c:pt>
                <c:pt idx="2085">
                  <c:v>0.49105183638712901</c:v>
                </c:pt>
                <c:pt idx="2086">
                  <c:v>0.48950254489037498</c:v>
                </c:pt>
                <c:pt idx="2087">
                  <c:v>0.488153863270886</c:v>
                </c:pt>
                <c:pt idx="2088">
                  <c:v>0.48658622340177998</c:v>
                </c:pt>
                <c:pt idx="2089">
                  <c:v>0.48546919974831598</c:v>
                </c:pt>
                <c:pt idx="2090">
                  <c:v>0.48441467495193402</c:v>
                </c:pt>
                <c:pt idx="2091">
                  <c:v>0.48334655902745</c:v>
                </c:pt>
                <c:pt idx="2092">
                  <c:v>0.48252818111600199</c:v>
                </c:pt>
                <c:pt idx="2093">
                  <c:v>0.48209006024447598</c:v>
                </c:pt>
                <c:pt idx="2094">
                  <c:v>0.48130871969778999</c:v>
                </c:pt>
                <c:pt idx="2095">
                  <c:v>0.480511663580589</c:v>
                </c:pt>
                <c:pt idx="2096">
                  <c:v>0.47940462731347899</c:v>
                </c:pt>
                <c:pt idx="2097">
                  <c:v>0.47787726077361897</c:v>
                </c:pt>
                <c:pt idx="2098">
                  <c:v>0.47613749397083099</c:v>
                </c:pt>
                <c:pt idx="2099">
                  <c:v>0.47450398711334202</c:v>
                </c:pt>
              </c:numCache>
            </c:numRef>
          </c:yVal>
          <c:smooth val="1"/>
          <c:extLst>
            <c:ext xmlns:c16="http://schemas.microsoft.com/office/drawing/2014/chart" uri="{C3380CC4-5D6E-409C-BE32-E72D297353CC}">
              <c16:uniqueId val="{00000012-0B7D-0741-AC4D-857EB043BEB4}"/>
            </c:ext>
          </c:extLst>
        </c:ser>
        <c:ser>
          <c:idx val="24"/>
          <c:order val="24"/>
          <c:tx>
            <c:strRef>
              <c:f>DEA_All_Sites_Ref!$A$134</c:f>
              <c:strCache>
                <c:ptCount val="1"/>
                <c:pt idx="0">
                  <c:v>20180412_PIN</c:v>
                </c:pt>
              </c:strCache>
            </c:strRef>
          </c:tx>
          <c:spPr>
            <a:ln w="19050" cap="rnd">
              <a:solidFill>
                <a:schemeClr val="accent1">
                  <a:lumMod val="60000"/>
                  <a:lumOff val="40000"/>
                </a:schemeClr>
              </a:solidFill>
              <a:round/>
            </a:ln>
            <a:effectLst/>
          </c:spPr>
          <c:marker>
            <c:symbol val="none"/>
          </c:marker>
          <c:xVal>
            <c:numRef>
              <c:f>DEA_All_Sites_Ref!$B$133:$CDT$133</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DEA_All_Sites_Ref!$B$134:$CDT$134</c:f>
              <c:numCache>
                <c:formatCode>0.00E+00</c:formatCode>
                <c:ptCount val="2151"/>
                <c:pt idx="0">
                  <c:v>5.3876626021476803E-2</c:v>
                </c:pt>
                <c:pt idx="1">
                  <c:v>5.4191719316733597E-2</c:v>
                </c:pt>
                <c:pt idx="2">
                  <c:v>5.4574573081247899E-2</c:v>
                </c:pt>
                <c:pt idx="3">
                  <c:v>5.4918554897237799E-2</c:v>
                </c:pt>
                <c:pt idx="4">
                  <c:v>5.5208556813492599E-2</c:v>
                </c:pt>
                <c:pt idx="5">
                  <c:v>5.5568802675304098E-2</c:v>
                </c:pt>
                <c:pt idx="6">
                  <c:v>5.5905185900213102E-2</c:v>
                </c:pt>
                <c:pt idx="7">
                  <c:v>5.62636994575803E-2</c:v>
                </c:pt>
                <c:pt idx="8">
                  <c:v>5.6682880264603899E-2</c:v>
                </c:pt>
                <c:pt idx="9">
                  <c:v>5.7079908715572898E-2</c:v>
                </c:pt>
                <c:pt idx="10">
                  <c:v>5.7555000097345703E-2</c:v>
                </c:pt>
                <c:pt idx="11">
                  <c:v>5.8077397045208402E-2</c:v>
                </c:pt>
                <c:pt idx="12">
                  <c:v>5.85709348683481E-2</c:v>
                </c:pt>
                <c:pt idx="13">
                  <c:v>5.91157292123708E-2</c:v>
                </c:pt>
                <c:pt idx="14">
                  <c:v>5.9640575113498399E-2</c:v>
                </c:pt>
                <c:pt idx="15">
                  <c:v>6.0153575044911999E-2</c:v>
                </c:pt>
                <c:pt idx="16">
                  <c:v>6.07531573486184E-2</c:v>
                </c:pt>
                <c:pt idx="17">
                  <c:v>6.1354305080079399E-2</c:v>
                </c:pt>
                <c:pt idx="18">
                  <c:v>6.2007173172770803E-2</c:v>
                </c:pt>
                <c:pt idx="19">
                  <c:v>6.2740134956470503E-2</c:v>
                </c:pt>
                <c:pt idx="20">
                  <c:v>6.3454334443818899E-2</c:v>
                </c:pt>
                <c:pt idx="21">
                  <c:v>6.4294921590836704E-2</c:v>
                </c:pt>
                <c:pt idx="22">
                  <c:v>6.5234570809995299E-2</c:v>
                </c:pt>
                <c:pt idx="23">
                  <c:v>6.6173194013447997E-2</c:v>
                </c:pt>
                <c:pt idx="24">
                  <c:v>6.7045368661398597E-2</c:v>
                </c:pt>
                <c:pt idx="25">
                  <c:v>6.7993306531017594E-2</c:v>
                </c:pt>
                <c:pt idx="26">
                  <c:v>6.9049164075811506E-2</c:v>
                </c:pt>
                <c:pt idx="27">
                  <c:v>7.0117666557734507E-2</c:v>
                </c:pt>
                <c:pt idx="28">
                  <c:v>7.1272077207525195E-2</c:v>
                </c:pt>
                <c:pt idx="29">
                  <c:v>7.2468953217624102E-2</c:v>
                </c:pt>
                <c:pt idx="30">
                  <c:v>7.3678506108038805E-2</c:v>
                </c:pt>
                <c:pt idx="31">
                  <c:v>7.4961862163693105E-2</c:v>
                </c:pt>
                <c:pt idx="32">
                  <c:v>7.62840459371531E-2</c:v>
                </c:pt>
                <c:pt idx="33">
                  <c:v>7.7663043552281194E-2</c:v>
                </c:pt>
                <c:pt idx="34">
                  <c:v>7.9123017911034599E-2</c:v>
                </c:pt>
                <c:pt idx="35">
                  <c:v>8.0569239786949506E-2</c:v>
                </c:pt>
                <c:pt idx="36">
                  <c:v>8.20543551185723E-2</c:v>
                </c:pt>
                <c:pt idx="37">
                  <c:v>8.3560790798457199E-2</c:v>
                </c:pt>
                <c:pt idx="38">
                  <c:v>8.5002633164958E-2</c:v>
                </c:pt>
                <c:pt idx="39">
                  <c:v>8.6460317115918894E-2</c:v>
                </c:pt>
                <c:pt idx="40">
                  <c:v>8.7913585837439898E-2</c:v>
                </c:pt>
                <c:pt idx="41">
                  <c:v>8.9343152471537707E-2</c:v>
                </c:pt>
                <c:pt idx="42">
                  <c:v>9.0777954451578199E-2</c:v>
                </c:pt>
                <c:pt idx="43">
                  <c:v>9.2231512399281998E-2</c:v>
                </c:pt>
                <c:pt idx="44">
                  <c:v>9.3691575517213105E-2</c:v>
                </c:pt>
                <c:pt idx="45">
                  <c:v>9.5135118608242503E-2</c:v>
                </c:pt>
                <c:pt idx="46">
                  <c:v>9.6559009635927701E-2</c:v>
                </c:pt>
                <c:pt idx="47">
                  <c:v>9.7905901153613306E-2</c:v>
                </c:pt>
                <c:pt idx="48">
                  <c:v>9.9172746117886901E-2</c:v>
                </c:pt>
                <c:pt idx="49">
                  <c:v>0.100410813053892</c:v>
                </c:pt>
                <c:pt idx="50">
                  <c:v>0.101574674913534</c:v>
                </c:pt>
                <c:pt idx="51">
                  <c:v>0.10266309450800799</c:v>
                </c:pt>
                <c:pt idx="52">
                  <c:v>0.103708159948681</c:v>
                </c:pt>
                <c:pt idx="53">
                  <c:v>0.104773235265612</c:v>
                </c:pt>
                <c:pt idx="54">
                  <c:v>0.105889740017432</c:v>
                </c:pt>
                <c:pt idx="55">
                  <c:v>0.107035965654783</c:v>
                </c:pt>
                <c:pt idx="56">
                  <c:v>0.108193245407938</c:v>
                </c:pt>
                <c:pt idx="57">
                  <c:v>0.109459767001126</c:v>
                </c:pt>
                <c:pt idx="58">
                  <c:v>0.110775894459487</c:v>
                </c:pt>
                <c:pt idx="59">
                  <c:v>0.112099681065379</c:v>
                </c:pt>
                <c:pt idx="60">
                  <c:v>0.113421388197903</c:v>
                </c:pt>
                <c:pt idx="61">
                  <c:v>0.11475381899006799</c:v>
                </c:pt>
                <c:pt idx="62">
                  <c:v>0.11609653029318</c:v>
                </c:pt>
                <c:pt idx="63">
                  <c:v>0.117454530596553</c:v>
                </c:pt>
                <c:pt idx="64">
                  <c:v>0.11884989615965399</c:v>
                </c:pt>
                <c:pt idx="65">
                  <c:v>0.120281804737267</c:v>
                </c:pt>
                <c:pt idx="66">
                  <c:v>0.121754137223791</c:v>
                </c:pt>
                <c:pt idx="67">
                  <c:v>0.123270168136642</c:v>
                </c:pt>
                <c:pt idx="68">
                  <c:v>0.124839724291644</c:v>
                </c:pt>
                <c:pt idx="69">
                  <c:v>0.12646475577937399</c:v>
                </c:pt>
                <c:pt idx="70">
                  <c:v>0.12814647867173201</c:v>
                </c:pt>
                <c:pt idx="71">
                  <c:v>0.12988675776655101</c:v>
                </c:pt>
                <c:pt idx="72">
                  <c:v>0.13169006641841699</c:v>
                </c:pt>
                <c:pt idx="73">
                  <c:v>0.133512155301129</c:v>
                </c:pt>
                <c:pt idx="74">
                  <c:v>0.13534946584117499</c:v>
                </c:pt>
                <c:pt idx="75">
                  <c:v>0.13733015716100799</c:v>
                </c:pt>
                <c:pt idx="76">
                  <c:v>0.139411713403954</c:v>
                </c:pt>
                <c:pt idx="77">
                  <c:v>0.14158299673844399</c:v>
                </c:pt>
                <c:pt idx="78">
                  <c:v>0.14384846114809199</c:v>
                </c:pt>
                <c:pt idx="79">
                  <c:v>0.146192649339172</c:v>
                </c:pt>
                <c:pt idx="80">
                  <c:v>0.14858648143629899</c:v>
                </c:pt>
                <c:pt idx="81">
                  <c:v>0.15098191054110599</c:v>
                </c:pt>
                <c:pt idx="82">
                  <c:v>0.15331959658174399</c:v>
                </c:pt>
                <c:pt idx="83">
                  <c:v>0.15561665023528801</c:v>
                </c:pt>
                <c:pt idx="84">
                  <c:v>0.157872501717255</c:v>
                </c:pt>
                <c:pt idx="85">
                  <c:v>0.16008189443941101</c:v>
                </c:pt>
                <c:pt idx="86">
                  <c:v>0.16222057440648499</c:v>
                </c:pt>
                <c:pt idx="87">
                  <c:v>0.16432973382546601</c:v>
                </c:pt>
                <c:pt idx="88">
                  <c:v>0.16641848955379701</c:v>
                </c:pt>
                <c:pt idx="89">
                  <c:v>0.16847266418165899</c:v>
                </c:pt>
                <c:pt idx="90">
                  <c:v>0.17045739799976301</c:v>
                </c:pt>
                <c:pt idx="91">
                  <c:v>0.17235389825706901</c:v>
                </c:pt>
                <c:pt idx="92">
                  <c:v>0.17414997509761601</c:v>
                </c:pt>
                <c:pt idx="93">
                  <c:v>0.175847672934342</c:v>
                </c:pt>
                <c:pt idx="94">
                  <c:v>0.17742365278842701</c:v>
                </c:pt>
                <c:pt idx="95">
                  <c:v>0.17887282299229401</c:v>
                </c:pt>
                <c:pt idx="96">
                  <c:v>0.180201375424242</c:v>
                </c:pt>
                <c:pt idx="97">
                  <c:v>0.18142344575303301</c:v>
                </c:pt>
                <c:pt idx="98">
                  <c:v>0.182528467659339</c:v>
                </c:pt>
                <c:pt idx="99">
                  <c:v>0.18351678572003799</c:v>
                </c:pt>
                <c:pt idx="100">
                  <c:v>0.184398056506973</c:v>
                </c:pt>
                <c:pt idx="101">
                  <c:v>0.18515802728533201</c:v>
                </c:pt>
                <c:pt idx="102">
                  <c:v>0.18582373041161401</c:v>
                </c:pt>
                <c:pt idx="103">
                  <c:v>0.18641564624569101</c:v>
                </c:pt>
                <c:pt idx="104">
                  <c:v>0.18692670382212201</c:v>
                </c:pt>
                <c:pt idx="105">
                  <c:v>0.18737586874265799</c:v>
                </c:pt>
                <c:pt idx="106">
                  <c:v>0.18777785542523001</c:v>
                </c:pt>
                <c:pt idx="107">
                  <c:v>0.18813173013744999</c:v>
                </c:pt>
                <c:pt idx="108">
                  <c:v>0.188451506692768</c:v>
                </c:pt>
                <c:pt idx="109">
                  <c:v>0.188733017677568</c:v>
                </c:pt>
                <c:pt idx="110">
                  <c:v>0.188996778851341</c:v>
                </c:pt>
                <c:pt idx="111">
                  <c:v>0.189286173168808</c:v>
                </c:pt>
                <c:pt idx="112">
                  <c:v>0.189575699977205</c:v>
                </c:pt>
                <c:pt idx="113">
                  <c:v>0.18987859926106301</c:v>
                </c:pt>
                <c:pt idx="114">
                  <c:v>0.19021392644485999</c:v>
                </c:pt>
                <c:pt idx="115">
                  <c:v>0.19059537898096299</c:v>
                </c:pt>
                <c:pt idx="116">
                  <c:v>0.19102105410608999</c:v>
                </c:pt>
                <c:pt idx="117">
                  <c:v>0.19149287161741799</c:v>
                </c:pt>
                <c:pt idx="118">
                  <c:v>0.19201406002312399</c:v>
                </c:pt>
                <c:pt idx="119">
                  <c:v>0.19258527474824499</c:v>
                </c:pt>
                <c:pt idx="120">
                  <c:v>0.19321245407968399</c:v>
                </c:pt>
                <c:pt idx="121">
                  <c:v>0.19389861476224099</c:v>
                </c:pt>
                <c:pt idx="122">
                  <c:v>0.19464133418837301</c:v>
                </c:pt>
                <c:pt idx="123">
                  <c:v>0.19545082571269301</c:v>
                </c:pt>
                <c:pt idx="124">
                  <c:v>0.19633174642373699</c:v>
                </c:pt>
                <c:pt idx="125">
                  <c:v>0.197287065021262</c:v>
                </c:pt>
                <c:pt idx="126">
                  <c:v>0.19832433285687601</c:v>
                </c:pt>
                <c:pt idx="127">
                  <c:v>0.19944257254933601</c:v>
                </c:pt>
                <c:pt idx="128">
                  <c:v>0.200636549072227</c:v>
                </c:pt>
                <c:pt idx="129">
                  <c:v>0.20190076493342299</c:v>
                </c:pt>
                <c:pt idx="130">
                  <c:v>0.20325541493656901</c:v>
                </c:pt>
                <c:pt idx="131">
                  <c:v>0.20470113334116499</c:v>
                </c:pt>
                <c:pt idx="132">
                  <c:v>0.20624346070069099</c:v>
                </c:pt>
                <c:pt idx="133">
                  <c:v>0.207893450494087</c:v>
                </c:pt>
                <c:pt idx="134">
                  <c:v>0.209678342411657</c:v>
                </c:pt>
                <c:pt idx="135">
                  <c:v>0.211598144785379</c:v>
                </c:pt>
                <c:pt idx="136">
                  <c:v>0.21363472989287899</c:v>
                </c:pt>
                <c:pt idx="137">
                  <c:v>0.21576490001913901</c:v>
                </c:pt>
                <c:pt idx="138">
                  <c:v>0.21794036242326301</c:v>
                </c:pt>
                <c:pt idx="139">
                  <c:v>0.220126819468068</c:v>
                </c:pt>
                <c:pt idx="140">
                  <c:v>0.22232608852659899</c:v>
                </c:pt>
                <c:pt idx="141">
                  <c:v>0.22455356543277699</c:v>
                </c:pt>
                <c:pt idx="142">
                  <c:v>0.22685283009902299</c:v>
                </c:pt>
                <c:pt idx="143">
                  <c:v>0.229242289200739</c:v>
                </c:pt>
                <c:pt idx="144">
                  <c:v>0.23166675786267099</c:v>
                </c:pt>
                <c:pt idx="145">
                  <c:v>0.234113176485653</c:v>
                </c:pt>
                <c:pt idx="146">
                  <c:v>0.23658137492818801</c:v>
                </c:pt>
                <c:pt idx="147">
                  <c:v>0.239090352775327</c:v>
                </c:pt>
                <c:pt idx="148">
                  <c:v>0.24164293448686699</c:v>
                </c:pt>
                <c:pt idx="149">
                  <c:v>0.244244849578058</c:v>
                </c:pt>
                <c:pt idx="150">
                  <c:v>0.24688594487413801</c:v>
                </c:pt>
                <c:pt idx="151">
                  <c:v>0.249529692969091</c:v>
                </c:pt>
                <c:pt idx="152">
                  <c:v>0.25218351264344102</c:v>
                </c:pt>
                <c:pt idx="153">
                  <c:v>0.25482920977392598</c:v>
                </c:pt>
                <c:pt idx="154">
                  <c:v>0.257456200971791</c:v>
                </c:pt>
                <c:pt idx="155">
                  <c:v>0.260052871262758</c:v>
                </c:pt>
                <c:pt idx="156">
                  <c:v>0.26264204754786102</c:v>
                </c:pt>
                <c:pt idx="157">
                  <c:v>0.265236577501963</c:v>
                </c:pt>
                <c:pt idx="158">
                  <c:v>0.26783824494460601</c:v>
                </c:pt>
                <c:pt idx="159">
                  <c:v>0.27045928384405299</c:v>
                </c:pt>
                <c:pt idx="160">
                  <c:v>0.273085337977024</c:v>
                </c:pt>
                <c:pt idx="161">
                  <c:v>0.275702096001117</c:v>
                </c:pt>
                <c:pt idx="162">
                  <c:v>0.27832021855139999</c:v>
                </c:pt>
                <c:pt idx="163">
                  <c:v>0.28095818857104399</c:v>
                </c:pt>
                <c:pt idx="164">
                  <c:v>0.28362464003843602</c:v>
                </c:pt>
                <c:pt idx="165">
                  <c:v>0.28632157755332499</c:v>
                </c:pt>
                <c:pt idx="166">
                  <c:v>0.28911040288301498</c:v>
                </c:pt>
                <c:pt idx="167">
                  <c:v>0.291948152273454</c:v>
                </c:pt>
                <c:pt idx="168">
                  <c:v>0.29478637453788897</c:v>
                </c:pt>
                <c:pt idx="169">
                  <c:v>0.29758039037916001</c:v>
                </c:pt>
                <c:pt idx="170">
                  <c:v>0.300312533546436</c:v>
                </c:pt>
                <c:pt idx="171">
                  <c:v>0.30298786334380001</c:v>
                </c:pt>
                <c:pt idx="172">
                  <c:v>0.30565228102564301</c:v>
                </c:pt>
                <c:pt idx="173">
                  <c:v>0.30836449443897701</c:v>
                </c:pt>
                <c:pt idx="174">
                  <c:v>0.31115072323208698</c:v>
                </c:pt>
                <c:pt idx="175">
                  <c:v>0.31400764185189101</c:v>
                </c:pt>
                <c:pt idx="176">
                  <c:v>0.31691138881117897</c:v>
                </c:pt>
                <c:pt idx="177">
                  <c:v>0.31988914430563498</c:v>
                </c:pt>
                <c:pt idx="178">
                  <c:v>0.322875903600088</c:v>
                </c:pt>
                <c:pt idx="179">
                  <c:v>0.32581422580262598</c:v>
                </c:pt>
                <c:pt idx="180">
                  <c:v>0.32870460207053898</c:v>
                </c:pt>
                <c:pt idx="181">
                  <c:v>0.33163385176846499</c:v>
                </c:pt>
                <c:pt idx="182">
                  <c:v>0.33464549651961101</c:v>
                </c:pt>
                <c:pt idx="183">
                  <c:v>0.33773938032433198</c:v>
                </c:pt>
                <c:pt idx="184">
                  <c:v>0.34086632522698002</c:v>
                </c:pt>
                <c:pt idx="185">
                  <c:v>0.34399841865026798</c:v>
                </c:pt>
                <c:pt idx="186">
                  <c:v>0.347126033821816</c:v>
                </c:pt>
                <c:pt idx="187">
                  <c:v>0.35027931297549397</c:v>
                </c:pt>
                <c:pt idx="188">
                  <c:v>0.35350555529237998</c:v>
                </c:pt>
                <c:pt idx="189">
                  <c:v>0.35680062002628798</c:v>
                </c:pt>
                <c:pt idx="190">
                  <c:v>0.36013586804375902</c:v>
                </c:pt>
                <c:pt idx="191">
                  <c:v>0.36349585150062003</c:v>
                </c:pt>
                <c:pt idx="192">
                  <c:v>0.36683664015043499</c:v>
                </c:pt>
                <c:pt idx="193">
                  <c:v>0.37013995389194299</c:v>
                </c:pt>
                <c:pt idx="194">
                  <c:v>0.37342324549781503</c:v>
                </c:pt>
                <c:pt idx="195">
                  <c:v>0.37670289863408102</c:v>
                </c:pt>
                <c:pt idx="196">
                  <c:v>0.37998744177965799</c:v>
                </c:pt>
                <c:pt idx="197">
                  <c:v>0.38327178166284798</c:v>
                </c:pt>
                <c:pt idx="198">
                  <c:v>0.38653972276537701</c:v>
                </c:pt>
                <c:pt idx="199">
                  <c:v>0.38979612626674998</c:v>
                </c:pt>
                <c:pt idx="200">
                  <c:v>0.39301442805186299</c:v>
                </c:pt>
                <c:pt idx="201">
                  <c:v>0.39618217999475802</c:v>
                </c:pt>
                <c:pt idx="202">
                  <c:v>0.39933830590651798</c:v>
                </c:pt>
                <c:pt idx="203">
                  <c:v>0.40247193676493898</c:v>
                </c:pt>
                <c:pt idx="204">
                  <c:v>0.40557023051379398</c:v>
                </c:pt>
                <c:pt idx="205">
                  <c:v>0.408633558390949</c:v>
                </c:pt>
                <c:pt idx="206">
                  <c:v>0.41169676865813098</c:v>
                </c:pt>
                <c:pt idx="207">
                  <c:v>0.41478822657345499</c:v>
                </c:pt>
                <c:pt idx="208">
                  <c:v>0.41789710750577003</c:v>
                </c:pt>
                <c:pt idx="209">
                  <c:v>0.42095949248227899</c:v>
                </c:pt>
                <c:pt idx="210">
                  <c:v>0.423944881725831</c:v>
                </c:pt>
                <c:pt idx="211">
                  <c:v>0.42683477639872902</c:v>
                </c:pt>
                <c:pt idx="212">
                  <c:v>0.42964026561226798</c:v>
                </c:pt>
                <c:pt idx="213">
                  <c:v>0.43238164923098599</c:v>
                </c:pt>
                <c:pt idx="214">
                  <c:v>0.43508018157802197</c:v>
                </c:pt>
                <c:pt idx="215">
                  <c:v>0.437736035288178</c:v>
                </c:pt>
                <c:pt idx="216">
                  <c:v>0.44033007856961898</c:v>
                </c:pt>
                <c:pt idx="217">
                  <c:v>0.44286339358788201</c:v>
                </c:pt>
                <c:pt idx="218">
                  <c:v>0.445336286956729</c:v>
                </c:pt>
                <c:pt idx="219">
                  <c:v>0.44775720873097602</c:v>
                </c:pt>
                <c:pt idx="220">
                  <c:v>0.45013683903435903</c:v>
                </c:pt>
                <c:pt idx="221">
                  <c:v>0.45244709710705</c:v>
                </c:pt>
                <c:pt idx="222">
                  <c:v>0.45465853269909301</c:v>
                </c:pt>
                <c:pt idx="223">
                  <c:v>0.456767000887769</c:v>
                </c:pt>
                <c:pt idx="224">
                  <c:v>0.45882828137197201</c:v>
                </c:pt>
                <c:pt idx="225">
                  <c:v>0.460855431635048</c:v>
                </c:pt>
                <c:pt idx="226">
                  <c:v>0.46284983262278601</c:v>
                </c:pt>
                <c:pt idx="227">
                  <c:v>0.464806319341805</c:v>
                </c:pt>
                <c:pt idx="228">
                  <c:v>0.466709825673566</c:v>
                </c:pt>
                <c:pt idx="229">
                  <c:v>0.46855119945497797</c:v>
                </c:pt>
                <c:pt idx="230">
                  <c:v>0.4703261302126</c:v>
                </c:pt>
                <c:pt idx="231">
                  <c:v>0.47203342051506098</c:v>
                </c:pt>
                <c:pt idx="232">
                  <c:v>0.47368326814454498</c:v>
                </c:pt>
                <c:pt idx="233">
                  <c:v>0.47528800072064398</c:v>
                </c:pt>
                <c:pt idx="234">
                  <c:v>0.47685172365724798</c:v>
                </c:pt>
                <c:pt idx="235">
                  <c:v>0.47838609790327802</c:v>
                </c:pt>
                <c:pt idx="236">
                  <c:v>0.47988690519199201</c:v>
                </c:pt>
                <c:pt idx="237">
                  <c:v>0.48136024909467201</c:v>
                </c:pt>
                <c:pt idx="238">
                  <c:v>0.48284552198486402</c:v>
                </c:pt>
                <c:pt idx="239">
                  <c:v>0.48433989231236102</c:v>
                </c:pt>
                <c:pt idx="240">
                  <c:v>0.48580690427814599</c:v>
                </c:pt>
                <c:pt idx="241">
                  <c:v>0.48719287312073001</c:v>
                </c:pt>
                <c:pt idx="242">
                  <c:v>0.48849488917508599</c:v>
                </c:pt>
                <c:pt idx="243">
                  <c:v>0.48975028861525899</c:v>
                </c:pt>
                <c:pt idx="244">
                  <c:v>0.49098889267654899</c:v>
                </c:pt>
                <c:pt idx="245">
                  <c:v>0.49219227059825499</c:v>
                </c:pt>
                <c:pt idx="246">
                  <c:v>0.49334655919818698</c:v>
                </c:pt>
                <c:pt idx="247">
                  <c:v>0.494448774772274</c:v>
                </c:pt>
                <c:pt idx="248">
                  <c:v>0.495510516833232</c:v>
                </c:pt>
                <c:pt idx="249">
                  <c:v>0.49655259184671802</c:v>
                </c:pt>
                <c:pt idx="250">
                  <c:v>0.49757206458099001</c:v>
                </c:pt>
                <c:pt idx="251">
                  <c:v>0.498567502501918</c:v>
                </c:pt>
                <c:pt idx="252">
                  <c:v>0.49953943549177399</c:v>
                </c:pt>
                <c:pt idx="253">
                  <c:v>0.50046450704537704</c:v>
                </c:pt>
                <c:pt idx="254">
                  <c:v>0.501359335166915</c:v>
                </c:pt>
                <c:pt idx="255">
                  <c:v>0.50224615619690705</c:v>
                </c:pt>
                <c:pt idx="256">
                  <c:v>0.50311509107542396</c:v>
                </c:pt>
                <c:pt idx="257">
                  <c:v>0.50397084533084102</c:v>
                </c:pt>
                <c:pt idx="258">
                  <c:v>0.50481283057120097</c:v>
                </c:pt>
                <c:pt idx="259">
                  <c:v>0.50563890380429</c:v>
                </c:pt>
                <c:pt idx="260">
                  <c:v>0.506439637564852</c:v>
                </c:pt>
                <c:pt idx="261">
                  <c:v>0.50721684171233905</c:v>
                </c:pt>
                <c:pt idx="262">
                  <c:v>0.50797752948098296</c:v>
                </c:pt>
                <c:pt idx="263">
                  <c:v>0.50873168744708097</c:v>
                </c:pt>
                <c:pt idx="264">
                  <c:v>0.50945120902335095</c:v>
                </c:pt>
                <c:pt idx="265">
                  <c:v>0.51015500324720398</c:v>
                </c:pt>
                <c:pt idx="266">
                  <c:v>0.51086296006333698</c:v>
                </c:pt>
                <c:pt idx="267">
                  <c:v>0.51152848169165899</c:v>
                </c:pt>
                <c:pt idx="268">
                  <c:v>0.51216803970268099</c:v>
                </c:pt>
                <c:pt idx="269">
                  <c:v>0.512794845740289</c:v>
                </c:pt>
                <c:pt idx="270">
                  <c:v>0.51342231124834303</c:v>
                </c:pt>
                <c:pt idx="271">
                  <c:v>0.51405354258324998</c:v>
                </c:pt>
                <c:pt idx="272">
                  <c:v>0.51469401242385704</c:v>
                </c:pt>
                <c:pt idx="273">
                  <c:v>0.51533955400333498</c:v>
                </c:pt>
                <c:pt idx="274">
                  <c:v>0.51596893565573099</c:v>
                </c:pt>
                <c:pt idx="275">
                  <c:v>0.51657953404546098</c:v>
                </c:pt>
                <c:pt idx="276">
                  <c:v>0.51717329310832505</c:v>
                </c:pt>
                <c:pt idx="277">
                  <c:v>0.517763087018002</c:v>
                </c:pt>
                <c:pt idx="278">
                  <c:v>0.51836659313794398</c:v>
                </c:pt>
                <c:pt idx="279">
                  <c:v>0.51897547174839898</c:v>
                </c:pt>
                <c:pt idx="280">
                  <c:v>0.51957784469338097</c:v>
                </c:pt>
                <c:pt idx="281">
                  <c:v>0.52017127603225299</c:v>
                </c:pt>
                <c:pt idx="282">
                  <c:v>0.52076183370951101</c:v>
                </c:pt>
                <c:pt idx="283">
                  <c:v>0.521344727098354</c:v>
                </c:pt>
                <c:pt idx="284">
                  <c:v>0.52191886233884499</c:v>
                </c:pt>
                <c:pt idx="285">
                  <c:v>0.52249890980461999</c:v>
                </c:pt>
                <c:pt idx="286">
                  <c:v>0.523069014346912</c:v>
                </c:pt>
                <c:pt idx="287">
                  <c:v>0.52363097608309705</c:v>
                </c:pt>
                <c:pt idx="288">
                  <c:v>0.52420244684386796</c:v>
                </c:pt>
                <c:pt idx="289">
                  <c:v>0.52478054467181301</c:v>
                </c:pt>
                <c:pt idx="290">
                  <c:v>0.52537114710598798</c:v>
                </c:pt>
                <c:pt idx="291">
                  <c:v>0.52596720874950698</c:v>
                </c:pt>
                <c:pt idx="292">
                  <c:v>0.52654596730414804</c:v>
                </c:pt>
                <c:pt idx="293">
                  <c:v>0.52710983530701505</c:v>
                </c:pt>
                <c:pt idx="294">
                  <c:v>0.52766676057687001</c:v>
                </c:pt>
                <c:pt idx="295">
                  <c:v>0.52822935096836998</c:v>
                </c:pt>
                <c:pt idx="296">
                  <c:v>0.52880688727966696</c:v>
                </c:pt>
                <c:pt idx="297">
                  <c:v>0.52939380148283099</c:v>
                </c:pt>
                <c:pt idx="298">
                  <c:v>0.52998748550150399</c:v>
                </c:pt>
                <c:pt idx="299">
                  <c:v>0.53059102128158098</c:v>
                </c:pt>
                <c:pt idx="300">
                  <c:v>0.53118160794594405</c:v>
                </c:pt>
                <c:pt idx="301">
                  <c:v>0.53175055077346201</c:v>
                </c:pt>
                <c:pt idx="302">
                  <c:v>0.53232972588059502</c:v>
                </c:pt>
                <c:pt idx="303">
                  <c:v>0.53295686460296798</c:v>
                </c:pt>
                <c:pt idx="304">
                  <c:v>0.53361065753523595</c:v>
                </c:pt>
                <c:pt idx="305">
                  <c:v>0.53430412120167303</c:v>
                </c:pt>
                <c:pt idx="306">
                  <c:v>0.53503036026846995</c:v>
                </c:pt>
                <c:pt idx="307">
                  <c:v>0.53567506322491598</c:v>
                </c:pt>
                <c:pt idx="308">
                  <c:v>0.53624029654740901</c:v>
                </c:pt>
                <c:pt idx="309">
                  <c:v>0.53679427675566505</c:v>
                </c:pt>
                <c:pt idx="310">
                  <c:v>0.537398778167272</c:v>
                </c:pt>
                <c:pt idx="311">
                  <c:v>0.53803871593268704</c:v>
                </c:pt>
                <c:pt idx="312">
                  <c:v>0.53869120873264098</c:v>
                </c:pt>
                <c:pt idx="313">
                  <c:v>0.53934274674577298</c:v>
                </c:pt>
                <c:pt idx="314">
                  <c:v>0.53998562696396701</c:v>
                </c:pt>
                <c:pt idx="315">
                  <c:v>0.540636158344869</c:v>
                </c:pt>
                <c:pt idx="316">
                  <c:v>0.54129721414880205</c:v>
                </c:pt>
                <c:pt idx="317">
                  <c:v>0.54196494520150795</c:v>
                </c:pt>
                <c:pt idx="318">
                  <c:v>0.54264027764325296</c:v>
                </c:pt>
                <c:pt idx="319">
                  <c:v>0.54331229289194605</c:v>
                </c:pt>
                <c:pt idx="320">
                  <c:v>0.54398407285930495</c:v>
                </c:pt>
                <c:pt idx="321">
                  <c:v>0.54467419223512703</c:v>
                </c:pt>
                <c:pt idx="322">
                  <c:v>0.54535818616165499</c:v>
                </c:pt>
                <c:pt idx="323">
                  <c:v>0.54604413988178702</c:v>
                </c:pt>
                <c:pt idx="324">
                  <c:v>0.54674904104257405</c:v>
                </c:pt>
                <c:pt idx="325">
                  <c:v>0.54742866154581704</c:v>
                </c:pt>
                <c:pt idx="326">
                  <c:v>0.54810073980652696</c:v>
                </c:pt>
                <c:pt idx="327">
                  <c:v>0.54877656156867605</c:v>
                </c:pt>
                <c:pt idx="328">
                  <c:v>0.54946254006364104</c:v>
                </c:pt>
                <c:pt idx="329">
                  <c:v>0.55017827915834605</c:v>
                </c:pt>
                <c:pt idx="330">
                  <c:v>0.55089642078858003</c:v>
                </c:pt>
                <c:pt idx="331">
                  <c:v>0.55159735674640098</c:v>
                </c:pt>
                <c:pt idx="332">
                  <c:v>0.55231342002397499</c:v>
                </c:pt>
                <c:pt idx="333">
                  <c:v>0.55304261447799397</c:v>
                </c:pt>
                <c:pt idx="334">
                  <c:v>0.55378505040629999</c:v>
                </c:pt>
                <c:pt idx="335">
                  <c:v>0.55453882860654102</c:v>
                </c:pt>
                <c:pt idx="336">
                  <c:v>0.55528833537221101</c:v>
                </c:pt>
                <c:pt idx="337">
                  <c:v>0.55611001562225704</c:v>
                </c:pt>
                <c:pt idx="338">
                  <c:v>0.55693610612678202</c:v>
                </c:pt>
                <c:pt idx="339">
                  <c:v>0.55762527520029903</c:v>
                </c:pt>
                <c:pt idx="340">
                  <c:v>0.55832587317507099</c:v>
                </c:pt>
                <c:pt idx="341">
                  <c:v>0.55904130985131895</c:v>
                </c:pt>
                <c:pt idx="342">
                  <c:v>0.55973288407497801</c:v>
                </c:pt>
                <c:pt idx="343">
                  <c:v>0.56043920212174503</c:v>
                </c:pt>
                <c:pt idx="344">
                  <c:v>0.56118286463532596</c:v>
                </c:pt>
                <c:pt idx="345">
                  <c:v>0.56195443275347401</c:v>
                </c:pt>
                <c:pt idx="346">
                  <c:v>0.56272745799355395</c:v>
                </c:pt>
                <c:pt idx="347">
                  <c:v>0.56348472924291704</c:v>
                </c:pt>
                <c:pt idx="348">
                  <c:v>0.56424156558691796</c:v>
                </c:pt>
                <c:pt idx="349">
                  <c:v>0.56502338904091298</c:v>
                </c:pt>
                <c:pt idx="350">
                  <c:v>0.56580540963630599</c:v>
                </c:pt>
                <c:pt idx="351">
                  <c:v>0.56657909269857398</c:v>
                </c:pt>
                <c:pt idx="352">
                  <c:v>0.56734778123821095</c:v>
                </c:pt>
                <c:pt idx="353">
                  <c:v>0.56810653536572897</c:v>
                </c:pt>
                <c:pt idx="354">
                  <c:v>0.56885312355463302</c:v>
                </c:pt>
                <c:pt idx="355">
                  <c:v>0.56959339975411205</c:v>
                </c:pt>
                <c:pt idx="356">
                  <c:v>0.57034711403248495</c:v>
                </c:pt>
                <c:pt idx="357">
                  <c:v>0.57112158995185702</c:v>
                </c:pt>
                <c:pt idx="358">
                  <c:v>0.57190570597414103</c:v>
                </c:pt>
                <c:pt idx="359">
                  <c:v>0.57270415866157998</c:v>
                </c:pt>
                <c:pt idx="360">
                  <c:v>0.57351149481066199</c:v>
                </c:pt>
                <c:pt idx="361">
                  <c:v>0.57431225826735899</c:v>
                </c:pt>
                <c:pt idx="362">
                  <c:v>0.57510108162006401</c:v>
                </c:pt>
                <c:pt idx="363">
                  <c:v>0.57588325289310505</c:v>
                </c:pt>
                <c:pt idx="364">
                  <c:v>0.57666403498463703</c:v>
                </c:pt>
                <c:pt idx="365">
                  <c:v>0.57745215041692999</c:v>
                </c:pt>
                <c:pt idx="366">
                  <c:v>0.57822520222534401</c:v>
                </c:pt>
                <c:pt idx="367">
                  <c:v>0.57903256573485395</c:v>
                </c:pt>
                <c:pt idx="368">
                  <c:v>0.579900401604311</c:v>
                </c:pt>
                <c:pt idx="369">
                  <c:v>0.58075440302910897</c:v>
                </c:pt>
                <c:pt idx="370">
                  <c:v>0.58156292068470195</c:v>
                </c:pt>
                <c:pt idx="371">
                  <c:v>0.582300390457968</c:v>
                </c:pt>
                <c:pt idx="372">
                  <c:v>0.58302084748931504</c:v>
                </c:pt>
                <c:pt idx="373">
                  <c:v>0.58374090527736999</c:v>
                </c:pt>
                <c:pt idx="374">
                  <c:v>0.58453239378296296</c:v>
                </c:pt>
                <c:pt idx="375">
                  <c:v>0.58533764196423599</c:v>
                </c:pt>
                <c:pt idx="376">
                  <c:v>0.58610449733049896</c:v>
                </c:pt>
                <c:pt idx="377">
                  <c:v>0.58685080131840095</c:v>
                </c:pt>
                <c:pt idx="378">
                  <c:v>0.58760949995050504</c:v>
                </c:pt>
                <c:pt idx="379">
                  <c:v>0.58837114930908496</c:v>
                </c:pt>
                <c:pt idx="380">
                  <c:v>0.58910348762672504</c:v>
                </c:pt>
                <c:pt idx="381">
                  <c:v>0.58983290671106603</c:v>
                </c:pt>
                <c:pt idx="382">
                  <c:v>0.59056418376911302</c:v>
                </c:pt>
                <c:pt idx="383">
                  <c:v>0.59127094462584795</c:v>
                </c:pt>
                <c:pt idx="384">
                  <c:v>0.59196018098715097</c:v>
                </c:pt>
                <c:pt idx="385">
                  <c:v>0.59265484320971995</c:v>
                </c:pt>
                <c:pt idx="386">
                  <c:v>0.59335642633616903</c:v>
                </c:pt>
                <c:pt idx="387">
                  <c:v>0.59407027841728999</c:v>
                </c:pt>
                <c:pt idx="388">
                  <c:v>0.59478297340933795</c:v>
                </c:pt>
                <c:pt idx="389">
                  <c:v>0.59548943567485202</c:v>
                </c:pt>
                <c:pt idx="390">
                  <c:v>0.59617479418758401</c:v>
                </c:pt>
                <c:pt idx="391">
                  <c:v>0.59684558076595595</c:v>
                </c:pt>
                <c:pt idx="392">
                  <c:v>0.59749602473991403</c:v>
                </c:pt>
                <c:pt idx="393">
                  <c:v>0.59812053526209097</c:v>
                </c:pt>
                <c:pt idx="394">
                  <c:v>0.59874039377185795</c:v>
                </c:pt>
                <c:pt idx="395">
                  <c:v>0.59935398503307802</c:v>
                </c:pt>
                <c:pt idx="396">
                  <c:v>0.59996965658998702</c:v>
                </c:pt>
                <c:pt idx="397">
                  <c:v>0.60062749296305895</c:v>
                </c:pt>
                <c:pt idx="398">
                  <c:v>0.60128154178094795</c:v>
                </c:pt>
                <c:pt idx="399">
                  <c:v>0.60192194914381703</c:v>
                </c:pt>
                <c:pt idx="400">
                  <c:v>0.60255076483426895</c:v>
                </c:pt>
                <c:pt idx="401">
                  <c:v>0.60318196811137204</c:v>
                </c:pt>
                <c:pt idx="402">
                  <c:v>0.60378932710148403</c:v>
                </c:pt>
                <c:pt idx="403">
                  <c:v>0.60437847145530399</c:v>
                </c:pt>
                <c:pt idx="404">
                  <c:v>0.604960943205751</c:v>
                </c:pt>
                <c:pt idx="405">
                  <c:v>0.60553963602662997</c:v>
                </c:pt>
                <c:pt idx="406">
                  <c:v>0.60613378701616005</c:v>
                </c:pt>
                <c:pt idx="407">
                  <c:v>0.60673085862940801</c:v>
                </c:pt>
                <c:pt idx="408">
                  <c:v>0.60733355681020396</c:v>
                </c:pt>
                <c:pt idx="409">
                  <c:v>0.60791909419118095</c:v>
                </c:pt>
                <c:pt idx="410">
                  <c:v>0.60861323945525103</c:v>
                </c:pt>
                <c:pt idx="411">
                  <c:v>0.60937359227726395</c:v>
                </c:pt>
                <c:pt idx="412">
                  <c:v>0.60989760468037202</c:v>
                </c:pt>
                <c:pt idx="413">
                  <c:v>0.61030636907108704</c:v>
                </c:pt>
                <c:pt idx="414">
                  <c:v>0.61073152940604103</c:v>
                </c:pt>
                <c:pt idx="415">
                  <c:v>0.61114466423001301</c:v>
                </c:pt>
                <c:pt idx="416">
                  <c:v>0.61151715301357901</c:v>
                </c:pt>
                <c:pt idx="417">
                  <c:v>0.61187327452845997</c:v>
                </c:pt>
                <c:pt idx="418">
                  <c:v>0.61223449964353904</c:v>
                </c:pt>
                <c:pt idx="419">
                  <c:v>0.61261217292832904</c:v>
                </c:pt>
                <c:pt idx="420">
                  <c:v>0.61301853765994097</c:v>
                </c:pt>
                <c:pt idx="421">
                  <c:v>0.61343717935559605</c:v>
                </c:pt>
                <c:pt idx="422">
                  <c:v>0.61385009693208803</c:v>
                </c:pt>
                <c:pt idx="423">
                  <c:v>0.61424410852126898</c:v>
                </c:pt>
                <c:pt idx="424">
                  <c:v>0.61461207476297297</c:v>
                </c:pt>
                <c:pt idx="425">
                  <c:v>0.61496709946125705</c:v>
                </c:pt>
                <c:pt idx="426">
                  <c:v>0.61532372004801195</c:v>
                </c:pt>
                <c:pt idx="427">
                  <c:v>0.61569725572952205</c:v>
                </c:pt>
                <c:pt idx="428">
                  <c:v>0.61605075093067496</c:v>
                </c:pt>
                <c:pt idx="429">
                  <c:v>0.61638395521801703</c:v>
                </c:pt>
                <c:pt idx="430">
                  <c:v>0.61670969029239697</c:v>
                </c:pt>
                <c:pt idx="431">
                  <c:v>0.61703257014794799</c:v>
                </c:pt>
                <c:pt idx="432">
                  <c:v>0.61735420659137297</c:v>
                </c:pt>
                <c:pt idx="433">
                  <c:v>0.61766568508094</c:v>
                </c:pt>
                <c:pt idx="434">
                  <c:v>0.61794859191145701</c:v>
                </c:pt>
                <c:pt idx="435">
                  <c:v>0.61821123747454898</c:v>
                </c:pt>
                <c:pt idx="436">
                  <c:v>0.61846415314484804</c:v>
                </c:pt>
                <c:pt idx="437">
                  <c:v>0.61871526548465805</c:v>
                </c:pt>
                <c:pt idx="438">
                  <c:v>0.61896337527336998</c:v>
                </c:pt>
                <c:pt idx="439">
                  <c:v>0.61920685748457205</c:v>
                </c:pt>
                <c:pt idx="440">
                  <c:v>0.61945434878625605</c:v>
                </c:pt>
                <c:pt idx="441">
                  <c:v>0.61971402931795405</c:v>
                </c:pt>
                <c:pt idx="442">
                  <c:v>0.619979924882328</c:v>
                </c:pt>
                <c:pt idx="443">
                  <c:v>0.62022708331272502</c:v>
                </c:pt>
                <c:pt idx="444">
                  <c:v>0.62044369241320396</c:v>
                </c:pt>
                <c:pt idx="445">
                  <c:v>0.62063275551228103</c:v>
                </c:pt>
                <c:pt idx="446">
                  <c:v>0.62082367485230905</c:v>
                </c:pt>
                <c:pt idx="447">
                  <c:v>0.621016898419259</c:v>
                </c:pt>
                <c:pt idx="448">
                  <c:v>0.62120515126380904</c:v>
                </c:pt>
                <c:pt idx="449">
                  <c:v>0.62137873250668096</c:v>
                </c:pt>
                <c:pt idx="450">
                  <c:v>0.62154101480941004</c:v>
                </c:pt>
                <c:pt idx="451">
                  <c:v>0.62169190491891602</c:v>
                </c:pt>
                <c:pt idx="452">
                  <c:v>0.62183211962846396</c:v>
                </c:pt>
                <c:pt idx="453">
                  <c:v>0.62196259793056796</c:v>
                </c:pt>
                <c:pt idx="454">
                  <c:v>0.62211225398482295</c:v>
                </c:pt>
                <c:pt idx="455">
                  <c:v>0.62226581394110303</c:v>
                </c:pt>
                <c:pt idx="456">
                  <c:v>0.62239192152794198</c:v>
                </c:pt>
                <c:pt idx="457">
                  <c:v>0.62251203100343</c:v>
                </c:pt>
                <c:pt idx="458">
                  <c:v>0.62261640055785195</c:v>
                </c:pt>
                <c:pt idx="459">
                  <c:v>0.62271154935971595</c:v>
                </c:pt>
                <c:pt idx="460">
                  <c:v>0.62282144876513301</c:v>
                </c:pt>
                <c:pt idx="461">
                  <c:v>0.622913211108993</c:v>
                </c:pt>
                <c:pt idx="462">
                  <c:v>0.62299014373105899</c:v>
                </c:pt>
                <c:pt idx="463">
                  <c:v>0.62305823013468897</c:v>
                </c:pt>
                <c:pt idx="464">
                  <c:v>0.62310664213182598</c:v>
                </c:pt>
                <c:pt idx="465">
                  <c:v>0.62317153419439997</c:v>
                </c:pt>
                <c:pt idx="466">
                  <c:v>0.62324753490404805</c:v>
                </c:pt>
                <c:pt idx="467">
                  <c:v>0.62331230120403003</c:v>
                </c:pt>
                <c:pt idx="468">
                  <c:v>0.62336254734659402</c:v>
                </c:pt>
                <c:pt idx="469">
                  <c:v>0.62341915939522896</c:v>
                </c:pt>
                <c:pt idx="470">
                  <c:v>0.62348265936552705</c:v>
                </c:pt>
                <c:pt idx="471">
                  <c:v>0.62353988153224005</c:v>
                </c:pt>
                <c:pt idx="472">
                  <c:v>0.62357601474943603</c:v>
                </c:pt>
                <c:pt idx="473">
                  <c:v>0.62361158620184698</c:v>
                </c:pt>
                <c:pt idx="474">
                  <c:v>0.62365198492465501</c:v>
                </c:pt>
                <c:pt idx="475">
                  <c:v>0.62367876222946805</c:v>
                </c:pt>
                <c:pt idx="476">
                  <c:v>0.62371639742871099</c:v>
                </c:pt>
                <c:pt idx="477">
                  <c:v>0.62375677475390301</c:v>
                </c:pt>
                <c:pt idx="478">
                  <c:v>0.62378497095374597</c:v>
                </c:pt>
                <c:pt idx="479">
                  <c:v>0.62378425757287703</c:v>
                </c:pt>
                <c:pt idx="480">
                  <c:v>0.62380319448465604</c:v>
                </c:pt>
                <c:pt idx="481">
                  <c:v>0.62384300852647601</c:v>
                </c:pt>
                <c:pt idx="482">
                  <c:v>0.6238802289773</c:v>
                </c:pt>
                <c:pt idx="483">
                  <c:v>0.62388795814397302</c:v>
                </c:pt>
                <c:pt idx="484">
                  <c:v>0.623891322770741</c:v>
                </c:pt>
                <c:pt idx="485">
                  <c:v>0.62389882461665402</c:v>
                </c:pt>
                <c:pt idx="486">
                  <c:v>0.62390455608963902</c:v>
                </c:pt>
                <c:pt idx="487">
                  <c:v>0.62393123717322896</c:v>
                </c:pt>
                <c:pt idx="488">
                  <c:v>0.62395336972689197</c:v>
                </c:pt>
                <c:pt idx="489">
                  <c:v>0.62395773642230501</c:v>
                </c:pt>
                <c:pt idx="490">
                  <c:v>0.62396020046681699</c:v>
                </c:pt>
                <c:pt idx="491">
                  <c:v>0.623956966438311</c:v>
                </c:pt>
                <c:pt idx="492">
                  <c:v>0.62395809174244998</c:v>
                </c:pt>
                <c:pt idx="493">
                  <c:v>0.62396926334801295</c:v>
                </c:pt>
                <c:pt idx="494">
                  <c:v>0.62397406918285403</c:v>
                </c:pt>
                <c:pt idx="495">
                  <c:v>0.62397541548924895</c:v>
                </c:pt>
                <c:pt idx="496">
                  <c:v>0.62398475977562196</c:v>
                </c:pt>
                <c:pt idx="497">
                  <c:v>0.62399544187192901</c:v>
                </c:pt>
                <c:pt idx="498">
                  <c:v>0.62397713658639398</c:v>
                </c:pt>
                <c:pt idx="499">
                  <c:v>0.62396578356520704</c:v>
                </c:pt>
                <c:pt idx="500">
                  <c:v>0.62396394179569004</c:v>
                </c:pt>
                <c:pt idx="501">
                  <c:v>0.62395010500183201</c:v>
                </c:pt>
                <c:pt idx="502">
                  <c:v>0.623934863304203</c:v>
                </c:pt>
                <c:pt idx="503">
                  <c:v>0.62391509696035197</c:v>
                </c:pt>
                <c:pt idx="504">
                  <c:v>0.62388809721170402</c:v>
                </c:pt>
                <c:pt idx="505">
                  <c:v>0.62385511503592594</c:v>
                </c:pt>
                <c:pt idx="506">
                  <c:v>0.62380935920909997</c:v>
                </c:pt>
                <c:pt idx="507">
                  <c:v>0.62377168464708699</c:v>
                </c:pt>
                <c:pt idx="508">
                  <c:v>0.62375396444807296</c:v>
                </c:pt>
                <c:pt idx="509">
                  <c:v>0.62372694453732402</c:v>
                </c:pt>
                <c:pt idx="510">
                  <c:v>0.62371322135853402</c:v>
                </c:pt>
                <c:pt idx="511">
                  <c:v>0.62369959271599196</c:v>
                </c:pt>
                <c:pt idx="512">
                  <c:v>0.62366998867996404</c:v>
                </c:pt>
                <c:pt idx="513">
                  <c:v>0.62367173001409104</c:v>
                </c:pt>
                <c:pt idx="514">
                  <c:v>0.62366972925642195</c:v>
                </c:pt>
                <c:pt idx="515">
                  <c:v>0.623659116245458</c:v>
                </c:pt>
                <c:pt idx="516">
                  <c:v>0.62365922734595602</c:v>
                </c:pt>
                <c:pt idx="517">
                  <c:v>0.62365209461495896</c:v>
                </c:pt>
                <c:pt idx="518">
                  <c:v>0.62364451553364098</c:v>
                </c:pt>
                <c:pt idx="519">
                  <c:v>0.623655138241481</c:v>
                </c:pt>
                <c:pt idx="520">
                  <c:v>0.62369568164105604</c:v>
                </c:pt>
                <c:pt idx="521">
                  <c:v>0.62371617035715099</c:v>
                </c:pt>
                <c:pt idx="522">
                  <c:v>0.62374798935341402</c:v>
                </c:pt>
                <c:pt idx="523">
                  <c:v>0.62380942281546004</c:v>
                </c:pt>
                <c:pt idx="524">
                  <c:v>0.62386940885392295</c:v>
                </c:pt>
                <c:pt idx="525">
                  <c:v>0.62391855738866797</c:v>
                </c:pt>
                <c:pt idx="526">
                  <c:v>0.62397333121015397</c:v>
                </c:pt>
                <c:pt idx="527">
                  <c:v>0.62404807532269702</c:v>
                </c:pt>
                <c:pt idx="528">
                  <c:v>0.62411369954684304</c:v>
                </c:pt>
                <c:pt idx="529">
                  <c:v>0.62416274834968499</c:v>
                </c:pt>
                <c:pt idx="530">
                  <c:v>0.62420563866034695</c:v>
                </c:pt>
                <c:pt idx="531">
                  <c:v>0.62426301581577803</c:v>
                </c:pt>
                <c:pt idx="532">
                  <c:v>0.62434846132962496</c:v>
                </c:pt>
                <c:pt idx="533">
                  <c:v>0.62443270301258003</c:v>
                </c:pt>
                <c:pt idx="534">
                  <c:v>0.62451283471413999</c:v>
                </c:pt>
                <c:pt idx="535">
                  <c:v>0.62460861348396002</c:v>
                </c:pt>
                <c:pt idx="536">
                  <c:v>0.62467619188088996</c:v>
                </c:pt>
                <c:pt idx="537">
                  <c:v>0.62475121488070195</c:v>
                </c:pt>
                <c:pt idx="538">
                  <c:v>0.62484518988770599</c:v>
                </c:pt>
                <c:pt idx="539">
                  <c:v>0.62491934888503398</c:v>
                </c:pt>
                <c:pt idx="540">
                  <c:v>0.62500287562421597</c:v>
                </c:pt>
                <c:pt idx="541">
                  <c:v>0.62509164428918895</c:v>
                </c:pt>
                <c:pt idx="542">
                  <c:v>0.62517490120052399</c:v>
                </c:pt>
                <c:pt idx="543">
                  <c:v>0.62524390675890396</c:v>
                </c:pt>
                <c:pt idx="544">
                  <c:v>0.62530728938581603</c:v>
                </c:pt>
                <c:pt idx="545">
                  <c:v>0.62537176956401597</c:v>
                </c:pt>
                <c:pt idx="546">
                  <c:v>0.62543891294741005</c:v>
                </c:pt>
                <c:pt idx="547">
                  <c:v>0.62548958092233498</c:v>
                </c:pt>
                <c:pt idx="548">
                  <c:v>0.62555737358016805</c:v>
                </c:pt>
                <c:pt idx="549">
                  <c:v>0.62564189322262598</c:v>
                </c:pt>
                <c:pt idx="550">
                  <c:v>0.62573161390347198</c:v>
                </c:pt>
                <c:pt idx="551">
                  <c:v>0.62588519814520005</c:v>
                </c:pt>
                <c:pt idx="552">
                  <c:v>0.62603129361610199</c:v>
                </c:pt>
                <c:pt idx="553">
                  <c:v>0.62614815523167</c:v>
                </c:pt>
                <c:pt idx="554">
                  <c:v>0.62626009804177896</c:v>
                </c:pt>
                <c:pt idx="555">
                  <c:v>0.62637833980507696</c:v>
                </c:pt>
                <c:pt idx="556">
                  <c:v>0.62651462692086601</c:v>
                </c:pt>
                <c:pt idx="557">
                  <c:v>0.62665736111319903</c:v>
                </c:pt>
                <c:pt idx="558">
                  <c:v>0.62676988999743</c:v>
                </c:pt>
                <c:pt idx="559">
                  <c:v>0.62689470341444598</c:v>
                </c:pt>
                <c:pt idx="560">
                  <c:v>0.62699808549598202</c:v>
                </c:pt>
                <c:pt idx="561">
                  <c:v>0.62708155257715503</c:v>
                </c:pt>
                <c:pt idx="562">
                  <c:v>0.62723777457774299</c:v>
                </c:pt>
                <c:pt idx="563">
                  <c:v>0.62737173448893502</c:v>
                </c:pt>
                <c:pt idx="564">
                  <c:v>0.62751354918973101</c:v>
                </c:pt>
                <c:pt idx="565">
                  <c:v>0.62769636701088205</c:v>
                </c:pt>
                <c:pt idx="566">
                  <c:v>0.62786843861754005</c:v>
                </c:pt>
                <c:pt idx="567">
                  <c:v>0.62809858560972898</c:v>
                </c:pt>
                <c:pt idx="568">
                  <c:v>0.62833367465402801</c:v>
                </c:pt>
                <c:pt idx="569">
                  <c:v>0.62851291269591303</c:v>
                </c:pt>
                <c:pt idx="570">
                  <c:v>0.62870182469676295</c:v>
                </c:pt>
                <c:pt idx="571">
                  <c:v>0.62886019172023899</c:v>
                </c:pt>
                <c:pt idx="572">
                  <c:v>0.62902194826138502</c:v>
                </c:pt>
                <c:pt idx="573">
                  <c:v>0.62922529888150502</c:v>
                </c:pt>
                <c:pt idx="574">
                  <c:v>0.62933068391617997</c:v>
                </c:pt>
                <c:pt idx="575">
                  <c:v>0.62939196912904605</c:v>
                </c:pt>
                <c:pt idx="576">
                  <c:v>0.629451615269769</c:v>
                </c:pt>
                <c:pt idx="577">
                  <c:v>0.62952496347963904</c:v>
                </c:pt>
                <c:pt idx="578">
                  <c:v>0.62954358502747998</c:v>
                </c:pt>
                <c:pt idx="579">
                  <c:v>0.62942736308134695</c:v>
                </c:pt>
                <c:pt idx="580">
                  <c:v>0.629181771854321</c:v>
                </c:pt>
                <c:pt idx="581">
                  <c:v>0.62894261333204105</c:v>
                </c:pt>
                <c:pt idx="582">
                  <c:v>0.62859965609496204</c:v>
                </c:pt>
                <c:pt idx="583">
                  <c:v>0.62831245495171595</c:v>
                </c:pt>
                <c:pt idx="584">
                  <c:v>0.62820472457485199</c:v>
                </c:pt>
                <c:pt idx="585">
                  <c:v>0.62816491979314604</c:v>
                </c:pt>
                <c:pt idx="586">
                  <c:v>0.62843479753181197</c:v>
                </c:pt>
                <c:pt idx="587">
                  <c:v>0.62873422869719497</c:v>
                </c:pt>
                <c:pt idx="588">
                  <c:v>0.62892739064133896</c:v>
                </c:pt>
                <c:pt idx="589">
                  <c:v>0.62929973977341103</c:v>
                </c:pt>
                <c:pt idx="590">
                  <c:v>0.629517706020981</c:v>
                </c:pt>
                <c:pt idx="591">
                  <c:v>0.62975635019316201</c:v>
                </c:pt>
                <c:pt idx="592">
                  <c:v>0.63011485342317597</c:v>
                </c:pt>
                <c:pt idx="593">
                  <c:v>0.63027605114795404</c:v>
                </c:pt>
                <c:pt idx="594">
                  <c:v>0.63031773415811498</c:v>
                </c:pt>
                <c:pt idx="595">
                  <c:v>0.63038865699892499</c:v>
                </c:pt>
                <c:pt idx="596">
                  <c:v>0.63059262706673702</c:v>
                </c:pt>
                <c:pt idx="597">
                  <c:v>0.63078316331326501</c:v>
                </c:pt>
                <c:pt idx="598">
                  <c:v>0.63102622812428799</c:v>
                </c:pt>
                <c:pt idx="599">
                  <c:v>0.63126877842967599</c:v>
                </c:pt>
                <c:pt idx="600">
                  <c:v>0.63144585952669896</c:v>
                </c:pt>
                <c:pt idx="601">
                  <c:v>0.63158763101604298</c:v>
                </c:pt>
                <c:pt idx="602">
                  <c:v>0.631982169621365</c:v>
                </c:pt>
                <c:pt idx="603">
                  <c:v>0.63243180401332699</c:v>
                </c:pt>
                <c:pt idx="604">
                  <c:v>0.63259521403316599</c:v>
                </c:pt>
                <c:pt idx="605">
                  <c:v>0.63274107812618396</c:v>
                </c:pt>
                <c:pt idx="606">
                  <c:v>0.63300081587790102</c:v>
                </c:pt>
                <c:pt idx="607">
                  <c:v>0.63336489641472804</c:v>
                </c:pt>
                <c:pt idx="608">
                  <c:v>0.63373901277882705</c:v>
                </c:pt>
                <c:pt idx="609">
                  <c:v>0.63407943679911105</c:v>
                </c:pt>
                <c:pt idx="610">
                  <c:v>0.63446072130244402</c:v>
                </c:pt>
                <c:pt idx="611">
                  <c:v>0.63485176933447196</c:v>
                </c:pt>
                <c:pt idx="612">
                  <c:v>0.63517202014850704</c:v>
                </c:pt>
                <c:pt idx="613">
                  <c:v>0.63553013438463302</c:v>
                </c:pt>
                <c:pt idx="614">
                  <c:v>0.63589218190908603</c:v>
                </c:pt>
                <c:pt idx="615">
                  <c:v>0.636246680634036</c:v>
                </c:pt>
                <c:pt idx="616">
                  <c:v>0.63660822868049105</c:v>
                </c:pt>
                <c:pt idx="617">
                  <c:v>0.63697799271037503</c:v>
                </c:pt>
                <c:pt idx="618">
                  <c:v>0.63732017473111602</c:v>
                </c:pt>
                <c:pt idx="619">
                  <c:v>0.63763245644965805</c:v>
                </c:pt>
                <c:pt idx="620">
                  <c:v>0.63794986090830796</c:v>
                </c:pt>
                <c:pt idx="621">
                  <c:v>0.638319934978963</c:v>
                </c:pt>
                <c:pt idx="622">
                  <c:v>0.63863238514322695</c:v>
                </c:pt>
                <c:pt idx="623">
                  <c:v>0.63887442546046502</c:v>
                </c:pt>
                <c:pt idx="624">
                  <c:v>0.63916524081213599</c:v>
                </c:pt>
                <c:pt idx="625">
                  <c:v>0.63941208464408195</c:v>
                </c:pt>
                <c:pt idx="626">
                  <c:v>0.639750937701689</c:v>
                </c:pt>
                <c:pt idx="627">
                  <c:v>0.640187641110182</c:v>
                </c:pt>
                <c:pt idx="628">
                  <c:v>0.64051179907391798</c:v>
                </c:pt>
                <c:pt idx="629">
                  <c:v>0.64075654002704696</c:v>
                </c:pt>
                <c:pt idx="630">
                  <c:v>0.64104864621575497</c:v>
                </c:pt>
                <c:pt idx="631">
                  <c:v>0.64143276793691295</c:v>
                </c:pt>
                <c:pt idx="632">
                  <c:v>0.64180256944047798</c:v>
                </c:pt>
                <c:pt idx="633">
                  <c:v>0.64211927654740897</c:v>
                </c:pt>
                <c:pt idx="634">
                  <c:v>0.64243426170456297</c:v>
                </c:pt>
                <c:pt idx="635">
                  <c:v>0.64278469756396694</c:v>
                </c:pt>
                <c:pt idx="636">
                  <c:v>0.64314820295990605</c:v>
                </c:pt>
                <c:pt idx="637">
                  <c:v>0.643395367832854</c:v>
                </c:pt>
                <c:pt idx="638">
                  <c:v>0.643651821529306</c:v>
                </c:pt>
                <c:pt idx="639">
                  <c:v>0.64398386012042597</c:v>
                </c:pt>
                <c:pt idx="640">
                  <c:v>0.64424461414019196</c:v>
                </c:pt>
                <c:pt idx="641">
                  <c:v>0.64453571792783704</c:v>
                </c:pt>
                <c:pt idx="642">
                  <c:v>0.64484959207062598</c:v>
                </c:pt>
                <c:pt idx="643">
                  <c:v>0.64512859035102899</c:v>
                </c:pt>
                <c:pt idx="644">
                  <c:v>0.64527531220454803</c:v>
                </c:pt>
                <c:pt idx="645">
                  <c:v>0.64563968433087104</c:v>
                </c:pt>
                <c:pt idx="646">
                  <c:v>0.64600400933527802</c:v>
                </c:pt>
                <c:pt idx="647">
                  <c:v>0.64620271509683302</c:v>
                </c:pt>
                <c:pt idx="648">
                  <c:v>0.64649509650404702</c:v>
                </c:pt>
                <c:pt idx="649">
                  <c:v>0.64668926518335701</c:v>
                </c:pt>
                <c:pt idx="650">
                  <c:v>0.64291768034943098</c:v>
                </c:pt>
                <c:pt idx="651">
                  <c:v>0.64681629811403096</c:v>
                </c:pt>
                <c:pt idx="652">
                  <c:v>0.64715021925010496</c:v>
                </c:pt>
                <c:pt idx="653">
                  <c:v>0.647480273544634</c:v>
                </c:pt>
                <c:pt idx="654">
                  <c:v>0.64778676603431895</c:v>
                </c:pt>
                <c:pt idx="655">
                  <c:v>0.64810323081527899</c:v>
                </c:pt>
                <c:pt idx="656">
                  <c:v>0.64843174138769699</c:v>
                </c:pt>
                <c:pt idx="657">
                  <c:v>0.64875263997963595</c:v>
                </c:pt>
                <c:pt idx="658">
                  <c:v>0.64909778524125294</c:v>
                </c:pt>
                <c:pt idx="659">
                  <c:v>0.64944684778568096</c:v>
                </c:pt>
                <c:pt idx="660">
                  <c:v>0.64978780129795499</c:v>
                </c:pt>
                <c:pt idx="661">
                  <c:v>0.65014541858202102</c:v>
                </c:pt>
                <c:pt idx="662">
                  <c:v>0.65048394278296995</c:v>
                </c:pt>
                <c:pt idx="663">
                  <c:v>0.65080632603177002</c:v>
                </c:pt>
                <c:pt idx="664">
                  <c:v>0.65114708587360004</c:v>
                </c:pt>
                <c:pt idx="665">
                  <c:v>0.65148520452555003</c:v>
                </c:pt>
                <c:pt idx="666">
                  <c:v>0.65182151618625095</c:v>
                </c:pt>
                <c:pt idx="667">
                  <c:v>0.65217220037556001</c:v>
                </c:pt>
                <c:pt idx="668">
                  <c:v>0.65251755495966601</c:v>
                </c:pt>
                <c:pt idx="669">
                  <c:v>0.65284194638767801</c:v>
                </c:pt>
                <c:pt idx="670">
                  <c:v>0.65318222230644096</c:v>
                </c:pt>
                <c:pt idx="671">
                  <c:v>0.65352318949585397</c:v>
                </c:pt>
                <c:pt idx="672">
                  <c:v>0.65386683645606403</c:v>
                </c:pt>
                <c:pt idx="673">
                  <c:v>0.65421672686671595</c:v>
                </c:pt>
                <c:pt idx="674">
                  <c:v>0.65455609375289403</c:v>
                </c:pt>
                <c:pt idx="675">
                  <c:v>0.65489080439632996</c:v>
                </c:pt>
                <c:pt idx="676">
                  <c:v>0.65523712480641105</c:v>
                </c:pt>
                <c:pt idx="677">
                  <c:v>0.65558219977867005</c:v>
                </c:pt>
                <c:pt idx="678">
                  <c:v>0.65592546350296299</c:v>
                </c:pt>
                <c:pt idx="679">
                  <c:v>0.656276448712376</c:v>
                </c:pt>
                <c:pt idx="680">
                  <c:v>0.65664059707252198</c:v>
                </c:pt>
                <c:pt idx="681">
                  <c:v>0.656991480116351</c:v>
                </c:pt>
                <c:pt idx="682">
                  <c:v>0.65733883974239904</c:v>
                </c:pt>
                <c:pt idx="683">
                  <c:v>0.65769019106232696</c:v>
                </c:pt>
                <c:pt idx="684">
                  <c:v>0.65803532139590704</c:v>
                </c:pt>
                <c:pt idx="685">
                  <c:v>0.65839254209856302</c:v>
                </c:pt>
                <c:pt idx="686">
                  <c:v>0.658755323890588</c:v>
                </c:pt>
                <c:pt idx="687">
                  <c:v>0.65911655605305997</c:v>
                </c:pt>
                <c:pt idx="688">
                  <c:v>0.65947631577746801</c:v>
                </c:pt>
                <c:pt idx="689">
                  <c:v>0.65983561020113402</c:v>
                </c:pt>
                <c:pt idx="690">
                  <c:v>0.66019463443338</c:v>
                </c:pt>
                <c:pt idx="691">
                  <c:v>0.66055225589180999</c:v>
                </c:pt>
                <c:pt idx="692">
                  <c:v>0.66092064644599402</c:v>
                </c:pt>
                <c:pt idx="693">
                  <c:v>0.66128738460393299</c:v>
                </c:pt>
                <c:pt idx="694">
                  <c:v>0.66164997259167901</c:v>
                </c:pt>
                <c:pt idx="695">
                  <c:v>0.66200782071091302</c:v>
                </c:pt>
                <c:pt idx="696">
                  <c:v>0.66237305668553903</c:v>
                </c:pt>
                <c:pt idx="697">
                  <c:v>0.662740263078332</c:v>
                </c:pt>
                <c:pt idx="698">
                  <c:v>0.66310514521040498</c:v>
                </c:pt>
                <c:pt idx="699">
                  <c:v>0.66347279874731202</c:v>
                </c:pt>
                <c:pt idx="700">
                  <c:v>0.66384776070072504</c:v>
                </c:pt>
                <c:pt idx="701">
                  <c:v>0.66421550261036</c:v>
                </c:pt>
                <c:pt idx="702">
                  <c:v>0.66457747104236897</c:v>
                </c:pt>
                <c:pt idx="703">
                  <c:v>0.66494170372152095</c:v>
                </c:pt>
                <c:pt idx="704">
                  <c:v>0.66530655255150195</c:v>
                </c:pt>
                <c:pt idx="705">
                  <c:v>0.66567766925530503</c:v>
                </c:pt>
                <c:pt idx="706">
                  <c:v>0.66605773933760004</c:v>
                </c:pt>
                <c:pt idx="707">
                  <c:v>0.66643628465804094</c:v>
                </c:pt>
                <c:pt idx="708">
                  <c:v>0.66681729604969997</c:v>
                </c:pt>
                <c:pt idx="709">
                  <c:v>0.66720639076976396</c:v>
                </c:pt>
                <c:pt idx="710">
                  <c:v>0.66758774316624603</c:v>
                </c:pt>
                <c:pt idx="711">
                  <c:v>0.66797164161285405</c:v>
                </c:pt>
                <c:pt idx="712">
                  <c:v>0.66833955480378104</c:v>
                </c:pt>
                <c:pt idx="713">
                  <c:v>0.66870790918447798</c:v>
                </c:pt>
                <c:pt idx="714">
                  <c:v>0.66906823084971201</c:v>
                </c:pt>
                <c:pt idx="715">
                  <c:v>0.66943794240944998</c:v>
                </c:pt>
                <c:pt idx="716">
                  <c:v>0.66981764334681604</c:v>
                </c:pt>
                <c:pt idx="717">
                  <c:v>0.67020395432986402</c:v>
                </c:pt>
                <c:pt idx="718">
                  <c:v>0.67059142200669797</c:v>
                </c:pt>
                <c:pt idx="719">
                  <c:v>0.67097344576143803</c:v>
                </c:pt>
                <c:pt idx="720">
                  <c:v>0.67134857138460402</c:v>
                </c:pt>
                <c:pt idx="721">
                  <c:v>0.67172320911585104</c:v>
                </c:pt>
                <c:pt idx="722">
                  <c:v>0.67210121512656096</c:v>
                </c:pt>
                <c:pt idx="723">
                  <c:v>0.67248253441519901</c:v>
                </c:pt>
                <c:pt idx="724">
                  <c:v>0.67287118974579296</c:v>
                </c:pt>
                <c:pt idx="725">
                  <c:v>0.67324723505332396</c:v>
                </c:pt>
                <c:pt idx="726">
                  <c:v>0.67361097043540197</c:v>
                </c:pt>
                <c:pt idx="727">
                  <c:v>0.67398342241022402</c:v>
                </c:pt>
                <c:pt idx="728">
                  <c:v>0.67435683950882297</c:v>
                </c:pt>
                <c:pt idx="729">
                  <c:v>0.67472958047158205</c:v>
                </c:pt>
                <c:pt idx="730">
                  <c:v>0.67510090144160495</c:v>
                </c:pt>
                <c:pt idx="731">
                  <c:v>0.67546967922752299</c:v>
                </c:pt>
                <c:pt idx="732">
                  <c:v>0.67584024490350703</c:v>
                </c:pt>
                <c:pt idx="733">
                  <c:v>0.67620153500022395</c:v>
                </c:pt>
                <c:pt idx="734">
                  <c:v>0.676563946118244</c:v>
                </c:pt>
                <c:pt idx="735">
                  <c:v>0.67694753334679603</c:v>
                </c:pt>
                <c:pt idx="736">
                  <c:v>0.67731959833413102</c:v>
                </c:pt>
                <c:pt idx="737">
                  <c:v>0.67769603181429305</c:v>
                </c:pt>
                <c:pt idx="738">
                  <c:v>0.67808054144729202</c:v>
                </c:pt>
                <c:pt idx="739">
                  <c:v>0.67844330710812095</c:v>
                </c:pt>
                <c:pt idx="740">
                  <c:v>0.67881782930991497</c:v>
                </c:pt>
                <c:pt idx="741">
                  <c:v>0.67918582305688102</c:v>
                </c:pt>
                <c:pt idx="742">
                  <c:v>0.67954646727374302</c:v>
                </c:pt>
                <c:pt idx="743">
                  <c:v>0.67990971710105796</c:v>
                </c:pt>
                <c:pt idx="744">
                  <c:v>0.68027582986861701</c:v>
                </c:pt>
                <c:pt idx="745">
                  <c:v>0.68064051706383299</c:v>
                </c:pt>
                <c:pt idx="746">
                  <c:v>0.68100117532460303</c:v>
                </c:pt>
                <c:pt idx="747">
                  <c:v>0.68137957968839902</c:v>
                </c:pt>
                <c:pt idx="748">
                  <c:v>0.681749562085603</c:v>
                </c:pt>
                <c:pt idx="749">
                  <c:v>0.682119852960686</c:v>
                </c:pt>
                <c:pt idx="750">
                  <c:v>0.68250259862628704</c:v>
                </c:pt>
                <c:pt idx="751">
                  <c:v>0.68288276045416996</c:v>
                </c:pt>
                <c:pt idx="752">
                  <c:v>0.68325658252055499</c:v>
                </c:pt>
                <c:pt idx="753">
                  <c:v>0.68362955238679102</c:v>
                </c:pt>
                <c:pt idx="754">
                  <c:v>0.68399115100691099</c:v>
                </c:pt>
                <c:pt idx="755">
                  <c:v>0.68434509428256496</c:v>
                </c:pt>
                <c:pt idx="756">
                  <c:v>0.68469114712251899</c:v>
                </c:pt>
                <c:pt idx="757">
                  <c:v>0.68502941679437501</c:v>
                </c:pt>
                <c:pt idx="758">
                  <c:v>0.685342078138379</c:v>
                </c:pt>
                <c:pt idx="759">
                  <c:v>0.68564077565567205</c:v>
                </c:pt>
                <c:pt idx="760">
                  <c:v>0.68592667730858004</c:v>
                </c:pt>
                <c:pt idx="761">
                  <c:v>0.68621885693620299</c:v>
                </c:pt>
                <c:pt idx="762">
                  <c:v>0.68651355392121405</c:v>
                </c:pt>
                <c:pt idx="763">
                  <c:v>0.68681199616222199</c:v>
                </c:pt>
                <c:pt idx="764">
                  <c:v>0.68712941860697796</c:v>
                </c:pt>
                <c:pt idx="765">
                  <c:v>0.68744027827824605</c:v>
                </c:pt>
                <c:pt idx="766">
                  <c:v>0.68775789966786205</c:v>
                </c:pt>
                <c:pt idx="767">
                  <c:v>0.68810514808254797</c:v>
                </c:pt>
                <c:pt idx="768">
                  <c:v>0.68847199400037595</c:v>
                </c:pt>
                <c:pt idx="769">
                  <c:v>0.68890873450773904</c:v>
                </c:pt>
                <c:pt idx="770">
                  <c:v>0.68940512274858001</c:v>
                </c:pt>
                <c:pt idx="771">
                  <c:v>0.68995230298346999</c:v>
                </c:pt>
                <c:pt idx="772">
                  <c:v>0.69052306061567303</c:v>
                </c:pt>
                <c:pt idx="773">
                  <c:v>0.69108778727389797</c:v>
                </c:pt>
                <c:pt idx="774">
                  <c:v>0.69161677946716105</c:v>
                </c:pt>
                <c:pt idx="775">
                  <c:v>0.69209683428952895</c:v>
                </c:pt>
                <c:pt idx="776">
                  <c:v>0.69260236634957695</c:v>
                </c:pt>
                <c:pt idx="777">
                  <c:v>0.69304420991759297</c:v>
                </c:pt>
                <c:pt idx="778">
                  <c:v>0.69351119438235198</c:v>
                </c:pt>
                <c:pt idx="779">
                  <c:v>0.69391216870908201</c:v>
                </c:pt>
                <c:pt idx="780">
                  <c:v>0.69431714627845498</c:v>
                </c:pt>
                <c:pt idx="781">
                  <c:v>0.69469472839079704</c:v>
                </c:pt>
                <c:pt idx="782">
                  <c:v>0.69504640459733602</c:v>
                </c:pt>
                <c:pt idx="783">
                  <c:v>0.69536000706170897</c:v>
                </c:pt>
                <c:pt idx="784">
                  <c:v>0.69565250204004003</c:v>
                </c:pt>
                <c:pt idx="785">
                  <c:v>0.69593915519913796</c:v>
                </c:pt>
                <c:pt idx="786">
                  <c:v>0.696186385370553</c:v>
                </c:pt>
                <c:pt idx="787">
                  <c:v>0.69643356225267905</c:v>
                </c:pt>
                <c:pt idx="788">
                  <c:v>0.69667751948169598</c:v>
                </c:pt>
                <c:pt idx="789">
                  <c:v>0.69689251766620897</c:v>
                </c:pt>
                <c:pt idx="790">
                  <c:v>0.69710388737267004</c:v>
                </c:pt>
                <c:pt idx="791">
                  <c:v>0.69735205618880203</c:v>
                </c:pt>
                <c:pt idx="792">
                  <c:v>0.69761317047775895</c:v>
                </c:pt>
                <c:pt idx="793">
                  <c:v>0.69789003484846901</c:v>
                </c:pt>
                <c:pt idx="794">
                  <c:v>0.69822048462628294</c:v>
                </c:pt>
                <c:pt idx="795">
                  <c:v>0.69852388577829205</c:v>
                </c:pt>
                <c:pt idx="796">
                  <c:v>0.69878934816140303</c:v>
                </c:pt>
                <c:pt idx="797">
                  <c:v>0.69909987815672103</c:v>
                </c:pt>
                <c:pt idx="798">
                  <c:v>0.69938063726908295</c:v>
                </c:pt>
                <c:pt idx="799">
                  <c:v>0.69969756180056497</c:v>
                </c:pt>
                <c:pt idx="800">
                  <c:v>0.70000527352554098</c:v>
                </c:pt>
                <c:pt idx="801">
                  <c:v>0.70033512458141201</c:v>
                </c:pt>
                <c:pt idx="802">
                  <c:v>0.70063053597429703</c:v>
                </c:pt>
                <c:pt idx="803">
                  <c:v>0.70094393493764195</c:v>
                </c:pt>
                <c:pt idx="804">
                  <c:v>0.70126342754295601</c:v>
                </c:pt>
                <c:pt idx="805">
                  <c:v>0.70155961849780202</c:v>
                </c:pt>
                <c:pt idx="806">
                  <c:v>0.70187561758065797</c:v>
                </c:pt>
                <c:pt idx="807">
                  <c:v>0.70218497344271702</c:v>
                </c:pt>
                <c:pt idx="808">
                  <c:v>0.70248778624745201</c:v>
                </c:pt>
                <c:pt idx="809">
                  <c:v>0.70279504503581203</c:v>
                </c:pt>
                <c:pt idx="810">
                  <c:v>0.70309368489598001</c:v>
                </c:pt>
                <c:pt idx="811">
                  <c:v>0.70338515490728504</c:v>
                </c:pt>
                <c:pt idx="812">
                  <c:v>0.70368383294532899</c:v>
                </c:pt>
                <c:pt idx="813">
                  <c:v>0.70399429355139298</c:v>
                </c:pt>
                <c:pt idx="814">
                  <c:v>0.704295348741654</c:v>
                </c:pt>
                <c:pt idx="815">
                  <c:v>0.70460733359901995</c:v>
                </c:pt>
                <c:pt idx="816">
                  <c:v>0.70491130090448495</c:v>
                </c:pt>
                <c:pt idx="817">
                  <c:v>0.70522330081615103</c:v>
                </c:pt>
                <c:pt idx="818">
                  <c:v>0.70552438011764995</c:v>
                </c:pt>
                <c:pt idx="819">
                  <c:v>0.70582734452823404</c:v>
                </c:pt>
                <c:pt idx="820">
                  <c:v>0.70613753354002295</c:v>
                </c:pt>
                <c:pt idx="821">
                  <c:v>0.70644608781542495</c:v>
                </c:pt>
                <c:pt idx="822">
                  <c:v>0.70675737303918196</c:v>
                </c:pt>
                <c:pt idx="823">
                  <c:v>0.70706569929823904</c:v>
                </c:pt>
                <c:pt idx="824">
                  <c:v>0.70737727998503996</c:v>
                </c:pt>
                <c:pt idx="825">
                  <c:v>0.70768422521656604</c:v>
                </c:pt>
                <c:pt idx="826">
                  <c:v>0.70798153077482195</c:v>
                </c:pt>
                <c:pt idx="827">
                  <c:v>0.70827532178312902</c:v>
                </c:pt>
                <c:pt idx="828">
                  <c:v>0.70856344936450699</c:v>
                </c:pt>
                <c:pt idx="829">
                  <c:v>0.70886260376136201</c:v>
                </c:pt>
                <c:pt idx="830">
                  <c:v>0.70916330158468499</c:v>
                </c:pt>
                <c:pt idx="831">
                  <c:v>0.70946302452419596</c:v>
                </c:pt>
                <c:pt idx="832">
                  <c:v>0.70976724793358903</c:v>
                </c:pt>
                <c:pt idx="833">
                  <c:v>0.71007351424978404</c:v>
                </c:pt>
                <c:pt idx="834">
                  <c:v>0.71037088939725102</c:v>
                </c:pt>
                <c:pt idx="835">
                  <c:v>0.71067645425733295</c:v>
                </c:pt>
                <c:pt idx="836">
                  <c:v>0.71098991255161903</c:v>
                </c:pt>
                <c:pt idx="837">
                  <c:v>0.71129662091922896</c:v>
                </c:pt>
                <c:pt idx="838">
                  <c:v>0.71159775606209796</c:v>
                </c:pt>
                <c:pt idx="839">
                  <c:v>0.71189816553894503</c:v>
                </c:pt>
                <c:pt idx="840">
                  <c:v>0.71219034913846002</c:v>
                </c:pt>
                <c:pt idx="841">
                  <c:v>0.71247022049771103</c:v>
                </c:pt>
                <c:pt idx="842">
                  <c:v>0.71275048855277801</c:v>
                </c:pt>
                <c:pt idx="843">
                  <c:v>0.71301936677949096</c:v>
                </c:pt>
                <c:pt idx="844">
                  <c:v>0.71328711979586301</c:v>
                </c:pt>
                <c:pt idx="845">
                  <c:v>0.713559820947824</c:v>
                </c:pt>
                <c:pt idx="846">
                  <c:v>0.71382802945727497</c:v>
                </c:pt>
                <c:pt idx="847">
                  <c:v>0.71409427628100797</c:v>
                </c:pt>
                <c:pt idx="848">
                  <c:v>0.71436342937678599</c:v>
                </c:pt>
                <c:pt idx="849">
                  <c:v>0.71463464617504702</c:v>
                </c:pt>
                <c:pt idx="850">
                  <c:v>0.71490606444542204</c:v>
                </c:pt>
                <c:pt idx="851">
                  <c:v>0.71518010970854795</c:v>
                </c:pt>
                <c:pt idx="852">
                  <c:v>0.71544815835749198</c:v>
                </c:pt>
                <c:pt idx="853">
                  <c:v>0.71570701536831904</c:v>
                </c:pt>
                <c:pt idx="854">
                  <c:v>0.71597492717852396</c:v>
                </c:pt>
                <c:pt idx="855">
                  <c:v>0.71624273611962497</c:v>
                </c:pt>
                <c:pt idx="856">
                  <c:v>0.71650691129511401</c:v>
                </c:pt>
                <c:pt idx="857">
                  <c:v>0.71677324180761204</c:v>
                </c:pt>
                <c:pt idx="858">
                  <c:v>0.71703236648333402</c:v>
                </c:pt>
                <c:pt idx="859">
                  <c:v>0.71728376491080603</c:v>
                </c:pt>
                <c:pt idx="860">
                  <c:v>0.71753045141578198</c:v>
                </c:pt>
                <c:pt idx="861">
                  <c:v>0.71777053826085002</c:v>
                </c:pt>
                <c:pt idx="862">
                  <c:v>0.71801128519093804</c:v>
                </c:pt>
                <c:pt idx="863">
                  <c:v>0.71824584018160798</c:v>
                </c:pt>
                <c:pt idx="864">
                  <c:v>0.71847437651187496</c:v>
                </c:pt>
                <c:pt idx="865">
                  <c:v>0.71870503359270899</c:v>
                </c:pt>
                <c:pt idx="866">
                  <c:v>0.71893588219701798</c:v>
                </c:pt>
                <c:pt idx="867">
                  <c:v>0.71916341590734101</c:v>
                </c:pt>
                <c:pt idx="868">
                  <c:v>0.71939572874818603</c:v>
                </c:pt>
                <c:pt idx="869">
                  <c:v>0.71961332772642095</c:v>
                </c:pt>
                <c:pt idx="870">
                  <c:v>0.71982485934589302</c:v>
                </c:pt>
                <c:pt idx="871">
                  <c:v>0.72003165625388699</c:v>
                </c:pt>
                <c:pt idx="872">
                  <c:v>0.72022953871523099</c:v>
                </c:pt>
                <c:pt idx="873">
                  <c:v>0.72042550329164201</c:v>
                </c:pt>
                <c:pt idx="874">
                  <c:v>0.72061759558474603</c:v>
                </c:pt>
                <c:pt idx="875">
                  <c:v>0.72080951555620199</c:v>
                </c:pt>
                <c:pt idx="876">
                  <c:v>0.72099845620079595</c:v>
                </c:pt>
                <c:pt idx="877">
                  <c:v>0.72118391616447397</c:v>
                </c:pt>
                <c:pt idx="878">
                  <c:v>0.721364981124616</c:v>
                </c:pt>
                <c:pt idx="879">
                  <c:v>0.72154943212913702</c:v>
                </c:pt>
                <c:pt idx="880">
                  <c:v>0.72173717819399696</c:v>
                </c:pt>
                <c:pt idx="881">
                  <c:v>0.72191737798754496</c:v>
                </c:pt>
                <c:pt idx="882">
                  <c:v>0.72209200529266804</c:v>
                </c:pt>
                <c:pt idx="883">
                  <c:v>0.72226868174606595</c:v>
                </c:pt>
                <c:pt idx="884">
                  <c:v>0.72243816307546804</c:v>
                </c:pt>
                <c:pt idx="885">
                  <c:v>0.72259379388534795</c:v>
                </c:pt>
                <c:pt idx="886">
                  <c:v>0.72276444049613997</c:v>
                </c:pt>
                <c:pt idx="887">
                  <c:v>0.72294118380417804</c:v>
                </c:pt>
                <c:pt idx="888">
                  <c:v>0.72311808844608305</c:v>
                </c:pt>
                <c:pt idx="889">
                  <c:v>0.72330387385307304</c:v>
                </c:pt>
                <c:pt idx="890">
                  <c:v>0.72348159523169997</c:v>
                </c:pt>
                <c:pt idx="891">
                  <c:v>0.72365487266684703</c:v>
                </c:pt>
                <c:pt idx="892">
                  <c:v>0.72383384996908795</c:v>
                </c:pt>
                <c:pt idx="893">
                  <c:v>0.72401268457135404</c:v>
                </c:pt>
                <c:pt idx="894">
                  <c:v>0.72420331799805704</c:v>
                </c:pt>
                <c:pt idx="895">
                  <c:v>0.72441273626349101</c:v>
                </c:pt>
                <c:pt idx="896">
                  <c:v>0.72461779088332601</c:v>
                </c:pt>
                <c:pt idx="897">
                  <c:v>0.72482527443625699</c:v>
                </c:pt>
                <c:pt idx="898">
                  <c:v>0.72502747263034195</c:v>
                </c:pt>
                <c:pt idx="899">
                  <c:v>0.72523042986313502</c:v>
                </c:pt>
                <c:pt idx="900">
                  <c:v>0.72542879634264001</c:v>
                </c:pt>
                <c:pt idx="901">
                  <c:v>0.72562917498508195</c:v>
                </c:pt>
                <c:pt idx="902">
                  <c:v>0.72581756487441496</c:v>
                </c:pt>
                <c:pt idx="903">
                  <c:v>0.72600478311147798</c:v>
                </c:pt>
                <c:pt idx="904">
                  <c:v>0.72619001380512505</c:v>
                </c:pt>
                <c:pt idx="905">
                  <c:v>0.72636265751885398</c:v>
                </c:pt>
                <c:pt idx="906">
                  <c:v>0.72652851680056596</c:v>
                </c:pt>
                <c:pt idx="907">
                  <c:v>0.72668618844510402</c:v>
                </c:pt>
                <c:pt idx="908">
                  <c:v>0.72682999306076801</c:v>
                </c:pt>
                <c:pt idx="909">
                  <c:v>0.72698429139036902</c:v>
                </c:pt>
                <c:pt idx="910">
                  <c:v>0.72713432076852402</c:v>
                </c:pt>
                <c:pt idx="911">
                  <c:v>0.72729201385269304</c:v>
                </c:pt>
                <c:pt idx="912">
                  <c:v>0.72745646302489397</c:v>
                </c:pt>
                <c:pt idx="913">
                  <c:v>0.72762326871119598</c:v>
                </c:pt>
                <c:pt idx="914">
                  <c:v>0.72779150780632695</c:v>
                </c:pt>
                <c:pt idx="915">
                  <c:v>0.72796028098496302</c:v>
                </c:pt>
                <c:pt idx="916">
                  <c:v>0.72812635528631398</c:v>
                </c:pt>
                <c:pt idx="917">
                  <c:v>0.72829657530497005</c:v>
                </c:pt>
                <c:pt idx="918">
                  <c:v>0.72846524144138503</c:v>
                </c:pt>
                <c:pt idx="919">
                  <c:v>0.72862738468982902</c:v>
                </c:pt>
                <c:pt idx="920">
                  <c:v>0.72878698563182398</c:v>
                </c:pt>
                <c:pt idx="921">
                  <c:v>0.72893854953832904</c:v>
                </c:pt>
                <c:pt idx="922">
                  <c:v>0.72907832902168002</c:v>
                </c:pt>
                <c:pt idx="923">
                  <c:v>0.72921119303110205</c:v>
                </c:pt>
                <c:pt idx="924">
                  <c:v>0.72934102817537505</c:v>
                </c:pt>
                <c:pt idx="925">
                  <c:v>0.72945654854498299</c:v>
                </c:pt>
                <c:pt idx="926">
                  <c:v>0.72956888102667306</c:v>
                </c:pt>
                <c:pt idx="927">
                  <c:v>0.72967558136247102</c:v>
                </c:pt>
                <c:pt idx="928">
                  <c:v>0.72977128736751096</c:v>
                </c:pt>
                <c:pt idx="929">
                  <c:v>0.72986278460351595</c:v>
                </c:pt>
                <c:pt idx="930">
                  <c:v>0.72994230563279805</c:v>
                </c:pt>
                <c:pt idx="931">
                  <c:v>0.73001174969348104</c:v>
                </c:pt>
                <c:pt idx="932">
                  <c:v>0.73007286360450396</c:v>
                </c:pt>
                <c:pt idx="933">
                  <c:v>0.73012589860945298</c:v>
                </c:pt>
                <c:pt idx="934">
                  <c:v>0.73017204245830802</c:v>
                </c:pt>
                <c:pt idx="935">
                  <c:v>0.73020987091475698</c:v>
                </c:pt>
                <c:pt idx="936">
                  <c:v>0.73024055886505901</c:v>
                </c:pt>
                <c:pt idx="937">
                  <c:v>0.73026337505636096</c:v>
                </c:pt>
                <c:pt idx="938">
                  <c:v>0.73028195474213997</c:v>
                </c:pt>
                <c:pt idx="939">
                  <c:v>0.73028728040232604</c:v>
                </c:pt>
                <c:pt idx="940">
                  <c:v>0.73029926272924095</c:v>
                </c:pt>
                <c:pt idx="941">
                  <c:v>0.73031438846284702</c:v>
                </c:pt>
                <c:pt idx="942">
                  <c:v>0.73032276861279799</c:v>
                </c:pt>
                <c:pt idx="943">
                  <c:v>0.73033579664959003</c:v>
                </c:pt>
                <c:pt idx="944">
                  <c:v>0.73033658664311396</c:v>
                </c:pt>
                <c:pt idx="945">
                  <c:v>0.73032645728185996</c:v>
                </c:pt>
                <c:pt idx="946">
                  <c:v>0.73031252257281398</c:v>
                </c:pt>
                <c:pt idx="947">
                  <c:v>0.73028947956873702</c:v>
                </c:pt>
                <c:pt idx="948">
                  <c:v>0.73026382970580705</c:v>
                </c:pt>
                <c:pt idx="949">
                  <c:v>0.730233922961816</c:v>
                </c:pt>
                <c:pt idx="950">
                  <c:v>0.73020032682622205</c:v>
                </c:pt>
                <c:pt idx="951">
                  <c:v>0.73015940530044399</c:v>
                </c:pt>
                <c:pt idx="952">
                  <c:v>0.73011305045872199</c:v>
                </c:pt>
                <c:pt idx="953">
                  <c:v>0.73006059966896497</c:v>
                </c:pt>
                <c:pt idx="954">
                  <c:v>0.72999428934225896</c:v>
                </c:pt>
                <c:pt idx="955">
                  <c:v>0.72993972207257496</c:v>
                </c:pt>
                <c:pt idx="956">
                  <c:v>0.72988175513655795</c:v>
                </c:pt>
                <c:pt idx="957">
                  <c:v>0.72983185611370005</c:v>
                </c:pt>
                <c:pt idx="958">
                  <c:v>0.72979085806711896</c:v>
                </c:pt>
                <c:pt idx="959">
                  <c:v>0.72974829085769699</c:v>
                </c:pt>
                <c:pt idx="960">
                  <c:v>0.72971040861013403</c:v>
                </c:pt>
                <c:pt idx="961">
                  <c:v>0.72966875072731596</c:v>
                </c:pt>
                <c:pt idx="962">
                  <c:v>0.72963258115062102</c:v>
                </c:pt>
                <c:pt idx="963">
                  <c:v>0.72958572822170398</c:v>
                </c:pt>
                <c:pt idx="964">
                  <c:v>0.72953020980462602</c:v>
                </c:pt>
                <c:pt idx="965">
                  <c:v>0.72947613156389901</c:v>
                </c:pt>
                <c:pt idx="966">
                  <c:v>0.72942114121444701</c:v>
                </c:pt>
                <c:pt idx="967">
                  <c:v>0.72935763934905296</c:v>
                </c:pt>
                <c:pt idx="968">
                  <c:v>0.72928898023859001</c:v>
                </c:pt>
                <c:pt idx="969">
                  <c:v>0.729219165614446</c:v>
                </c:pt>
                <c:pt idx="970">
                  <c:v>0.72914086231058794</c:v>
                </c:pt>
                <c:pt idx="971">
                  <c:v>0.72905977957738599</c:v>
                </c:pt>
                <c:pt idx="972">
                  <c:v>0.72897954744648397</c:v>
                </c:pt>
                <c:pt idx="973">
                  <c:v>0.72888909910966004</c:v>
                </c:pt>
                <c:pt idx="974">
                  <c:v>0.72879678684689597</c:v>
                </c:pt>
                <c:pt idx="975">
                  <c:v>0.72869857868471999</c:v>
                </c:pt>
                <c:pt idx="976">
                  <c:v>0.728581555571024</c:v>
                </c:pt>
                <c:pt idx="977">
                  <c:v>0.72844882356372098</c:v>
                </c:pt>
                <c:pt idx="978">
                  <c:v>0.72831340058680305</c:v>
                </c:pt>
                <c:pt idx="979">
                  <c:v>0.728149284196416</c:v>
                </c:pt>
                <c:pt idx="980">
                  <c:v>0.728001117338681</c:v>
                </c:pt>
                <c:pt idx="981">
                  <c:v>0.72785868346192695</c:v>
                </c:pt>
                <c:pt idx="982">
                  <c:v>0.72771846738339097</c:v>
                </c:pt>
                <c:pt idx="983">
                  <c:v>0.72757662901779696</c:v>
                </c:pt>
                <c:pt idx="984">
                  <c:v>0.72745619156401198</c:v>
                </c:pt>
                <c:pt idx="985">
                  <c:v>0.72735179041904396</c:v>
                </c:pt>
                <c:pt idx="986">
                  <c:v>0.72726358146868397</c:v>
                </c:pt>
                <c:pt idx="987">
                  <c:v>0.72720808299724005</c:v>
                </c:pt>
                <c:pt idx="988">
                  <c:v>0.72714142430651396</c:v>
                </c:pt>
                <c:pt idx="989">
                  <c:v>0.72709146673067204</c:v>
                </c:pt>
                <c:pt idx="990">
                  <c:v>0.727026918407914</c:v>
                </c:pt>
                <c:pt idx="991">
                  <c:v>0.72694820385712999</c:v>
                </c:pt>
                <c:pt idx="992">
                  <c:v>0.7268644784535</c:v>
                </c:pt>
                <c:pt idx="993">
                  <c:v>0.72676304224833699</c:v>
                </c:pt>
                <c:pt idx="994">
                  <c:v>0.72664586626791705</c:v>
                </c:pt>
                <c:pt idx="995">
                  <c:v>0.72648193419509999</c:v>
                </c:pt>
                <c:pt idx="996">
                  <c:v>0.72630242290040503</c:v>
                </c:pt>
                <c:pt idx="997">
                  <c:v>0.72602401597021304</c:v>
                </c:pt>
                <c:pt idx="998">
                  <c:v>0.72575444743289097</c:v>
                </c:pt>
                <c:pt idx="999">
                  <c:v>0.72549815988096999</c:v>
                </c:pt>
                <c:pt idx="1070">
                  <c:v>0.64983228597195197</c:v>
                </c:pt>
                <c:pt idx="1071">
                  <c:v>0.65089622037763795</c:v>
                </c:pt>
                <c:pt idx="1072">
                  <c:v>0.65203017948692998</c:v>
                </c:pt>
                <c:pt idx="1073">
                  <c:v>0.65275396708535505</c:v>
                </c:pt>
                <c:pt idx="1074">
                  <c:v>0.65328155730392701</c:v>
                </c:pt>
                <c:pt idx="1075">
                  <c:v>0.65370962857941495</c:v>
                </c:pt>
                <c:pt idx="1076">
                  <c:v>0.65401780804587395</c:v>
                </c:pt>
                <c:pt idx="1077">
                  <c:v>0.654342204455163</c:v>
                </c:pt>
                <c:pt idx="1078">
                  <c:v>0.65462718918046203</c:v>
                </c:pt>
                <c:pt idx="1079">
                  <c:v>0.65491486814108602</c:v>
                </c:pt>
                <c:pt idx="1080">
                  <c:v>0.65524308326384195</c:v>
                </c:pt>
                <c:pt idx="1081">
                  <c:v>0.65552826278413001</c:v>
                </c:pt>
                <c:pt idx="1082">
                  <c:v>0.655843873216436</c:v>
                </c:pt>
                <c:pt idx="1083">
                  <c:v>0.65607735401642697</c:v>
                </c:pt>
                <c:pt idx="1084">
                  <c:v>0.65628604848254402</c:v>
                </c:pt>
                <c:pt idx="1085">
                  <c:v>0.65644586870613297</c:v>
                </c:pt>
                <c:pt idx="1086">
                  <c:v>0.65652338389205001</c:v>
                </c:pt>
                <c:pt idx="1087">
                  <c:v>0.65660698368455395</c:v>
                </c:pt>
                <c:pt idx="1088">
                  <c:v>0.65665205482739497</c:v>
                </c:pt>
                <c:pt idx="1089">
                  <c:v>0.65671704750535698</c:v>
                </c:pt>
                <c:pt idx="1090">
                  <c:v>0.65677419044106999</c:v>
                </c:pt>
                <c:pt idx="1091">
                  <c:v>0.65683636331650797</c:v>
                </c:pt>
                <c:pt idx="1092">
                  <c:v>0.65691733248831896</c:v>
                </c:pt>
                <c:pt idx="1093">
                  <c:v>0.65696742285423404</c:v>
                </c:pt>
                <c:pt idx="1094">
                  <c:v>0.65699960553744796</c:v>
                </c:pt>
                <c:pt idx="1095">
                  <c:v>0.65703349086754304</c:v>
                </c:pt>
                <c:pt idx="1096">
                  <c:v>0.65714544860902602</c:v>
                </c:pt>
                <c:pt idx="1097">
                  <c:v>0.65724706674598699</c:v>
                </c:pt>
                <c:pt idx="1098">
                  <c:v>0.65736057612474497</c:v>
                </c:pt>
                <c:pt idx="1099">
                  <c:v>0.65748571241572495</c:v>
                </c:pt>
                <c:pt idx="1100">
                  <c:v>0.65764754060414998</c:v>
                </c:pt>
                <c:pt idx="1101">
                  <c:v>0.65780770394756205</c:v>
                </c:pt>
                <c:pt idx="1102">
                  <c:v>0.65796196772705995</c:v>
                </c:pt>
                <c:pt idx="1103">
                  <c:v>0.65814248374919404</c:v>
                </c:pt>
                <c:pt idx="1104">
                  <c:v>0.65829967574527704</c:v>
                </c:pt>
                <c:pt idx="1105">
                  <c:v>0.65842675538162398</c:v>
                </c:pt>
                <c:pt idx="1106">
                  <c:v>0.658588687890449</c:v>
                </c:pt>
                <c:pt idx="1107">
                  <c:v>0.65878605867250695</c:v>
                </c:pt>
                <c:pt idx="1108">
                  <c:v>0.65895574237854704</c:v>
                </c:pt>
                <c:pt idx="1109">
                  <c:v>0.659135372229396</c:v>
                </c:pt>
                <c:pt idx="1110">
                  <c:v>0.65931413479848899</c:v>
                </c:pt>
                <c:pt idx="1111">
                  <c:v>0.65949942115857396</c:v>
                </c:pt>
                <c:pt idx="1112">
                  <c:v>0.65969929621546097</c:v>
                </c:pt>
                <c:pt idx="1113">
                  <c:v>0.65992461977449801</c:v>
                </c:pt>
                <c:pt idx="1114">
                  <c:v>0.66017268812959795</c:v>
                </c:pt>
                <c:pt idx="1115">
                  <c:v>0.66044956456164605</c:v>
                </c:pt>
                <c:pt idx="1116">
                  <c:v>0.66076066265236799</c:v>
                </c:pt>
                <c:pt idx="1117">
                  <c:v>0.66112539128162595</c:v>
                </c:pt>
                <c:pt idx="1118">
                  <c:v>0.66148328782306398</c:v>
                </c:pt>
                <c:pt idx="1119">
                  <c:v>0.66181547059442403</c:v>
                </c:pt>
                <c:pt idx="1120">
                  <c:v>0.66220505777897498</c:v>
                </c:pt>
                <c:pt idx="1121">
                  <c:v>0.66255417540314399</c:v>
                </c:pt>
                <c:pt idx="1122">
                  <c:v>0.66296603507632801</c:v>
                </c:pt>
                <c:pt idx="1123">
                  <c:v>0.66335559612292205</c:v>
                </c:pt>
                <c:pt idx="1124">
                  <c:v>0.66383255279272002</c:v>
                </c:pt>
                <c:pt idx="1125">
                  <c:v>0.66435067480058996</c:v>
                </c:pt>
                <c:pt idx="1126">
                  <c:v>0.66484585764096704</c:v>
                </c:pt>
                <c:pt idx="1127">
                  <c:v>0.66534235496792804</c:v>
                </c:pt>
                <c:pt idx="1128">
                  <c:v>0.66586249338487502</c:v>
                </c:pt>
                <c:pt idx="1129">
                  <c:v>0.66633750332202801</c:v>
                </c:pt>
                <c:pt idx="1130">
                  <c:v>0.66686187807168695</c:v>
                </c:pt>
                <c:pt idx="1131">
                  <c:v>0.66741211248362298</c:v>
                </c:pt>
                <c:pt idx="1132">
                  <c:v>0.66797199702425503</c:v>
                </c:pt>
                <c:pt idx="1133">
                  <c:v>0.66851064276528804</c:v>
                </c:pt>
                <c:pt idx="1134">
                  <c:v>0.66907158233127095</c:v>
                </c:pt>
                <c:pt idx="1135">
                  <c:v>0.66961206558059605</c:v>
                </c:pt>
                <c:pt idx="1136">
                  <c:v>0.67017076133421605</c:v>
                </c:pt>
                <c:pt idx="1137">
                  <c:v>0.67072478849189798</c:v>
                </c:pt>
                <c:pt idx="1138">
                  <c:v>0.67126488048848698</c:v>
                </c:pt>
                <c:pt idx="1139">
                  <c:v>0.67181274505655997</c:v>
                </c:pt>
                <c:pt idx="1140">
                  <c:v>0.67235876633644398</c:v>
                </c:pt>
                <c:pt idx="1141">
                  <c:v>0.67290678964763395</c:v>
                </c:pt>
                <c:pt idx="1142">
                  <c:v>0.67345282441143395</c:v>
                </c:pt>
                <c:pt idx="1143">
                  <c:v>0.67397149668467304</c:v>
                </c:pt>
                <c:pt idx="1144">
                  <c:v>0.67448042619523496</c:v>
                </c:pt>
                <c:pt idx="1145">
                  <c:v>0.67499731031764398</c:v>
                </c:pt>
                <c:pt idx="1146">
                  <c:v>0.67551930318639897</c:v>
                </c:pt>
                <c:pt idx="1147">
                  <c:v>0.67602777493490396</c:v>
                </c:pt>
                <c:pt idx="1148">
                  <c:v>0.67655221926975395</c:v>
                </c:pt>
                <c:pt idx="1149">
                  <c:v>0.67707240938331203</c:v>
                </c:pt>
                <c:pt idx="1150">
                  <c:v>0.67759272476858401</c:v>
                </c:pt>
                <c:pt idx="1151">
                  <c:v>0.67812161274493699</c:v>
                </c:pt>
                <c:pt idx="1152">
                  <c:v>0.67867238203994296</c:v>
                </c:pt>
                <c:pt idx="1153">
                  <c:v>0.67921314677328404</c:v>
                </c:pt>
                <c:pt idx="1154">
                  <c:v>0.67975515654815399</c:v>
                </c:pt>
                <c:pt idx="1155">
                  <c:v>0.68029634247413995</c:v>
                </c:pt>
                <c:pt idx="1156">
                  <c:v>0.68084153641219902</c:v>
                </c:pt>
                <c:pt idx="1157">
                  <c:v>0.68137859743965201</c:v>
                </c:pt>
                <c:pt idx="1158">
                  <c:v>0.68191786641373298</c:v>
                </c:pt>
                <c:pt idx="1159">
                  <c:v>0.68243760343480897</c:v>
                </c:pt>
                <c:pt idx="1160">
                  <c:v>0.68295015520222502</c:v>
                </c:pt>
                <c:pt idx="1161">
                  <c:v>0.68345292624536702</c:v>
                </c:pt>
                <c:pt idx="1162">
                  <c:v>0.68394355048920796</c:v>
                </c:pt>
                <c:pt idx="1163">
                  <c:v>0.68443316608846205</c:v>
                </c:pt>
                <c:pt idx="1164">
                  <c:v>0.68492531280990199</c:v>
                </c:pt>
                <c:pt idx="1165">
                  <c:v>0.68540676674105405</c:v>
                </c:pt>
                <c:pt idx="1166">
                  <c:v>0.68589154061259605</c:v>
                </c:pt>
                <c:pt idx="1167">
                  <c:v>0.68635741837926401</c:v>
                </c:pt>
                <c:pt idx="1168">
                  <c:v>0.68681035227502496</c:v>
                </c:pt>
                <c:pt idx="1169">
                  <c:v>0.68726301787586497</c:v>
                </c:pt>
                <c:pt idx="1170">
                  <c:v>0.68770810737428001</c:v>
                </c:pt>
                <c:pt idx="1171">
                  <c:v>0.68814844317916601</c:v>
                </c:pt>
                <c:pt idx="1172">
                  <c:v>0.68859377951575795</c:v>
                </c:pt>
                <c:pt idx="1173">
                  <c:v>0.68902349503932903</c:v>
                </c:pt>
                <c:pt idx="1174">
                  <c:v>0.68944354691812004</c:v>
                </c:pt>
                <c:pt idx="1175">
                  <c:v>0.68985840823019096</c:v>
                </c:pt>
                <c:pt idx="1176">
                  <c:v>0.69026909171803197</c:v>
                </c:pt>
                <c:pt idx="1177">
                  <c:v>0.69067035723766901</c:v>
                </c:pt>
                <c:pt idx="1178">
                  <c:v>0.69106517048713501</c:v>
                </c:pt>
                <c:pt idx="1179">
                  <c:v>0.69145582702874597</c:v>
                </c:pt>
                <c:pt idx="1180">
                  <c:v>0.69183279534063202</c:v>
                </c:pt>
                <c:pt idx="1181">
                  <c:v>0.69222064746762102</c:v>
                </c:pt>
                <c:pt idx="1182">
                  <c:v>0.69262261411558801</c:v>
                </c:pt>
                <c:pt idx="1183">
                  <c:v>0.69300623780049997</c:v>
                </c:pt>
                <c:pt idx="1184">
                  <c:v>0.69338960179346698</c:v>
                </c:pt>
                <c:pt idx="1185">
                  <c:v>0.69376278833881</c:v>
                </c:pt>
                <c:pt idx="1186">
                  <c:v>0.69412070047161001</c:v>
                </c:pt>
                <c:pt idx="1187">
                  <c:v>0.69447552873168095</c:v>
                </c:pt>
                <c:pt idx="1188">
                  <c:v>0.69482751034775103</c:v>
                </c:pt>
                <c:pt idx="1189">
                  <c:v>0.69517483738235297</c:v>
                </c:pt>
                <c:pt idx="1190">
                  <c:v>0.695515712274137</c:v>
                </c:pt>
                <c:pt idx="1191">
                  <c:v>0.69585068950284901</c:v>
                </c:pt>
                <c:pt idx="1192">
                  <c:v>0.69618421901231697</c:v>
                </c:pt>
                <c:pt idx="1193">
                  <c:v>0.69650915585485595</c:v>
                </c:pt>
                <c:pt idx="1194">
                  <c:v>0.696825796466362</c:v>
                </c:pt>
                <c:pt idx="1195">
                  <c:v>0.69713723547084705</c:v>
                </c:pt>
                <c:pt idx="1196">
                  <c:v>0.69744014052080106</c:v>
                </c:pt>
                <c:pt idx="1197">
                  <c:v>0.697742679421407</c:v>
                </c:pt>
                <c:pt idx="1198">
                  <c:v>0.69804069585638395</c:v>
                </c:pt>
                <c:pt idx="1199">
                  <c:v>0.69833803640420999</c:v>
                </c:pt>
                <c:pt idx="1200">
                  <c:v>0.698633434974403</c:v>
                </c:pt>
                <c:pt idx="1201">
                  <c:v>0.69893020369729197</c:v>
                </c:pt>
                <c:pt idx="1202">
                  <c:v>0.69922755620330201</c:v>
                </c:pt>
                <c:pt idx="1203">
                  <c:v>0.69952556723599901</c:v>
                </c:pt>
                <c:pt idx="1204">
                  <c:v>0.69981659806865104</c:v>
                </c:pt>
                <c:pt idx="1205">
                  <c:v>0.70011392524659599</c:v>
                </c:pt>
                <c:pt idx="1206">
                  <c:v>0.70040713308443103</c:v>
                </c:pt>
                <c:pt idx="1207">
                  <c:v>0.700702434232504</c:v>
                </c:pt>
                <c:pt idx="1208">
                  <c:v>0.70097744481508295</c:v>
                </c:pt>
                <c:pt idx="1209">
                  <c:v>0.70124858392967704</c:v>
                </c:pt>
                <c:pt idx="1210">
                  <c:v>0.70150913048818797</c:v>
                </c:pt>
                <c:pt idx="1211">
                  <c:v>0.70174991110309404</c:v>
                </c:pt>
                <c:pt idx="1212">
                  <c:v>0.70200119113233606</c:v>
                </c:pt>
                <c:pt idx="1213">
                  <c:v>0.70225676255900205</c:v>
                </c:pt>
                <c:pt idx="1214">
                  <c:v>0.70250467529258898</c:v>
                </c:pt>
                <c:pt idx="1215">
                  <c:v>0.70275404306612999</c:v>
                </c:pt>
                <c:pt idx="1216">
                  <c:v>0.70298834034591995</c:v>
                </c:pt>
                <c:pt idx="1217">
                  <c:v>0.70321483149372899</c:v>
                </c:pt>
                <c:pt idx="1218">
                  <c:v>0.70344097801223704</c:v>
                </c:pt>
                <c:pt idx="1219">
                  <c:v>0.70365135587871896</c:v>
                </c:pt>
                <c:pt idx="1220">
                  <c:v>0.70388239998857405</c:v>
                </c:pt>
                <c:pt idx="1221">
                  <c:v>0.70412201023464405</c:v>
                </c:pt>
                <c:pt idx="1222">
                  <c:v>0.70435970379494695</c:v>
                </c:pt>
                <c:pt idx="1223">
                  <c:v>0.70460597362659105</c:v>
                </c:pt>
                <c:pt idx="1224">
                  <c:v>0.70483946714221302</c:v>
                </c:pt>
                <c:pt idx="1225">
                  <c:v>0.70506308380946803</c:v>
                </c:pt>
                <c:pt idx="1226">
                  <c:v>0.70528913192543297</c:v>
                </c:pt>
                <c:pt idx="1227">
                  <c:v>0.70550727943729297</c:v>
                </c:pt>
                <c:pt idx="1228">
                  <c:v>0.70572625856066595</c:v>
                </c:pt>
                <c:pt idx="1229">
                  <c:v>0.70594638967555101</c:v>
                </c:pt>
                <c:pt idx="1230">
                  <c:v>0.70615336820721997</c:v>
                </c:pt>
                <c:pt idx="1231">
                  <c:v>0.70635126756946398</c:v>
                </c:pt>
                <c:pt idx="1232">
                  <c:v>0.70654646648103903</c:v>
                </c:pt>
                <c:pt idx="1233">
                  <c:v>0.70673294196825398</c:v>
                </c:pt>
                <c:pt idx="1234">
                  <c:v>0.70691813455506503</c:v>
                </c:pt>
                <c:pt idx="1235">
                  <c:v>0.70710147961538805</c:v>
                </c:pt>
                <c:pt idx="1236">
                  <c:v>0.70728114912352202</c:v>
                </c:pt>
                <c:pt idx="1237">
                  <c:v>0.70745592429735804</c:v>
                </c:pt>
                <c:pt idx="1238">
                  <c:v>0.707631375658615</c:v>
                </c:pt>
                <c:pt idx="1239">
                  <c:v>0.70780941354389204</c:v>
                </c:pt>
                <c:pt idx="1240">
                  <c:v>0.70797856864248798</c:v>
                </c:pt>
                <c:pt idx="1241">
                  <c:v>0.70814680557249998</c:v>
                </c:pt>
                <c:pt idx="1242">
                  <c:v>0.70830611052959003</c:v>
                </c:pt>
                <c:pt idx="1243">
                  <c:v>0.70845828678610101</c:v>
                </c:pt>
                <c:pt idx="1244">
                  <c:v>0.70860690375885305</c:v>
                </c:pt>
                <c:pt idx="1245">
                  <c:v>0.70874926363630897</c:v>
                </c:pt>
                <c:pt idx="1246">
                  <c:v>0.70889126545674397</c:v>
                </c:pt>
                <c:pt idx="1247">
                  <c:v>0.70902996630431903</c:v>
                </c:pt>
                <c:pt idx="1248">
                  <c:v>0.70916752213943202</c:v>
                </c:pt>
                <c:pt idx="1249">
                  <c:v>0.70930175546344798</c:v>
                </c:pt>
                <c:pt idx="1250">
                  <c:v>0.70944009462092505</c:v>
                </c:pt>
                <c:pt idx="1251">
                  <c:v>0.70958145631940395</c:v>
                </c:pt>
                <c:pt idx="1252">
                  <c:v>0.70971512260901204</c:v>
                </c:pt>
                <c:pt idx="1253">
                  <c:v>0.709853331243258</c:v>
                </c:pt>
                <c:pt idx="1254">
                  <c:v>0.70997427885470699</c:v>
                </c:pt>
                <c:pt idx="1255">
                  <c:v>0.71007558811420102</c:v>
                </c:pt>
                <c:pt idx="1256">
                  <c:v>0.71018745072336298</c:v>
                </c:pt>
                <c:pt idx="1257">
                  <c:v>0.71029484021769695</c:v>
                </c:pt>
                <c:pt idx="1258">
                  <c:v>0.71040121427602598</c:v>
                </c:pt>
                <c:pt idx="1259">
                  <c:v>0.71051272864707304</c:v>
                </c:pt>
                <c:pt idx="1260">
                  <c:v>0.71061405296950497</c:v>
                </c:pt>
                <c:pt idx="1261">
                  <c:v>0.71070464382464005</c:v>
                </c:pt>
                <c:pt idx="1262">
                  <c:v>0.71079850586423798</c:v>
                </c:pt>
                <c:pt idx="1263">
                  <c:v>0.71088977739840198</c:v>
                </c:pt>
                <c:pt idx="1264">
                  <c:v>0.71098084492526203</c:v>
                </c:pt>
                <c:pt idx="1265">
                  <c:v>0.71107171099015498</c:v>
                </c:pt>
                <c:pt idx="1266">
                  <c:v>0.71115991533669698</c:v>
                </c:pt>
                <c:pt idx="1267">
                  <c:v>0.71124670585511096</c:v>
                </c:pt>
                <c:pt idx="1268">
                  <c:v>0.71133251935846697</c:v>
                </c:pt>
                <c:pt idx="1269">
                  <c:v>0.71141836552290105</c:v>
                </c:pt>
                <c:pt idx="1270">
                  <c:v>0.71149905571387695</c:v>
                </c:pt>
                <c:pt idx="1271">
                  <c:v>0.71157603444290596</c:v>
                </c:pt>
                <c:pt idx="1272">
                  <c:v>0.71165287233335905</c:v>
                </c:pt>
                <c:pt idx="1273">
                  <c:v>0.71173090472393696</c:v>
                </c:pt>
                <c:pt idx="1274">
                  <c:v>0.71179893101573</c:v>
                </c:pt>
                <c:pt idx="1275">
                  <c:v>0.71186622492479301</c:v>
                </c:pt>
                <c:pt idx="1276">
                  <c:v>0.71192288677847304</c:v>
                </c:pt>
                <c:pt idx="1277">
                  <c:v>0.71196738718966002</c:v>
                </c:pt>
                <c:pt idx="1278">
                  <c:v>0.71201039986828896</c:v>
                </c:pt>
                <c:pt idx="1279">
                  <c:v>0.71204524209346098</c:v>
                </c:pt>
                <c:pt idx="1280">
                  <c:v>0.71208400678993</c:v>
                </c:pt>
                <c:pt idx="1281">
                  <c:v>0.71212511060150596</c:v>
                </c:pt>
                <c:pt idx="1282">
                  <c:v>0.71215396325981195</c:v>
                </c:pt>
                <c:pt idx="1283">
                  <c:v>0.71218090878573903</c:v>
                </c:pt>
                <c:pt idx="1284">
                  <c:v>0.71219854608230804</c:v>
                </c:pt>
                <c:pt idx="1285">
                  <c:v>0.71219366321880095</c:v>
                </c:pt>
                <c:pt idx="1286">
                  <c:v>0.71220886139690798</c:v>
                </c:pt>
                <c:pt idx="1287">
                  <c:v>0.71223176235254404</c:v>
                </c:pt>
                <c:pt idx="1288">
                  <c:v>0.71225062316439902</c:v>
                </c:pt>
                <c:pt idx="1289">
                  <c:v>0.71227431110115602</c:v>
                </c:pt>
                <c:pt idx="1290">
                  <c:v>0.71229919474367198</c:v>
                </c:pt>
                <c:pt idx="1291">
                  <c:v>0.71232003283754397</c:v>
                </c:pt>
                <c:pt idx="1292">
                  <c:v>0.71234561912764205</c:v>
                </c:pt>
                <c:pt idx="1293">
                  <c:v>0.71238188737145003</c:v>
                </c:pt>
                <c:pt idx="1294">
                  <c:v>0.71240941849625605</c:v>
                </c:pt>
                <c:pt idx="1295">
                  <c:v>0.71243413703137703</c:v>
                </c:pt>
                <c:pt idx="1296">
                  <c:v>0.71245486126838398</c:v>
                </c:pt>
                <c:pt idx="1297">
                  <c:v>0.71250485759117899</c:v>
                </c:pt>
                <c:pt idx="1298">
                  <c:v>0.71256429714761405</c:v>
                </c:pt>
                <c:pt idx="1299">
                  <c:v>0.71262709007548097</c:v>
                </c:pt>
                <c:pt idx="1300">
                  <c:v>0.71268298164706001</c:v>
                </c:pt>
                <c:pt idx="1301">
                  <c:v>0.71274389195013499</c:v>
                </c:pt>
                <c:pt idx="1302">
                  <c:v>0.71279342269909396</c:v>
                </c:pt>
                <c:pt idx="1303">
                  <c:v>0.71282643747726704</c:v>
                </c:pt>
                <c:pt idx="1304">
                  <c:v>0.71287215685149197</c:v>
                </c:pt>
                <c:pt idx="1305">
                  <c:v>0.712915418613836</c:v>
                </c:pt>
                <c:pt idx="1306">
                  <c:v>0.71296753083083197</c:v>
                </c:pt>
                <c:pt idx="1307">
                  <c:v>0.71303665031376795</c:v>
                </c:pt>
                <c:pt idx="1308">
                  <c:v>0.71308646220832295</c:v>
                </c:pt>
                <c:pt idx="1309">
                  <c:v>0.713133082208387</c:v>
                </c:pt>
                <c:pt idx="1310">
                  <c:v>0.71317447928965905</c:v>
                </c:pt>
                <c:pt idx="1311">
                  <c:v>0.71319954696941601</c:v>
                </c:pt>
                <c:pt idx="1312">
                  <c:v>0.71323516053802305</c:v>
                </c:pt>
                <c:pt idx="1313">
                  <c:v>0.71328058589161603</c:v>
                </c:pt>
                <c:pt idx="1314">
                  <c:v>0.71330862240461601</c:v>
                </c:pt>
                <c:pt idx="1315">
                  <c:v>0.71332944330748804</c:v>
                </c:pt>
                <c:pt idx="1316">
                  <c:v>0.71334766505540304</c:v>
                </c:pt>
                <c:pt idx="1317">
                  <c:v>0.713354728193906</c:v>
                </c:pt>
                <c:pt idx="1318">
                  <c:v>0.71336523504742999</c:v>
                </c:pt>
                <c:pt idx="1319">
                  <c:v>0.71337784412094696</c:v>
                </c:pt>
                <c:pt idx="1320">
                  <c:v>0.71338855228083697</c:v>
                </c:pt>
                <c:pt idx="1321">
                  <c:v>0.71339571547438696</c:v>
                </c:pt>
                <c:pt idx="1322">
                  <c:v>0.71340051188841702</c:v>
                </c:pt>
                <c:pt idx="1323">
                  <c:v>0.71340750094900995</c:v>
                </c:pt>
                <c:pt idx="1324">
                  <c:v>0.71340366214661999</c:v>
                </c:pt>
                <c:pt idx="1325">
                  <c:v>0.71339595884227403</c:v>
                </c:pt>
                <c:pt idx="1326">
                  <c:v>0.71337678584768205</c:v>
                </c:pt>
                <c:pt idx="1327">
                  <c:v>0.71334385935694899</c:v>
                </c:pt>
                <c:pt idx="1328">
                  <c:v>0.71331973158273798</c:v>
                </c:pt>
                <c:pt idx="1329">
                  <c:v>0.71328764025425795</c:v>
                </c:pt>
                <c:pt idx="1330">
                  <c:v>0.713265135691872</c:v>
                </c:pt>
                <c:pt idx="1331">
                  <c:v>0.71325369945405304</c:v>
                </c:pt>
                <c:pt idx="1332">
                  <c:v>0.71322887147839298</c:v>
                </c:pt>
                <c:pt idx="1333">
                  <c:v>0.71320500279832399</c:v>
                </c:pt>
                <c:pt idx="1334">
                  <c:v>0.71316702411752597</c:v>
                </c:pt>
                <c:pt idx="1335">
                  <c:v>0.71311741699243902</c:v>
                </c:pt>
                <c:pt idx="1336">
                  <c:v>0.71307160410755799</c:v>
                </c:pt>
                <c:pt idx="1337">
                  <c:v>0.71301475924084501</c:v>
                </c:pt>
                <c:pt idx="1338">
                  <c:v>0.71296222434002299</c:v>
                </c:pt>
                <c:pt idx="1339">
                  <c:v>0.71290747885071304</c:v>
                </c:pt>
                <c:pt idx="1340">
                  <c:v>0.71285620648343095</c:v>
                </c:pt>
                <c:pt idx="1341">
                  <c:v>0.71281247926256797</c:v>
                </c:pt>
                <c:pt idx="1342">
                  <c:v>0.71275272799574896</c:v>
                </c:pt>
                <c:pt idx="1343">
                  <c:v>0.71269193132377195</c:v>
                </c:pt>
                <c:pt idx="1344">
                  <c:v>0.71263867134941505</c:v>
                </c:pt>
                <c:pt idx="1345">
                  <c:v>0.71256726161545403</c:v>
                </c:pt>
                <c:pt idx="1346">
                  <c:v>0.71250058284849704</c:v>
                </c:pt>
                <c:pt idx="1347">
                  <c:v>0.71244436357507102</c:v>
                </c:pt>
                <c:pt idx="1348">
                  <c:v>0.71237570772630598</c:v>
                </c:pt>
                <c:pt idx="1349">
                  <c:v>0.71230303978873699</c:v>
                </c:pt>
                <c:pt idx="1350">
                  <c:v>0.71223428696481705</c:v>
                </c:pt>
                <c:pt idx="1351">
                  <c:v>0.71216288892699398</c:v>
                </c:pt>
                <c:pt idx="1352">
                  <c:v>0.712080285471276</c:v>
                </c:pt>
                <c:pt idx="1353">
                  <c:v>0.71199133042306195</c:v>
                </c:pt>
                <c:pt idx="1354">
                  <c:v>0.71190431131146503</c:v>
                </c:pt>
                <c:pt idx="1355">
                  <c:v>0.71180925333424006</c:v>
                </c:pt>
                <c:pt idx="1356">
                  <c:v>0.71170511793243596</c:v>
                </c:pt>
                <c:pt idx="1357">
                  <c:v>0.71160361417609796</c:v>
                </c:pt>
                <c:pt idx="1358">
                  <c:v>0.71149381279727797</c:v>
                </c:pt>
                <c:pt idx="1359">
                  <c:v>0.71137862235564298</c:v>
                </c:pt>
                <c:pt idx="1360">
                  <c:v>0.71126512791473495</c:v>
                </c:pt>
                <c:pt idx="1361">
                  <c:v>0.71115311487953403</c:v>
                </c:pt>
                <c:pt idx="1362">
                  <c:v>0.71104559741533202</c:v>
                </c:pt>
                <c:pt idx="1363">
                  <c:v>0.71093189999523598</c:v>
                </c:pt>
                <c:pt idx="1364">
                  <c:v>0.71082115750544395</c:v>
                </c:pt>
                <c:pt idx="1365">
                  <c:v>0.71070528324370796</c:v>
                </c:pt>
                <c:pt idx="1366">
                  <c:v>0.71057133400419903</c:v>
                </c:pt>
                <c:pt idx="1367">
                  <c:v>0.71044302435106998</c:v>
                </c:pt>
                <c:pt idx="1368">
                  <c:v>0.71031865562586805</c:v>
                </c:pt>
                <c:pt idx="1369">
                  <c:v>0.71018788203939598</c:v>
                </c:pt>
                <c:pt idx="1370">
                  <c:v>0.71003784615759402</c:v>
                </c:pt>
                <c:pt idx="1371">
                  <c:v>0.70988269182528096</c:v>
                </c:pt>
                <c:pt idx="1372">
                  <c:v>0.70973451174663704</c:v>
                </c:pt>
                <c:pt idx="1373">
                  <c:v>0.70956921608752999</c:v>
                </c:pt>
                <c:pt idx="1374">
                  <c:v>0.70940801379986695</c:v>
                </c:pt>
                <c:pt idx="1375">
                  <c:v>0.70924982529648595</c:v>
                </c:pt>
                <c:pt idx="1376">
                  <c:v>0.70908417669952395</c:v>
                </c:pt>
                <c:pt idx="1377">
                  <c:v>0.70891047028627496</c:v>
                </c:pt>
                <c:pt idx="1378">
                  <c:v>0.70874187783425202</c:v>
                </c:pt>
                <c:pt idx="1379">
                  <c:v>0.70857058566120401</c:v>
                </c:pt>
                <c:pt idx="1380">
                  <c:v>0.708377777561221</c:v>
                </c:pt>
                <c:pt idx="1381">
                  <c:v>0.70819143258147899</c:v>
                </c:pt>
                <c:pt idx="1382">
                  <c:v>0.70801903645683795</c:v>
                </c:pt>
                <c:pt idx="1383">
                  <c:v>0.70783982156358405</c:v>
                </c:pt>
                <c:pt idx="1384">
                  <c:v>0.70764543850051698</c:v>
                </c:pt>
                <c:pt idx="1385">
                  <c:v>0.70746614532957997</c:v>
                </c:pt>
                <c:pt idx="1386">
                  <c:v>0.70730527445832903</c:v>
                </c:pt>
                <c:pt idx="1387">
                  <c:v>0.70712381633760801</c:v>
                </c:pt>
                <c:pt idx="1388">
                  <c:v>0.70694630671701297</c:v>
                </c:pt>
                <c:pt idx="1389">
                  <c:v>0.70675394069430197</c:v>
                </c:pt>
                <c:pt idx="1390">
                  <c:v>0.70653194485172399</c:v>
                </c:pt>
                <c:pt idx="1391">
                  <c:v>0.706337615912074</c:v>
                </c:pt>
                <c:pt idx="1392">
                  <c:v>0.70615239508041805</c:v>
                </c:pt>
                <c:pt idx="1393">
                  <c:v>0.705967845035532</c:v>
                </c:pt>
                <c:pt idx="1394">
                  <c:v>0.70579926975076401</c:v>
                </c:pt>
                <c:pt idx="1395">
                  <c:v>0.70561647022730101</c:v>
                </c:pt>
                <c:pt idx="1396">
                  <c:v>0.70542149823529299</c:v>
                </c:pt>
                <c:pt idx="1397">
                  <c:v>0.70523307087716403</c:v>
                </c:pt>
                <c:pt idx="1398">
                  <c:v>0.70506727441956596</c:v>
                </c:pt>
                <c:pt idx="1399">
                  <c:v>0.70490377773386503</c:v>
                </c:pt>
                <c:pt idx="1400">
                  <c:v>0.704733289403496</c:v>
                </c:pt>
                <c:pt idx="1401">
                  <c:v>0.70456212009624897</c:v>
                </c:pt>
                <c:pt idx="1402">
                  <c:v>0.70439289972087904</c:v>
                </c:pt>
                <c:pt idx="1403">
                  <c:v>0.70422269300413598</c:v>
                </c:pt>
                <c:pt idx="1404">
                  <c:v>0.70407180415162995</c:v>
                </c:pt>
                <c:pt idx="1405">
                  <c:v>0.70393871266286101</c:v>
                </c:pt>
                <c:pt idx="1406">
                  <c:v>0.70379896899208105</c:v>
                </c:pt>
                <c:pt idx="1407">
                  <c:v>0.70367113521752001</c:v>
                </c:pt>
                <c:pt idx="1408">
                  <c:v>0.70355041233282201</c:v>
                </c:pt>
                <c:pt idx="1409">
                  <c:v>0.70343501049747403</c:v>
                </c:pt>
                <c:pt idx="1410">
                  <c:v>0.70333087570431896</c:v>
                </c:pt>
                <c:pt idx="1411">
                  <c:v>0.70321381238411595</c:v>
                </c:pt>
                <c:pt idx="1412">
                  <c:v>0.70309030859713195</c:v>
                </c:pt>
                <c:pt idx="1413">
                  <c:v>0.702963405908409</c:v>
                </c:pt>
                <c:pt idx="1414">
                  <c:v>0.70283898148221602</c:v>
                </c:pt>
                <c:pt idx="1415">
                  <c:v>0.70273858848793103</c:v>
                </c:pt>
                <c:pt idx="1416">
                  <c:v>0.70265109485953803</c:v>
                </c:pt>
                <c:pt idx="1417">
                  <c:v>0.70256387754772898</c:v>
                </c:pt>
                <c:pt idx="1418">
                  <c:v>0.70246332020477698</c:v>
                </c:pt>
                <c:pt idx="1419">
                  <c:v>0.70235117591850305</c:v>
                </c:pt>
                <c:pt idx="1420">
                  <c:v>0.70223699531109796</c:v>
                </c:pt>
                <c:pt idx="1421">
                  <c:v>0.70211969314838096</c:v>
                </c:pt>
                <c:pt idx="1422">
                  <c:v>0.70200220242243805</c:v>
                </c:pt>
                <c:pt idx="1423">
                  <c:v>0.70189951330655898</c:v>
                </c:pt>
                <c:pt idx="1424">
                  <c:v>0.70181055497707301</c:v>
                </c:pt>
                <c:pt idx="1425">
                  <c:v>0.70170806028612498</c:v>
                </c:pt>
                <c:pt idx="1426">
                  <c:v>0.70160983339755101</c:v>
                </c:pt>
                <c:pt idx="1427">
                  <c:v>0.70153169637342905</c:v>
                </c:pt>
                <c:pt idx="1428">
                  <c:v>0.70142713846807903</c:v>
                </c:pt>
                <c:pt idx="1429">
                  <c:v>0.70133013422324997</c:v>
                </c:pt>
                <c:pt idx="1430">
                  <c:v>0.70122585890272204</c:v>
                </c:pt>
                <c:pt idx="1431">
                  <c:v>0.70107712581253001</c:v>
                </c:pt>
                <c:pt idx="1432">
                  <c:v>0.70098304943864398</c:v>
                </c:pt>
                <c:pt idx="1433">
                  <c:v>0.70093541562194694</c:v>
                </c:pt>
                <c:pt idx="1434">
                  <c:v>0.70090026141914996</c:v>
                </c:pt>
                <c:pt idx="1435">
                  <c:v>0.700861961788245</c:v>
                </c:pt>
                <c:pt idx="1436">
                  <c:v>0.70082641190935002</c:v>
                </c:pt>
                <c:pt idx="1437">
                  <c:v>0.70075849356096998</c:v>
                </c:pt>
                <c:pt idx="1438">
                  <c:v>0.70069688462221402</c:v>
                </c:pt>
                <c:pt idx="1439">
                  <c:v>0.70065000385980403</c:v>
                </c:pt>
                <c:pt idx="1440">
                  <c:v>0.70054927141133005</c:v>
                </c:pt>
                <c:pt idx="1441">
                  <c:v>0.70049540965534696</c:v>
                </c:pt>
                <c:pt idx="1442">
                  <c:v>0.70047212868087405</c:v>
                </c:pt>
                <c:pt idx="1443">
                  <c:v>0.70039296308476195</c:v>
                </c:pt>
                <c:pt idx="1444">
                  <c:v>0.70037837244065104</c:v>
                </c:pt>
                <c:pt idx="1445">
                  <c:v>0.700355052217285</c:v>
                </c:pt>
                <c:pt idx="1446">
                  <c:v>0.700240357576151</c:v>
                </c:pt>
                <c:pt idx="1447">
                  <c:v>0.70016535444767103</c:v>
                </c:pt>
                <c:pt idx="1448">
                  <c:v>0.70005773580498598</c:v>
                </c:pt>
                <c:pt idx="1449">
                  <c:v>0.69992642706101404</c:v>
                </c:pt>
                <c:pt idx="1450">
                  <c:v>0.69977258372106799</c:v>
                </c:pt>
                <c:pt idx="1451">
                  <c:v>0.70355069064502695</c:v>
                </c:pt>
                <c:pt idx="1452">
                  <c:v>0.70388596566884798</c:v>
                </c:pt>
                <c:pt idx="1453">
                  <c:v>0.70417356544520704</c:v>
                </c:pt>
                <c:pt idx="1454">
                  <c:v>0.70449214981476205</c:v>
                </c:pt>
                <c:pt idx="1455">
                  <c:v>0.70491875479062305</c:v>
                </c:pt>
                <c:pt idx="1456">
                  <c:v>0.70534891538199695</c:v>
                </c:pt>
                <c:pt idx="1457">
                  <c:v>0.70566086106186299</c:v>
                </c:pt>
                <c:pt idx="1458">
                  <c:v>0.70617354446218905</c:v>
                </c:pt>
                <c:pt idx="1459">
                  <c:v>0.70694092551262799</c:v>
                </c:pt>
                <c:pt idx="1600">
                  <c:v>0.53341766941124702</c:v>
                </c:pt>
                <c:pt idx="1601">
                  <c:v>0.53387235293537305</c:v>
                </c:pt>
                <c:pt idx="1602">
                  <c:v>0.53438673241037904</c:v>
                </c:pt>
                <c:pt idx="1603">
                  <c:v>0.53477207341578303</c:v>
                </c:pt>
                <c:pt idx="1604">
                  <c:v>0.53518631958212204</c:v>
                </c:pt>
                <c:pt idx="1605">
                  <c:v>0.53582702457293097</c:v>
                </c:pt>
                <c:pt idx="1606">
                  <c:v>0.53649743247439396</c:v>
                </c:pt>
                <c:pt idx="1607">
                  <c:v>0.53717117254149205</c:v>
                </c:pt>
                <c:pt idx="1608">
                  <c:v>0.53786201167372605</c:v>
                </c:pt>
                <c:pt idx="1609">
                  <c:v>0.53834131091666904</c:v>
                </c:pt>
                <c:pt idx="1610">
                  <c:v>0.53876774080050704</c:v>
                </c:pt>
                <c:pt idx="1611">
                  <c:v>0.53924075117259995</c:v>
                </c:pt>
                <c:pt idx="1612">
                  <c:v>0.53975611984291605</c:v>
                </c:pt>
                <c:pt idx="1613">
                  <c:v>0.54026169753957798</c:v>
                </c:pt>
                <c:pt idx="1614">
                  <c:v>0.54082226187157501</c:v>
                </c:pt>
                <c:pt idx="1615">
                  <c:v>0.54138363594968297</c:v>
                </c:pt>
                <c:pt idx="1616">
                  <c:v>0.54197532278856497</c:v>
                </c:pt>
                <c:pt idx="1617">
                  <c:v>0.54255372624528597</c:v>
                </c:pt>
                <c:pt idx="1618">
                  <c:v>0.54314621178185796</c:v>
                </c:pt>
                <c:pt idx="1619">
                  <c:v>0.543794905573735</c:v>
                </c:pt>
                <c:pt idx="1620">
                  <c:v>0.54449580407694498</c:v>
                </c:pt>
                <c:pt idx="1621">
                  <c:v>0.54520119784083398</c:v>
                </c:pt>
                <c:pt idx="1622">
                  <c:v>0.54590425750850202</c:v>
                </c:pt>
                <c:pt idx="1623">
                  <c:v>0.54663645219356705</c:v>
                </c:pt>
                <c:pt idx="1624">
                  <c:v>0.54737287527209499</c:v>
                </c:pt>
                <c:pt idx="1625">
                  <c:v>0.54810880652290905</c:v>
                </c:pt>
                <c:pt idx="1626">
                  <c:v>0.54884710581803198</c:v>
                </c:pt>
                <c:pt idx="1627">
                  <c:v>0.54961328086555605</c:v>
                </c:pt>
                <c:pt idx="1628">
                  <c:v>0.55036507439364202</c:v>
                </c:pt>
                <c:pt idx="1629">
                  <c:v>0.55111381820637695</c:v>
                </c:pt>
                <c:pt idx="1630">
                  <c:v>0.55185944141299703</c:v>
                </c:pt>
                <c:pt idx="1631">
                  <c:v>0.55258885477956399</c:v>
                </c:pt>
                <c:pt idx="1632">
                  <c:v>0.55333202535618298</c:v>
                </c:pt>
                <c:pt idx="1633">
                  <c:v>0.55405847899182903</c:v>
                </c:pt>
                <c:pt idx="1634">
                  <c:v>0.55479003641153701</c:v>
                </c:pt>
                <c:pt idx="1635">
                  <c:v>0.555547642926015</c:v>
                </c:pt>
                <c:pt idx="1636">
                  <c:v>0.55631685914859497</c:v>
                </c:pt>
                <c:pt idx="1637">
                  <c:v>0.55707403566141001</c:v>
                </c:pt>
                <c:pt idx="1638">
                  <c:v>0.55783524841457899</c:v>
                </c:pt>
                <c:pt idx="1639">
                  <c:v>0.55857206022721495</c:v>
                </c:pt>
                <c:pt idx="1640">
                  <c:v>0.55933141826097499</c:v>
                </c:pt>
                <c:pt idx="1641">
                  <c:v>0.56008213951343699</c:v>
                </c:pt>
                <c:pt idx="1642">
                  <c:v>0.56083191661063803</c:v>
                </c:pt>
                <c:pt idx="1643">
                  <c:v>0.56153964005478796</c:v>
                </c:pt>
                <c:pt idx="1644">
                  <c:v>0.56226165126852801</c:v>
                </c:pt>
                <c:pt idx="1645">
                  <c:v>0.56295312786384599</c:v>
                </c:pt>
                <c:pt idx="1646">
                  <c:v>0.56366224071522597</c:v>
                </c:pt>
                <c:pt idx="1647">
                  <c:v>0.56440855965930603</c:v>
                </c:pt>
                <c:pt idx="1648">
                  <c:v>0.56518756125306202</c:v>
                </c:pt>
                <c:pt idx="1649">
                  <c:v>0.56606375710464596</c:v>
                </c:pt>
                <c:pt idx="1650">
                  <c:v>0.567100211334432</c:v>
                </c:pt>
                <c:pt idx="1651">
                  <c:v>0.56833241983635496</c:v>
                </c:pt>
                <c:pt idx="1652">
                  <c:v>0.56976068956028203</c:v>
                </c:pt>
                <c:pt idx="1653">
                  <c:v>0.57136910637744898</c:v>
                </c:pt>
                <c:pt idx="1654">
                  <c:v>0.57311512880166104</c:v>
                </c:pt>
                <c:pt idx="1655">
                  <c:v>0.57479711288853497</c:v>
                </c:pt>
                <c:pt idx="1656">
                  <c:v>0.57646249166137797</c:v>
                </c:pt>
                <c:pt idx="1657">
                  <c:v>0.57791108620865705</c:v>
                </c:pt>
                <c:pt idx="1658">
                  <c:v>0.57924173717690997</c:v>
                </c:pt>
                <c:pt idx="1659">
                  <c:v>0.58039080553327405</c:v>
                </c:pt>
                <c:pt idx="1660">
                  <c:v>0.58136648626887999</c:v>
                </c:pt>
                <c:pt idx="1661">
                  <c:v>0.58239615831031299</c:v>
                </c:pt>
                <c:pt idx="1662">
                  <c:v>0.58337586792312701</c:v>
                </c:pt>
                <c:pt idx="1663">
                  <c:v>0.58437426177169405</c:v>
                </c:pt>
                <c:pt idx="1664">
                  <c:v>0.58541741620659005</c:v>
                </c:pt>
                <c:pt idx="1665">
                  <c:v>0.58645465561879595</c:v>
                </c:pt>
                <c:pt idx="1666">
                  <c:v>0.58754301398641995</c:v>
                </c:pt>
                <c:pt idx="1667">
                  <c:v>0.58860567968721</c:v>
                </c:pt>
                <c:pt idx="1668">
                  <c:v>0.58959158359752195</c:v>
                </c:pt>
                <c:pt idx="1669">
                  <c:v>0.59054289480959599</c:v>
                </c:pt>
                <c:pt idx="1670">
                  <c:v>0.59147118018974199</c:v>
                </c:pt>
                <c:pt idx="1671">
                  <c:v>0.59236613205272903</c:v>
                </c:pt>
                <c:pt idx="1672">
                  <c:v>0.59321195784798697</c:v>
                </c:pt>
                <c:pt idx="1673">
                  <c:v>0.59403233307691305</c:v>
                </c:pt>
                <c:pt idx="1674">
                  <c:v>0.59480128365723695</c:v>
                </c:pt>
                <c:pt idx="1675">
                  <c:v>0.595558883268821</c:v>
                </c:pt>
                <c:pt idx="1676">
                  <c:v>0.59629545520564697</c:v>
                </c:pt>
                <c:pt idx="1677">
                  <c:v>0.59697784768353501</c:v>
                </c:pt>
                <c:pt idx="1678">
                  <c:v>0.59770232638396004</c:v>
                </c:pt>
                <c:pt idx="1679">
                  <c:v>0.59842342569359797</c:v>
                </c:pt>
                <c:pt idx="1680">
                  <c:v>0.59911690413775698</c:v>
                </c:pt>
                <c:pt idx="1681">
                  <c:v>0.59986148429961506</c:v>
                </c:pt>
                <c:pt idx="1682">
                  <c:v>0.60055173549440199</c:v>
                </c:pt>
                <c:pt idx="1683">
                  <c:v>0.60123763821668796</c:v>
                </c:pt>
                <c:pt idx="1684">
                  <c:v>0.60189328091502903</c:v>
                </c:pt>
                <c:pt idx="1685">
                  <c:v>0.60256320443455103</c:v>
                </c:pt>
                <c:pt idx="1686">
                  <c:v>0.60323801471305005</c:v>
                </c:pt>
                <c:pt idx="1687">
                  <c:v>0.60391214301819596</c:v>
                </c:pt>
                <c:pt idx="1688">
                  <c:v>0.60459164398416299</c:v>
                </c:pt>
                <c:pt idx="1689">
                  <c:v>0.60528105292106504</c:v>
                </c:pt>
                <c:pt idx="1690">
                  <c:v>0.60592952741481598</c:v>
                </c:pt>
                <c:pt idx="1691">
                  <c:v>0.60656346344169199</c:v>
                </c:pt>
                <c:pt idx="1692">
                  <c:v>0.60720169684738601</c:v>
                </c:pt>
                <c:pt idx="1693">
                  <c:v>0.60780647765553197</c:v>
                </c:pt>
                <c:pt idx="1694">
                  <c:v>0.60841302007513898</c:v>
                </c:pt>
                <c:pt idx="1695">
                  <c:v>0.60901820444485999</c:v>
                </c:pt>
                <c:pt idx="1696">
                  <c:v>0.60963430103043004</c:v>
                </c:pt>
                <c:pt idx="1697">
                  <c:v>0.61024021959990205</c:v>
                </c:pt>
                <c:pt idx="1698">
                  <c:v>0.61085625768429597</c:v>
                </c:pt>
                <c:pt idx="1699">
                  <c:v>0.611463210921248</c:v>
                </c:pt>
                <c:pt idx="1700">
                  <c:v>0.61207823319118304</c:v>
                </c:pt>
                <c:pt idx="1701">
                  <c:v>0.61272090192630602</c:v>
                </c:pt>
                <c:pt idx="1702">
                  <c:v>0.61337120898034203</c:v>
                </c:pt>
                <c:pt idx="1703">
                  <c:v>0.61405379815620198</c:v>
                </c:pt>
                <c:pt idx="1704">
                  <c:v>0.61473774437711703</c:v>
                </c:pt>
                <c:pt idx="1705">
                  <c:v>0.61541120861809195</c:v>
                </c:pt>
                <c:pt idx="1706">
                  <c:v>0.61606185533058899</c:v>
                </c:pt>
                <c:pt idx="1707">
                  <c:v>0.61667017268733704</c:v>
                </c:pt>
                <c:pt idx="1708">
                  <c:v>0.61722611657235504</c:v>
                </c:pt>
                <c:pt idx="1709">
                  <c:v>0.61776031158351596</c:v>
                </c:pt>
                <c:pt idx="1710">
                  <c:v>0.61828880839142097</c:v>
                </c:pt>
                <c:pt idx="1711">
                  <c:v>0.61875648141610595</c:v>
                </c:pt>
                <c:pt idx="1712">
                  <c:v>0.61927435307120904</c:v>
                </c:pt>
                <c:pt idx="1713">
                  <c:v>0.61980796972284002</c:v>
                </c:pt>
                <c:pt idx="1714">
                  <c:v>0.62033858300597999</c:v>
                </c:pt>
                <c:pt idx="1715">
                  <c:v>0.62088871880074903</c:v>
                </c:pt>
                <c:pt idx="1716">
                  <c:v>0.62143104177622199</c:v>
                </c:pt>
                <c:pt idx="1717">
                  <c:v>0.62195769593191597</c:v>
                </c:pt>
                <c:pt idx="1718">
                  <c:v>0.622496984584755</c:v>
                </c:pt>
                <c:pt idx="1719">
                  <c:v>0.623041190333259</c:v>
                </c:pt>
                <c:pt idx="1720">
                  <c:v>0.62357122916961805</c:v>
                </c:pt>
                <c:pt idx="1721">
                  <c:v>0.62409023994413004</c:v>
                </c:pt>
                <c:pt idx="1722">
                  <c:v>0.624629337541596</c:v>
                </c:pt>
                <c:pt idx="1723">
                  <c:v>0.62513758540696995</c:v>
                </c:pt>
                <c:pt idx="1724">
                  <c:v>0.62563270852029895</c:v>
                </c:pt>
                <c:pt idx="1725">
                  <c:v>0.62612071840119299</c:v>
                </c:pt>
                <c:pt idx="1726">
                  <c:v>0.62661148413716095</c:v>
                </c:pt>
                <c:pt idx="1727">
                  <c:v>0.62707385870292798</c:v>
                </c:pt>
                <c:pt idx="1728">
                  <c:v>0.62751635152849095</c:v>
                </c:pt>
                <c:pt idx="1729">
                  <c:v>0.62796455841292298</c:v>
                </c:pt>
                <c:pt idx="1730">
                  <c:v>0.62841511401584704</c:v>
                </c:pt>
                <c:pt idx="1731">
                  <c:v>0.62886117375200401</c:v>
                </c:pt>
                <c:pt idx="1732">
                  <c:v>0.629306744491965</c:v>
                </c:pt>
                <c:pt idx="1733">
                  <c:v>0.62974791027853905</c:v>
                </c:pt>
                <c:pt idx="1734">
                  <c:v>0.63019610895754696</c:v>
                </c:pt>
                <c:pt idx="1735">
                  <c:v>0.63063928907136302</c:v>
                </c:pt>
                <c:pt idx="1736">
                  <c:v>0.63108456754395803</c:v>
                </c:pt>
                <c:pt idx="1737">
                  <c:v>0.63155937798364703</c:v>
                </c:pt>
                <c:pt idx="1738">
                  <c:v>0.63202174704143999</c:v>
                </c:pt>
                <c:pt idx="1739">
                  <c:v>0.63246683647133295</c:v>
                </c:pt>
                <c:pt idx="1740">
                  <c:v>0.63292135226808799</c:v>
                </c:pt>
                <c:pt idx="1741">
                  <c:v>0.63338551810034305</c:v>
                </c:pt>
                <c:pt idx="1742">
                  <c:v>0.63382954685447002</c:v>
                </c:pt>
                <c:pt idx="1743">
                  <c:v>0.63426418175996002</c:v>
                </c:pt>
                <c:pt idx="1744">
                  <c:v>0.63470973432316202</c:v>
                </c:pt>
                <c:pt idx="1745">
                  <c:v>0.635141319140344</c:v>
                </c:pt>
                <c:pt idx="1746">
                  <c:v>0.63558876190128699</c:v>
                </c:pt>
                <c:pt idx="1747">
                  <c:v>0.63605353930297603</c:v>
                </c:pt>
                <c:pt idx="1748">
                  <c:v>0.63653134967317904</c:v>
                </c:pt>
                <c:pt idx="1749">
                  <c:v>0.636972284844182</c:v>
                </c:pt>
                <c:pt idx="1750">
                  <c:v>0.63739041849511602</c:v>
                </c:pt>
                <c:pt idx="1751">
                  <c:v>0.63780427015076502</c:v>
                </c:pt>
                <c:pt idx="1752">
                  <c:v>0.63818246998322004</c:v>
                </c:pt>
                <c:pt idx="1753">
                  <c:v>0.63856637166672403</c:v>
                </c:pt>
                <c:pt idx="1754">
                  <c:v>0.63896428488990797</c:v>
                </c:pt>
                <c:pt idx="1755">
                  <c:v>0.63933606085617101</c:v>
                </c:pt>
                <c:pt idx="1756">
                  <c:v>0.63971522909892198</c:v>
                </c:pt>
                <c:pt idx="1757">
                  <c:v>0.640101580430122</c:v>
                </c:pt>
                <c:pt idx="1758">
                  <c:v>0.64049166977215</c:v>
                </c:pt>
                <c:pt idx="1759">
                  <c:v>0.64087871525908402</c:v>
                </c:pt>
                <c:pt idx="1760">
                  <c:v>0.641280439125403</c:v>
                </c:pt>
                <c:pt idx="1761">
                  <c:v>0.64166770987294197</c:v>
                </c:pt>
                <c:pt idx="1762">
                  <c:v>0.64203967581078503</c:v>
                </c:pt>
                <c:pt idx="1763">
                  <c:v>0.642433388762923</c:v>
                </c:pt>
                <c:pt idx="1764">
                  <c:v>0.64283055220031804</c:v>
                </c:pt>
                <c:pt idx="1765">
                  <c:v>0.64323568816479004</c:v>
                </c:pt>
                <c:pt idx="1766">
                  <c:v>0.64365468954336003</c:v>
                </c:pt>
                <c:pt idx="1767">
                  <c:v>0.64407814859957102</c:v>
                </c:pt>
                <c:pt idx="1768">
                  <c:v>0.64451262368468798</c:v>
                </c:pt>
                <c:pt idx="1769">
                  <c:v>0.64493636278616895</c:v>
                </c:pt>
                <c:pt idx="1770">
                  <c:v>0.64534659947537298</c:v>
                </c:pt>
                <c:pt idx="1771">
                  <c:v>0.64574602390176705</c:v>
                </c:pt>
                <c:pt idx="1772">
                  <c:v>0.64612651886265904</c:v>
                </c:pt>
                <c:pt idx="1773">
                  <c:v>0.64647676286286504</c:v>
                </c:pt>
                <c:pt idx="1774">
                  <c:v>0.64679021885888999</c:v>
                </c:pt>
                <c:pt idx="1775">
                  <c:v>0.64707058017920605</c:v>
                </c:pt>
                <c:pt idx="1776">
                  <c:v>0.64729456312882505</c:v>
                </c:pt>
                <c:pt idx="1777">
                  <c:v>0.64746098330483204</c:v>
                </c:pt>
                <c:pt idx="1778">
                  <c:v>0.64759437193151803</c:v>
                </c:pt>
                <c:pt idx="1779">
                  <c:v>0.64769574009242104</c:v>
                </c:pt>
                <c:pt idx="1780">
                  <c:v>0.64773077164364901</c:v>
                </c:pt>
                <c:pt idx="1781">
                  <c:v>0.64772260798341497</c:v>
                </c:pt>
                <c:pt idx="1782">
                  <c:v>0.64765215562788603</c:v>
                </c:pt>
                <c:pt idx="1783">
                  <c:v>0.64751811682800697</c:v>
                </c:pt>
                <c:pt idx="1784">
                  <c:v>0.64723494502325696</c:v>
                </c:pt>
                <c:pt idx="1785">
                  <c:v>0.64681542568483996</c:v>
                </c:pt>
                <c:pt idx="1786">
                  <c:v>0.64630362222146198</c:v>
                </c:pt>
                <c:pt idx="1787">
                  <c:v>0.645700808629871</c:v>
                </c:pt>
                <c:pt idx="1788">
                  <c:v>0.64503857086265304</c:v>
                </c:pt>
                <c:pt idx="1789">
                  <c:v>0.64430062784346098</c:v>
                </c:pt>
                <c:pt idx="1790">
                  <c:v>0.64351890361540998</c:v>
                </c:pt>
                <c:pt idx="1791">
                  <c:v>0.64269506649863595</c:v>
                </c:pt>
                <c:pt idx="1792">
                  <c:v>0.64183520619317902</c:v>
                </c:pt>
                <c:pt idx="1793">
                  <c:v>0.64094031654449701</c:v>
                </c:pt>
                <c:pt idx="1794">
                  <c:v>0.63996976223148005</c:v>
                </c:pt>
                <c:pt idx="1795">
                  <c:v>0.63894721431500301</c:v>
                </c:pt>
                <c:pt idx="1796">
                  <c:v>0.63787039008755198</c:v>
                </c:pt>
                <c:pt idx="1797">
                  <c:v>0.63673723009007799</c:v>
                </c:pt>
                <c:pt idx="1798">
                  <c:v>0.63550739333867001</c:v>
                </c:pt>
                <c:pt idx="1799">
                  <c:v>0.63428072420803605</c:v>
                </c:pt>
                <c:pt idx="1800">
                  <c:v>0.63299403228156903</c:v>
                </c:pt>
                <c:pt idx="1801">
                  <c:v>0.63173162302629304</c:v>
                </c:pt>
                <c:pt idx="1802">
                  <c:v>0.63046658547304602</c:v>
                </c:pt>
                <c:pt idx="1803">
                  <c:v>0.62918410907705402</c:v>
                </c:pt>
                <c:pt idx="1804">
                  <c:v>0.62791726140654802</c:v>
                </c:pt>
                <c:pt idx="1805">
                  <c:v>0.62666260418890596</c:v>
                </c:pt>
                <c:pt idx="1806">
                  <c:v>0.62538984387509899</c:v>
                </c:pt>
                <c:pt idx="1807">
                  <c:v>0.62416123781754496</c:v>
                </c:pt>
                <c:pt idx="1808">
                  <c:v>0.62295619303907201</c:v>
                </c:pt>
                <c:pt idx="1809">
                  <c:v>0.62177086441344898</c:v>
                </c:pt>
                <c:pt idx="1810">
                  <c:v>0.62062045278126798</c:v>
                </c:pt>
                <c:pt idx="1811">
                  <c:v>0.61946415582192704</c:v>
                </c:pt>
                <c:pt idx="1812">
                  <c:v>0.61832006151660601</c:v>
                </c:pt>
                <c:pt idx="1813">
                  <c:v>0.61721617269863205</c:v>
                </c:pt>
                <c:pt idx="1814">
                  <c:v>0.61616354144293495</c:v>
                </c:pt>
                <c:pt idx="1815">
                  <c:v>0.61511115320865795</c:v>
                </c:pt>
                <c:pt idx="1816">
                  <c:v>0.61407147705298903</c:v>
                </c:pt>
                <c:pt idx="1817">
                  <c:v>0.61309659702765795</c:v>
                </c:pt>
                <c:pt idx="1818">
                  <c:v>0.61212968535075696</c:v>
                </c:pt>
                <c:pt idx="1819">
                  <c:v>0.61115474570981798</c:v>
                </c:pt>
                <c:pt idx="1820">
                  <c:v>0.61025739384548205</c:v>
                </c:pt>
                <c:pt idx="1821">
                  <c:v>0.609450379028459</c:v>
                </c:pt>
                <c:pt idx="1822">
                  <c:v>0.60861177518077203</c:v>
                </c:pt>
                <c:pt idx="1823">
                  <c:v>0.60779521524598101</c:v>
                </c:pt>
                <c:pt idx="1824">
                  <c:v>0.60699891393438099</c:v>
                </c:pt>
                <c:pt idx="1825">
                  <c:v>0.60620068946400396</c:v>
                </c:pt>
                <c:pt idx="1826">
                  <c:v>0.605402798148725</c:v>
                </c:pt>
                <c:pt idx="1827">
                  <c:v>0.60465930085881403</c:v>
                </c:pt>
                <c:pt idx="1828">
                  <c:v>0.603891607115284</c:v>
                </c:pt>
                <c:pt idx="1829">
                  <c:v>0.60310565155417795</c:v>
                </c:pt>
                <c:pt idx="1830">
                  <c:v>0.60230124537401797</c:v>
                </c:pt>
                <c:pt idx="1831">
                  <c:v>0.60148087304331199</c:v>
                </c:pt>
                <c:pt idx="1832">
                  <c:v>0.60065786185290304</c:v>
                </c:pt>
                <c:pt idx="1833">
                  <c:v>0.59983433553307097</c:v>
                </c:pt>
                <c:pt idx="1834">
                  <c:v>0.59901278842739403</c:v>
                </c:pt>
                <c:pt idx="1835">
                  <c:v>0.59817779331867404</c:v>
                </c:pt>
                <c:pt idx="1836">
                  <c:v>0.59733800838162299</c:v>
                </c:pt>
                <c:pt idx="1837">
                  <c:v>0.59647625050055098</c:v>
                </c:pt>
                <c:pt idx="1838">
                  <c:v>0.59560657365002001</c:v>
                </c:pt>
                <c:pt idx="1839">
                  <c:v>0.59472454570151501</c:v>
                </c:pt>
                <c:pt idx="1840">
                  <c:v>0.59384710165129295</c:v>
                </c:pt>
                <c:pt idx="1841">
                  <c:v>0.59290331911253402</c:v>
                </c:pt>
                <c:pt idx="1842">
                  <c:v>0.59196208880880496</c:v>
                </c:pt>
                <c:pt idx="1843">
                  <c:v>0.59090827846711902</c:v>
                </c:pt>
                <c:pt idx="1844">
                  <c:v>0.58978264483948795</c:v>
                </c:pt>
                <c:pt idx="1845">
                  <c:v>0.58854185798227898</c:v>
                </c:pt>
                <c:pt idx="1846">
                  <c:v>0.58720693772955801</c:v>
                </c:pt>
                <c:pt idx="1847">
                  <c:v>0.58573769485185501</c:v>
                </c:pt>
                <c:pt idx="1848">
                  <c:v>0.58412151918037103</c:v>
                </c:pt>
                <c:pt idx="1849">
                  <c:v>0.58242334594362899</c:v>
                </c:pt>
                <c:pt idx="1850">
                  <c:v>0.580640893241963</c:v>
                </c:pt>
                <c:pt idx="1851">
                  <c:v>0.57887629867467605</c:v>
                </c:pt>
                <c:pt idx="1852">
                  <c:v>0.57722444818012597</c:v>
                </c:pt>
                <c:pt idx="1853">
                  <c:v>0.57569488464235297</c:v>
                </c:pt>
                <c:pt idx="1854">
                  <c:v>0.57440465774595695</c:v>
                </c:pt>
                <c:pt idx="1855">
                  <c:v>0.57341167661556103</c:v>
                </c:pt>
                <c:pt idx="1856">
                  <c:v>0.57275655051095398</c:v>
                </c:pt>
                <c:pt idx="1857">
                  <c:v>0.57252970269659698</c:v>
                </c:pt>
                <c:pt idx="1858">
                  <c:v>0.57280653437934903</c:v>
                </c:pt>
                <c:pt idx="1859">
                  <c:v>0.57362371841436999</c:v>
                </c:pt>
                <c:pt idx="1860">
                  <c:v>0.57480958114773395</c:v>
                </c:pt>
                <c:pt idx="1861">
                  <c:v>0.57638419269558105</c:v>
                </c:pt>
                <c:pt idx="1862">
                  <c:v>0.57821948141957902</c:v>
                </c:pt>
                <c:pt idx="1863">
                  <c:v>0.58025854006148003</c:v>
                </c:pt>
                <c:pt idx="1864">
                  <c:v>0.58231217876407604</c:v>
                </c:pt>
                <c:pt idx="1865">
                  <c:v>0.58466836211761397</c:v>
                </c:pt>
                <c:pt idx="1866">
                  <c:v>0.58674922868916601</c:v>
                </c:pt>
                <c:pt idx="1867">
                  <c:v>0.58888064133050999</c:v>
                </c:pt>
                <c:pt idx="1868">
                  <c:v>0.59072314704587003</c:v>
                </c:pt>
                <c:pt idx="1869">
                  <c:v>0.592446595449861</c:v>
                </c:pt>
                <c:pt idx="1870">
                  <c:v>0.59389109257799699</c:v>
                </c:pt>
                <c:pt idx="1871">
                  <c:v>0.595100797299975</c:v>
                </c:pt>
                <c:pt idx="1872">
                  <c:v>0.59611728960139698</c:v>
                </c:pt>
                <c:pt idx="1873">
                  <c:v>0.59690742477070502</c:v>
                </c:pt>
                <c:pt idx="1874">
                  <c:v>0.59748764797647402</c:v>
                </c:pt>
                <c:pt idx="1875">
                  <c:v>0.59787573215171896</c:v>
                </c:pt>
                <c:pt idx="1876">
                  <c:v>0.59811594465706397</c:v>
                </c:pt>
                <c:pt idx="1877">
                  <c:v>0.598222579390849</c:v>
                </c:pt>
                <c:pt idx="1878">
                  <c:v>0.59819862077423702</c:v>
                </c:pt>
                <c:pt idx="1879">
                  <c:v>0.59809371314061899</c:v>
                </c:pt>
                <c:pt idx="1880">
                  <c:v>0.59792494204532798</c:v>
                </c:pt>
                <c:pt idx="1881">
                  <c:v>0.59764517912335102</c:v>
                </c:pt>
                <c:pt idx="1882">
                  <c:v>0.59730671648891098</c:v>
                </c:pt>
                <c:pt idx="1883">
                  <c:v>0.59692438753384702</c:v>
                </c:pt>
                <c:pt idx="1884">
                  <c:v>0.59646050441180298</c:v>
                </c:pt>
                <c:pt idx="1885">
                  <c:v>0.59599648651012604</c:v>
                </c:pt>
                <c:pt idx="1886">
                  <c:v>0.59551535857153004</c:v>
                </c:pt>
                <c:pt idx="1887">
                  <c:v>0.59500227943075401</c:v>
                </c:pt>
                <c:pt idx="1888">
                  <c:v>0.59450893222166501</c:v>
                </c:pt>
                <c:pt idx="1889">
                  <c:v>0.59398789787930495</c:v>
                </c:pt>
                <c:pt idx="1890">
                  <c:v>0.59346712970694304</c:v>
                </c:pt>
                <c:pt idx="1891">
                  <c:v>0.59295979382777197</c:v>
                </c:pt>
                <c:pt idx="1892">
                  <c:v>0.59246318923716601</c:v>
                </c:pt>
                <c:pt idx="1893">
                  <c:v>0.59196548282795403</c:v>
                </c:pt>
                <c:pt idx="1894">
                  <c:v>0.59149433466575296</c:v>
                </c:pt>
                <c:pt idx="1895">
                  <c:v>0.59096134757546603</c:v>
                </c:pt>
                <c:pt idx="1896">
                  <c:v>0.59042346447266403</c:v>
                </c:pt>
                <c:pt idx="1897">
                  <c:v>0.58983595638232</c:v>
                </c:pt>
                <c:pt idx="1898">
                  <c:v>0.58918687227698596</c:v>
                </c:pt>
                <c:pt idx="1899">
                  <c:v>0.58854138110957299</c:v>
                </c:pt>
                <c:pt idx="1900">
                  <c:v>0.58786886048393205</c:v>
                </c:pt>
                <c:pt idx="1901">
                  <c:v>0.58718345324685095</c:v>
                </c:pt>
                <c:pt idx="1902">
                  <c:v>0.58649029740899605</c:v>
                </c:pt>
                <c:pt idx="1903">
                  <c:v>0.58574689446153605</c:v>
                </c:pt>
                <c:pt idx="1904">
                  <c:v>0.58498880557210098</c:v>
                </c:pt>
                <c:pt idx="1905">
                  <c:v>0.58421109407427996</c:v>
                </c:pt>
                <c:pt idx="1906">
                  <c:v>0.58337846644503999</c:v>
                </c:pt>
                <c:pt idx="1907">
                  <c:v>0.58253735780335303</c:v>
                </c:pt>
                <c:pt idx="1908">
                  <c:v>0.581682547524217</c:v>
                </c:pt>
                <c:pt idx="1909">
                  <c:v>0.58077595436096097</c:v>
                </c:pt>
                <c:pt idx="1910">
                  <c:v>0.57985090074019996</c:v>
                </c:pt>
                <c:pt idx="1911">
                  <c:v>0.57889214820541801</c:v>
                </c:pt>
                <c:pt idx="1912">
                  <c:v>0.57791137243948298</c:v>
                </c:pt>
                <c:pt idx="1913">
                  <c:v>0.57692247085317405</c:v>
                </c:pt>
                <c:pt idx="1914">
                  <c:v>0.57596979937392501</c:v>
                </c:pt>
                <c:pt idx="1915">
                  <c:v>0.57503627284383396</c:v>
                </c:pt>
                <c:pt idx="1916">
                  <c:v>0.57410339298285396</c:v>
                </c:pt>
                <c:pt idx="1917">
                  <c:v>0.57315178384770604</c:v>
                </c:pt>
                <c:pt idx="1918">
                  <c:v>0.57218534941194299</c:v>
                </c:pt>
                <c:pt idx="1919">
                  <c:v>0.571166449132812</c:v>
                </c:pt>
                <c:pt idx="1920">
                  <c:v>0.57013209906825402</c:v>
                </c:pt>
                <c:pt idx="1921">
                  <c:v>0.56907589329728603</c:v>
                </c:pt>
                <c:pt idx="1922">
                  <c:v>0.56800765492851801</c:v>
                </c:pt>
                <c:pt idx="1923">
                  <c:v>0.566970284024093</c:v>
                </c:pt>
                <c:pt idx="1924">
                  <c:v>0.56591579418691296</c:v>
                </c:pt>
                <c:pt idx="1925">
                  <c:v>0.56482868288149501</c:v>
                </c:pt>
                <c:pt idx="1926">
                  <c:v>0.56374450032041901</c:v>
                </c:pt>
                <c:pt idx="1927">
                  <c:v>0.56263612031704902</c:v>
                </c:pt>
                <c:pt idx="1928">
                  <c:v>0.561534179527022</c:v>
                </c:pt>
                <c:pt idx="1929">
                  <c:v>0.56042569920497398</c:v>
                </c:pt>
                <c:pt idx="1930">
                  <c:v>0.55933522595608998</c:v>
                </c:pt>
                <c:pt idx="1931">
                  <c:v>0.55823774043776797</c:v>
                </c:pt>
                <c:pt idx="1932">
                  <c:v>0.55715632674489801</c:v>
                </c:pt>
                <c:pt idx="1933">
                  <c:v>0.55606915702737103</c:v>
                </c:pt>
                <c:pt idx="1934">
                  <c:v>0.55501508649387798</c:v>
                </c:pt>
                <c:pt idx="1935">
                  <c:v>0.55396833058657302</c:v>
                </c:pt>
                <c:pt idx="1936">
                  <c:v>0.55296379681030305</c:v>
                </c:pt>
                <c:pt idx="1937">
                  <c:v>0.55199587805234096</c:v>
                </c:pt>
                <c:pt idx="1938">
                  <c:v>0.55105040779913295</c:v>
                </c:pt>
                <c:pt idx="1939">
                  <c:v>0.55008002169377801</c:v>
                </c:pt>
                <c:pt idx="1940">
                  <c:v>0.54910911314035504</c:v>
                </c:pt>
                <c:pt idx="1941">
                  <c:v>0.54811894537271599</c:v>
                </c:pt>
                <c:pt idx="1942">
                  <c:v>0.54711166520899202</c:v>
                </c:pt>
                <c:pt idx="1943">
                  <c:v>0.54612422115327597</c:v>
                </c:pt>
                <c:pt idx="1944">
                  <c:v>0.54514357016810899</c:v>
                </c:pt>
                <c:pt idx="1945">
                  <c:v>0.54418436144445204</c:v>
                </c:pt>
                <c:pt idx="1946">
                  <c:v>0.54323744465444601</c:v>
                </c:pt>
                <c:pt idx="1947">
                  <c:v>0.54229310099976602</c:v>
                </c:pt>
                <c:pt idx="1948">
                  <c:v>0.54137984715869003</c:v>
                </c:pt>
                <c:pt idx="1949">
                  <c:v>0.54047621724864203</c:v>
                </c:pt>
                <c:pt idx="1950">
                  <c:v>0.53956592212827503</c:v>
                </c:pt>
                <c:pt idx="1951">
                  <c:v>0.53865411257147999</c:v>
                </c:pt>
                <c:pt idx="1952">
                  <c:v>0.537718833792308</c:v>
                </c:pt>
                <c:pt idx="1953">
                  <c:v>0.53684263974358803</c:v>
                </c:pt>
                <c:pt idx="1954">
                  <c:v>0.53600809834447605</c:v>
                </c:pt>
                <c:pt idx="1955">
                  <c:v>0.53516798976744595</c:v>
                </c:pt>
                <c:pt idx="1956">
                  <c:v>0.53439682287829804</c:v>
                </c:pt>
                <c:pt idx="1957">
                  <c:v>0.53361258162949499</c:v>
                </c:pt>
                <c:pt idx="1958">
                  <c:v>0.53280769454467203</c:v>
                </c:pt>
                <c:pt idx="1959">
                  <c:v>0.53205130017517699</c:v>
                </c:pt>
                <c:pt idx="1960">
                  <c:v>0.53128095337113301</c:v>
                </c:pt>
                <c:pt idx="1961">
                  <c:v>0.53050528181088596</c:v>
                </c:pt>
                <c:pt idx="1962">
                  <c:v>0.52975474642033704</c:v>
                </c:pt>
                <c:pt idx="1963">
                  <c:v>0.52900692773225899</c:v>
                </c:pt>
                <c:pt idx="1964">
                  <c:v>0.52823937343737903</c:v>
                </c:pt>
                <c:pt idx="1965">
                  <c:v>0.52747405333109998</c:v>
                </c:pt>
                <c:pt idx="1966">
                  <c:v>0.52669355568079701</c:v>
                </c:pt>
                <c:pt idx="1967">
                  <c:v>0.52584327594841396</c:v>
                </c:pt>
                <c:pt idx="1968">
                  <c:v>0.52496018840648195</c:v>
                </c:pt>
                <c:pt idx="1969">
                  <c:v>0.52411019529879299</c:v>
                </c:pt>
                <c:pt idx="1970">
                  <c:v>0.52326999835652699</c:v>
                </c:pt>
                <c:pt idx="1971">
                  <c:v>0.52242715801883699</c:v>
                </c:pt>
                <c:pt idx="1972">
                  <c:v>0.52167321877028905</c:v>
                </c:pt>
                <c:pt idx="1973">
                  <c:v>0.52096818586914595</c:v>
                </c:pt>
                <c:pt idx="1974">
                  <c:v>0.52027840420415095</c:v>
                </c:pt>
                <c:pt idx="1975">
                  <c:v>0.519641698735124</c:v>
                </c:pt>
                <c:pt idx="1976">
                  <c:v>0.51910550464201</c:v>
                </c:pt>
                <c:pt idx="1977">
                  <c:v>0.51864479253727902</c:v>
                </c:pt>
                <c:pt idx="1978">
                  <c:v>0.51817593797246397</c:v>
                </c:pt>
                <c:pt idx="1979">
                  <c:v>0.51781361490062405</c:v>
                </c:pt>
                <c:pt idx="1980">
                  <c:v>0.51749724756214499</c:v>
                </c:pt>
                <c:pt idx="1981">
                  <c:v>0.51715908574467795</c:v>
                </c:pt>
                <c:pt idx="1982">
                  <c:v>0.51694392154245905</c:v>
                </c:pt>
                <c:pt idx="1983">
                  <c:v>0.51671992489113605</c:v>
                </c:pt>
                <c:pt idx="1984">
                  <c:v>0.51651130477993101</c:v>
                </c:pt>
                <c:pt idx="1985">
                  <c:v>0.51636329640176604</c:v>
                </c:pt>
                <c:pt idx="1986">
                  <c:v>0.51629599719965602</c:v>
                </c:pt>
                <c:pt idx="1987">
                  <c:v>0.51626693149291603</c:v>
                </c:pt>
                <c:pt idx="1988">
                  <c:v>0.51627967263118701</c:v>
                </c:pt>
                <c:pt idx="1989">
                  <c:v>0.51641559500325396</c:v>
                </c:pt>
                <c:pt idx="1990">
                  <c:v>0.51661677972141895</c:v>
                </c:pt>
                <c:pt idx="1991">
                  <c:v>0.51684238490477097</c:v>
                </c:pt>
                <c:pt idx="1992">
                  <c:v>0.51710881115017304</c:v>
                </c:pt>
                <c:pt idx="1993">
                  <c:v>0.51744513143043502</c:v>
                </c:pt>
                <c:pt idx="1994">
                  <c:v>0.517830730922061</c:v>
                </c:pt>
                <c:pt idx="1995">
                  <c:v>0.51825516405028704</c:v>
                </c:pt>
                <c:pt idx="1996">
                  <c:v>0.51884352365960196</c:v>
                </c:pt>
                <c:pt idx="1997">
                  <c:v>0.519478744426079</c:v>
                </c:pt>
                <c:pt idx="1998">
                  <c:v>0.52016795591390896</c:v>
                </c:pt>
                <c:pt idx="1999">
                  <c:v>0.52105687163867898</c:v>
                </c:pt>
                <c:pt idx="2000">
                  <c:v>0.52197053234693702</c:v>
                </c:pt>
                <c:pt idx="2001">
                  <c:v>0.52290860166046604</c:v>
                </c:pt>
                <c:pt idx="2002">
                  <c:v>0.52391997396884304</c:v>
                </c:pt>
                <c:pt idx="2003">
                  <c:v>0.52494396945903699</c:v>
                </c:pt>
                <c:pt idx="2004">
                  <c:v>0.526030930526179</c:v>
                </c:pt>
                <c:pt idx="2005">
                  <c:v>0.52723253240920298</c:v>
                </c:pt>
                <c:pt idx="2006">
                  <c:v>0.52843289738741706</c:v>
                </c:pt>
                <c:pt idx="2007">
                  <c:v>0.52953047503052697</c:v>
                </c:pt>
                <c:pt idx="2008">
                  <c:v>0.53050930939715402</c:v>
                </c:pt>
                <c:pt idx="2009">
                  <c:v>0.53144447577908505</c:v>
                </c:pt>
                <c:pt idx="2010">
                  <c:v>0.53241719671627696</c:v>
                </c:pt>
                <c:pt idx="2011">
                  <c:v>0.53340264714945795</c:v>
                </c:pt>
                <c:pt idx="2012">
                  <c:v>0.53436486558993801</c:v>
                </c:pt>
                <c:pt idx="2013">
                  <c:v>0.53531479334977905</c:v>
                </c:pt>
                <c:pt idx="2014">
                  <c:v>0.536197254175803</c:v>
                </c:pt>
                <c:pt idx="2015">
                  <c:v>0.536995253065502</c:v>
                </c:pt>
                <c:pt idx="2016">
                  <c:v>0.53778615977333</c:v>
                </c:pt>
                <c:pt idx="2017">
                  <c:v>0.53846598097459597</c:v>
                </c:pt>
                <c:pt idx="2018">
                  <c:v>0.53915857396800304</c:v>
                </c:pt>
                <c:pt idx="2019">
                  <c:v>0.53981163945590405</c:v>
                </c:pt>
                <c:pt idx="2020">
                  <c:v>0.54025454609669199</c:v>
                </c:pt>
                <c:pt idx="2021">
                  <c:v>0.54068485926795695</c:v>
                </c:pt>
                <c:pt idx="2022">
                  <c:v>0.54100896455234704</c:v>
                </c:pt>
                <c:pt idx="2023">
                  <c:v>0.54116340734899304</c:v>
                </c:pt>
                <c:pt idx="2024">
                  <c:v>0.54135637093762201</c:v>
                </c:pt>
                <c:pt idx="2025">
                  <c:v>0.54140949102243396</c:v>
                </c:pt>
                <c:pt idx="2026">
                  <c:v>0.54123144128032896</c:v>
                </c:pt>
                <c:pt idx="2027">
                  <c:v>0.54108877174371806</c:v>
                </c:pt>
                <c:pt idx="2028">
                  <c:v>0.54095719843741297</c:v>
                </c:pt>
                <c:pt idx="2029">
                  <c:v>0.54076792767910598</c:v>
                </c:pt>
                <c:pt idx="2030">
                  <c:v>0.54058965440056705</c:v>
                </c:pt>
                <c:pt idx="2031">
                  <c:v>0.54035189069426504</c:v>
                </c:pt>
                <c:pt idx="2032">
                  <c:v>0.54008041973857501</c:v>
                </c:pt>
                <c:pt idx="2033">
                  <c:v>0.53992541640812097</c:v>
                </c:pt>
                <c:pt idx="2034">
                  <c:v>0.53974620098211401</c:v>
                </c:pt>
                <c:pt idx="2035">
                  <c:v>0.53947644825610896</c:v>
                </c:pt>
                <c:pt idx="2036">
                  <c:v>0.539128520655209</c:v>
                </c:pt>
                <c:pt idx="2037">
                  <c:v>0.538594720539736</c:v>
                </c:pt>
                <c:pt idx="2038">
                  <c:v>0.538096816806656</c:v>
                </c:pt>
                <c:pt idx="2039">
                  <c:v>0.53780329436791496</c:v>
                </c:pt>
                <c:pt idx="2040">
                  <c:v>0.53753703508138795</c:v>
                </c:pt>
                <c:pt idx="2041">
                  <c:v>0.53730459993244495</c:v>
                </c:pt>
                <c:pt idx="2042">
                  <c:v>0.53712477867215003</c:v>
                </c:pt>
                <c:pt idx="2043">
                  <c:v>0.53686855189554195</c:v>
                </c:pt>
                <c:pt idx="2044">
                  <c:v>0.53666526814552196</c:v>
                </c:pt>
                <c:pt idx="2045">
                  <c:v>0.53647773019760203</c:v>
                </c:pt>
                <c:pt idx="2046">
                  <c:v>0.53617115010752503</c:v>
                </c:pt>
                <c:pt idx="2047">
                  <c:v>0.53581224515302195</c:v>
                </c:pt>
                <c:pt idx="2048">
                  <c:v>0.53544925360735096</c:v>
                </c:pt>
                <c:pt idx="2049">
                  <c:v>0.53512272714485298</c:v>
                </c:pt>
                <c:pt idx="2050">
                  <c:v>0.534827155192102</c:v>
                </c:pt>
                <c:pt idx="2051">
                  <c:v>0.53447321142448401</c:v>
                </c:pt>
                <c:pt idx="2052">
                  <c:v>0.53387232736301204</c:v>
                </c:pt>
                <c:pt idx="2053">
                  <c:v>0.53331874587859296</c:v>
                </c:pt>
                <c:pt idx="2054">
                  <c:v>0.53276293313922296</c:v>
                </c:pt>
                <c:pt idx="2055">
                  <c:v>0.53212003527845397</c:v>
                </c:pt>
                <c:pt idx="2056">
                  <c:v>0.53164466555788603</c:v>
                </c:pt>
                <c:pt idx="2057">
                  <c:v>0.53098476862613697</c:v>
                </c:pt>
                <c:pt idx="2058">
                  <c:v>0.53024109824106702</c:v>
                </c:pt>
                <c:pt idx="2059">
                  <c:v>0.52971465781275695</c:v>
                </c:pt>
                <c:pt idx="2060">
                  <c:v>0.52895680441411197</c:v>
                </c:pt>
                <c:pt idx="2061">
                  <c:v>0.52811340539822205</c:v>
                </c:pt>
                <c:pt idx="2062">
                  <c:v>0.52746114249953402</c:v>
                </c:pt>
                <c:pt idx="2063">
                  <c:v>0.52637026228794204</c:v>
                </c:pt>
                <c:pt idx="2064">
                  <c:v>0.52493925538150399</c:v>
                </c:pt>
                <c:pt idx="2065">
                  <c:v>0.52365813870454903</c:v>
                </c:pt>
                <c:pt idx="2066">
                  <c:v>0.52205987278641797</c:v>
                </c:pt>
                <c:pt idx="2067">
                  <c:v>0.52039950048531802</c:v>
                </c:pt>
                <c:pt idx="2068">
                  <c:v>0.51922450999243597</c:v>
                </c:pt>
                <c:pt idx="2069">
                  <c:v>0.51791477631467997</c:v>
                </c:pt>
                <c:pt idx="2070">
                  <c:v>0.51639360396184197</c:v>
                </c:pt>
                <c:pt idx="2071">
                  <c:v>0.51497936138781597</c:v>
                </c:pt>
                <c:pt idx="2072">
                  <c:v>0.51355194500766799</c:v>
                </c:pt>
                <c:pt idx="2073">
                  <c:v>0.51202432933608999</c:v>
                </c:pt>
                <c:pt idx="2074">
                  <c:v>0.51042716784472397</c:v>
                </c:pt>
                <c:pt idx="2075">
                  <c:v>0.50908961362549998</c:v>
                </c:pt>
                <c:pt idx="2076">
                  <c:v>0.50799870297230998</c:v>
                </c:pt>
                <c:pt idx="2077">
                  <c:v>0.50705715089700898</c:v>
                </c:pt>
                <c:pt idx="2078">
                  <c:v>0.50630786243132497</c:v>
                </c:pt>
                <c:pt idx="2079">
                  <c:v>0.505449728288342</c:v>
                </c:pt>
                <c:pt idx="2080">
                  <c:v>0.50417567296649801</c:v>
                </c:pt>
                <c:pt idx="2081">
                  <c:v>0.50275480951937201</c:v>
                </c:pt>
                <c:pt idx="2082">
                  <c:v>0.50136073217482802</c:v>
                </c:pt>
                <c:pt idx="2083">
                  <c:v>0.499858506720263</c:v>
                </c:pt>
                <c:pt idx="2084">
                  <c:v>0.49822511996735203</c:v>
                </c:pt>
                <c:pt idx="2085">
                  <c:v>0.496301350684409</c:v>
                </c:pt>
                <c:pt idx="2086">
                  <c:v>0.494743520300854</c:v>
                </c:pt>
                <c:pt idx="2087">
                  <c:v>0.49345208309059102</c:v>
                </c:pt>
                <c:pt idx="2088">
                  <c:v>0.49209468552618801</c:v>
                </c:pt>
                <c:pt idx="2089">
                  <c:v>0.49127187339072298</c:v>
                </c:pt>
                <c:pt idx="2090">
                  <c:v>0.49028298847732299</c:v>
                </c:pt>
                <c:pt idx="2091">
                  <c:v>0.48905445825077398</c:v>
                </c:pt>
                <c:pt idx="2092">
                  <c:v>0.48818886712921999</c:v>
                </c:pt>
                <c:pt idx="2093">
                  <c:v>0.48748848265516298</c:v>
                </c:pt>
                <c:pt idx="2094">
                  <c:v>0.48672117556143601</c:v>
                </c:pt>
                <c:pt idx="2095">
                  <c:v>0.48622700920824302</c:v>
                </c:pt>
                <c:pt idx="2096">
                  <c:v>0.48542034441835702</c:v>
                </c:pt>
                <c:pt idx="2097">
                  <c:v>0.48479636485387001</c:v>
                </c:pt>
                <c:pt idx="2098">
                  <c:v>0.48327958608706301</c:v>
                </c:pt>
                <c:pt idx="2099">
                  <c:v>0.48147742789676701</c:v>
                </c:pt>
              </c:numCache>
            </c:numRef>
          </c:yVal>
          <c:smooth val="1"/>
          <c:extLst>
            <c:ext xmlns:c16="http://schemas.microsoft.com/office/drawing/2014/chart" uri="{C3380CC4-5D6E-409C-BE32-E72D297353CC}">
              <c16:uniqueId val="{00000013-0B7D-0741-AC4D-857EB043BEB4}"/>
            </c:ext>
          </c:extLst>
        </c:ser>
        <c:ser>
          <c:idx val="25"/>
          <c:order val="25"/>
          <c:tx>
            <c:strRef>
              <c:f>DEA_All_Sites_Ref!$A$129</c:f>
              <c:strCache>
                <c:ptCount val="1"/>
                <c:pt idx="0">
                  <c:v>20180512_PIN</c:v>
                </c:pt>
              </c:strCache>
            </c:strRef>
          </c:tx>
          <c:spPr>
            <a:ln w="19050" cap="rnd">
              <a:solidFill>
                <a:schemeClr val="accent2">
                  <a:lumMod val="60000"/>
                  <a:lumOff val="40000"/>
                </a:schemeClr>
              </a:solidFill>
              <a:round/>
            </a:ln>
            <a:effectLst/>
          </c:spPr>
          <c:marker>
            <c:symbol val="none"/>
          </c:marker>
          <c:xVal>
            <c:numRef>
              <c:f>DEA_All_Sites_Ref!$B$128:$CDT$128</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DEA_All_Sites_Ref!$B$129:$CDT$129</c:f>
              <c:numCache>
                <c:formatCode>0.00E+00</c:formatCode>
                <c:ptCount val="2151"/>
                <c:pt idx="0">
                  <c:v>6.0683144210317702E-2</c:v>
                </c:pt>
                <c:pt idx="1">
                  <c:v>6.1050337520671197E-2</c:v>
                </c:pt>
                <c:pt idx="2">
                  <c:v>6.1521656103531101E-2</c:v>
                </c:pt>
                <c:pt idx="3">
                  <c:v>6.19343028323339E-2</c:v>
                </c:pt>
                <c:pt idx="4">
                  <c:v>6.2262173635953003E-2</c:v>
                </c:pt>
                <c:pt idx="5">
                  <c:v>6.2689610528848305E-2</c:v>
                </c:pt>
                <c:pt idx="6">
                  <c:v>6.30724784922959E-2</c:v>
                </c:pt>
                <c:pt idx="7">
                  <c:v>6.3482334306763893E-2</c:v>
                </c:pt>
                <c:pt idx="8">
                  <c:v>6.3976072031172601E-2</c:v>
                </c:pt>
                <c:pt idx="9">
                  <c:v>6.4415949945483705E-2</c:v>
                </c:pt>
                <c:pt idx="10">
                  <c:v>6.4952934243185503E-2</c:v>
                </c:pt>
                <c:pt idx="11">
                  <c:v>6.5547519940507795E-2</c:v>
                </c:pt>
                <c:pt idx="12">
                  <c:v>6.6093780593312404E-2</c:v>
                </c:pt>
                <c:pt idx="13">
                  <c:v>6.6705571246667594E-2</c:v>
                </c:pt>
                <c:pt idx="14">
                  <c:v>6.7286122871703893E-2</c:v>
                </c:pt>
                <c:pt idx="15">
                  <c:v>6.7849823096612E-2</c:v>
                </c:pt>
                <c:pt idx="16">
                  <c:v>6.8537384692832604E-2</c:v>
                </c:pt>
                <c:pt idx="17">
                  <c:v>6.92238518080458E-2</c:v>
                </c:pt>
                <c:pt idx="18">
                  <c:v>6.9967353333855994E-2</c:v>
                </c:pt>
                <c:pt idx="19">
                  <c:v>7.0803347599376704E-2</c:v>
                </c:pt>
                <c:pt idx="20">
                  <c:v>7.1610890690742696E-2</c:v>
                </c:pt>
                <c:pt idx="21">
                  <c:v>7.2578007389819496E-2</c:v>
                </c:pt>
                <c:pt idx="22">
                  <c:v>7.36571764778991E-2</c:v>
                </c:pt>
                <c:pt idx="23">
                  <c:v>7.4707929903775006E-2</c:v>
                </c:pt>
                <c:pt idx="24">
                  <c:v>7.5673902950423297E-2</c:v>
                </c:pt>
                <c:pt idx="25">
                  <c:v>7.6728680195117499E-2</c:v>
                </c:pt>
                <c:pt idx="26">
                  <c:v>7.7911050083119299E-2</c:v>
                </c:pt>
                <c:pt idx="27">
                  <c:v>7.91061537553161E-2</c:v>
                </c:pt>
                <c:pt idx="28">
                  <c:v>8.0402222236294202E-2</c:v>
                </c:pt>
                <c:pt idx="29">
                  <c:v>8.1742739182254498E-2</c:v>
                </c:pt>
                <c:pt idx="30">
                  <c:v>8.3091546043697298E-2</c:v>
                </c:pt>
                <c:pt idx="31">
                  <c:v>8.4533906149039495E-2</c:v>
                </c:pt>
                <c:pt idx="32">
                  <c:v>8.6010035870452195E-2</c:v>
                </c:pt>
                <c:pt idx="33">
                  <c:v>8.7551584534494603E-2</c:v>
                </c:pt>
                <c:pt idx="34">
                  <c:v>8.9202384270275603E-2</c:v>
                </c:pt>
                <c:pt idx="35">
                  <c:v>9.0820998809683098E-2</c:v>
                </c:pt>
                <c:pt idx="36">
                  <c:v>9.2475498139183099E-2</c:v>
                </c:pt>
                <c:pt idx="37">
                  <c:v>9.4154548071051294E-2</c:v>
                </c:pt>
                <c:pt idx="38">
                  <c:v>9.5766265782555399E-2</c:v>
                </c:pt>
                <c:pt idx="39">
                  <c:v>9.7398901120302001E-2</c:v>
                </c:pt>
                <c:pt idx="40">
                  <c:v>9.9025068663517998E-2</c:v>
                </c:pt>
                <c:pt idx="41">
                  <c:v>0.100622675865724</c:v>
                </c:pt>
                <c:pt idx="42">
                  <c:v>0.102234064290998</c:v>
                </c:pt>
                <c:pt idx="43">
                  <c:v>0.10386330157868801</c:v>
                </c:pt>
                <c:pt idx="44">
                  <c:v>0.10549423652166399</c:v>
                </c:pt>
                <c:pt idx="45">
                  <c:v>0.107104453918628</c:v>
                </c:pt>
                <c:pt idx="46">
                  <c:v>0.108702901536467</c:v>
                </c:pt>
                <c:pt idx="47">
                  <c:v>0.11020627593896</c:v>
                </c:pt>
                <c:pt idx="48">
                  <c:v>0.11161421424441401</c:v>
                </c:pt>
                <c:pt idx="49">
                  <c:v>0.113006264537815</c:v>
                </c:pt>
                <c:pt idx="50">
                  <c:v>0.11431579588388301</c:v>
                </c:pt>
                <c:pt idx="51">
                  <c:v>0.115533966696026</c:v>
                </c:pt>
                <c:pt idx="52">
                  <c:v>0.11669834874557</c:v>
                </c:pt>
                <c:pt idx="53">
                  <c:v>0.117903513783664</c:v>
                </c:pt>
                <c:pt idx="54">
                  <c:v>0.119169502312475</c:v>
                </c:pt>
                <c:pt idx="55">
                  <c:v>0.12046271834880801</c:v>
                </c:pt>
                <c:pt idx="56">
                  <c:v>0.121757296695508</c:v>
                </c:pt>
                <c:pt idx="57">
                  <c:v>0.123182776129939</c:v>
                </c:pt>
                <c:pt idx="58">
                  <c:v>0.124667756217872</c:v>
                </c:pt>
                <c:pt idx="59">
                  <c:v>0.12615906318101799</c:v>
                </c:pt>
                <c:pt idx="60">
                  <c:v>0.12764025902944801</c:v>
                </c:pt>
                <c:pt idx="61">
                  <c:v>0.12914094471828699</c:v>
                </c:pt>
                <c:pt idx="62">
                  <c:v>0.130657864455198</c:v>
                </c:pt>
                <c:pt idx="63">
                  <c:v>0.132191243726831</c:v>
                </c:pt>
                <c:pt idx="64">
                  <c:v>0.13376330070822201</c:v>
                </c:pt>
                <c:pt idx="65">
                  <c:v>0.135375994513493</c:v>
                </c:pt>
                <c:pt idx="66">
                  <c:v>0.13703599546960299</c:v>
                </c:pt>
                <c:pt idx="67">
                  <c:v>0.138747265823674</c:v>
                </c:pt>
                <c:pt idx="68">
                  <c:v>0.140511304414113</c:v>
                </c:pt>
                <c:pt idx="69">
                  <c:v>0.14233786379017399</c:v>
                </c:pt>
                <c:pt idx="70">
                  <c:v>0.14423139591798301</c:v>
                </c:pt>
                <c:pt idx="71">
                  <c:v>0.14619067886308601</c:v>
                </c:pt>
                <c:pt idx="72">
                  <c:v>0.148226845626448</c:v>
                </c:pt>
                <c:pt idx="73">
                  <c:v>0.15027680419807399</c:v>
                </c:pt>
                <c:pt idx="74">
                  <c:v>0.152330285954073</c:v>
                </c:pt>
                <c:pt idx="75">
                  <c:v>0.154556968882609</c:v>
                </c:pt>
                <c:pt idx="76">
                  <c:v>0.156895843018554</c:v>
                </c:pt>
                <c:pt idx="77">
                  <c:v>0.15933293605863599</c:v>
                </c:pt>
                <c:pt idx="78">
                  <c:v>0.16187672070355599</c:v>
                </c:pt>
                <c:pt idx="79">
                  <c:v>0.16450556372874001</c:v>
                </c:pt>
                <c:pt idx="80">
                  <c:v>0.16719091261038799</c:v>
                </c:pt>
                <c:pt idx="81">
                  <c:v>0.16987835533415099</c:v>
                </c:pt>
                <c:pt idx="82">
                  <c:v>0.17249420664500401</c:v>
                </c:pt>
                <c:pt idx="83">
                  <c:v>0.175061722243744</c:v>
                </c:pt>
                <c:pt idx="84">
                  <c:v>0.17758839614587199</c:v>
                </c:pt>
                <c:pt idx="85">
                  <c:v>0.180070975562514</c:v>
                </c:pt>
                <c:pt idx="86">
                  <c:v>0.18246648234360199</c:v>
                </c:pt>
                <c:pt idx="87">
                  <c:v>0.184830762058416</c:v>
                </c:pt>
                <c:pt idx="88">
                  <c:v>0.187173489341006</c:v>
                </c:pt>
                <c:pt idx="89">
                  <c:v>0.18947297394226401</c:v>
                </c:pt>
                <c:pt idx="90">
                  <c:v>0.191691265762547</c:v>
                </c:pt>
                <c:pt idx="91">
                  <c:v>0.193811099330186</c:v>
                </c:pt>
                <c:pt idx="92">
                  <c:v>0.19582104089431801</c:v>
                </c:pt>
                <c:pt idx="93">
                  <c:v>0.19772288275163899</c:v>
                </c:pt>
                <c:pt idx="94">
                  <c:v>0.19948590938147001</c:v>
                </c:pt>
                <c:pt idx="95">
                  <c:v>0.20110647364756201</c:v>
                </c:pt>
                <c:pt idx="96">
                  <c:v>0.20259369839723701</c:v>
                </c:pt>
                <c:pt idx="97">
                  <c:v>0.203958159492242</c:v>
                </c:pt>
                <c:pt idx="98">
                  <c:v>0.20519297334188999</c:v>
                </c:pt>
                <c:pt idx="99">
                  <c:v>0.20630000476650101</c:v>
                </c:pt>
                <c:pt idx="100">
                  <c:v>0.20728835575994101</c:v>
                </c:pt>
                <c:pt idx="101">
                  <c:v>0.20813727485994399</c:v>
                </c:pt>
                <c:pt idx="102">
                  <c:v>0.20888126426690901</c:v>
                </c:pt>
                <c:pt idx="103">
                  <c:v>0.20954666821228801</c:v>
                </c:pt>
                <c:pt idx="104">
                  <c:v>0.210125289488378</c:v>
                </c:pt>
                <c:pt idx="105">
                  <c:v>0.210633171430054</c:v>
                </c:pt>
                <c:pt idx="106">
                  <c:v>0.21107629185262</c:v>
                </c:pt>
                <c:pt idx="107">
                  <c:v>0.21145918874191899</c:v>
                </c:pt>
                <c:pt idx="108">
                  <c:v>0.21180673411273299</c:v>
                </c:pt>
                <c:pt idx="109">
                  <c:v>0.21211133133028301</c:v>
                </c:pt>
                <c:pt idx="110">
                  <c:v>0.212396724909238</c:v>
                </c:pt>
                <c:pt idx="111">
                  <c:v>0.21271578714946601</c:v>
                </c:pt>
                <c:pt idx="112">
                  <c:v>0.21303007355158901</c:v>
                </c:pt>
                <c:pt idx="113">
                  <c:v>0.21335846855464399</c:v>
                </c:pt>
                <c:pt idx="114">
                  <c:v>0.213726705424617</c:v>
                </c:pt>
                <c:pt idx="115">
                  <c:v>0.21414746628384501</c:v>
                </c:pt>
                <c:pt idx="116">
                  <c:v>0.21461731752559399</c:v>
                </c:pt>
                <c:pt idx="117">
                  <c:v>0.21513759903618801</c:v>
                </c:pt>
                <c:pt idx="118">
                  <c:v>0.21571187245881501</c:v>
                </c:pt>
                <c:pt idx="119">
                  <c:v>0.21634275500081501</c:v>
                </c:pt>
                <c:pt idx="120">
                  <c:v>0.21703814925562301</c:v>
                </c:pt>
                <c:pt idx="121">
                  <c:v>0.21779987691741501</c:v>
                </c:pt>
                <c:pt idx="122">
                  <c:v>0.218619994538299</c:v>
                </c:pt>
                <c:pt idx="123">
                  <c:v>0.21951653619320999</c:v>
                </c:pt>
                <c:pt idx="124">
                  <c:v>0.22049370529495599</c:v>
                </c:pt>
                <c:pt idx="125">
                  <c:v>0.22155272873719101</c:v>
                </c:pt>
                <c:pt idx="126">
                  <c:v>0.222704277292639</c:v>
                </c:pt>
                <c:pt idx="127">
                  <c:v>0.22394370596400501</c:v>
                </c:pt>
                <c:pt idx="128">
                  <c:v>0.225263942190468</c:v>
                </c:pt>
                <c:pt idx="129">
                  <c:v>0.22665987522332701</c:v>
                </c:pt>
                <c:pt idx="130">
                  <c:v>0.22815803068564899</c:v>
                </c:pt>
                <c:pt idx="131">
                  <c:v>0.22975606271138099</c:v>
                </c:pt>
                <c:pt idx="132">
                  <c:v>0.231457256173139</c:v>
                </c:pt>
                <c:pt idx="133">
                  <c:v>0.233273247469935</c:v>
                </c:pt>
                <c:pt idx="134">
                  <c:v>0.235241384307044</c:v>
                </c:pt>
                <c:pt idx="135">
                  <c:v>0.23735841525356299</c:v>
                </c:pt>
                <c:pt idx="136">
                  <c:v>0.239598530775739</c:v>
                </c:pt>
                <c:pt idx="137">
                  <c:v>0.24194059431084899</c:v>
                </c:pt>
                <c:pt idx="138">
                  <c:v>0.24433621230719299</c:v>
                </c:pt>
                <c:pt idx="139">
                  <c:v>0.24674618809778801</c:v>
                </c:pt>
                <c:pt idx="140">
                  <c:v>0.249165144333378</c:v>
                </c:pt>
                <c:pt idx="141">
                  <c:v>0.25161606526902702</c:v>
                </c:pt>
                <c:pt idx="142">
                  <c:v>0.25414755478055301</c:v>
                </c:pt>
                <c:pt idx="143">
                  <c:v>0.25677663670106599</c:v>
                </c:pt>
                <c:pt idx="144">
                  <c:v>0.25943292348186697</c:v>
                </c:pt>
                <c:pt idx="145">
                  <c:v>0.26211064464056</c:v>
                </c:pt>
                <c:pt idx="146">
                  <c:v>0.26481456113082602</c:v>
                </c:pt>
                <c:pt idx="147">
                  <c:v>0.26756622950512399</c:v>
                </c:pt>
                <c:pt idx="148">
                  <c:v>0.270356854683236</c:v>
                </c:pt>
                <c:pt idx="149">
                  <c:v>0.27319808629063502</c:v>
                </c:pt>
                <c:pt idx="150">
                  <c:v>0.27608112929670597</c:v>
                </c:pt>
                <c:pt idx="151">
                  <c:v>0.27896067057293999</c:v>
                </c:pt>
                <c:pt idx="152">
                  <c:v>0.28184910196140101</c:v>
                </c:pt>
                <c:pt idx="153">
                  <c:v>0.28473118180728901</c:v>
                </c:pt>
                <c:pt idx="154">
                  <c:v>0.28758991780732701</c:v>
                </c:pt>
                <c:pt idx="155">
                  <c:v>0.29040819999532302</c:v>
                </c:pt>
                <c:pt idx="156">
                  <c:v>0.29321830932397802</c:v>
                </c:pt>
                <c:pt idx="157">
                  <c:v>0.29603325806340902</c:v>
                </c:pt>
                <c:pt idx="158">
                  <c:v>0.298848617831807</c:v>
                </c:pt>
                <c:pt idx="159">
                  <c:v>0.30168443538006101</c:v>
                </c:pt>
                <c:pt idx="160">
                  <c:v>0.30452199245154599</c:v>
                </c:pt>
                <c:pt idx="161">
                  <c:v>0.307344016265306</c:v>
                </c:pt>
                <c:pt idx="162">
                  <c:v>0.31016638562383297</c:v>
                </c:pt>
                <c:pt idx="163">
                  <c:v>0.313007118167273</c:v>
                </c:pt>
                <c:pt idx="164">
                  <c:v>0.31587691570599602</c:v>
                </c:pt>
                <c:pt idx="165">
                  <c:v>0.31877958928330502</c:v>
                </c:pt>
                <c:pt idx="166">
                  <c:v>0.32177693749110797</c:v>
                </c:pt>
                <c:pt idx="167">
                  <c:v>0.324828446478856</c:v>
                </c:pt>
                <c:pt idx="168">
                  <c:v>0.32788241030449</c:v>
                </c:pt>
                <c:pt idx="169">
                  <c:v>0.33088413632761199</c:v>
                </c:pt>
                <c:pt idx="170">
                  <c:v>0.33382226234856899</c:v>
                </c:pt>
                <c:pt idx="171">
                  <c:v>0.33670279811736697</c:v>
                </c:pt>
                <c:pt idx="172">
                  <c:v>0.33957273112283398</c:v>
                </c:pt>
                <c:pt idx="173">
                  <c:v>0.34248938716101501</c:v>
                </c:pt>
                <c:pt idx="174">
                  <c:v>0.345481896215244</c:v>
                </c:pt>
                <c:pt idx="175">
                  <c:v>0.34854517898637599</c:v>
                </c:pt>
                <c:pt idx="176">
                  <c:v>0.35165259438563701</c:v>
                </c:pt>
                <c:pt idx="177">
                  <c:v>0.35483934376544901</c:v>
                </c:pt>
                <c:pt idx="178">
                  <c:v>0.35803248149920402</c:v>
                </c:pt>
                <c:pt idx="179">
                  <c:v>0.36117095165424601</c:v>
                </c:pt>
                <c:pt idx="180">
                  <c:v>0.36426336961279299</c:v>
                </c:pt>
                <c:pt idx="181">
                  <c:v>0.36739919109848801</c:v>
                </c:pt>
                <c:pt idx="182">
                  <c:v>0.37062350228575802</c:v>
                </c:pt>
                <c:pt idx="183">
                  <c:v>0.37393422138329602</c:v>
                </c:pt>
                <c:pt idx="184">
                  <c:v>0.37727245825965</c:v>
                </c:pt>
                <c:pt idx="185">
                  <c:v>0.38061201017484902</c:v>
                </c:pt>
                <c:pt idx="186">
                  <c:v>0.38394699707940499</c:v>
                </c:pt>
                <c:pt idx="187">
                  <c:v>0.38731308470925602</c:v>
                </c:pt>
                <c:pt idx="188">
                  <c:v>0.39074909855730899</c:v>
                </c:pt>
                <c:pt idx="189">
                  <c:v>0.394254849474167</c:v>
                </c:pt>
                <c:pt idx="190">
                  <c:v>0.39780451532460198</c:v>
                </c:pt>
                <c:pt idx="191">
                  <c:v>0.40137736039054001</c:v>
                </c:pt>
                <c:pt idx="192">
                  <c:v>0.40492482702653598</c:v>
                </c:pt>
                <c:pt idx="193">
                  <c:v>0.40842882323418001</c:v>
                </c:pt>
                <c:pt idx="194">
                  <c:v>0.411911304581418</c:v>
                </c:pt>
                <c:pt idx="195">
                  <c:v>0.41539261475899902</c:v>
                </c:pt>
                <c:pt idx="196">
                  <c:v>0.418875901318574</c:v>
                </c:pt>
                <c:pt idx="197">
                  <c:v>0.422352992212223</c:v>
                </c:pt>
                <c:pt idx="198">
                  <c:v>0.425809666260553</c:v>
                </c:pt>
                <c:pt idx="199">
                  <c:v>0.42925307586223799</c:v>
                </c:pt>
                <c:pt idx="200">
                  <c:v>0.43265398713439801</c:v>
                </c:pt>
                <c:pt idx="201">
                  <c:v>0.43599793544376098</c:v>
                </c:pt>
                <c:pt idx="202">
                  <c:v>0.43932724162921499</c:v>
                </c:pt>
                <c:pt idx="203">
                  <c:v>0.44262724283016702</c:v>
                </c:pt>
                <c:pt idx="204">
                  <c:v>0.44588538959405699</c:v>
                </c:pt>
                <c:pt idx="205">
                  <c:v>0.449137360358631</c:v>
                </c:pt>
                <c:pt idx="206">
                  <c:v>0.45239402183606903</c:v>
                </c:pt>
                <c:pt idx="207">
                  <c:v>0.455677309929514</c:v>
                </c:pt>
                <c:pt idx="208">
                  <c:v>0.45897434983772101</c:v>
                </c:pt>
                <c:pt idx="209">
                  <c:v>0.462224386625468</c:v>
                </c:pt>
                <c:pt idx="210">
                  <c:v>0.46539174308234599</c:v>
                </c:pt>
                <c:pt idx="211">
                  <c:v>0.46845980324965802</c:v>
                </c:pt>
                <c:pt idx="212">
                  <c:v>0.47144291634303498</c:v>
                </c:pt>
                <c:pt idx="213">
                  <c:v>0.474346773514639</c:v>
                </c:pt>
                <c:pt idx="214">
                  <c:v>0.47720092661165397</c:v>
                </c:pt>
                <c:pt idx="215">
                  <c:v>0.48000825445898498</c:v>
                </c:pt>
                <c:pt idx="216">
                  <c:v>0.482743164511795</c:v>
                </c:pt>
                <c:pt idx="217">
                  <c:v>0.48541942328231003</c:v>
                </c:pt>
                <c:pt idx="218">
                  <c:v>0.48803648645359599</c:v>
                </c:pt>
                <c:pt idx="219">
                  <c:v>0.49059690405662798</c:v>
                </c:pt>
                <c:pt idx="220">
                  <c:v>0.49310332271575802</c:v>
                </c:pt>
                <c:pt idx="221">
                  <c:v>0.49553759089168697</c:v>
                </c:pt>
                <c:pt idx="222">
                  <c:v>0.49787441568484597</c:v>
                </c:pt>
                <c:pt idx="223">
                  <c:v>0.50010946335837203</c:v>
                </c:pt>
                <c:pt idx="224">
                  <c:v>0.50229444813519197</c:v>
                </c:pt>
                <c:pt idx="225">
                  <c:v>0.50444401440704101</c:v>
                </c:pt>
                <c:pt idx="226">
                  <c:v>0.50655756362342896</c:v>
                </c:pt>
                <c:pt idx="227">
                  <c:v>0.50861951910657799</c:v>
                </c:pt>
                <c:pt idx="228">
                  <c:v>0.51062151479463802</c:v>
                </c:pt>
                <c:pt idx="229">
                  <c:v>0.51255436412558197</c:v>
                </c:pt>
                <c:pt idx="230">
                  <c:v>0.51441264962042499</c:v>
                </c:pt>
                <c:pt idx="231">
                  <c:v>0.51620193695946204</c:v>
                </c:pt>
                <c:pt idx="232">
                  <c:v>0.51792881011637204</c:v>
                </c:pt>
                <c:pt idx="233">
                  <c:v>0.51960574746246901</c:v>
                </c:pt>
                <c:pt idx="234">
                  <c:v>0.52124145410804901</c:v>
                </c:pt>
                <c:pt idx="235">
                  <c:v>0.52283865763182802</c:v>
                </c:pt>
                <c:pt idx="236">
                  <c:v>0.52439170067192198</c:v>
                </c:pt>
                <c:pt idx="237">
                  <c:v>0.52591292541233203</c:v>
                </c:pt>
                <c:pt idx="238">
                  <c:v>0.52745931027739101</c:v>
                </c:pt>
                <c:pt idx="239">
                  <c:v>0.52901237118341504</c:v>
                </c:pt>
                <c:pt idx="240">
                  <c:v>0.53052984472574205</c:v>
                </c:pt>
                <c:pt idx="241">
                  <c:v>0.53196385210505104</c:v>
                </c:pt>
                <c:pt idx="242">
                  <c:v>0.53332674172702599</c:v>
                </c:pt>
                <c:pt idx="243">
                  <c:v>0.53464529208001299</c:v>
                </c:pt>
                <c:pt idx="244">
                  <c:v>0.53594110962410901</c:v>
                </c:pt>
                <c:pt idx="245">
                  <c:v>0.53719462302545595</c:v>
                </c:pt>
                <c:pt idx="246">
                  <c:v>0.53840100877430797</c:v>
                </c:pt>
                <c:pt idx="247">
                  <c:v>0.53955739088893795</c:v>
                </c:pt>
                <c:pt idx="248">
                  <c:v>0.54067351747940795</c:v>
                </c:pt>
                <c:pt idx="249">
                  <c:v>0.54176945618738803</c:v>
                </c:pt>
                <c:pt idx="250">
                  <c:v>0.54284178054479404</c:v>
                </c:pt>
                <c:pt idx="251">
                  <c:v>0.54388661661812998</c:v>
                </c:pt>
                <c:pt idx="252">
                  <c:v>0.54490047525618901</c:v>
                </c:pt>
                <c:pt idx="253">
                  <c:v>0.54586594501847696</c:v>
                </c:pt>
                <c:pt idx="254">
                  <c:v>0.54679903355673598</c:v>
                </c:pt>
                <c:pt idx="255">
                  <c:v>0.54772007814492296</c:v>
                </c:pt>
                <c:pt idx="256">
                  <c:v>0.54861733870172302</c:v>
                </c:pt>
                <c:pt idx="257">
                  <c:v>0.54950050735158396</c:v>
                </c:pt>
                <c:pt idx="258">
                  <c:v>0.55036935767021</c:v>
                </c:pt>
                <c:pt idx="259">
                  <c:v>0.55122046020881799</c:v>
                </c:pt>
                <c:pt idx="260">
                  <c:v>0.55205153715671096</c:v>
                </c:pt>
                <c:pt idx="261">
                  <c:v>0.55286180065395396</c:v>
                </c:pt>
                <c:pt idx="262">
                  <c:v>0.55365410408590299</c:v>
                </c:pt>
                <c:pt idx="263">
                  <c:v>0.55443328556055405</c:v>
                </c:pt>
                <c:pt idx="264">
                  <c:v>0.55517762260113601</c:v>
                </c:pt>
                <c:pt idx="265">
                  <c:v>0.55590246389106202</c:v>
                </c:pt>
                <c:pt idx="266">
                  <c:v>0.55662391860347904</c:v>
                </c:pt>
                <c:pt idx="267">
                  <c:v>0.55730482916300805</c:v>
                </c:pt>
                <c:pt idx="268">
                  <c:v>0.55795968619784697</c:v>
                </c:pt>
                <c:pt idx="269">
                  <c:v>0.55860355944949602</c:v>
                </c:pt>
                <c:pt idx="270">
                  <c:v>0.55925404785173005</c:v>
                </c:pt>
                <c:pt idx="271">
                  <c:v>0.55990574645416902</c:v>
                </c:pt>
                <c:pt idx="272">
                  <c:v>0.56056583865438903</c:v>
                </c:pt>
                <c:pt idx="273">
                  <c:v>0.56123173944871696</c:v>
                </c:pt>
                <c:pt idx="274">
                  <c:v>0.56187940126700897</c:v>
                </c:pt>
                <c:pt idx="275">
                  <c:v>0.56250487190589205</c:v>
                </c:pt>
                <c:pt idx="276">
                  <c:v>0.56310910973834605</c:v>
                </c:pt>
                <c:pt idx="277">
                  <c:v>0.56370566583912196</c:v>
                </c:pt>
                <c:pt idx="278">
                  <c:v>0.56431752767015697</c:v>
                </c:pt>
                <c:pt idx="279">
                  <c:v>0.56494080520779799</c:v>
                </c:pt>
                <c:pt idx="280">
                  <c:v>0.56556488072799505</c:v>
                </c:pt>
                <c:pt idx="281">
                  <c:v>0.56618730811533502</c:v>
                </c:pt>
                <c:pt idx="282">
                  <c:v>0.56679532965030099</c:v>
                </c:pt>
                <c:pt idx="283">
                  <c:v>0.56739482956179499</c:v>
                </c:pt>
                <c:pt idx="284">
                  <c:v>0.567995605166842</c:v>
                </c:pt>
                <c:pt idx="285">
                  <c:v>0.56859596965798498</c:v>
                </c:pt>
                <c:pt idx="286">
                  <c:v>0.569184677465847</c:v>
                </c:pt>
                <c:pt idx="287">
                  <c:v>0.56976727213444101</c:v>
                </c:pt>
                <c:pt idx="288">
                  <c:v>0.57036361128329505</c:v>
                </c:pt>
                <c:pt idx="289">
                  <c:v>0.57096174601596394</c:v>
                </c:pt>
                <c:pt idx="290">
                  <c:v>0.57156663178310396</c:v>
                </c:pt>
                <c:pt idx="291">
                  <c:v>0.57217182623248897</c:v>
                </c:pt>
                <c:pt idx="292">
                  <c:v>0.57275610659154896</c:v>
                </c:pt>
                <c:pt idx="293">
                  <c:v>0.57332738270896899</c:v>
                </c:pt>
                <c:pt idx="294">
                  <c:v>0.57389050485183901</c:v>
                </c:pt>
                <c:pt idx="295">
                  <c:v>0.57445104933139202</c:v>
                </c:pt>
                <c:pt idx="296">
                  <c:v>0.57500739209053897</c:v>
                </c:pt>
                <c:pt idx="297">
                  <c:v>0.575573781353935</c:v>
                </c:pt>
                <c:pt idx="298">
                  <c:v>0.57616162165083096</c:v>
                </c:pt>
                <c:pt idx="299">
                  <c:v>0.57677857485275097</c:v>
                </c:pt>
                <c:pt idx="300">
                  <c:v>0.57738912736123904</c:v>
                </c:pt>
                <c:pt idx="301">
                  <c:v>0.57798553828129196</c:v>
                </c:pt>
                <c:pt idx="302">
                  <c:v>0.57858851741397399</c:v>
                </c:pt>
                <c:pt idx="303">
                  <c:v>0.57923500060420496</c:v>
                </c:pt>
                <c:pt idx="304">
                  <c:v>0.57989833812198699</c:v>
                </c:pt>
                <c:pt idx="305">
                  <c:v>0.58059124695498399</c:v>
                </c:pt>
                <c:pt idx="306">
                  <c:v>0.58130432470175097</c:v>
                </c:pt>
                <c:pt idx="307">
                  <c:v>0.58192096889883704</c:v>
                </c:pt>
                <c:pt idx="308">
                  <c:v>0.58248031825705904</c:v>
                </c:pt>
                <c:pt idx="309">
                  <c:v>0.58305641475338299</c:v>
                </c:pt>
                <c:pt idx="310">
                  <c:v>0.58367565190207404</c:v>
                </c:pt>
                <c:pt idx="311">
                  <c:v>0.58432033832694097</c:v>
                </c:pt>
                <c:pt idx="312">
                  <c:v>0.584977756855659</c:v>
                </c:pt>
                <c:pt idx="313">
                  <c:v>0.58564212607168098</c:v>
                </c:pt>
                <c:pt idx="314">
                  <c:v>0.58628498778078997</c:v>
                </c:pt>
                <c:pt idx="315">
                  <c:v>0.58693698813563699</c:v>
                </c:pt>
                <c:pt idx="316">
                  <c:v>0.58760001163178999</c:v>
                </c:pt>
                <c:pt idx="317">
                  <c:v>0.58825875801961702</c:v>
                </c:pt>
                <c:pt idx="318">
                  <c:v>0.58892974872557502</c:v>
                </c:pt>
                <c:pt idx="319">
                  <c:v>0.58960316140318503</c:v>
                </c:pt>
                <c:pt idx="320">
                  <c:v>0.59027972849337595</c:v>
                </c:pt>
                <c:pt idx="321">
                  <c:v>0.590973954984372</c:v>
                </c:pt>
                <c:pt idx="322">
                  <c:v>0.59165453757515696</c:v>
                </c:pt>
                <c:pt idx="323">
                  <c:v>0.59233286117946005</c:v>
                </c:pt>
                <c:pt idx="324">
                  <c:v>0.59303360091694102</c:v>
                </c:pt>
                <c:pt idx="325">
                  <c:v>0.59371876015494196</c:v>
                </c:pt>
                <c:pt idx="326">
                  <c:v>0.59439639006503098</c:v>
                </c:pt>
                <c:pt idx="327">
                  <c:v>0.59507408490886204</c:v>
                </c:pt>
                <c:pt idx="328">
                  <c:v>0.59576117826456798</c:v>
                </c:pt>
                <c:pt idx="329">
                  <c:v>0.59646589525727201</c:v>
                </c:pt>
                <c:pt idx="330">
                  <c:v>0.59716759888756599</c:v>
                </c:pt>
                <c:pt idx="331">
                  <c:v>0.59785574918655104</c:v>
                </c:pt>
                <c:pt idx="332">
                  <c:v>0.59856808209398804</c:v>
                </c:pt>
                <c:pt idx="333">
                  <c:v>0.59929090955838704</c:v>
                </c:pt>
                <c:pt idx="334">
                  <c:v>0.60002228887491305</c:v>
                </c:pt>
                <c:pt idx="335">
                  <c:v>0.60076215227750795</c:v>
                </c:pt>
                <c:pt idx="336">
                  <c:v>0.601474697504914</c:v>
                </c:pt>
                <c:pt idx="337">
                  <c:v>0.60222514458797705</c:v>
                </c:pt>
                <c:pt idx="338">
                  <c:v>0.60297740042400105</c:v>
                </c:pt>
                <c:pt idx="339">
                  <c:v>0.60369027877840598</c:v>
                </c:pt>
                <c:pt idx="340">
                  <c:v>0.60439982346870802</c:v>
                </c:pt>
                <c:pt idx="341">
                  <c:v>0.60510222989927098</c:v>
                </c:pt>
                <c:pt idx="342">
                  <c:v>0.60577490898737196</c:v>
                </c:pt>
                <c:pt idx="343">
                  <c:v>0.60645680407449798</c:v>
                </c:pt>
                <c:pt idx="344">
                  <c:v>0.60719095537049095</c:v>
                </c:pt>
                <c:pt idx="345">
                  <c:v>0.60797868983139702</c:v>
                </c:pt>
                <c:pt idx="346">
                  <c:v>0.60879478327995495</c:v>
                </c:pt>
                <c:pt idx="347">
                  <c:v>0.60957239019810705</c:v>
                </c:pt>
                <c:pt idx="348">
                  <c:v>0.610304718127616</c:v>
                </c:pt>
                <c:pt idx="349">
                  <c:v>0.61102490710975998</c:v>
                </c:pt>
                <c:pt idx="350">
                  <c:v>0.61175794095521097</c:v>
                </c:pt>
                <c:pt idx="351">
                  <c:v>0.61251735131515705</c:v>
                </c:pt>
                <c:pt idx="352">
                  <c:v>0.61331178897221506</c:v>
                </c:pt>
                <c:pt idx="353">
                  <c:v>0.61412083277073604</c:v>
                </c:pt>
                <c:pt idx="354">
                  <c:v>0.61487814198956203</c:v>
                </c:pt>
                <c:pt idx="355">
                  <c:v>0.61561937992524096</c:v>
                </c:pt>
                <c:pt idx="356">
                  <c:v>0.61638097790781599</c:v>
                </c:pt>
                <c:pt idx="357">
                  <c:v>0.61717155224001896</c:v>
                </c:pt>
                <c:pt idx="358">
                  <c:v>0.61796219389534601</c:v>
                </c:pt>
                <c:pt idx="359">
                  <c:v>0.61875319465791301</c:v>
                </c:pt>
                <c:pt idx="360">
                  <c:v>0.61954657261782597</c:v>
                </c:pt>
                <c:pt idx="361">
                  <c:v>0.62035414590834204</c:v>
                </c:pt>
                <c:pt idx="362">
                  <c:v>0.621140637610334</c:v>
                </c:pt>
                <c:pt idx="363">
                  <c:v>0.621913744752572</c:v>
                </c:pt>
                <c:pt idx="364">
                  <c:v>0.62268543896393802</c:v>
                </c:pt>
                <c:pt idx="365">
                  <c:v>0.62343432520462205</c:v>
                </c:pt>
                <c:pt idx="366">
                  <c:v>0.62410514797797201</c:v>
                </c:pt>
                <c:pt idx="367">
                  <c:v>0.624764974005937</c:v>
                </c:pt>
                <c:pt idx="368">
                  <c:v>0.62553092148078904</c:v>
                </c:pt>
                <c:pt idx="369">
                  <c:v>0.62634948096278298</c:v>
                </c:pt>
                <c:pt idx="370">
                  <c:v>0.627214450373619</c:v>
                </c:pt>
                <c:pt idx="371">
                  <c:v>0.62805452557010799</c:v>
                </c:pt>
                <c:pt idx="372">
                  <c:v>0.62883102115487599</c:v>
                </c:pt>
                <c:pt idx="373">
                  <c:v>0.62952090008460004</c:v>
                </c:pt>
                <c:pt idx="374">
                  <c:v>0.63024231894303995</c:v>
                </c:pt>
                <c:pt idx="375">
                  <c:v>0.63101593277052503</c:v>
                </c:pt>
                <c:pt idx="376">
                  <c:v>0.63177106454980603</c:v>
                </c:pt>
                <c:pt idx="377">
                  <c:v>0.63252850697207497</c:v>
                </c:pt>
                <c:pt idx="378">
                  <c:v>0.63330705208622295</c:v>
                </c:pt>
                <c:pt idx="379">
                  <c:v>0.63406727995749601</c:v>
                </c:pt>
                <c:pt idx="380">
                  <c:v>0.63480014135024798</c:v>
                </c:pt>
                <c:pt idx="381">
                  <c:v>0.63556513884754595</c:v>
                </c:pt>
                <c:pt idx="382">
                  <c:v>0.63636839852979998</c:v>
                </c:pt>
                <c:pt idx="383">
                  <c:v>0.637146239278367</c:v>
                </c:pt>
                <c:pt idx="384">
                  <c:v>0.63787042969902197</c:v>
                </c:pt>
                <c:pt idx="385">
                  <c:v>0.63856561578828597</c:v>
                </c:pt>
                <c:pt idx="386">
                  <c:v>0.63924856377730099</c:v>
                </c:pt>
                <c:pt idx="387">
                  <c:v>0.63996565626098301</c:v>
                </c:pt>
                <c:pt idx="388">
                  <c:v>0.64069430232664404</c:v>
                </c:pt>
                <c:pt idx="389">
                  <c:v>0.64142007335045603</c:v>
                </c:pt>
                <c:pt idx="390">
                  <c:v>0.64212159253283996</c:v>
                </c:pt>
                <c:pt idx="391">
                  <c:v>0.64281565110517203</c:v>
                </c:pt>
                <c:pt idx="392">
                  <c:v>0.64349016252283298</c:v>
                </c:pt>
                <c:pt idx="393">
                  <c:v>0.64413525279804196</c:v>
                </c:pt>
                <c:pt idx="394">
                  <c:v>0.64478488048152804</c:v>
                </c:pt>
                <c:pt idx="395">
                  <c:v>0.64541192799481995</c:v>
                </c:pt>
                <c:pt idx="396">
                  <c:v>0.64602300046916705</c:v>
                </c:pt>
                <c:pt idx="397">
                  <c:v>0.64664732149164195</c:v>
                </c:pt>
                <c:pt idx="398">
                  <c:v>0.64727001363078196</c:v>
                </c:pt>
                <c:pt idx="399">
                  <c:v>0.64787792182585802</c:v>
                </c:pt>
                <c:pt idx="400">
                  <c:v>0.648471554457691</c:v>
                </c:pt>
                <c:pt idx="401">
                  <c:v>0.649066890537915</c:v>
                </c:pt>
                <c:pt idx="402">
                  <c:v>0.649647831186841</c:v>
                </c:pt>
                <c:pt idx="403">
                  <c:v>0.650218561238457</c:v>
                </c:pt>
                <c:pt idx="404">
                  <c:v>0.65078372845283206</c:v>
                </c:pt>
                <c:pt idx="405">
                  <c:v>0.65133295944157998</c:v>
                </c:pt>
                <c:pt idx="406">
                  <c:v>0.65189597016246303</c:v>
                </c:pt>
                <c:pt idx="407">
                  <c:v>0.652457739630807</c:v>
                </c:pt>
                <c:pt idx="408">
                  <c:v>0.65301110727506195</c:v>
                </c:pt>
                <c:pt idx="409">
                  <c:v>0.65349465913272298</c:v>
                </c:pt>
                <c:pt idx="410">
                  <c:v>0.653981128371386</c:v>
                </c:pt>
                <c:pt idx="411">
                  <c:v>0.65443795882950195</c:v>
                </c:pt>
                <c:pt idx="412">
                  <c:v>0.65486307662917598</c:v>
                </c:pt>
                <c:pt idx="413">
                  <c:v>0.65523593191472196</c:v>
                </c:pt>
                <c:pt idx="414">
                  <c:v>0.65568883644646103</c:v>
                </c:pt>
                <c:pt idx="415">
                  <c:v>0.65619087223408901</c:v>
                </c:pt>
                <c:pt idx="416">
                  <c:v>0.65668140660428198</c:v>
                </c:pt>
                <c:pt idx="417">
                  <c:v>0.65715672496982702</c:v>
                </c:pt>
                <c:pt idx="418">
                  <c:v>0.65761273866302905</c:v>
                </c:pt>
                <c:pt idx="419">
                  <c:v>0.65803669786012398</c:v>
                </c:pt>
                <c:pt idx="420">
                  <c:v>0.65844318535042501</c:v>
                </c:pt>
                <c:pt idx="421">
                  <c:v>0.65883253012643195</c:v>
                </c:pt>
                <c:pt idx="422">
                  <c:v>0.65920516436528398</c:v>
                </c:pt>
                <c:pt idx="423">
                  <c:v>0.65956705293223705</c:v>
                </c:pt>
                <c:pt idx="424">
                  <c:v>0.65990750233997797</c:v>
                </c:pt>
                <c:pt idx="425">
                  <c:v>0.66024132202214103</c:v>
                </c:pt>
                <c:pt idx="426">
                  <c:v>0.66058213460630699</c:v>
                </c:pt>
                <c:pt idx="427">
                  <c:v>0.66093751671980805</c:v>
                </c:pt>
                <c:pt idx="428">
                  <c:v>0.661274494538169</c:v>
                </c:pt>
                <c:pt idx="429">
                  <c:v>0.66158882020809295</c:v>
                </c:pt>
                <c:pt idx="430">
                  <c:v>0.66188732328857003</c:v>
                </c:pt>
                <c:pt idx="431">
                  <c:v>0.66217298811358805</c:v>
                </c:pt>
                <c:pt idx="432">
                  <c:v>0.66245946200272599</c:v>
                </c:pt>
                <c:pt idx="433">
                  <c:v>0.66274052321671995</c:v>
                </c:pt>
                <c:pt idx="434">
                  <c:v>0.662991442053257</c:v>
                </c:pt>
                <c:pt idx="435">
                  <c:v>0.66321610383178098</c:v>
                </c:pt>
                <c:pt idx="436">
                  <c:v>0.66343354905996499</c:v>
                </c:pt>
                <c:pt idx="437">
                  <c:v>0.66365526503587302</c:v>
                </c:pt>
                <c:pt idx="438">
                  <c:v>0.66387032458542405</c:v>
                </c:pt>
                <c:pt idx="439">
                  <c:v>0.66407232952717099</c:v>
                </c:pt>
                <c:pt idx="440">
                  <c:v>0.66427016118428395</c:v>
                </c:pt>
                <c:pt idx="441">
                  <c:v>0.66447612192016203</c:v>
                </c:pt>
                <c:pt idx="442">
                  <c:v>0.66469151510248503</c:v>
                </c:pt>
                <c:pt idx="443">
                  <c:v>0.66490075359823897</c:v>
                </c:pt>
                <c:pt idx="444">
                  <c:v>0.66508901567434298</c:v>
                </c:pt>
                <c:pt idx="445">
                  <c:v>0.66524776525476503</c:v>
                </c:pt>
                <c:pt idx="446">
                  <c:v>0.66540398442010196</c:v>
                </c:pt>
                <c:pt idx="447">
                  <c:v>0.66556388079545103</c:v>
                </c:pt>
                <c:pt idx="448">
                  <c:v>0.66572396257066602</c:v>
                </c:pt>
                <c:pt idx="449">
                  <c:v>0.66587471965697198</c:v>
                </c:pt>
                <c:pt idx="450">
                  <c:v>0.66600149241713902</c:v>
                </c:pt>
                <c:pt idx="451">
                  <c:v>0.66612969504609298</c:v>
                </c:pt>
                <c:pt idx="452">
                  <c:v>0.66627903289137103</c:v>
                </c:pt>
                <c:pt idx="453">
                  <c:v>0.66642039192181102</c:v>
                </c:pt>
                <c:pt idx="454">
                  <c:v>0.66659395014640499</c:v>
                </c:pt>
                <c:pt idx="455">
                  <c:v>0.66677185474580702</c:v>
                </c:pt>
                <c:pt idx="456">
                  <c:v>0.66690178270090394</c:v>
                </c:pt>
                <c:pt idx="457">
                  <c:v>0.66700881924580702</c:v>
                </c:pt>
                <c:pt idx="458">
                  <c:v>0.66709454824472003</c:v>
                </c:pt>
                <c:pt idx="459">
                  <c:v>0.66716719871766506</c:v>
                </c:pt>
                <c:pt idx="460">
                  <c:v>0.66724228208118896</c:v>
                </c:pt>
                <c:pt idx="461">
                  <c:v>0.66730073686271396</c:v>
                </c:pt>
                <c:pt idx="462">
                  <c:v>0.66734765855605105</c:v>
                </c:pt>
                <c:pt idx="463">
                  <c:v>0.66738571666333701</c:v>
                </c:pt>
                <c:pt idx="464">
                  <c:v>0.66739455881444198</c:v>
                </c:pt>
                <c:pt idx="465">
                  <c:v>0.66742833297470505</c:v>
                </c:pt>
                <c:pt idx="466">
                  <c:v>0.66748631321501894</c:v>
                </c:pt>
                <c:pt idx="467">
                  <c:v>0.66755085761035104</c:v>
                </c:pt>
                <c:pt idx="468">
                  <c:v>0.66765521031458697</c:v>
                </c:pt>
                <c:pt idx="469">
                  <c:v>0.66777584120226796</c:v>
                </c:pt>
                <c:pt idx="470">
                  <c:v>0.66788645531754598</c:v>
                </c:pt>
                <c:pt idx="471">
                  <c:v>0.66796587008513697</c:v>
                </c:pt>
                <c:pt idx="472">
                  <c:v>0.66800358247165303</c:v>
                </c:pt>
                <c:pt idx="473">
                  <c:v>0.668047724980531</c:v>
                </c:pt>
                <c:pt idx="474">
                  <c:v>0.66812139587531105</c:v>
                </c:pt>
                <c:pt idx="475">
                  <c:v>0.66820273688735299</c:v>
                </c:pt>
                <c:pt idx="476">
                  <c:v>0.66826076649559896</c:v>
                </c:pt>
                <c:pt idx="477">
                  <c:v>0.66830185202653203</c:v>
                </c:pt>
                <c:pt idx="478">
                  <c:v>0.66833174660448702</c:v>
                </c:pt>
                <c:pt idx="479">
                  <c:v>0.668324704794094</c:v>
                </c:pt>
                <c:pt idx="480">
                  <c:v>0.66835544245238299</c:v>
                </c:pt>
                <c:pt idx="481">
                  <c:v>0.66842476016584595</c:v>
                </c:pt>
                <c:pt idx="482">
                  <c:v>0.66849585071121898</c:v>
                </c:pt>
                <c:pt idx="483">
                  <c:v>0.66853176086370003</c:v>
                </c:pt>
                <c:pt idx="484">
                  <c:v>0.66857828057634505</c:v>
                </c:pt>
                <c:pt idx="485">
                  <c:v>0.66863920624491702</c:v>
                </c:pt>
                <c:pt idx="486">
                  <c:v>0.66868493729425105</c:v>
                </c:pt>
                <c:pt idx="487">
                  <c:v>0.66875161454878296</c:v>
                </c:pt>
                <c:pt idx="488">
                  <c:v>0.66879814027037798</c:v>
                </c:pt>
                <c:pt idx="489">
                  <c:v>0.66880971246294696</c:v>
                </c:pt>
                <c:pt idx="490">
                  <c:v>0.66882620425648098</c:v>
                </c:pt>
                <c:pt idx="491">
                  <c:v>0.66885317844070402</c:v>
                </c:pt>
                <c:pt idx="492">
                  <c:v>0.66888238555838198</c:v>
                </c:pt>
                <c:pt idx="493">
                  <c:v>0.66890614947102001</c:v>
                </c:pt>
                <c:pt idx="494">
                  <c:v>0.66893369043152595</c:v>
                </c:pt>
                <c:pt idx="495">
                  <c:v>0.66896024424087697</c:v>
                </c:pt>
                <c:pt idx="496">
                  <c:v>0.668987965667041</c:v>
                </c:pt>
                <c:pt idx="497">
                  <c:v>0.66901280547514896</c:v>
                </c:pt>
                <c:pt idx="498">
                  <c:v>0.66901159671939503</c:v>
                </c:pt>
                <c:pt idx="499">
                  <c:v>0.66901827818860704</c:v>
                </c:pt>
                <c:pt idx="500">
                  <c:v>0.66903789319051599</c:v>
                </c:pt>
                <c:pt idx="501">
                  <c:v>0.66904906256699503</c:v>
                </c:pt>
                <c:pt idx="502">
                  <c:v>0.66905038194545596</c:v>
                </c:pt>
                <c:pt idx="503">
                  <c:v>0.66904494674248305</c:v>
                </c:pt>
                <c:pt idx="504">
                  <c:v>0.66903660936387099</c:v>
                </c:pt>
                <c:pt idx="505">
                  <c:v>0.66902806155683503</c:v>
                </c:pt>
                <c:pt idx="506">
                  <c:v>0.66903130760311003</c:v>
                </c:pt>
                <c:pt idx="507">
                  <c:v>0.669040411306287</c:v>
                </c:pt>
                <c:pt idx="508">
                  <c:v>0.66904795586085597</c:v>
                </c:pt>
                <c:pt idx="509">
                  <c:v>0.66905457539193403</c:v>
                </c:pt>
                <c:pt idx="510">
                  <c:v>0.669077827899906</c:v>
                </c:pt>
                <c:pt idx="511">
                  <c:v>0.66909744806708504</c:v>
                </c:pt>
                <c:pt idx="512">
                  <c:v>0.66909157146925902</c:v>
                </c:pt>
                <c:pt idx="513">
                  <c:v>0.66911606252612099</c:v>
                </c:pt>
                <c:pt idx="514">
                  <c:v>0.66913550774891695</c:v>
                </c:pt>
                <c:pt idx="515">
                  <c:v>0.66914535965522703</c:v>
                </c:pt>
                <c:pt idx="516">
                  <c:v>0.669165687591041</c:v>
                </c:pt>
                <c:pt idx="517">
                  <c:v>0.66917428108431398</c:v>
                </c:pt>
                <c:pt idx="518">
                  <c:v>0.66918983918846497</c:v>
                </c:pt>
                <c:pt idx="519">
                  <c:v>0.669224642525302</c:v>
                </c:pt>
                <c:pt idx="520">
                  <c:v>0.66927199232596501</c:v>
                </c:pt>
                <c:pt idx="521">
                  <c:v>0.66929811677370399</c:v>
                </c:pt>
                <c:pt idx="522">
                  <c:v>0.66933108055249502</c:v>
                </c:pt>
                <c:pt idx="523">
                  <c:v>0.66938842273294497</c:v>
                </c:pt>
                <c:pt idx="524">
                  <c:v>0.66943982853141004</c:v>
                </c:pt>
                <c:pt idx="525">
                  <c:v>0.669480331867773</c:v>
                </c:pt>
                <c:pt idx="526">
                  <c:v>0.66951594972505202</c:v>
                </c:pt>
                <c:pt idx="527">
                  <c:v>0.66955584627890596</c:v>
                </c:pt>
                <c:pt idx="528">
                  <c:v>0.66960260904550295</c:v>
                </c:pt>
                <c:pt idx="529">
                  <c:v>0.66963489343397098</c:v>
                </c:pt>
                <c:pt idx="530">
                  <c:v>0.66966888763150101</c:v>
                </c:pt>
                <c:pt idx="531">
                  <c:v>0.66973412213091599</c:v>
                </c:pt>
                <c:pt idx="532">
                  <c:v>0.66980474865515505</c:v>
                </c:pt>
                <c:pt idx="533">
                  <c:v>0.66987059158939</c:v>
                </c:pt>
                <c:pt idx="534">
                  <c:v>0.66994248049469596</c:v>
                </c:pt>
                <c:pt idx="535">
                  <c:v>0.67004179286420895</c:v>
                </c:pt>
                <c:pt idx="536">
                  <c:v>0.67009881595806298</c:v>
                </c:pt>
                <c:pt idx="537">
                  <c:v>0.67015694953786498</c:v>
                </c:pt>
                <c:pt idx="538">
                  <c:v>0.67023386073966995</c:v>
                </c:pt>
                <c:pt idx="539">
                  <c:v>0.67028690426637505</c:v>
                </c:pt>
                <c:pt idx="540">
                  <c:v>0.67035853635972198</c:v>
                </c:pt>
                <c:pt idx="541">
                  <c:v>0.67041754196401104</c:v>
                </c:pt>
                <c:pt idx="542">
                  <c:v>0.67044067785121797</c:v>
                </c:pt>
                <c:pt idx="543">
                  <c:v>0.670469247646725</c:v>
                </c:pt>
                <c:pt idx="544">
                  <c:v>0.67045809814006196</c:v>
                </c:pt>
                <c:pt idx="545">
                  <c:v>0.67042624359120995</c:v>
                </c:pt>
                <c:pt idx="546">
                  <c:v>0.67040987751312198</c:v>
                </c:pt>
                <c:pt idx="547">
                  <c:v>0.670395449526063</c:v>
                </c:pt>
                <c:pt idx="548">
                  <c:v>0.67039834491252903</c:v>
                </c:pt>
                <c:pt idx="549">
                  <c:v>0.67043848966442798</c:v>
                </c:pt>
                <c:pt idx="550">
                  <c:v>0.67053657742620698</c:v>
                </c:pt>
                <c:pt idx="551">
                  <c:v>0.67072456063749597</c:v>
                </c:pt>
                <c:pt idx="552">
                  <c:v>0.67088824652131096</c:v>
                </c:pt>
                <c:pt idx="553">
                  <c:v>0.671010067666161</c:v>
                </c:pt>
                <c:pt idx="554">
                  <c:v>0.67114544159627498</c:v>
                </c:pt>
                <c:pt idx="555">
                  <c:v>0.67124139146308304</c:v>
                </c:pt>
                <c:pt idx="556">
                  <c:v>0.67135185497016003</c:v>
                </c:pt>
                <c:pt idx="557">
                  <c:v>0.67147065171300402</c:v>
                </c:pt>
                <c:pt idx="558">
                  <c:v>0.67150938091596601</c:v>
                </c:pt>
                <c:pt idx="559">
                  <c:v>0.67155460930262501</c:v>
                </c:pt>
                <c:pt idx="560">
                  <c:v>0.67160379255315605</c:v>
                </c:pt>
                <c:pt idx="561">
                  <c:v>0.67166704588310899</c:v>
                </c:pt>
                <c:pt idx="562">
                  <c:v>0.67180924642193596</c:v>
                </c:pt>
                <c:pt idx="563">
                  <c:v>0.67191796720484198</c:v>
                </c:pt>
                <c:pt idx="564">
                  <c:v>0.67203685477119302</c:v>
                </c:pt>
                <c:pt idx="565">
                  <c:v>0.67221428313444098</c:v>
                </c:pt>
                <c:pt idx="566">
                  <c:v>0.67238921633137105</c:v>
                </c:pt>
                <c:pt idx="567">
                  <c:v>0.67264840209103904</c:v>
                </c:pt>
                <c:pt idx="568">
                  <c:v>0.672919701659627</c:v>
                </c:pt>
                <c:pt idx="569">
                  <c:v>0.67312506625670998</c:v>
                </c:pt>
                <c:pt idx="570">
                  <c:v>0.67336507886583996</c:v>
                </c:pt>
                <c:pt idx="571">
                  <c:v>0.67353647094794</c:v>
                </c:pt>
                <c:pt idx="572">
                  <c:v>0.67368809391514906</c:v>
                </c:pt>
                <c:pt idx="573">
                  <c:v>0.67389142384671197</c:v>
                </c:pt>
                <c:pt idx="574">
                  <c:v>0.67391085696458897</c:v>
                </c:pt>
                <c:pt idx="575">
                  <c:v>0.67387665834042698</c:v>
                </c:pt>
                <c:pt idx="576">
                  <c:v>0.67384030755755697</c:v>
                </c:pt>
                <c:pt idx="577">
                  <c:v>0.67376967956355405</c:v>
                </c:pt>
                <c:pt idx="578">
                  <c:v>0.67365719097431698</c:v>
                </c:pt>
                <c:pt idx="579">
                  <c:v>0.67335391888734997</c:v>
                </c:pt>
                <c:pt idx="580">
                  <c:v>0.67286609712696999</c:v>
                </c:pt>
                <c:pt idx="581">
                  <c:v>0.67246434493034901</c:v>
                </c:pt>
                <c:pt idx="582">
                  <c:v>0.67190906797011396</c:v>
                </c:pt>
                <c:pt idx="583">
                  <c:v>0.67131092454077701</c:v>
                </c:pt>
                <c:pt idx="584">
                  <c:v>0.67087648448624304</c:v>
                </c:pt>
                <c:pt idx="585">
                  <c:v>0.67072978044104703</c:v>
                </c:pt>
                <c:pt idx="586">
                  <c:v>0.67097749794988304</c:v>
                </c:pt>
                <c:pt idx="587">
                  <c:v>0.67130087884004497</c:v>
                </c:pt>
                <c:pt idx="588">
                  <c:v>0.67153565897052003</c:v>
                </c:pt>
                <c:pt idx="589">
                  <c:v>0.67192333264145498</c:v>
                </c:pt>
                <c:pt idx="590">
                  <c:v>0.67215876977608402</c:v>
                </c:pt>
                <c:pt idx="591">
                  <c:v>0.67242841768057304</c:v>
                </c:pt>
                <c:pt idx="592">
                  <c:v>0.67281963874362505</c:v>
                </c:pt>
                <c:pt idx="593">
                  <c:v>0.67296953690529404</c:v>
                </c:pt>
                <c:pt idx="594">
                  <c:v>0.67296102724629603</c:v>
                </c:pt>
                <c:pt idx="595">
                  <c:v>0.67299645253323404</c:v>
                </c:pt>
                <c:pt idx="596">
                  <c:v>0.67321492812226302</c:v>
                </c:pt>
                <c:pt idx="597">
                  <c:v>0.67338338925286201</c:v>
                </c:pt>
                <c:pt idx="598">
                  <c:v>0.673667646807937</c:v>
                </c:pt>
                <c:pt idx="599">
                  <c:v>0.67395678820263105</c:v>
                </c:pt>
                <c:pt idx="600">
                  <c:v>0.674103947552809</c:v>
                </c:pt>
                <c:pt idx="601">
                  <c:v>0.67419389654067197</c:v>
                </c:pt>
                <c:pt idx="602">
                  <c:v>0.67471440147934103</c:v>
                </c:pt>
                <c:pt idx="603">
                  <c:v>0.675306205416635</c:v>
                </c:pt>
                <c:pt idx="604">
                  <c:v>0.67540092663718698</c:v>
                </c:pt>
                <c:pt idx="605">
                  <c:v>0.67556506561112695</c:v>
                </c:pt>
                <c:pt idx="606">
                  <c:v>0.67583188552408702</c:v>
                </c:pt>
                <c:pt idx="607">
                  <c:v>0.67624444141653794</c:v>
                </c:pt>
                <c:pt idx="608">
                  <c:v>0.67680244632236797</c:v>
                </c:pt>
                <c:pt idx="609">
                  <c:v>0.67725401257984297</c:v>
                </c:pt>
                <c:pt idx="610">
                  <c:v>0.67781639843331298</c:v>
                </c:pt>
                <c:pt idx="611">
                  <c:v>0.67839336782126902</c:v>
                </c:pt>
                <c:pt idx="612">
                  <c:v>0.67874715509036598</c:v>
                </c:pt>
                <c:pt idx="613">
                  <c:v>0.67922363333575198</c:v>
                </c:pt>
                <c:pt idx="614">
                  <c:v>0.67971095797508796</c:v>
                </c:pt>
                <c:pt idx="615">
                  <c:v>0.680162657769389</c:v>
                </c:pt>
                <c:pt idx="616">
                  <c:v>0.68060993169727901</c:v>
                </c:pt>
                <c:pt idx="617">
                  <c:v>0.681027466281379</c:v>
                </c:pt>
                <c:pt idx="618">
                  <c:v>0.68147252046510198</c:v>
                </c:pt>
                <c:pt idx="619">
                  <c:v>0.68190417127750702</c:v>
                </c:pt>
                <c:pt idx="620">
                  <c:v>0.68220403601310098</c:v>
                </c:pt>
                <c:pt idx="621">
                  <c:v>0.68251946847996303</c:v>
                </c:pt>
                <c:pt idx="622">
                  <c:v>0.68284942610516997</c:v>
                </c:pt>
                <c:pt idx="623">
                  <c:v>0.68317982878495298</c:v>
                </c:pt>
                <c:pt idx="624">
                  <c:v>0.68350084741303496</c:v>
                </c:pt>
                <c:pt idx="625">
                  <c:v>0.68372373970981803</c:v>
                </c:pt>
                <c:pt idx="626">
                  <c:v>0.68403300123414701</c:v>
                </c:pt>
                <c:pt idx="627">
                  <c:v>0.68447123536955801</c:v>
                </c:pt>
                <c:pt idx="628">
                  <c:v>0.68483167756087804</c:v>
                </c:pt>
                <c:pt idx="629">
                  <c:v>0.68513158321031098</c:v>
                </c:pt>
                <c:pt idx="630">
                  <c:v>0.68542473382061697</c:v>
                </c:pt>
                <c:pt idx="631">
                  <c:v>0.68577368814548001</c:v>
                </c:pt>
                <c:pt idx="632">
                  <c:v>0.68622480081835802</c:v>
                </c:pt>
                <c:pt idx="633">
                  <c:v>0.68661244709882396</c:v>
                </c:pt>
                <c:pt idx="634">
                  <c:v>0.68694023309378405</c:v>
                </c:pt>
                <c:pt idx="635">
                  <c:v>0.68726696669080301</c:v>
                </c:pt>
                <c:pt idx="636">
                  <c:v>0.68767045096608004</c:v>
                </c:pt>
                <c:pt idx="637">
                  <c:v>0.68793424454612795</c:v>
                </c:pt>
                <c:pt idx="638">
                  <c:v>0.68819409627472505</c:v>
                </c:pt>
                <c:pt idx="639">
                  <c:v>0.68855092035438903</c:v>
                </c:pt>
                <c:pt idx="640">
                  <c:v>0.68889663799661505</c:v>
                </c:pt>
                <c:pt idx="641">
                  <c:v>0.68919722899081304</c:v>
                </c:pt>
                <c:pt idx="642">
                  <c:v>0.689509828751531</c:v>
                </c:pt>
                <c:pt idx="643">
                  <c:v>0.68981820510994296</c:v>
                </c:pt>
                <c:pt idx="644">
                  <c:v>0.68992259261681199</c:v>
                </c:pt>
                <c:pt idx="645">
                  <c:v>0.69025611259845798</c:v>
                </c:pt>
                <c:pt idx="646">
                  <c:v>0.690612548899185</c:v>
                </c:pt>
                <c:pt idx="647">
                  <c:v>0.69082624038322404</c:v>
                </c:pt>
                <c:pt idx="648">
                  <c:v>0.691169962473975</c:v>
                </c:pt>
                <c:pt idx="649">
                  <c:v>0.69133864785572796</c:v>
                </c:pt>
                <c:pt idx="650">
                  <c:v>0.68840803922832705</c:v>
                </c:pt>
                <c:pt idx="651">
                  <c:v>0.69143776157725401</c:v>
                </c:pt>
                <c:pt idx="652">
                  <c:v>0.69175336244640195</c:v>
                </c:pt>
                <c:pt idx="653">
                  <c:v>0.69208012442066902</c:v>
                </c:pt>
                <c:pt idx="654">
                  <c:v>0.69241168974376599</c:v>
                </c:pt>
                <c:pt idx="655">
                  <c:v>0.69273556855470797</c:v>
                </c:pt>
                <c:pt idx="656">
                  <c:v>0.69306555792891</c:v>
                </c:pt>
                <c:pt idx="657">
                  <c:v>0.69339094219945896</c:v>
                </c:pt>
                <c:pt idx="658">
                  <c:v>0.69370470535590201</c:v>
                </c:pt>
                <c:pt idx="659">
                  <c:v>0.69403859109233801</c:v>
                </c:pt>
                <c:pt idx="660">
                  <c:v>0.69437925254375399</c:v>
                </c:pt>
                <c:pt idx="661">
                  <c:v>0.69471935278312003</c:v>
                </c:pt>
                <c:pt idx="662">
                  <c:v>0.69505440276020503</c:v>
                </c:pt>
                <c:pt idx="663">
                  <c:v>0.69539075283523399</c:v>
                </c:pt>
                <c:pt idx="664">
                  <c:v>0.69573201065786205</c:v>
                </c:pt>
                <c:pt idx="665">
                  <c:v>0.69606881213940697</c:v>
                </c:pt>
                <c:pt idx="666">
                  <c:v>0.696406211785353</c:v>
                </c:pt>
                <c:pt idx="667">
                  <c:v>0.69675521680400199</c:v>
                </c:pt>
                <c:pt idx="668">
                  <c:v>0.69709847949864601</c:v>
                </c:pt>
                <c:pt idx="669">
                  <c:v>0.69742823951502897</c:v>
                </c:pt>
                <c:pt idx="670">
                  <c:v>0.69775995351361997</c:v>
                </c:pt>
                <c:pt idx="671">
                  <c:v>0.69808724476542305</c:v>
                </c:pt>
                <c:pt idx="672">
                  <c:v>0.69843335465281398</c:v>
                </c:pt>
                <c:pt idx="673">
                  <c:v>0.69878538270104895</c:v>
                </c:pt>
                <c:pt idx="674">
                  <c:v>0.69913131009004204</c:v>
                </c:pt>
                <c:pt idx="675">
                  <c:v>0.69948732017961501</c:v>
                </c:pt>
                <c:pt idx="676">
                  <c:v>0.69983274528546602</c:v>
                </c:pt>
                <c:pt idx="677">
                  <c:v>0.70017899775530301</c:v>
                </c:pt>
                <c:pt idx="678">
                  <c:v>0.70053457437637301</c:v>
                </c:pt>
                <c:pt idx="679">
                  <c:v>0.70088394103343099</c:v>
                </c:pt>
                <c:pt idx="680">
                  <c:v>0.70123985605379002</c:v>
                </c:pt>
                <c:pt idx="681">
                  <c:v>0.70158434236770695</c:v>
                </c:pt>
                <c:pt idx="682">
                  <c:v>0.70191841858544102</c:v>
                </c:pt>
                <c:pt idx="683">
                  <c:v>0.70225510178147499</c:v>
                </c:pt>
                <c:pt idx="684">
                  <c:v>0.70259166506673099</c:v>
                </c:pt>
                <c:pt idx="685">
                  <c:v>0.70293590162611197</c:v>
                </c:pt>
                <c:pt idx="686">
                  <c:v>0.70329884886106497</c:v>
                </c:pt>
                <c:pt idx="687">
                  <c:v>0.70365704214666902</c:v>
                </c:pt>
                <c:pt idx="688">
                  <c:v>0.70400552870308897</c:v>
                </c:pt>
                <c:pt idx="689">
                  <c:v>0.70434919086862202</c:v>
                </c:pt>
                <c:pt idx="690">
                  <c:v>0.70470007889145803</c:v>
                </c:pt>
                <c:pt idx="691">
                  <c:v>0.70505389304195798</c:v>
                </c:pt>
                <c:pt idx="692">
                  <c:v>0.70540720501258303</c:v>
                </c:pt>
                <c:pt idx="693">
                  <c:v>0.70577716584903305</c:v>
                </c:pt>
                <c:pt idx="694">
                  <c:v>0.70614578063016997</c:v>
                </c:pt>
                <c:pt idx="695">
                  <c:v>0.70650821271949604</c:v>
                </c:pt>
                <c:pt idx="696">
                  <c:v>0.706870876671993</c:v>
                </c:pt>
                <c:pt idx="697">
                  <c:v>0.70724228201038997</c:v>
                </c:pt>
                <c:pt idx="698">
                  <c:v>0.70761193307979997</c:v>
                </c:pt>
                <c:pt idx="699">
                  <c:v>0.70796199878796495</c:v>
                </c:pt>
                <c:pt idx="700">
                  <c:v>0.70833640635735795</c:v>
                </c:pt>
                <c:pt idx="701">
                  <c:v>0.708716917303299</c:v>
                </c:pt>
                <c:pt idx="702">
                  <c:v>0.70908780531815496</c:v>
                </c:pt>
                <c:pt idx="703">
                  <c:v>0.70946227636152404</c:v>
                </c:pt>
                <c:pt idx="704">
                  <c:v>0.70983234156663799</c:v>
                </c:pt>
                <c:pt idx="705">
                  <c:v>0.71020285108750902</c:v>
                </c:pt>
                <c:pt idx="706">
                  <c:v>0.71057805554582898</c:v>
                </c:pt>
                <c:pt idx="707">
                  <c:v>0.71095057016275898</c:v>
                </c:pt>
                <c:pt idx="708">
                  <c:v>0.711326387895026</c:v>
                </c:pt>
                <c:pt idx="709">
                  <c:v>0.71170332935327996</c:v>
                </c:pt>
                <c:pt idx="710">
                  <c:v>0.71206858336572099</c:v>
                </c:pt>
                <c:pt idx="711">
                  <c:v>0.71244325110159601</c:v>
                </c:pt>
                <c:pt idx="712">
                  <c:v>0.71282868926166099</c:v>
                </c:pt>
                <c:pt idx="713">
                  <c:v>0.71321562442698805</c:v>
                </c:pt>
                <c:pt idx="714">
                  <c:v>0.71359708777592101</c:v>
                </c:pt>
                <c:pt idx="715">
                  <c:v>0.713994307155843</c:v>
                </c:pt>
                <c:pt idx="716">
                  <c:v>0.714385552087481</c:v>
                </c:pt>
                <c:pt idx="717">
                  <c:v>0.71476623667769501</c:v>
                </c:pt>
                <c:pt idx="718">
                  <c:v>0.71515320256112502</c:v>
                </c:pt>
                <c:pt idx="719">
                  <c:v>0.71554450360043498</c:v>
                </c:pt>
                <c:pt idx="720">
                  <c:v>0.71595237159750502</c:v>
                </c:pt>
                <c:pt idx="721">
                  <c:v>0.71637210724921097</c:v>
                </c:pt>
                <c:pt idx="722">
                  <c:v>0.71678235348071495</c:v>
                </c:pt>
                <c:pt idx="723">
                  <c:v>0.71719097507398299</c:v>
                </c:pt>
                <c:pt idx="724">
                  <c:v>0.71758811049195803</c:v>
                </c:pt>
                <c:pt idx="725">
                  <c:v>0.717957083567906</c:v>
                </c:pt>
                <c:pt idx="726">
                  <c:v>0.71833342953712798</c:v>
                </c:pt>
                <c:pt idx="727">
                  <c:v>0.71871459624346901</c:v>
                </c:pt>
                <c:pt idx="728">
                  <c:v>0.71909150494041996</c:v>
                </c:pt>
                <c:pt idx="729">
                  <c:v>0.71946819404583195</c:v>
                </c:pt>
                <c:pt idx="730">
                  <c:v>0.71986728345781603</c:v>
                </c:pt>
                <c:pt idx="731">
                  <c:v>0.72025715725580297</c:v>
                </c:pt>
                <c:pt idx="732">
                  <c:v>0.72064477818619399</c:v>
                </c:pt>
                <c:pt idx="733">
                  <c:v>0.72103510058273101</c:v>
                </c:pt>
                <c:pt idx="734">
                  <c:v>0.721425224532114</c:v>
                </c:pt>
                <c:pt idx="735">
                  <c:v>0.72182044972687098</c:v>
                </c:pt>
                <c:pt idx="736">
                  <c:v>0.72220950360942704</c:v>
                </c:pt>
                <c:pt idx="737">
                  <c:v>0.72259914603631303</c:v>
                </c:pt>
                <c:pt idx="738">
                  <c:v>0.722983535023487</c:v>
                </c:pt>
                <c:pt idx="739">
                  <c:v>0.72335963851502505</c:v>
                </c:pt>
                <c:pt idx="740">
                  <c:v>0.72373873668005995</c:v>
                </c:pt>
                <c:pt idx="741">
                  <c:v>0.72410130597715106</c:v>
                </c:pt>
                <c:pt idx="742">
                  <c:v>0.72446113110383603</c:v>
                </c:pt>
                <c:pt idx="743">
                  <c:v>0.72482159849196703</c:v>
                </c:pt>
                <c:pt idx="744">
                  <c:v>0.72518103968866399</c:v>
                </c:pt>
                <c:pt idx="745">
                  <c:v>0.72553907422990005</c:v>
                </c:pt>
                <c:pt idx="746">
                  <c:v>0.72589708614209203</c:v>
                </c:pt>
                <c:pt idx="747">
                  <c:v>0.72626396795117298</c:v>
                </c:pt>
                <c:pt idx="748">
                  <c:v>0.72661264648716295</c:v>
                </c:pt>
                <c:pt idx="749">
                  <c:v>0.72696808186155604</c:v>
                </c:pt>
                <c:pt idx="750">
                  <c:v>0.72733117201953401</c:v>
                </c:pt>
                <c:pt idx="751">
                  <c:v>0.72768082720476301</c:v>
                </c:pt>
                <c:pt idx="752">
                  <c:v>0.72803299172912395</c:v>
                </c:pt>
                <c:pt idx="753">
                  <c:v>0.72837547031180305</c:v>
                </c:pt>
                <c:pt idx="754">
                  <c:v>0.728704384624</c:v>
                </c:pt>
                <c:pt idx="755">
                  <c:v>0.72904602581423394</c:v>
                </c:pt>
                <c:pt idx="756">
                  <c:v>0.72937086066850798</c:v>
                </c:pt>
                <c:pt idx="757">
                  <c:v>0.72965995102283898</c:v>
                </c:pt>
                <c:pt idx="758">
                  <c:v>0.72995142787650102</c:v>
                </c:pt>
                <c:pt idx="759">
                  <c:v>0.73022217666462597</c:v>
                </c:pt>
                <c:pt idx="760">
                  <c:v>0.73046989308494403</c:v>
                </c:pt>
                <c:pt idx="761">
                  <c:v>0.73070591274366503</c:v>
                </c:pt>
                <c:pt idx="762">
                  <c:v>0.73093637410880397</c:v>
                </c:pt>
                <c:pt idx="763">
                  <c:v>0.73115813985106004</c:v>
                </c:pt>
                <c:pt idx="764">
                  <c:v>0.73135159392458005</c:v>
                </c:pt>
                <c:pt idx="765">
                  <c:v>0.73154190669130004</c:v>
                </c:pt>
                <c:pt idx="766">
                  <c:v>0.73177011478312304</c:v>
                </c:pt>
                <c:pt idx="767">
                  <c:v>0.73199517317550999</c:v>
                </c:pt>
                <c:pt idx="768">
                  <c:v>0.73224019181636302</c:v>
                </c:pt>
                <c:pt idx="769">
                  <c:v>0.73262047861028001</c:v>
                </c:pt>
                <c:pt idx="770">
                  <c:v>0.73305967184213805</c:v>
                </c:pt>
                <c:pt idx="771">
                  <c:v>0.73355351499028298</c:v>
                </c:pt>
                <c:pt idx="772">
                  <c:v>0.73415770944534897</c:v>
                </c:pt>
                <c:pt idx="773">
                  <c:v>0.73475663174160999</c:v>
                </c:pt>
                <c:pt idx="774">
                  <c:v>0.73533734233596204</c:v>
                </c:pt>
                <c:pt idx="775">
                  <c:v>0.73592264160573995</c:v>
                </c:pt>
                <c:pt idx="776">
                  <c:v>0.73649022842864897</c:v>
                </c:pt>
                <c:pt idx="777">
                  <c:v>0.73690340383769204</c:v>
                </c:pt>
                <c:pt idx="778">
                  <c:v>0.73742757311426999</c:v>
                </c:pt>
                <c:pt idx="779">
                  <c:v>0.73790576303817201</c:v>
                </c:pt>
                <c:pt idx="780">
                  <c:v>0.73839669739712799</c:v>
                </c:pt>
                <c:pt idx="781">
                  <c:v>0.73887225672490398</c:v>
                </c:pt>
                <c:pt idx="782">
                  <c:v>0.739337884583669</c:v>
                </c:pt>
                <c:pt idx="783">
                  <c:v>0.73976385384686305</c:v>
                </c:pt>
                <c:pt idx="784">
                  <c:v>0.740110125516247</c:v>
                </c:pt>
                <c:pt idx="785">
                  <c:v>0.74045259933753105</c:v>
                </c:pt>
                <c:pt idx="786">
                  <c:v>0.74078571355243406</c:v>
                </c:pt>
                <c:pt idx="787">
                  <c:v>0.74109043491097104</c:v>
                </c:pt>
                <c:pt idx="788">
                  <c:v>0.74138299069359204</c:v>
                </c:pt>
                <c:pt idx="789">
                  <c:v>0.74165438651910298</c:v>
                </c:pt>
                <c:pt idx="790">
                  <c:v>0.74187055170635097</c:v>
                </c:pt>
                <c:pt idx="791">
                  <c:v>0.74209095120131696</c:v>
                </c:pt>
                <c:pt idx="792">
                  <c:v>0.74231218343022798</c:v>
                </c:pt>
                <c:pt idx="793">
                  <c:v>0.74255685935681504</c:v>
                </c:pt>
                <c:pt idx="794">
                  <c:v>0.74279236830459205</c:v>
                </c:pt>
                <c:pt idx="795">
                  <c:v>0.74310892675913898</c:v>
                </c:pt>
                <c:pt idx="796">
                  <c:v>0.74345343270362096</c:v>
                </c:pt>
                <c:pt idx="797">
                  <c:v>0.74383048747092595</c:v>
                </c:pt>
                <c:pt idx="798">
                  <c:v>0.74423352580975499</c:v>
                </c:pt>
                <c:pt idx="799">
                  <c:v>0.74465479322470496</c:v>
                </c:pt>
                <c:pt idx="800">
                  <c:v>0.74504328311358503</c:v>
                </c:pt>
                <c:pt idx="801">
                  <c:v>0.74542996880767798</c:v>
                </c:pt>
                <c:pt idx="802">
                  <c:v>0.74583154437242005</c:v>
                </c:pt>
                <c:pt idx="803">
                  <c:v>0.74621565412175395</c:v>
                </c:pt>
                <c:pt idx="804">
                  <c:v>0.74660895833037899</c:v>
                </c:pt>
                <c:pt idx="805">
                  <c:v>0.74702085056589096</c:v>
                </c:pt>
                <c:pt idx="806">
                  <c:v>0.74741838759827295</c:v>
                </c:pt>
                <c:pt idx="807">
                  <c:v>0.74780155090133504</c:v>
                </c:pt>
                <c:pt idx="808">
                  <c:v>0.74821283626702295</c:v>
                </c:pt>
                <c:pt idx="809">
                  <c:v>0.74860646055503399</c:v>
                </c:pt>
                <c:pt idx="810">
                  <c:v>0.74899401714235903</c:v>
                </c:pt>
                <c:pt idx="811">
                  <c:v>0.74939220635194403</c:v>
                </c:pt>
                <c:pt idx="812">
                  <c:v>0.74977515994381805</c:v>
                </c:pt>
                <c:pt idx="813">
                  <c:v>0.75015667451801404</c:v>
                </c:pt>
                <c:pt idx="814">
                  <c:v>0.75052508498242398</c:v>
                </c:pt>
                <c:pt idx="815">
                  <c:v>0.75090619712454498</c:v>
                </c:pt>
                <c:pt idx="816">
                  <c:v>0.751265128883436</c:v>
                </c:pt>
                <c:pt idx="817">
                  <c:v>0.75162729310912302</c:v>
                </c:pt>
                <c:pt idx="818">
                  <c:v>0.75197218314289305</c:v>
                </c:pt>
                <c:pt idx="819">
                  <c:v>0.75231358040323804</c:v>
                </c:pt>
                <c:pt idx="820">
                  <c:v>0.75264915326915705</c:v>
                </c:pt>
                <c:pt idx="821">
                  <c:v>0.75299152041339501</c:v>
                </c:pt>
                <c:pt idx="822">
                  <c:v>0.75333430700205395</c:v>
                </c:pt>
                <c:pt idx="823">
                  <c:v>0.75367274355326297</c:v>
                </c:pt>
                <c:pt idx="824">
                  <c:v>0.75401200742473695</c:v>
                </c:pt>
                <c:pt idx="825">
                  <c:v>0.75434723508650403</c:v>
                </c:pt>
                <c:pt idx="826">
                  <c:v>0.75467157110892402</c:v>
                </c:pt>
                <c:pt idx="827">
                  <c:v>0.75499712751148995</c:v>
                </c:pt>
                <c:pt idx="828">
                  <c:v>0.75532783305629703</c:v>
                </c:pt>
                <c:pt idx="829">
                  <c:v>0.75565676003851201</c:v>
                </c:pt>
                <c:pt idx="830">
                  <c:v>0.75598578416871298</c:v>
                </c:pt>
                <c:pt idx="831">
                  <c:v>0.75631060432701502</c:v>
                </c:pt>
                <c:pt idx="832">
                  <c:v>0.75662510703161701</c:v>
                </c:pt>
                <c:pt idx="833">
                  <c:v>0.756956841410934</c:v>
                </c:pt>
                <c:pt idx="834">
                  <c:v>0.75729444124615197</c:v>
                </c:pt>
                <c:pt idx="835">
                  <c:v>0.75762398517678697</c:v>
                </c:pt>
                <c:pt idx="836">
                  <c:v>0.75795789205446795</c:v>
                </c:pt>
                <c:pt idx="837">
                  <c:v>0.75828496676538304</c:v>
                </c:pt>
                <c:pt idx="838">
                  <c:v>0.75859797592179601</c:v>
                </c:pt>
                <c:pt idx="839">
                  <c:v>0.75890409460838903</c:v>
                </c:pt>
                <c:pt idx="840">
                  <c:v>0.75922291337107095</c:v>
                </c:pt>
                <c:pt idx="841">
                  <c:v>0.75953391635319401</c:v>
                </c:pt>
                <c:pt idx="842">
                  <c:v>0.759836129761289</c:v>
                </c:pt>
                <c:pt idx="843">
                  <c:v>0.76013320404954998</c:v>
                </c:pt>
                <c:pt idx="844">
                  <c:v>0.760418846002751</c:v>
                </c:pt>
                <c:pt idx="845">
                  <c:v>0.76070319815694298</c:v>
                </c:pt>
                <c:pt idx="846">
                  <c:v>0.76098836916579204</c:v>
                </c:pt>
                <c:pt idx="847">
                  <c:v>0.76127625720222003</c:v>
                </c:pt>
                <c:pt idx="848">
                  <c:v>0.76155867998335502</c:v>
                </c:pt>
                <c:pt idx="849">
                  <c:v>0.76183660956503096</c:v>
                </c:pt>
                <c:pt idx="850">
                  <c:v>0.76212236569598801</c:v>
                </c:pt>
                <c:pt idx="851">
                  <c:v>0.76240674371329198</c:v>
                </c:pt>
                <c:pt idx="852">
                  <c:v>0.76269297860079099</c:v>
                </c:pt>
                <c:pt idx="853">
                  <c:v>0.76298419188420596</c:v>
                </c:pt>
                <c:pt idx="854">
                  <c:v>0.76327324738101399</c:v>
                </c:pt>
                <c:pt idx="855">
                  <c:v>0.76355832838850402</c:v>
                </c:pt>
                <c:pt idx="856">
                  <c:v>0.76383984163003904</c:v>
                </c:pt>
                <c:pt idx="857">
                  <c:v>0.76411579543980801</c:v>
                </c:pt>
                <c:pt idx="858">
                  <c:v>0.76439121070345095</c:v>
                </c:pt>
                <c:pt idx="859">
                  <c:v>0.76466267406717203</c:v>
                </c:pt>
                <c:pt idx="860">
                  <c:v>0.76493052907421299</c:v>
                </c:pt>
                <c:pt idx="861">
                  <c:v>0.76519172490644505</c:v>
                </c:pt>
                <c:pt idx="862">
                  <c:v>0.76545864621659798</c:v>
                </c:pt>
                <c:pt idx="863">
                  <c:v>0.76572379039921401</c:v>
                </c:pt>
                <c:pt idx="864">
                  <c:v>0.765978034658641</c:v>
                </c:pt>
                <c:pt idx="865">
                  <c:v>0.76623180136693003</c:v>
                </c:pt>
                <c:pt idx="866">
                  <c:v>0.76648626233600703</c:v>
                </c:pt>
                <c:pt idx="867">
                  <c:v>0.76673141475071305</c:v>
                </c:pt>
                <c:pt idx="868">
                  <c:v>0.76697412251618202</c:v>
                </c:pt>
                <c:pt idx="869">
                  <c:v>0.767205947682852</c:v>
                </c:pt>
                <c:pt idx="870">
                  <c:v>0.76742423930207104</c:v>
                </c:pt>
                <c:pt idx="871">
                  <c:v>0.767654132912162</c:v>
                </c:pt>
                <c:pt idx="872">
                  <c:v>0.76788234696231805</c:v>
                </c:pt>
                <c:pt idx="873">
                  <c:v>0.76810826572518898</c:v>
                </c:pt>
                <c:pt idx="874">
                  <c:v>0.76834706730110602</c:v>
                </c:pt>
                <c:pt idx="875">
                  <c:v>0.76857032872540498</c:v>
                </c:pt>
                <c:pt idx="876">
                  <c:v>0.76877480955838795</c:v>
                </c:pt>
                <c:pt idx="877">
                  <c:v>0.76899059448484397</c:v>
                </c:pt>
                <c:pt idx="878">
                  <c:v>0.76921274658346095</c:v>
                </c:pt>
                <c:pt idx="879">
                  <c:v>0.76942376951298297</c:v>
                </c:pt>
                <c:pt idx="880">
                  <c:v>0.76963269438261805</c:v>
                </c:pt>
                <c:pt idx="881">
                  <c:v>0.76984375965364704</c:v>
                </c:pt>
                <c:pt idx="882">
                  <c:v>0.77003864593690496</c:v>
                </c:pt>
                <c:pt idx="883">
                  <c:v>0.77023031393269203</c:v>
                </c:pt>
                <c:pt idx="884">
                  <c:v>0.77042224362783296</c:v>
                </c:pt>
                <c:pt idx="885">
                  <c:v>0.770615446494613</c:v>
                </c:pt>
                <c:pt idx="886">
                  <c:v>0.77080253568409896</c:v>
                </c:pt>
                <c:pt idx="887">
                  <c:v>0.77098467490119404</c:v>
                </c:pt>
                <c:pt idx="888">
                  <c:v>0.77117212051514605</c:v>
                </c:pt>
                <c:pt idx="889">
                  <c:v>0.77135711532759699</c:v>
                </c:pt>
                <c:pt idx="890">
                  <c:v>0.77154853247453103</c:v>
                </c:pt>
                <c:pt idx="891">
                  <c:v>0.77174883494348601</c:v>
                </c:pt>
                <c:pt idx="892">
                  <c:v>0.77194391617563196</c:v>
                </c:pt>
                <c:pt idx="893">
                  <c:v>0.77214200864802995</c:v>
                </c:pt>
                <c:pt idx="894">
                  <c:v>0.772340832178807</c:v>
                </c:pt>
                <c:pt idx="895">
                  <c:v>0.77254219104291799</c:v>
                </c:pt>
                <c:pt idx="896">
                  <c:v>0.77274386333794198</c:v>
                </c:pt>
                <c:pt idx="897">
                  <c:v>0.77295272794067904</c:v>
                </c:pt>
                <c:pt idx="898">
                  <c:v>0.77314997534972196</c:v>
                </c:pt>
                <c:pt idx="899">
                  <c:v>0.77334611749100002</c:v>
                </c:pt>
                <c:pt idx="900">
                  <c:v>0.77353417861443796</c:v>
                </c:pt>
                <c:pt idx="901">
                  <c:v>0.77371466848687198</c:v>
                </c:pt>
                <c:pt idx="902">
                  <c:v>0.77389109436389403</c:v>
                </c:pt>
                <c:pt idx="903">
                  <c:v>0.77406525645316704</c:v>
                </c:pt>
                <c:pt idx="904">
                  <c:v>0.77422556348185601</c:v>
                </c:pt>
                <c:pt idx="905">
                  <c:v>0.77438930369469405</c:v>
                </c:pt>
                <c:pt idx="906">
                  <c:v>0.77455272644153805</c:v>
                </c:pt>
                <c:pt idx="907">
                  <c:v>0.77470476476347505</c:v>
                </c:pt>
                <c:pt idx="908">
                  <c:v>0.77485666082917004</c:v>
                </c:pt>
                <c:pt idx="909">
                  <c:v>0.77499898245127996</c:v>
                </c:pt>
                <c:pt idx="910">
                  <c:v>0.77512119712031502</c:v>
                </c:pt>
                <c:pt idx="911">
                  <c:v>0.77525955131443802</c:v>
                </c:pt>
                <c:pt idx="912">
                  <c:v>0.77539532003475897</c:v>
                </c:pt>
                <c:pt idx="913">
                  <c:v>0.77554404380106101</c:v>
                </c:pt>
                <c:pt idx="914">
                  <c:v>0.77569675688460904</c:v>
                </c:pt>
                <c:pt idx="915">
                  <c:v>0.77586168481208395</c:v>
                </c:pt>
                <c:pt idx="916">
                  <c:v>0.77603523789983697</c:v>
                </c:pt>
                <c:pt idx="917">
                  <c:v>0.77620980540571705</c:v>
                </c:pt>
                <c:pt idx="918">
                  <c:v>0.77638656351753299</c:v>
                </c:pt>
                <c:pt idx="919">
                  <c:v>0.77656412866622304</c:v>
                </c:pt>
                <c:pt idx="920">
                  <c:v>0.77673705536793403</c:v>
                </c:pt>
                <c:pt idx="921">
                  <c:v>0.77690886747576005</c:v>
                </c:pt>
                <c:pt idx="922">
                  <c:v>0.77709031091984204</c:v>
                </c:pt>
                <c:pt idx="923">
                  <c:v>0.77724798654427796</c:v>
                </c:pt>
                <c:pt idx="924">
                  <c:v>0.77738981242577898</c:v>
                </c:pt>
                <c:pt idx="925">
                  <c:v>0.77752674869177596</c:v>
                </c:pt>
                <c:pt idx="926">
                  <c:v>0.77765293851865702</c:v>
                </c:pt>
                <c:pt idx="927">
                  <c:v>0.77776452269194096</c:v>
                </c:pt>
                <c:pt idx="928">
                  <c:v>0.77787254106664905</c:v>
                </c:pt>
                <c:pt idx="929">
                  <c:v>0.77798181819077095</c:v>
                </c:pt>
                <c:pt idx="930">
                  <c:v>0.77807113438480802</c:v>
                </c:pt>
                <c:pt idx="931">
                  <c:v>0.77814528455018495</c:v>
                </c:pt>
                <c:pt idx="932">
                  <c:v>0.77821903271725901</c:v>
                </c:pt>
                <c:pt idx="933">
                  <c:v>0.77828663260847497</c:v>
                </c:pt>
                <c:pt idx="934">
                  <c:v>0.77834460531477501</c:v>
                </c:pt>
                <c:pt idx="935">
                  <c:v>0.778403828491668</c:v>
                </c:pt>
                <c:pt idx="936">
                  <c:v>0.77844163255447796</c:v>
                </c:pt>
                <c:pt idx="937">
                  <c:v>0.77846493101057801</c:v>
                </c:pt>
                <c:pt idx="938">
                  <c:v>0.77847745639896004</c:v>
                </c:pt>
                <c:pt idx="939">
                  <c:v>0.77846946431560904</c:v>
                </c:pt>
                <c:pt idx="940">
                  <c:v>0.77846379472798499</c:v>
                </c:pt>
                <c:pt idx="941">
                  <c:v>0.77844504722268104</c:v>
                </c:pt>
                <c:pt idx="942">
                  <c:v>0.77843145129753399</c:v>
                </c:pt>
                <c:pt idx="943">
                  <c:v>0.77842089409400705</c:v>
                </c:pt>
                <c:pt idx="944">
                  <c:v>0.77840439101760805</c:v>
                </c:pt>
                <c:pt idx="945">
                  <c:v>0.77838793315469001</c:v>
                </c:pt>
                <c:pt idx="946">
                  <c:v>0.77836535403796903</c:v>
                </c:pt>
                <c:pt idx="947">
                  <c:v>0.778343888662132</c:v>
                </c:pt>
                <c:pt idx="948">
                  <c:v>0.77830687524387299</c:v>
                </c:pt>
                <c:pt idx="949">
                  <c:v>0.77825933034392403</c:v>
                </c:pt>
                <c:pt idx="950">
                  <c:v>0.77820107317517895</c:v>
                </c:pt>
                <c:pt idx="951">
                  <c:v>0.77813927619825096</c:v>
                </c:pt>
                <c:pt idx="952">
                  <c:v>0.77806065527442203</c:v>
                </c:pt>
                <c:pt idx="953">
                  <c:v>0.77798782328218496</c:v>
                </c:pt>
                <c:pt idx="954">
                  <c:v>0.77791331275857301</c:v>
                </c:pt>
                <c:pt idx="955">
                  <c:v>0.77783798715915098</c:v>
                </c:pt>
                <c:pt idx="956">
                  <c:v>0.77775387227557902</c:v>
                </c:pt>
                <c:pt idx="957">
                  <c:v>0.77768123381357301</c:v>
                </c:pt>
                <c:pt idx="958">
                  <c:v>0.77761727674685799</c:v>
                </c:pt>
                <c:pt idx="959">
                  <c:v>0.77754592504675402</c:v>
                </c:pt>
                <c:pt idx="960">
                  <c:v>0.77747359657146298</c:v>
                </c:pt>
                <c:pt idx="961">
                  <c:v>0.77740633167728601</c:v>
                </c:pt>
                <c:pt idx="962">
                  <c:v>0.77734020436957996</c:v>
                </c:pt>
                <c:pt idx="963">
                  <c:v>0.77727055005652901</c:v>
                </c:pt>
                <c:pt idx="964">
                  <c:v>0.77720635335116595</c:v>
                </c:pt>
                <c:pt idx="965">
                  <c:v>0.77713906656351595</c:v>
                </c:pt>
                <c:pt idx="966">
                  <c:v>0.77706168357689098</c:v>
                </c:pt>
                <c:pt idx="967">
                  <c:v>0.776991282525622</c:v>
                </c:pt>
                <c:pt idx="968">
                  <c:v>0.77693486508811604</c:v>
                </c:pt>
                <c:pt idx="969">
                  <c:v>0.77686482957120495</c:v>
                </c:pt>
                <c:pt idx="970">
                  <c:v>0.77680001849009905</c:v>
                </c:pt>
                <c:pt idx="971">
                  <c:v>0.77671371733623495</c:v>
                </c:pt>
                <c:pt idx="972">
                  <c:v>0.776612596355157</c:v>
                </c:pt>
                <c:pt idx="973">
                  <c:v>0.77649355072849502</c:v>
                </c:pt>
                <c:pt idx="974">
                  <c:v>0.77634610255861303</c:v>
                </c:pt>
                <c:pt idx="975">
                  <c:v>0.77616121392655701</c:v>
                </c:pt>
                <c:pt idx="976">
                  <c:v>0.77597402440840801</c:v>
                </c:pt>
                <c:pt idx="977">
                  <c:v>0.77573697660042995</c:v>
                </c:pt>
                <c:pt idx="978">
                  <c:v>0.775538563442141</c:v>
                </c:pt>
                <c:pt idx="979">
                  <c:v>0.77533743811124001</c:v>
                </c:pt>
                <c:pt idx="980">
                  <c:v>0.77514933650896101</c:v>
                </c:pt>
                <c:pt idx="981">
                  <c:v>0.774985042444023</c:v>
                </c:pt>
                <c:pt idx="982">
                  <c:v>0.77482425558734502</c:v>
                </c:pt>
                <c:pt idx="983">
                  <c:v>0.77467756556006195</c:v>
                </c:pt>
                <c:pt idx="984">
                  <c:v>0.77454545768575001</c:v>
                </c:pt>
                <c:pt idx="985">
                  <c:v>0.77446134987751902</c:v>
                </c:pt>
                <c:pt idx="986">
                  <c:v>0.77434129296461096</c:v>
                </c:pt>
                <c:pt idx="987">
                  <c:v>0.77422835387321598</c:v>
                </c:pt>
                <c:pt idx="988">
                  <c:v>0.77409267882117205</c:v>
                </c:pt>
                <c:pt idx="989">
                  <c:v>0.77392442956255802</c:v>
                </c:pt>
                <c:pt idx="990">
                  <c:v>0.77374289419907605</c:v>
                </c:pt>
                <c:pt idx="991">
                  <c:v>0.77351073871981801</c:v>
                </c:pt>
                <c:pt idx="992">
                  <c:v>0.773275027127171</c:v>
                </c:pt>
                <c:pt idx="993">
                  <c:v>0.77296324248466597</c:v>
                </c:pt>
                <c:pt idx="994">
                  <c:v>0.77263906106387503</c:v>
                </c:pt>
                <c:pt idx="995">
                  <c:v>0.77221026867699505</c:v>
                </c:pt>
                <c:pt idx="996">
                  <c:v>0.77177796042434499</c:v>
                </c:pt>
                <c:pt idx="997">
                  <c:v>0.77125037198660795</c:v>
                </c:pt>
                <c:pt idx="998">
                  <c:v>0.77068693795667198</c:v>
                </c:pt>
                <c:pt idx="999">
                  <c:v>0.77019548718110198</c:v>
                </c:pt>
                <c:pt idx="1070">
                  <c:v>0.69563929473592601</c:v>
                </c:pt>
                <c:pt idx="1071">
                  <c:v>0.69666268497448902</c:v>
                </c:pt>
                <c:pt idx="1072">
                  <c:v>0.697596777905654</c:v>
                </c:pt>
                <c:pt idx="1073">
                  <c:v>0.69828565089822903</c:v>
                </c:pt>
                <c:pt idx="1074">
                  <c:v>0.699019226651586</c:v>
                </c:pt>
                <c:pt idx="1075">
                  <c:v>0.69941885835726902</c:v>
                </c:pt>
                <c:pt idx="1076">
                  <c:v>0.69962361129136497</c:v>
                </c:pt>
                <c:pt idx="1077">
                  <c:v>0.69983575957315203</c:v>
                </c:pt>
                <c:pt idx="1078">
                  <c:v>0.69994744160094202</c:v>
                </c:pt>
                <c:pt idx="1079">
                  <c:v>0.70009815887921401</c:v>
                </c:pt>
                <c:pt idx="1080">
                  <c:v>0.70019887085478505</c:v>
                </c:pt>
                <c:pt idx="1081">
                  <c:v>0.70041666285573501</c:v>
                </c:pt>
                <c:pt idx="1082">
                  <c:v>0.700822354144366</c:v>
                </c:pt>
                <c:pt idx="1083">
                  <c:v>0.70101218272270904</c:v>
                </c:pt>
                <c:pt idx="1084">
                  <c:v>0.70119627984935295</c:v>
                </c:pt>
                <c:pt idx="1085">
                  <c:v>0.70132938804092404</c:v>
                </c:pt>
                <c:pt idx="1086">
                  <c:v>0.70122814040039305</c:v>
                </c:pt>
                <c:pt idx="1087">
                  <c:v>0.70126295005857098</c:v>
                </c:pt>
                <c:pt idx="1088">
                  <c:v>0.70141177940872801</c:v>
                </c:pt>
                <c:pt idx="1089">
                  <c:v>0.70148653222957902</c:v>
                </c:pt>
                <c:pt idx="1090">
                  <c:v>0.70145764049959503</c:v>
                </c:pt>
                <c:pt idx="1091">
                  <c:v>0.70156225346304901</c:v>
                </c:pt>
                <c:pt idx="1092">
                  <c:v>0.70169461342253203</c:v>
                </c:pt>
                <c:pt idx="1093">
                  <c:v>0.70184105450978296</c:v>
                </c:pt>
                <c:pt idx="1094">
                  <c:v>0.70204132073283199</c:v>
                </c:pt>
                <c:pt idx="1095">
                  <c:v>0.70216320162955803</c:v>
                </c:pt>
                <c:pt idx="1096">
                  <c:v>0.70221044668674804</c:v>
                </c:pt>
                <c:pt idx="1097">
                  <c:v>0.70232933402832398</c:v>
                </c:pt>
                <c:pt idx="1098">
                  <c:v>0.70254727903750303</c:v>
                </c:pt>
                <c:pt idx="1099">
                  <c:v>0.70279167163309297</c:v>
                </c:pt>
                <c:pt idx="1100">
                  <c:v>0.70303988938675199</c:v>
                </c:pt>
                <c:pt idx="1101">
                  <c:v>0.70334299157185098</c:v>
                </c:pt>
                <c:pt idx="1102">
                  <c:v>0.70356888719854405</c:v>
                </c:pt>
                <c:pt idx="1103">
                  <c:v>0.70375740062883396</c:v>
                </c:pt>
                <c:pt idx="1104">
                  <c:v>0.70396498529732698</c:v>
                </c:pt>
                <c:pt idx="1105">
                  <c:v>0.70416392449290599</c:v>
                </c:pt>
                <c:pt idx="1106">
                  <c:v>0.70437932022730598</c:v>
                </c:pt>
                <c:pt idx="1107">
                  <c:v>0.70461975301414304</c:v>
                </c:pt>
                <c:pt idx="1108">
                  <c:v>0.70484838078502998</c:v>
                </c:pt>
                <c:pt idx="1109">
                  <c:v>0.70512846806056395</c:v>
                </c:pt>
                <c:pt idx="1110">
                  <c:v>0.705337189605724</c:v>
                </c:pt>
                <c:pt idx="1111">
                  <c:v>0.70553019825138896</c:v>
                </c:pt>
                <c:pt idx="1112">
                  <c:v>0.70574011999494302</c:v>
                </c:pt>
                <c:pt idx="1113">
                  <c:v>0.70592800468358397</c:v>
                </c:pt>
                <c:pt idx="1114">
                  <c:v>0.70616182079475098</c:v>
                </c:pt>
                <c:pt idx="1115">
                  <c:v>0.70647182301500699</c:v>
                </c:pt>
                <c:pt idx="1116">
                  <c:v>0.70674578437949298</c:v>
                </c:pt>
                <c:pt idx="1117">
                  <c:v>0.706976714882528</c:v>
                </c:pt>
                <c:pt idx="1118">
                  <c:v>0.70730645324692798</c:v>
                </c:pt>
                <c:pt idx="1119">
                  <c:v>0.70763483813421402</c:v>
                </c:pt>
                <c:pt idx="1120">
                  <c:v>0.70802741715919004</c:v>
                </c:pt>
                <c:pt idx="1121">
                  <c:v>0.70845070641404295</c:v>
                </c:pt>
                <c:pt idx="1122">
                  <c:v>0.70891608640317305</c:v>
                </c:pt>
                <c:pt idx="1123">
                  <c:v>0.70934862516679897</c:v>
                </c:pt>
                <c:pt idx="1124">
                  <c:v>0.70983833403146201</c:v>
                </c:pt>
                <c:pt idx="1125">
                  <c:v>0.71036818269301105</c:v>
                </c:pt>
                <c:pt idx="1126">
                  <c:v>0.71086992121413195</c:v>
                </c:pt>
                <c:pt idx="1127">
                  <c:v>0.71131757916431304</c:v>
                </c:pt>
                <c:pt idx="1128">
                  <c:v>0.71183013388835403</c:v>
                </c:pt>
                <c:pt idx="1129">
                  <c:v>0.71232758114782802</c:v>
                </c:pt>
                <c:pt idx="1130">
                  <c:v>0.71286515526454497</c:v>
                </c:pt>
                <c:pt idx="1131">
                  <c:v>0.71340249946328005</c:v>
                </c:pt>
                <c:pt idx="1132">
                  <c:v>0.71399331774010699</c:v>
                </c:pt>
                <c:pt idx="1133">
                  <c:v>0.71456392388866696</c:v>
                </c:pt>
                <c:pt idx="1134">
                  <c:v>0.71517899002085406</c:v>
                </c:pt>
                <c:pt idx="1135">
                  <c:v>0.71579344586300797</c:v>
                </c:pt>
                <c:pt idx="1136">
                  <c:v>0.71642455617725098</c:v>
                </c:pt>
                <c:pt idx="1137">
                  <c:v>0.71705475865485002</c:v>
                </c:pt>
                <c:pt idx="1138">
                  <c:v>0.71765520320681198</c:v>
                </c:pt>
                <c:pt idx="1139">
                  <c:v>0.71824093486691198</c:v>
                </c:pt>
                <c:pt idx="1140">
                  <c:v>0.71883763209180895</c:v>
                </c:pt>
                <c:pt idx="1141">
                  <c:v>0.71943652232218502</c:v>
                </c:pt>
                <c:pt idx="1142">
                  <c:v>0.72003288441240099</c:v>
                </c:pt>
                <c:pt idx="1143">
                  <c:v>0.72061939561914901</c:v>
                </c:pt>
                <c:pt idx="1144">
                  <c:v>0.72122416631331299</c:v>
                </c:pt>
                <c:pt idx="1145">
                  <c:v>0.72178411416171095</c:v>
                </c:pt>
                <c:pt idx="1146">
                  <c:v>0.72233847066909596</c:v>
                </c:pt>
                <c:pt idx="1147">
                  <c:v>0.722880046276411</c:v>
                </c:pt>
                <c:pt idx="1148">
                  <c:v>0.72341700903111605</c:v>
                </c:pt>
                <c:pt idx="1149">
                  <c:v>0.72395918888767197</c:v>
                </c:pt>
                <c:pt idx="1150">
                  <c:v>0.72450939798875302</c:v>
                </c:pt>
                <c:pt idx="1151">
                  <c:v>0.72506772471705405</c:v>
                </c:pt>
                <c:pt idx="1152">
                  <c:v>0.725640500620926</c:v>
                </c:pt>
                <c:pt idx="1153">
                  <c:v>0.72621198756675898</c:v>
                </c:pt>
                <c:pt idx="1154">
                  <c:v>0.7268053622988</c:v>
                </c:pt>
                <c:pt idx="1155">
                  <c:v>0.72736822397187495</c:v>
                </c:pt>
                <c:pt idx="1156">
                  <c:v>0.72792469678430904</c:v>
                </c:pt>
                <c:pt idx="1157">
                  <c:v>0.728470514196081</c:v>
                </c:pt>
                <c:pt idx="1158">
                  <c:v>0.72899931227427495</c:v>
                </c:pt>
                <c:pt idx="1159">
                  <c:v>0.72952937978810295</c:v>
                </c:pt>
                <c:pt idx="1160">
                  <c:v>0.73005945251861004</c:v>
                </c:pt>
                <c:pt idx="1161">
                  <c:v>0.73057976129676705</c:v>
                </c:pt>
                <c:pt idx="1162">
                  <c:v>0.731103471070914</c:v>
                </c:pt>
                <c:pt idx="1163">
                  <c:v>0.73160759509861295</c:v>
                </c:pt>
                <c:pt idx="1164">
                  <c:v>0.73210361262991897</c:v>
                </c:pt>
                <c:pt idx="1165">
                  <c:v>0.73259561145178298</c:v>
                </c:pt>
                <c:pt idx="1166">
                  <c:v>0.73307885002852802</c:v>
                </c:pt>
                <c:pt idx="1167">
                  <c:v>0.73356161071549597</c:v>
                </c:pt>
                <c:pt idx="1168">
                  <c:v>0.73404938603737502</c:v>
                </c:pt>
                <c:pt idx="1169">
                  <c:v>0.73452408938067004</c:v>
                </c:pt>
                <c:pt idx="1170">
                  <c:v>0.73500237543392999</c:v>
                </c:pt>
                <c:pt idx="1171">
                  <c:v>0.73545494865710204</c:v>
                </c:pt>
                <c:pt idx="1172">
                  <c:v>0.73589039686686597</c:v>
                </c:pt>
                <c:pt idx="1173">
                  <c:v>0.73632444619488302</c:v>
                </c:pt>
                <c:pt idx="1174">
                  <c:v>0.73674306309151505</c:v>
                </c:pt>
                <c:pt idx="1175">
                  <c:v>0.73716346012976697</c:v>
                </c:pt>
                <c:pt idx="1176">
                  <c:v>0.73758702007661803</c:v>
                </c:pt>
                <c:pt idx="1177">
                  <c:v>0.73800488488873295</c:v>
                </c:pt>
                <c:pt idx="1178">
                  <c:v>0.73842468893070301</c:v>
                </c:pt>
                <c:pt idx="1179">
                  <c:v>0.73883273237532898</c:v>
                </c:pt>
                <c:pt idx="1180">
                  <c:v>0.73923601711517295</c:v>
                </c:pt>
                <c:pt idx="1181">
                  <c:v>0.73963594366020302</c:v>
                </c:pt>
                <c:pt idx="1182">
                  <c:v>0.74002889193488697</c:v>
                </c:pt>
                <c:pt idx="1183">
                  <c:v>0.74041683092102595</c:v>
                </c:pt>
                <c:pt idx="1184">
                  <c:v>0.740809536423229</c:v>
                </c:pt>
                <c:pt idx="1185">
                  <c:v>0.74118622532052703</c:v>
                </c:pt>
                <c:pt idx="1186">
                  <c:v>0.74154987219915403</c:v>
                </c:pt>
                <c:pt idx="1187">
                  <c:v>0.74191062896578897</c:v>
                </c:pt>
                <c:pt idx="1188">
                  <c:v>0.74226008462839299</c:v>
                </c:pt>
                <c:pt idx="1189">
                  <c:v>0.74261079693007503</c:v>
                </c:pt>
                <c:pt idx="1190">
                  <c:v>0.74296765361170503</c:v>
                </c:pt>
                <c:pt idx="1191">
                  <c:v>0.74330921720082999</c:v>
                </c:pt>
                <c:pt idx="1192">
                  <c:v>0.743638124503055</c:v>
                </c:pt>
                <c:pt idx="1193">
                  <c:v>0.74396931784125298</c:v>
                </c:pt>
                <c:pt idx="1194">
                  <c:v>0.74430192532284101</c:v>
                </c:pt>
                <c:pt idx="1195">
                  <c:v>0.74461745958259995</c:v>
                </c:pt>
                <c:pt idx="1196">
                  <c:v>0.74492637431013997</c:v>
                </c:pt>
                <c:pt idx="1197">
                  <c:v>0.74523141856953101</c:v>
                </c:pt>
                <c:pt idx="1198">
                  <c:v>0.74551551875600497</c:v>
                </c:pt>
                <c:pt idx="1199">
                  <c:v>0.745805023330123</c:v>
                </c:pt>
                <c:pt idx="1200">
                  <c:v>0.74609860052550303</c:v>
                </c:pt>
                <c:pt idx="1201">
                  <c:v>0.74639234191540504</c:v>
                </c:pt>
                <c:pt idx="1202">
                  <c:v>0.74669001286500702</c:v>
                </c:pt>
                <c:pt idx="1203">
                  <c:v>0.74698304226698597</c:v>
                </c:pt>
                <c:pt idx="1204">
                  <c:v>0.74726869104666505</c:v>
                </c:pt>
                <c:pt idx="1205">
                  <c:v>0.74755221184981002</c:v>
                </c:pt>
                <c:pt idx="1206">
                  <c:v>0.74782688547736098</c:v>
                </c:pt>
                <c:pt idx="1207">
                  <c:v>0.74808807352913198</c:v>
                </c:pt>
                <c:pt idx="1208">
                  <c:v>0.74835939103794602</c:v>
                </c:pt>
                <c:pt idx="1209">
                  <c:v>0.74863024311113402</c:v>
                </c:pt>
                <c:pt idx="1210">
                  <c:v>0.74890805771950897</c:v>
                </c:pt>
                <c:pt idx="1211">
                  <c:v>0.74919485864064705</c:v>
                </c:pt>
                <c:pt idx="1212">
                  <c:v>0.74947054431278703</c:v>
                </c:pt>
                <c:pt idx="1213">
                  <c:v>0.74975434303710498</c:v>
                </c:pt>
                <c:pt idx="1214">
                  <c:v>0.75001570543485396</c:v>
                </c:pt>
                <c:pt idx="1215">
                  <c:v>0.75026620113741005</c:v>
                </c:pt>
                <c:pt idx="1216">
                  <c:v>0.75051086010691004</c:v>
                </c:pt>
                <c:pt idx="1217">
                  <c:v>0.750744480864034</c:v>
                </c:pt>
                <c:pt idx="1218">
                  <c:v>0.75097723258872595</c:v>
                </c:pt>
                <c:pt idx="1219">
                  <c:v>0.75120558960365202</c:v>
                </c:pt>
                <c:pt idx="1220">
                  <c:v>0.75142722491335101</c:v>
                </c:pt>
                <c:pt idx="1221">
                  <c:v>0.75163651690413602</c:v>
                </c:pt>
                <c:pt idx="1222">
                  <c:v>0.75185841142937304</c:v>
                </c:pt>
                <c:pt idx="1223">
                  <c:v>0.75207254047694205</c:v>
                </c:pt>
                <c:pt idx="1224">
                  <c:v>0.752301964189379</c:v>
                </c:pt>
                <c:pt idx="1225">
                  <c:v>0.75254436967417904</c:v>
                </c:pt>
                <c:pt idx="1226">
                  <c:v>0.75277389762021796</c:v>
                </c:pt>
                <c:pt idx="1227">
                  <c:v>0.75300029086616505</c:v>
                </c:pt>
                <c:pt idx="1228">
                  <c:v>0.75322293527878403</c:v>
                </c:pt>
                <c:pt idx="1229">
                  <c:v>0.753436151767787</c:v>
                </c:pt>
                <c:pt idx="1230">
                  <c:v>0.75364885265313897</c:v>
                </c:pt>
                <c:pt idx="1231">
                  <c:v>0.75386222440468498</c:v>
                </c:pt>
                <c:pt idx="1232">
                  <c:v>0.75406258252258396</c:v>
                </c:pt>
                <c:pt idx="1233">
                  <c:v>0.75425275766243205</c:v>
                </c:pt>
                <c:pt idx="1234">
                  <c:v>0.75444339896110102</c:v>
                </c:pt>
                <c:pt idx="1235">
                  <c:v>0.75462849618843397</c:v>
                </c:pt>
                <c:pt idx="1236">
                  <c:v>0.75481103346309797</c:v>
                </c:pt>
                <c:pt idx="1237">
                  <c:v>0.75499635032510604</c:v>
                </c:pt>
                <c:pt idx="1238">
                  <c:v>0.75516950237241898</c:v>
                </c:pt>
                <c:pt idx="1239">
                  <c:v>0.75533284253178401</c:v>
                </c:pt>
                <c:pt idx="1240">
                  <c:v>0.75549932441333001</c:v>
                </c:pt>
                <c:pt idx="1241">
                  <c:v>0.75566075180494596</c:v>
                </c:pt>
                <c:pt idx="1242">
                  <c:v>0.75582638894533505</c:v>
                </c:pt>
                <c:pt idx="1243">
                  <c:v>0.75600374185747399</c:v>
                </c:pt>
                <c:pt idx="1244">
                  <c:v>0.75615976546642005</c:v>
                </c:pt>
                <c:pt idx="1245">
                  <c:v>0.75631385311264798</c:v>
                </c:pt>
                <c:pt idx="1246">
                  <c:v>0.75645026066283105</c:v>
                </c:pt>
                <c:pt idx="1247">
                  <c:v>0.756566854083917</c:v>
                </c:pt>
                <c:pt idx="1248">
                  <c:v>0.75668432148227505</c:v>
                </c:pt>
                <c:pt idx="1249">
                  <c:v>0.75678899047213999</c:v>
                </c:pt>
                <c:pt idx="1250">
                  <c:v>0.75690055473373796</c:v>
                </c:pt>
                <c:pt idx="1251">
                  <c:v>0.75700982074697698</c:v>
                </c:pt>
                <c:pt idx="1252">
                  <c:v>0.75711973202945004</c:v>
                </c:pt>
                <c:pt idx="1253">
                  <c:v>0.75723003801156796</c:v>
                </c:pt>
                <c:pt idx="1254">
                  <c:v>0.75734134221256</c:v>
                </c:pt>
                <c:pt idx="1255">
                  <c:v>0.75744790577974497</c:v>
                </c:pt>
                <c:pt idx="1256">
                  <c:v>0.75756247941606403</c:v>
                </c:pt>
                <c:pt idx="1257">
                  <c:v>0.75767890033590701</c:v>
                </c:pt>
                <c:pt idx="1258">
                  <c:v>0.757801391284466</c:v>
                </c:pt>
                <c:pt idx="1259">
                  <c:v>0.757933960324916</c:v>
                </c:pt>
                <c:pt idx="1260">
                  <c:v>0.75805516511356597</c:v>
                </c:pt>
                <c:pt idx="1261">
                  <c:v>0.75817599176586203</c:v>
                </c:pt>
                <c:pt idx="1262">
                  <c:v>0.75829238032610002</c:v>
                </c:pt>
                <c:pt idx="1263">
                  <c:v>0.75840245428956998</c:v>
                </c:pt>
                <c:pt idx="1264">
                  <c:v>0.75850788837034699</c:v>
                </c:pt>
                <c:pt idx="1265">
                  <c:v>0.75861235720228204</c:v>
                </c:pt>
                <c:pt idx="1266">
                  <c:v>0.75871062526778899</c:v>
                </c:pt>
                <c:pt idx="1267">
                  <c:v>0.75880088514403998</c:v>
                </c:pt>
                <c:pt idx="1268">
                  <c:v>0.75888872250915995</c:v>
                </c:pt>
                <c:pt idx="1269">
                  <c:v>0.758972932068533</c:v>
                </c:pt>
                <c:pt idx="1270">
                  <c:v>0.75905572274572497</c:v>
                </c:pt>
                <c:pt idx="1271">
                  <c:v>0.75913437598370903</c:v>
                </c:pt>
                <c:pt idx="1272">
                  <c:v>0.75921133091794202</c:v>
                </c:pt>
                <c:pt idx="1273">
                  <c:v>0.75929070442217195</c:v>
                </c:pt>
                <c:pt idx="1274">
                  <c:v>0.75936088643169697</c:v>
                </c:pt>
                <c:pt idx="1275">
                  <c:v>0.75942379899079104</c:v>
                </c:pt>
                <c:pt idx="1276">
                  <c:v>0.75948706925137099</c:v>
                </c:pt>
                <c:pt idx="1277">
                  <c:v>0.75954743380924195</c:v>
                </c:pt>
                <c:pt idx="1278">
                  <c:v>0.75960347100706005</c:v>
                </c:pt>
                <c:pt idx="1279">
                  <c:v>0.75966088304985402</c:v>
                </c:pt>
                <c:pt idx="1280">
                  <c:v>0.75970688026343203</c:v>
                </c:pt>
                <c:pt idx="1281">
                  <c:v>0.75974095205572101</c:v>
                </c:pt>
                <c:pt idx="1282">
                  <c:v>0.75977932568047102</c:v>
                </c:pt>
                <c:pt idx="1283">
                  <c:v>0.75981558587120801</c:v>
                </c:pt>
                <c:pt idx="1284">
                  <c:v>0.75984525841668404</c:v>
                </c:pt>
                <c:pt idx="1285">
                  <c:v>0.75987398897299896</c:v>
                </c:pt>
                <c:pt idx="1286">
                  <c:v>0.75989801667493095</c:v>
                </c:pt>
                <c:pt idx="1287">
                  <c:v>0.75990689965316205</c:v>
                </c:pt>
                <c:pt idx="1288">
                  <c:v>0.75992963814080805</c:v>
                </c:pt>
                <c:pt idx="1289">
                  <c:v>0.75995942438311603</c:v>
                </c:pt>
                <c:pt idx="1290">
                  <c:v>0.75998642760608903</c:v>
                </c:pt>
                <c:pt idx="1291">
                  <c:v>0.76002182865756995</c:v>
                </c:pt>
                <c:pt idx="1292">
                  <c:v>0.76004514827689795</c:v>
                </c:pt>
                <c:pt idx="1293">
                  <c:v>0.76005936002251095</c:v>
                </c:pt>
                <c:pt idx="1294">
                  <c:v>0.76007632858878804</c:v>
                </c:pt>
                <c:pt idx="1295">
                  <c:v>0.76008723506379605</c:v>
                </c:pt>
                <c:pt idx="1296">
                  <c:v>0.76010342953568999</c:v>
                </c:pt>
                <c:pt idx="1297">
                  <c:v>0.76016081270279401</c:v>
                </c:pt>
                <c:pt idx="1298">
                  <c:v>0.76022393389064602</c:v>
                </c:pt>
                <c:pt idx="1299">
                  <c:v>0.76029156016322397</c:v>
                </c:pt>
                <c:pt idx="1300">
                  <c:v>0.76035383445931204</c:v>
                </c:pt>
                <c:pt idx="1301">
                  <c:v>0.76041964712672105</c:v>
                </c:pt>
                <c:pt idx="1302">
                  <c:v>0.76047860578299797</c:v>
                </c:pt>
                <c:pt idx="1303">
                  <c:v>0.760526993575531</c:v>
                </c:pt>
                <c:pt idx="1304">
                  <c:v>0.76058490544070301</c:v>
                </c:pt>
                <c:pt idx="1305">
                  <c:v>0.76064247445772804</c:v>
                </c:pt>
                <c:pt idx="1306">
                  <c:v>0.76070502658972605</c:v>
                </c:pt>
                <c:pt idx="1307">
                  <c:v>0.76077484786347505</c:v>
                </c:pt>
                <c:pt idx="1308">
                  <c:v>0.76084322254182601</c:v>
                </c:pt>
                <c:pt idx="1309">
                  <c:v>0.76092091136434603</c:v>
                </c:pt>
                <c:pt idx="1310">
                  <c:v>0.76098234282445898</c:v>
                </c:pt>
                <c:pt idx="1311">
                  <c:v>0.76104274029657504</c:v>
                </c:pt>
                <c:pt idx="1312">
                  <c:v>0.761083584991191</c:v>
                </c:pt>
                <c:pt idx="1313">
                  <c:v>0.76110254249907805</c:v>
                </c:pt>
                <c:pt idx="1314">
                  <c:v>0.76112696061486895</c:v>
                </c:pt>
                <c:pt idx="1315">
                  <c:v>0.76114344734552097</c:v>
                </c:pt>
                <c:pt idx="1316">
                  <c:v>0.761160843920757</c:v>
                </c:pt>
                <c:pt idx="1317">
                  <c:v>0.76117969727514301</c:v>
                </c:pt>
                <c:pt idx="1318">
                  <c:v>0.76119195115709903</c:v>
                </c:pt>
                <c:pt idx="1319">
                  <c:v>0.76119515243075997</c:v>
                </c:pt>
                <c:pt idx="1320">
                  <c:v>0.76120144663616196</c:v>
                </c:pt>
                <c:pt idx="1321">
                  <c:v>0.76120813256525</c:v>
                </c:pt>
                <c:pt idx="1322">
                  <c:v>0.76121437252058299</c:v>
                </c:pt>
                <c:pt idx="1323">
                  <c:v>0.76122192266557398</c:v>
                </c:pt>
                <c:pt idx="1324">
                  <c:v>0.76122526959660697</c:v>
                </c:pt>
                <c:pt idx="1325">
                  <c:v>0.76123056614442097</c:v>
                </c:pt>
                <c:pt idx="1326">
                  <c:v>0.76122092524807705</c:v>
                </c:pt>
                <c:pt idx="1327">
                  <c:v>0.76120146896993701</c:v>
                </c:pt>
                <c:pt idx="1328">
                  <c:v>0.76118086478084801</c:v>
                </c:pt>
                <c:pt idx="1329">
                  <c:v>0.761147554879129</c:v>
                </c:pt>
                <c:pt idx="1330">
                  <c:v>0.76111975497801299</c:v>
                </c:pt>
                <c:pt idx="1331">
                  <c:v>0.76109576229766696</c:v>
                </c:pt>
                <c:pt idx="1332">
                  <c:v>0.76106673779107403</c:v>
                </c:pt>
                <c:pt idx="1333">
                  <c:v>0.76103957797366995</c:v>
                </c:pt>
                <c:pt idx="1334">
                  <c:v>0.76100061099134197</c:v>
                </c:pt>
                <c:pt idx="1335">
                  <c:v>0.76095285293037596</c:v>
                </c:pt>
                <c:pt idx="1336">
                  <c:v>0.76089881599714904</c:v>
                </c:pt>
                <c:pt idx="1337">
                  <c:v>0.76083794541064198</c:v>
                </c:pt>
                <c:pt idx="1338">
                  <c:v>0.76078610304775196</c:v>
                </c:pt>
                <c:pt idx="1339">
                  <c:v>0.76074132675737005</c:v>
                </c:pt>
                <c:pt idx="1340">
                  <c:v>0.76069418173966696</c:v>
                </c:pt>
                <c:pt idx="1341">
                  <c:v>0.76062862953720001</c:v>
                </c:pt>
                <c:pt idx="1342">
                  <c:v>0.76055245760217705</c:v>
                </c:pt>
                <c:pt idx="1343">
                  <c:v>0.76048276688814698</c:v>
                </c:pt>
                <c:pt idx="1344">
                  <c:v>0.76040987151031503</c:v>
                </c:pt>
                <c:pt idx="1345">
                  <c:v>0.76035079210995704</c:v>
                </c:pt>
                <c:pt idx="1346">
                  <c:v>0.76029257159962704</c:v>
                </c:pt>
                <c:pt idx="1347">
                  <c:v>0.76022624763907398</c:v>
                </c:pt>
                <c:pt idx="1348">
                  <c:v>0.76015203323997305</c:v>
                </c:pt>
                <c:pt idx="1349">
                  <c:v>0.76006667893095303</c:v>
                </c:pt>
                <c:pt idx="1350">
                  <c:v>0.75998824362829598</c:v>
                </c:pt>
                <c:pt idx="1351">
                  <c:v>0.75990769200656805</c:v>
                </c:pt>
                <c:pt idx="1352">
                  <c:v>0.75984003813243295</c:v>
                </c:pt>
                <c:pt idx="1353">
                  <c:v>0.75977758897068004</c:v>
                </c:pt>
                <c:pt idx="1354">
                  <c:v>0.75970099601669805</c:v>
                </c:pt>
                <c:pt idx="1355">
                  <c:v>0.75961045764835</c:v>
                </c:pt>
                <c:pt idx="1356">
                  <c:v>0.75950769395921602</c:v>
                </c:pt>
                <c:pt idx="1357">
                  <c:v>0.75940628181312697</c:v>
                </c:pt>
                <c:pt idx="1358">
                  <c:v>0.759298071321168</c:v>
                </c:pt>
                <c:pt idx="1359">
                  <c:v>0.75919433116839496</c:v>
                </c:pt>
                <c:pt idx="1360">
                  <c:v>0.75909273365405905</c:v>
                </c:pt>
                <c:pt idx="1361">
                  <c:v>0.75898169577665697</c:v>
                </c:pt>
                <c:pt idx="1362">
                  <c:v>0.75887418230523096</c:v>
                </c:pt>
                <c:pt idx="1363">
                  <c:v>0.758768440519903</c:v>
                </c:pt>
                <c:pt idx="1364">
                  <c:v>0.75865960466637705</c:v>
                </c:pt>
                <c:pt idx="1365">
                  <c:v>0.75853699975780298</c:v>
                </c:pt>
                <c:pt idx="1366">
                  <c:v>0.75840126439478595</c:v>
                </c:pt>
                <c:pt idx="1367">
                  <c:v>0.758258079355558</c:v>
                </c:pt>
                <c:pt idx="1368">
                  <c:v>0.75809614097276601</c:v>
                </c:pt>
                <c:pt idx="1369">
                  <c:v>0.75793100923039503</c:v>
                </c:pt>
                <c:pt idx="1370">
                  <c:v>0.75777491300600497</c:v>
                </c:pt>
                <c:pt idx="1371">
                  <c:v>0.75760922969259403</c:v>
                </c:pt>
                <c:pt idx="1372">
                  <c:v>0.75743427919570705</c:v>
                </c:pt>
                <c:pt idx="1373">
                  <c:v>0.75725645650217999</c:v>
                </c:pt>
                <c:pt idx="1374">
                  <c:v>0.75704990937195904</c:v>
                </c:pt>
                <c:pt idx="1375">
                  <c:v>0.75685951793582096</c:v>
                </c:pt>
                <c:pt idx="1376">
                  <c:v>0.75666497859088899</c:v>
                </c:pt>
                <c:pt idx="1377">
                  <c:v>0.75648707234135304</c:v>
                </c:pt>
                <c:pt idx="1378">
                  <c:v>0.75633802205423795</c:v>
                </c:pt>
                <c:pt idx="1379">
                  <c:v>0.756172497022361</c:v>
                </c:pt>
                <c:pt idx="1380">
                  <c:v>0.75601164068384297</c:v>
                </c:pt>
                <c:pt idx="1381">
                  <c:v>0.75583827688386795</c:v>
                </c:pt>
                <c:pt idx="1382">
                  <c:v>0.75564408082483503</c:v>
                </c:pt>
                <c:pt idx="1383">
                  <c:v>0.75545573519561204</c:v>
                </c:pt>
                <c:pt idx="1384">
                  <c:v>0.75526785632331295</c:v>
                </c:pt>
                <c:pt idx="1385">
                  <c:v>0.75508676038351696</c:v>
                </c:pt>
                <c:pt idx="1386">
                  <c:v>0.75491627883451395</c:v>
                </c:pt>
                <c:pt idx="1387">
                  <c:v>0.75472456880892802</c:v>
                </c:pt>
                <c:pt idx="1388">
                  <c:v>0.75452369250351004</c:v>
                </c:pt>
                <c:pt idx="1389">
                  <c:v>0.75432321939278602</c:v>
                </c:pt>
                <c:pt idx="1390">
                  <c:v>0.75410624940276005</c:v>
                </c:pt>
                <c:pt idx="1391">
                  <c:v>0.75391110502797998</c:v>
                </c:pt>
                <c:pt idx="1392">
                  <c:v>0.753731682597932</c:v>
                </c:pt>
                <c:pt idx="1393">
                  <c:v>0.75355099925070201</c:v>
                </c:pt>
                <c:pt idx="1394">
                  <c:v>0.753378332939312</c:v>
                </c:pt>
                <c:pt idx="1395">
                  <c:v>0.75319220320413804</c:v>
                </c:pt>
                <c:pt idx="1396">
                  <c:v>0.75300882823303605</c:v>
                </c:pt>
                <c:pt idx="1397">
                  <c:v>0.75280865500278005</c:v>
                </c:pt>
                <c:pt idx="1398">
                  <c:v>0.75261782336320504</c:v>
                </c:pt>
                <c:pt idx="1399">
                  <c:v>0.75245157090331105</c:v>
                </c:pt>
                <c:pt idx="1400">
                  <c:v>0.75228088804648696</c:v>
                </c:pt>
                <c:pt idx="1401">
                  <c:v>0.75211258062396302</c:v>
                </c:pt>
                <c:pt idx="1402">
                  <c:v>0.75196539768374204</c:v>
                </c:pt>
                <c:pt idx="1403">
                  <c:v>0.75179314537698405</c:v>
                </c:pt>
                <c:pt idx="1404">
                  <c:v>0.75161165767635996</c:v>
                </c:pt>
                <c:pt idx="1405">
                  <c:v>0.75145409220659798</c:v>
                </c:pt>
                <c:pt idx="1406">
                  <c:v>0.75128403447137504</c:v>
                </c:pt>
                <c:pt idx="1407">
                  <c:v>0.75112488076087802</c:v>
                </c:pt>
                <c:pt idx="1408">
                  <c:v>0.75098454861244301</c:v>
                </c:pt>
                <c:pt idx="1409">
                  <c:v>0.75083015084448501</c:v>
                </c:pt>
                <c:pt idx="1410">
                  <c:v>0.75067027674448095</c:v>
                </c:pt>
                <c:pt idx="1411">
                  <c:v>0.75052692048261105</c:v>
                </c:pt>
                <c:pt idx="1412">
                  <c:v>0.75037807214298702</c:v>
                </c:pt>
                <c:pt idx="1413">
                  <c:v>0.75023037087421596</c:v>
                </c:pt>
                <c:pt idx="1414">
                  <c:v>0.750100486853708</c:v>
                </c:pt>
                <c:pt idx="1415">
                  <c:v>0.74996465018832104</c:v>
                </c:pt>
                <c:pt idx="1416">
                  <c:v>0.74982106219968403</c:v>
                </c:pt>
                <c:pt idx="1417">
                  <c:v>0.74968052970001198</c:v>
                </c:pt>
                <c:pt idx="1418">
                  <c:v>0.74954869406543001</c:v>
                </c:pt>
                <c:pt idx="1419">
                  <c:v>0.74942762827490195</c:v>
                </c:pt>
                <c:pt idx="1420">
                  <c:v>0.74933029560278797</c:v>
                </c:pt>
                <c:pt idx="1421">
                  <c:v>0.74924577586193797</c:v>
                </c:pt>
                <c:pt idx="1422">
                  <c:v>0.74913432628507404</c:v>
                </c:pt>
                <c:pt idx="1423">
                  <c:v>0.74900221492943198</c:v>
                </c:pt>
                <c:pt idx="1424">
                  <c:v>0.74886902080792295</c:v>
                </c:pt>
                <c:pt idx="1425">
                  <c:v>0.74873396430758199</c:v>
                </c:pt>
                <c:pt idx="1426">
                  <c:v>0.74859899066900204</c:v>
                </c:pt>
                <c:pt idx="1427">
                  <c:v>0.74847621452145396</c:v>
                </c:pt>
                <c:pt idx="1428">
                  <c:v>0.74833397809626601</c:v>
                </c:pt>
                <c:pt idx="1429">
                  <c:v>0.74816730881267102</c:v>
                </c:pt>
                <c:pt idx="1430">
                  <c:v>0.74801699057576398</c:v>
                </c:pt>
                <c:pt idx="1431">
                  <c:v>0.74787699329018997</c:v>
                </c:pt>
                <c:pt idx="1432">
                  <c:v>0.74775356844880903</c:v>
                </c:pt>
                <c:pt idx="1433">
                  <c:v>0.74763704007101806</c:v>
                </c:pt>
                <c:pt idx="1434">
                  <c:v>0.74756063881088797</c:v>
                </c:pt>
                <c:pt idx="1435">
                  <c:v>0.74749794924215296</c:v>
                </c:pt>
                <c:pt idx="1436">
                  <c:v>0.747381252810564</c:v>
                </c:pt>
                <c:pt idx="1437">
                  <c:v>0.74725948647142604</c:v>
                </c:pt>
                <c:pt idx="1438">
                  <c:v>0.74714258383723298</c:v>
                </c:pt>
                <c:pt idx="1439">
                  <c:v>0.74693688078023801</c:v>
                </c:pt>
                <c:pt idx="1440">
                  <c:v>0.74679509947395895</c:v>
                </c:pt>
                <c:pt idx="1441">
                  <c:v>0.74666603757421901</c:v>
                </c:pt>
                <c:pt idx="1442">
                  <c:v>0.74646884298228899</c:v>
                </c:pt>
                <c:pt idx="1443">
                  <c:v>0.74634661943138403</c:v>
                </c:pt>
                <c:pt idx="1444">
                  <c:v>0.746154969908154</c:v>
                </c:pt>
                <c:pt idx="1445">
                  <c:v>0.74594354892744097</c:v>
                </c:pt>
                <c:pt idx="1446">
                  <c:v>0.74576826605003099</c:v>
                </c:pt>
                <c:pt idx="1447">
                  <c:v>0.74548505700806</c:v>
                </c:pt>
                <c:pt idx="1448">
                  <c:v>0.74525908733732105</c:v>
                </c:pt>
                <c:pt idx="1449">
                  <c:v>0.74511316971550601</c:v>
                </c:pt>
                <c:pt idx="1450">
                  <c:v>0.74508019951917803</c:v>
                </c:pt>
                <c:pt idx="1451">
                  <c:v>0.74995040256211998</c:v>
                </c:pt>
                <c:pt idx="1452">
                  <c:v>0.75020809519616805</c:v>
                </c:pt>
                <c:pt idx="1453">
                  <c:v>0.750371641888258</c:v>
                </c:pt>
                <c:pt idx="1454">
                  <c:v>0.75057072043531903</c:v>
                </c:pt>
                <c:pt idx="1455">
                  <c:v>0.751064166188812</c:v>
                </c:pt>
                <c:pt idx="1456">
                  <c:v>0.75135611667826896</c:v>
                </c:pt>
                <c:pt idx="1457">
                  <c:v>0.75098751392277396</c:v>
                </c:pt>
                <c:pt idx="1458">
                  <c:v>0.75140988108459705</c:v>
                </c:pt>
                <c:pt idx="1459">
                  <c:v>0.75252791211076897</c:v>
                </c:pt>
                <c:pt idx="1600">
                  <c:v>0.58008768963368895</c:v>
                </c:pt>
                <c:pt idx="1601">
                  <c:v>0.58033436378179504</c:v>
                </c:pt>
                <c:pt idx="1602">
                  <c:v>0.580637930932137</c:v>
                </c:pt>
                <c:pt idx="1603">
                  <c:v>0.58066506897235604</c:v>
                </c:pt>
                <c:pt idx="1604">
                  <c:v>0.58091631661443199</c:v>
                </c:pt>
                <c:pt idx="1605">
                  <c:v>0.58136866159863998</c:v>
                </c:pt>
                <c:pt idx="1606">
                  <c:v>0.58189781044254996</c:v>
                </c:pt>
                <c:pt idx="1607">
                  <c:v>0.58253836302558903</c:v>
                </c:pt>
                <c:pt idx="1608">
                  <c:v>0.58312591241342204</c:v>
                </c:pt>
                <c:pt idx="1609">
                  <c:v>0.58346493661592203</c:v>
                </c:pt>
                <c:pt idx="1610">
                  <c:v>0.58368205235284298</c:v>
                </c:pt>
                <c:pt idx="1611">
                  <c:v>0.58390898294674798</c:v>
                </c:pt>
                <c:pt idx="1612">
                  <c:v>0.58430452515259301</c:v>
                </c:pt>
                <c:pt idx="1613">
                  <c:v>0.58479484131604897</c:v>
                </c:pt>
                <c:pt idx="1614">
                  <c:v>0.58530953329375401</c:v>
                </c:pt>
                <c:pt idx="1615">
                  <c:v>0.58584760871687103</c:v>
                </c:pt>
                <c:pt idx="1616">
                  <c:v>0.58639391221855597</c:v>
                </c:pt>
                <c:pt idx="1617">
                  <c:v>0.58693501234046097</c:v>
                </c:pt>
                <c:pt idx="1618">
                  <c:v>0.58751700775599602</c:v>
                </c:pt>
                <c:pt idx="1619">
                  <c:v>0.58816591236591897</c:v>
                </c:pt>
                <c:pt idx="1620">
                  <c:v>0.58884303560964701</c:v>
                </c:pt>
                <c:pt idx="1621">
                  <c:v>0.58954899153473495</c:v>
                </c:pt>
                <c:pt idx="1622">
                  <c:v>0.59028813470073904</c:v>
                </c:pt>
                <c:pt idx="1623">
                  <c:v>0.59103221203498602</c:v>
                </c:pt>
                <c:pt idx="1624">
                  <c:v>0.59181127528780297</c:v>
                </c:pt>
                <c:pt idx="1625">
                  <c:v>0.59259214101709501</c:v>
                </c:pt>
                <c:pt idx="1626">
                  <c:v>0.59336222031543395</c:v>
                </c:pt>
                <c:pt idx="1627">
                  <c:v>0.59412816212459796</c:v>
                </c:pt>
                <c:pt idx="1628">
                  <c:v>0.59491973885079596</c:v>
                </c:pt>
                <c:pt idx="1629">
                  <c:v>0.59571405587288095</c:v>
                </c:pt>
                <c:pt idx="1630">
                  <c:v>0.59650090026507196</c:v>
                </c:pt>
                <c:pt idx="1631">
                  <c:v>0.59727831971074097</c:v>
                </c:pt>
                <c:pt idx="1632">
                  <c:v>0.59807590880967498</c:v>
                </c:pt>
                <c:pt idx="1633">
                  <c:v>0.59884334648898496</c:v>
                </c:pt>
                <c:pt idx="1634">
                  <c:v>0.59959551563832003</c:v>
                </c:pt>
                <c:pt idx="1635">
                  <c:v>0.60036374374365598</c:v>
                </c:pt>
                <c:pt idx="1636">
                  <c:v>0.60112117805684995</c:v>
                </c:pt>
                <c:pt idx="1637">
                  <c:v>0.60188351777653004</c:v>
                </c:pt>
                <c:pt idx="1638">
                  <c:v>0.60266234030940202</c:v>
                </c:pt>
                <c:pt idx="1639">
                  <c:v>0.60340371077851696</c:v>
                </c:pt>
                <c:pt idx="1640">
                  <c:v>0.60417628371623699</c:v>
                </c:pt>
                <c:pt idx="1641">
                  <c:v>0.60492545487098304</c:v>
                </c:pt>
                <c:pt idx="1642">
                  <c:v>0.60563572883779504</c:v>
                </c:pt>
                <c:pt idx="1643">
                  <c:v>0.60630881111107404</c:v>
                </c:pt>
                <c:pt idx="1644">
                  <c:v>0.60697867869644095</c:v>
                </c:pt>
                <c:pt idx="1645">
                  <c:v>0.60757166000500396</c:v>
                </c:pt>
                <c:pt idx="1646">
                  <c:v>0.60820901461933197</c:v>
                </c:pt>
                <c:pt idx="1647">
                  <c:v>0.60888852720258801</c:v>
                </c:pt>
                <c:pt idx="1648">
                  <c:v>0.60964952424448804</c:v>
                </c:pt>
                <c:pt idx="1649">
                  <c:v>0.610563426262138</c:v>
                </c:pt>
                <c:pt idx="1650">
                  <c:v>0.611628298456935</c:v>
                </c:pt>
                <c:pt idx="1651">
                  <c:v>0.61290236851755997</c:v>
                </c:pt>
                <c:pt idx="1652">
                  <c:v>0.61439536995173305</c:v>
                </c:pt>
                <c:pt idx="1653">
                  <c:v>0.61601167392916201</c:v>
                </c:pt>
                <c:pt idx="1654">
                  <c:v>0.61786837540469697</c:v>
                </c:pt>
                <c:pt idx="1655">
                  <c:v>0.61969185687718098</c:v>
                </c:pt>
                <c:pt idx="1656">
                  <c:v>0.62155638365983301</c:v>
                </c:pt>
                <c:pt idx="1657">
                  <c:v>0.62315308209256803</c:v>
                </c:pt>
                <c:pt idx="1658">
                  <c:v>0.62454243342948002</c:v>
                </c:pt>
                <c:pt idx="1659">
                  <c:v>0.62569973343999596</c:v>
                </c:pt>
                <c:pt idx="1660">
                  <c:v>0.62664146724014103</c:v>
                </c:pt>
                <c:pt idx="1661">
                  <c:v>0.62771418716396199</c:v>
                </c:pt>
                <c:pt idx="1662">
                  <c:v>0.62880392637192195</c:v>
                </c:pt>
                <c:pt idx="1663">
                  <c:v>0.62999502312411804</c:v>
                </c:pt>
                <c:pt idx="1664">
                  <c:v>0.63125764154214004</c:v>
                </c:pt>
                <c:pt idx="1665">
                  <c:v>0.63246720156740999</c:v>
                </c:pt>
                <c:pt idx="1666">
                  <c:v>0.63360140153214695</c:v>
                </c:pt>
                <c:pt idx="1667">
                  <c:v>0.63470165052197602</c:v>
                </c:pt>
                <c:pt idx="1668">
                  <c:v>0.63567816505167696</c:v>
                </c:pt>
                <c:pt idx="1669">
                  <c:v>0.63663350809943897</c:v>
                </c:pt>
                <c:pt idx="1670">
                  <c:v>0.63748204846753598</c:v>
                </c:pt>
                <c:pt idx="1671">
                  <c:v>0.63834678806530398</c:v>
                </c:pt>
                <c:pt idx="1672">
                  <c:v>0.639255057669464</c:v>
                </c:pt>
                <c:pt idx="1673">
                  <c:v>0.64007842990671904</c:v>
                </c:pt>
                <c:pt idx="1674">
                  <c:v>0.640878108205026</c:v>
                </c:pt>
                <c:pt idx="1675">
                  <c:v>0.64170357024855695</c:v>
                </c:pt>
                <c:pt idx="1676">
                  <c:v>0.64243230515402905</c:v>
                </c:pt>
                <c:pt idx="1677">
                  <c:v>0.643124798967874</c:v>
                </c:pt>
                <c:pt idx="1678">
                  <c:v>0.64385382036234096</c:v>
                </c:pt>
                <c:pt idx="1679">
                  <c:v>0.64455327423144404</c:v>
                </c:pt>
                <c:pt idx="1680">
                  <c:v>0.64525361625796995</c:v>
                </c:pt>
                <c:pt idx="1681">
                  <c:v>0.64601412999419705</c:v>
                </c:pt>
                <c:pt idx="1682">
                  <c:v>0.64671227278187404</c:v>
                </c:pt>
                <c:pt idx="1683">
                  <c:v>0.64741329434698403</c:v>
                </c:pt>
                <c:pt idx="1684">
                  <c:v>0.64810524646110002</c:v>
                </c:pt>
                <c:pt idx="1685">
                  <c:v>0.64878672481487398</c:v>
                </c:pt>
                <c:pt idx="1686">
                  <c:v>0.64946416024706</c:v>
                </c:pt>
                <c:pt idx="1687">
                  <c:v>0.65015928138332102</c:v>
                </c:pt>
                <c:pt idx="1688">
                  <c:v>0.65083378210126197</c:v>
                </c:pt>
                <c:pt idx="1689">
                  <c:v>0.65149981857653005</c:v>
                </c:pt>
                <c:pt idx="1690">
                  <c:v>0.652148077407676</c:v>
                </c:pt>
                <c:pt idx="1691">
                  <c:v>0.652789921091948</c:v>
                </c:pt>
                <c:pt idx="1692">
                  <c:v>0.65344548634038202</c:v>
                </c:pt>
                <c:pt idx="1693">
                  <c:v>0.65409284708478599</c:v>
                </c:pt>
                <c:pt idx="1694">
                  <c:v>0.65473182619454195</c:v>
                </c:pt>
                <c:pt idx="1695">
                  <c:v>0.65535562485966103</c:v>
                </c:pt>
                <c:pt idx="1696">
                  <c:v>0.65597339819238398</c:v>
                </c:pt>
                <c:pt idx="1697">
                  <c:v>0.65657649652778405</c:v>
                </c:pt>
                <c:pt idx="1698">
                  <c:v>0.65717161017576098</c:v>
                </c:pt>
                <c:pt idx="1699">
                  <c:v>0.657778429906413</c:v>
                </c:pt>
                <c:pt idx="1700">
                  <c:v>0.65835868473909198</c:v>
                </c:pt>
                <c:pt idx="1701">
                  <c:v>0.65896865179898001</c:v>
                </c:pt>
                <c:pt idx="1702">
                  <c:v>0.65962303478907602</c:v>
                </c:pt>
                <c:pt idx="1703">
                  <c:v>0.66029334170837795</c:v>
                </c:pt>
                <c:pt idx="1704">
                  <c:v>0.66099971403411895</c:v>
                </c:pt>
                <c:pt idx="1705">
                  <c:v>0.661711902159691</c:v>
                </c:pt>
                <c:pt idx="1706">
                  <c:v>0.66236776687416499</c:v>
                </c:pt>
                <c:pt idx="1707">
                  <c:v>0.663017388975086</c:v>
                </c:pt>
                <c:pt idx="1708">
                  <c:v>0.66362093376227405</c:v>
                </c:pt>
                <c:pt idx="1709">
                  <c:v>0.664189420602184</c:v>
                </c:pt>
                <c:pt idx="1710">
                  <c:v>0.664750510871431</c:v>
                </c:pt>
                <c:pt idx="1711">
                  <c:v>0.66525644986477706</c:v>
                </c:pt>
                <c:pt idx="1712">
                  <c:v>0.66579625664668296</c:v>
                </c:pt>
                <c:pt idx="1713">
                  <c:v>0.66633603330434499</c:v>
                </c:pt>
                <c:pt idx="1714">
                  <c:v>0.66687455814586205</c:v>
                </c:pt>
                <c:pt idx="1715">
                  <c:v>0.66743352434533998</c:v>
                </c:pt>
                <c:pt idx="1716">
                  <c:v>0.667994477940829</c:v>
                </c:pt>
                <c:pt idx="1717">
                  <c:v>0.66853367940081598</c:v>
                </c:pt>
                <c:pt idx="1718">
                  <c:v>0.66910597648689896</c:v>
                </c:pt>
                <c:pt idx="1719">
                  <c:v>0.66966949756284699</c:v>
                </c:pt>
                <c:pt idx="1720">
                  <c:v>0.670238083091933</c:v>
                </c:pt>
                <c:pt idx="1721">
                  <c:v>0.67081950809282398</c:v>
                </c:pt>
                <c:pt idx="1722">
                  <c:v>0.67137830448156999</c:v>
                </c:pt>
                <c:pt idx="1723">
                  <c:v>0.67193109601762702</c:v>
                </c:pt>
                <c:pt idx="1724">
                  <c:v>0.67248576050981801</c:v>
                </c:pt>
                <c:pt idx="1725">
                  <c:v>0.67302151633344798</c:v>
                </c:pt>
                <c:pt idx="1726">
                  <c:v>0.673548647136891</c:v>
                </c:pt>
                <c:pt idx="1727">
                  <c:v>0.674061546292825</c:v>
                </c:pt>
                <c:pt idx="1728">
                  <c:v>0.67456969474428097</c:v>
                </c:pt>
                <c:pt idx="1729">
                  <c:v>0.67506491002707603</c:v>
                </c:pt>
                <c:pt idx="1730">
                  <c:v>0.67555552215916204</c:v>
                </c:pt>
                <c:pt idx="1731">
                  <c:v>0.676039129937273</c:v>
                </c:pt>
                <c:pt idx="1732">
                  <c:v>0.67654930494662702</c:v>
                </c:pt>
                <c:pt idx="1733">
                  <c:v>0.67705071447896703</c:v>
                </c:pt>
                <c:pt idx="1734">
                  <c:v>0.67750841866322797</c:v>
                </c:pt>
                <c:pt idx="1735">
                  <c:v>0.67797943619719003</c:v>
                </c:pt>
                <c:pt idx="1736">
                  <c:v>0.67844484754256695</c:v>
                </c:pt>
                <c:pt idx="1737">
                  <c:v>0.67889171835044904</c:v>
                </c:pt>
                <c:pt idx="1738">
                  <c:v>0.67935727214306396</c:v>
                </c:pt>
                <c:pt idx="1739">
                  <c:v>0.67981240175141799</c:v>
                </c:pt>
                <c:pt idx="1740">
                  <c:v>0.68027073317365505</c:v>
                </c:pt>
                <c:pt idx="1741">
                  <c:v>0.680723138815574</c:v>
                </c:pt>
                <c:pt idx="1742">
                  <c:v>0.68116294901809504</c:v>
                </c:pt>
                <c:pt idx="1743">
                  <c:v>0.68161690527354601</c:v>
                </c:pt>
                <c:pt idx="1744">
                  <c:v>0.68206491384268697</c:v>
                </c:pt>
                <c:pt idx="1745">
                  <c:v>0.68245840211258002</c:v>
                </c:pt>
                <c:pt idx="1746">
                  <c:v>0.68290707495582403</c:v>
                </c:pt>
                <c:pt idx="1747">
                  <c:v>0.68340253481521396</c:v>
                </c:pt>
                <c:pt idx="1748">
                  <c:v>0.68387406851490595</c:v>
                </c:pt>
                <c:pt idx="1749">
                  <c:v>0.68433785039497497</c:v>
                </c:pt>
                <c:pt idx="1750">
                  <c:v>0.68482444220699401</c:v>
                </c:pt>
                <c:pt idx="1751">
                  <c:v>0.68524339657594202</c:v>
                </c:pt>
                <c:pt idx="1752">
                  <c:v>0.68564927587481495</c:v>
                </c:pt>
                <c:pt idx="1753">
                  <c:v>0.68605045018371902</c:v>
                </c:pt>
                <c:pt idx="1754">
                  <c:v>0.686449828786038</c:v>
                </c:pt>
                <c:pt idx="1755">
                  <c:v>0.686868513561529</c:v>
                </c:pt>
                <c:pt idx="1756">
                  <c:v>0.68726795453091105</c:v>
                </c:pt>
                <c:pt idx="1757">
                  <c:v>0.68766090252026502</c:v>
                </c:pt>
                <c:pt idx="1758">
                  <c:v>0.68804039021888597</c:v>
                </c:pt>
                <c:pt idx="1759">
                  <c:v>0.68843225580798695</c:v>
                </c:pt>
                <c:pt idx="1760">
                  <c:v>0.68882336558620505</c:v>
                </c:pt>
                <c:pt idx="1761">
                  <c:v>0.68922192962400597</c:v>
                </c:pt>
                <c:pt idx="1762">
                  <c:v>0.68962480469204401</c:v>
                </c:pt>
                <c:pt idx="1763">
                  <c:v>0.69005325885867697</c:v>
                </c:pt>
                <c:pt idx="1764">
                  <c:v>0.69049644525303999</c:v>
                </c:pt>
                <c:pt idx="1765">
                  <c:v>0.69093449415465702</c:v>
                </c:pt>
                <c:pt idx="1766">
                  <c:v>0.69142020694457196</c:v>
                </c:pt>
                <c:pt idx="1767">
                  <c:v>0.69190168232624805</c:v>
                </c:pt>
                <c:pt idx="1768">
                  <c:v>0.69236204311173899</c:v>
                </c:pt>
                <c:pt idx="1769">
                  <c:v>0.69283400849521004</c:v>
                </c:pt>
                <c:pt idx="1770">
                  <c:v>0.69327913279471598</c:v>
                </c:pt>
                <c:pt idx="1771">
                  <c:v>0.69371061849093496</c:v>
                </c:pt>
                <c:pt idx="1772">
                  <c:v>0.69413625249851096</c:v>
                </c:pt>
                <c:pt idx="1773">
                  <c:v>0.69451240571552897</c:v>
                </c:pt>
                <c:pt idx="1774">
                  <c:v>0.69483175430827604</c:v>
                </c:pt>
                <c:pt idx="1775">
                  <c:v>0.69511657507607005</c:v>
                </c:pt>
                <c:pt idx="1776">
                  <c:v>0.695363230621319</c:v>
                </c:pt>
                <c:pt idx="1777">
                  <c:v>0.69557037736326599</c:v>
                </c:pt>
                <c:pt idx="1778">
                  <c:v>0.69572040459600704</c:v>
                </c:pt>
                <c:pt idx="1779">
                  <c:v>0.69586100206929502</c:v>
                </c:pt>
                <c:pt idx="1780">
                  <c:v>0.69589401939998496</c:v>
                </c:pt>
                <c:pt idx="1781">
                  <c:v>0.69582631864897204</c:v>
                </c:pt>
                <c:pt idx="1782">
                  <c:v>0.695738539842089</c:v>
                </c:pt>
                <c:pt idx="1783">
                  <c:v>0.695601816341198</c:v>
                </c:pt>
                <c:pt idx="1784">
                  <c:v>0.69529718306970301</c:v>
                </c:pt>
                <c:pt idx="1785">
                  <c:v>0.69487826596131597</c:v>
                </c:pt>
                <c:pt idx="1786">
                  <c:v>0.69440209922581697</c:v>
                </c:pt>
                <c:pt idx="1787">
                  <c:v>0.69383107695148405</c:v>
                </c:pt>
                <c:pt idx="1788">
                  <c:v>0.69321060634174403</c:v>
                </c:pt>
                <c:pt idx="1789">
                  <c:v>0.69251004199303701</c:v>
                </c:pt>
                <c:pt idx="1790">
                  <c:v>0.69173666597674699</c:v>
                </c:pt>
                <c:pt idx="1791">
                  <c:v>0.69089939459072502</c:v>
                </c:pt>
                <c:pt idx="1792">
                  <c:v>0.68996608027032902</c:v>
                </c:pt>
                <c:pt idx="1793">
                  <c:v>0.68901208877386699</c:v>
                </c:pt>
                <c:pt idx="1794">
                  <c:v>0.68802594982626897</c:v>
                </c:pt>
                <c:pt idx="1795">
                  <c:v>0.68698680002746404</c:v>
                </c:pt>
                <c:pt idx="1796">
                  <c:v>0.68590551153880697</c:v>
                </c:pt>
                <c:pt idx="1797">
                  <c:v>0.68477554776602501</c:v>
                </c:pt>
                <c:pt idx="1798">
                  <c:v>0.68357123778704898</c:v>
                </c:pt>
                <c:pt idx="1799">
                  <c:v>0.68234394866044401</c:v>
                </c:pt>
                <c:pt idx="1800">
                  <c:v>0.68105062899504298</c:v>
                </c:pt>
                <c:pt idx="1801">
                  <c:v>0.67977231128245397</c:v>
                </c:pt>
                <c:pt idx="1802">
                  <c:v>0.67848237885913998</c:v>
                </c:pt>
                <c:pt idx="1803">
                  <c:v>0.67716572752843196</c:v>
                </c:pt>
                <c:pt idx="1804">
                  <c:v>0.67587029128682397</c:v>
                </c:pt>
                <c:pt idx="1805">
                  <c:v>0.67459870727376003</c:v>
                </c:pt>
                <c:pt idx="1806">
                  <c:v>0.67330008373642503</c:v>
                </c:pt>
                <c:pt idx="1807">
                  <c:v>0.672024976390724</c:v>
                </c:pt>
                <c:pt idx="1808">
                  <c:v>0.67079927728079902</c:v>
                </c:pt>
                <c:pt idx="1809">
                  <c:v>0.66959890378407905</c:v>
                </c:pt>
                <c:pt idx="1810">
                  <c:v>0.66844721395753104</c:v>
                </c:pt>
                <c:pt idx="1811">
                  <c:v>0.66733398530509702</c:v>
                </c:pt>
                <c:pt idx="1812">
                  <c:v>0.66623821642774705</c:v>
                </c:pt>
                <c:pt idx="1813">
                  <c:v>0.66516940695845905</c:v>
                </c:pt>
                <c:pt idx="1814">
                  <c:v>0.66410076167653298</c:v>
                </c:pt>
                <c:pt idx="1815">
                  <c:v>0.66299149902301902</c:v>
                </c:pt>
                <c:pt idx="1816">
                  <c:v>0.66189085557859295</c:v>
                </c:pt>
                <c:pt idx="1817">
                  <c:v>0.66080823644985298</c:v>
                </c:pt>
                <c:pt idx="1818">
                  <c:v>0.65976818175707597</c:v>
                </c:pt>
                <c:pt idx="1819">
                  <c:v>0.65876992469288698</c:v>
                </c:pt>
                <c:pt idx="1820">
                  <c:v>0.65781008529123397</c:v>
                </c:pt>
                <c:pt idx="1821">
                  <c:v>0.656924219344445</c:v>
                </c:pt>
                <c:pt idx="1822">
                  <c:v>0.65601997834450898</c:v>
                </c:pt>
                <c:pt idx="1823">
                  <c:v>0.65512514064758498</c:v>
                </c:pt>
                <c:pt idx="1824">
                  <c:v>0.65425205567448197</c:v>
                </c:pt>
                <c:pt idx="1825">
                  <c:v>0.65337934877861303</c:v>
                </c:pt>
                <c:pt idx="1826">
                  <c:v>0.65250705729278302</c:v>
                </c:pt>
                <c:pt idx="1827">
                  <c:v>0.65168196245072896</c:v>
                </c:pt>
                <c:pt idx="1828">
                  <c:v>0.65086625938148601</c:v>
                </c:pt>
                <c:pt idx="1829">
                  <c:v>0.65001396387176003</c:v>
                </c:pt>
                <c:pt idx="1830">
                  <c:v>0.64913462077606598</c:v>
                </c:pt>
                <c:pt idx="1831">
                  <c:v>0.64822073116498902</c:v>
                </c:pt>
                <c:pt idx="1832">
                  <c:v>0.64731407133400298</c:v>
                </c:pt>
                <c:pt idx="1833">
                  <c:v>0.64641466070514397</c:v>
                </c:pt>
                <c:pt idx="1834">
                  <c:v>0.64550351271612605</c:v>
                </c:pt>
                <c:pt idx="1835">
                  <c:v>0.64462861432054497</c:v>
                </c:pt>
                <c:pt idx="1836">
                  <c:v>0.64375138554951605</c:v>
                </c:pt>
                <c:pt idx="1837">
                  <c:v>0.64284986600695204</c:v>
                </c:pt>
                <c:pt idx="1838">
                  <c:v>0.64195504273812798</c:v>
                </c:pt>
                <c:pt idx="1839">
                  <c:v>0.64100238980595803</c:v>
                </c:pt>
                <c:pt idx="1840">
                  <c:v>0.63999352821723199</c:v>
                </c:pt>
                <c:pt idx="1841">
                  <c:v>0.63896728073595199</c:v>
                </c:pt>
                <c:pt idx="1842">
                  <c:v>0.63793101944934005</c:v>
                </c:pt>
                <c:pt idx="1843">
                  <c:v>0.63679957756679295</c:v>
                </c:pt>
                <c:pt idx="1844">
                  <c:v>0.635640792198642</c:v>
                </c:pt>
                <c:pt idx="1845">
                  <c:v>0.63433758625748404</c:v>
                </c:pt>
                <c:pt idx="1846">
                  <c:v>0.63293339684795902</c:v>
                </c:pt>
                <c:pt idx="1847">
                  <c:v>0.63138317925128795</c:v>
                </c:pt>
                <c:pt idx="1848">
                  <c:v>0.62967339423996405</c:v>
                </c:pt>
                <c:pt idx="1849">
                  <c:v>0.62787450908231701</c:v>
                </c:pt>
                <c:pt idx="1850">
                  <c:v>0.62598791311400903</c:v>
                </c:pt>
                <c:pt idx="1851">
                  <c:v>0.62410244128361703</c:v>
                </c:pt>
                <c:pt idx="1852">
                  <c:v>0.62232874480344802</c:v>
                </c:pt>
                <c:pt idx="1853">
                  <c:v>0.62073403833930496</c:v>
                </c:pt>
                <c:pt idx="1854">
                  <c:v>0.61941101056493397</c:v>
                </c:pt>
                <c:pt idx="1855">
                  <c:v>0.61839525230791403</c:v>
                </c:pt>
                <c:pt idx="1856">
                  <c:v>0.617767714051355</c:v>
                </c:pt>
                <c:pt idx="1857">
                  <c:v>0.61758937218644205</c:v>
                </c:pt>
                <c:pt idx="1858">
                  <c:v>0.61789661726832701</c:v>
                </c:pt>
                <c:pt idx="1859">
                  <c:v>0.61877719797089803</c:v>
                </c:pt>
                <c:pt idx="1860">
                  <c:v>0.62005632124045595</c:v>
                </c:pt>
                <c:pt idx="1861">
                  <c:v>0.62170048778023301</c:v>
                </c:pt>
                <c:pt idx="1862">
                  <c:v>0.62362293138494496</c:v>
                </c:pt>
                <c:pt idx="1863">
                  <c:v>0.62575309030875004</c:v>
                </c:pt>
                <c:pt idx="1864">
                  <c:v>0.627896747521833</c:v>
                </c:pt>
                <c:pt idx="1865">
                  <c:v>0.63033930927594195</c:v>
                </c:pt>
                <c:pt idx="1866">
                  <c:v>0.63250796955628297</c:v>
                </c:pt>
                <c:pt idx="1867">
                  <c:v>0.63475225987197303</c:v>
                </c:pt>
                <c:pt idx="1868">
                  <c:v>0.63666583158141998</c:v>
                </c:pt>
                <c:pt idx="1869">
                  <c:v>0.63844420408274805</c:v>
                </c:pt>
                <c:pt idx="1870">
                  <c:v>0.63993746457728595</c:v>
                </c:pt>
                <c:pt idx="1871">
                  <c:v>0.64117954113732001</c:v>
                </c:pt>
                <c:pt idx="1872">
                  <c:v>0.64221385965243905</c:v>
                </c:pt>
                <c:pt idx="1873">
                  <c:v>0.64301434371808397</c:v>
                </c:pt>
                <c:pt idx="1874">
                  <c:v>0.64356753234741604</c:v>
                </c:pt>
                <c:pt idx="1875">
                  <c:v>0.64395450228864903</c:v>
                </c:pt>
                <c:pt idx="1876">
                  <c:v>0.64421105512925103</c:v>
                </c:pt>
                <c:pt idx="1877">
                  <c:v>0.64434703067125598</c:v>
                </c:pt>
                <c:pt idx="1878">
                  <c:v>0.644401698190053</c:v>
                </c:pt>
                <c:pt idx="1879">
                  <c:v>0.64434711540652001</c:v>
                </c:pt>
                <c:pt idx="1880">
                  <c:v>0.64417937026127003</c:v>
                </c:pt>
                <c:pt idx="1881">
                  <c:v>0.64395141600387196</c:v>
                </c:pt>
                <c:pt idx="1882">
                  <c:v>0.64364044055875003</c:v>
                </c:pt>
                <c:pt idx="1883">
                  <c:v>0.64328131091326601</c:v>
                </c:pt>
                <c:pt idx="1884">
                  <c:v>0.64289518170719095</c:v>
                </c:pt>
                <c:pt idx="1885">
                  <c:v>0.64246256492246601</c:v>
                </c:pt>
                <c:pt idx="1886">
                  <c:v>0.64201577250386199</c:v>
                </c:pt>
                <c:pt idx="1887">
                  <c:v>0.64152677598395802</c:v>
                </c:pt>
                <c:pt idx="1888">
                  <c:v>0.64104115846951404</c:v>
                </c:pt>
                <c:pt idx="1889">
                  <c:v>0.64057886311159795</c:v>
                </c:pt>
                <c:pt idx="1890">
                  <c:v>0.64005989535150598</c:v>
                </c:pt>
                <c:pt idx="1891">
                  <c:v>0.63954310821915505</c:v>
                </c:pt>
                <c:pt idx="1892">
                  <c:v>0.63904001444547598</c:v>
                </c:pt>
                <c:pt idx="1893">
                  <c:v>0.63851742882132501</c:v>
                </c:pt>
                <c:pt idx="1894">
                  <c:v>0.637954231886108</c:v>
                </c:pt>
                <c:pt idx="1895">
                  <c:v>0.63744173368805102</c:v>
                </c:pt>
                <c:pt idx="1896">
                  <c:v>0.63697463900138995</c:v>
                </c:pt>
                <c:pt idx="1897">
                  <c:v>0.63644388768772797</c:v>
                </c:pt>
                <c:pt idx="1898">
                  <c:v>0.63591892789999505</c:v>
                </c:pt>
                <c:pt idx="1899">
                  <c:v>0.63532488745800098</c:v>
                </c:pt>
                <c:pt idx="1900">
                  <c:v>0.63466274965824798</c:v>
                </c:pt>
                <c:pt idx="1901">
                  <c:v>0.63399880545460396</c:v>
                </c:pt>
                <c:pt idx="1902">
                  <c:v>0.63329946124347203</c:v>
                </c:pt>
                <c:pt idx="1903">
                  <c:v>0.63258962555156195</c:v>
                </c:pt>
                <c:pt idx="1904">
                  <c:v>0.63185737521744401</c:v>
                </c:pt>
                <c:pt idx="1905">
                  <c:v>0.63107963261233002</c:v>
                </c:pt>
                <c:pt idx="1906">
                  <c:v>0.63023385518672304</c:v>
                </c:pt>
                <c:pt idx="1907">
                  <c:v>0.62936029629671097</c:v>
                </c:pt>
                <c:pt idx="1908">
                  <c:v>0.62844257582813001</c:v>
                </c:pt>
                <c:pt idx="1909">
                  <c:v>0.62751382107757003</c:v>
                </c:pt>
                <c:pt idx="1910">
                  <c:v>0.62659374475371998</c:v>
                </c:pt>
                <c:pt idx="1911">
                  <c:v>0.62564987443942199</c:v>
                </c:pt>
                <c:pt idx="1912">
                  <c:v>0.62471202201856102</c:v>
                </c:pt>
                <c:pt idx="1913">
                  <c:v>0.62372802757846402</c:v>
                </c:pt>
                <c:pt idx="1914">
                  <c:v>0.62283713845088795</c:v>
                </c:pt>
                <c:pt idx="1915">
                  <c:v>0.62194628778293504</c:v>
                </c:pt>
                <c:pt idx="1916">
                  <c:v>0.62097377409520504</c:v>
                </c:pt>
                <c:pt idx="1917">
                  <c:v>0.62003922285059199</c:v>
                </c:pt>
                <c:pt idx="1918">
                  <c:v>0.61909468183257199</c:v>
                </c:pt>
                <c:pt idx="1919">
                  <c:v>0.61809685945233095</c:v>
                </c:pt>
                <c:pt idx="1920">
                  <c:v>0.61713311146460403</c:v>
                </c:pt>
                <c:pt idx="1921">
                  <c:v>0.61616898555156896</c:v>
                </c:pt>
                <c:pt idx="1922">
                  <c:v>0.61511872592637795</c:v>
                </c:pt>
                <c:pt idx="1923">
                  <c:v>0.61403545090967404</c:v>
                </c:pt>
                <c:pt idx="1924">
                  <c:v>0.61295036038817496</c:v>
                </c:pt>
                <c:pt idx="1925">
                  <c:v>0.61182046434234705</c:v>
                </c:pt>
                <c:pt idx="1926">
                  <c:v>0.61073386788670203</c:v>
                </c:pt>
                <c:pt idx="1927">
                  <c:v>0.60966545723023602</c:v>
                </c:pt>
                <c:pt idx="1928">
                  <c:v>0.60858963508966202</c:v>
                </c:pt>
                <c:pt idx="1929">
                  <c:v>0.60753203942414702</c:v>
                </c:pt>
                <c:pt idx="1930">
                  <c:v>0.60646133102882704</c:v>
                </c:pt>
                <c:pt idx="1931">
                  <c:v>0.60535673946767299</c:v>
                </c:pt>
                <c:pt idx="1932">
                  <c:v>0.60428765039492804</c:v>
                </c:pt>
                <c:pt idx="1933">
                  <c:v>0.60320825077451601</c:v>
                </c:pt>
                <c:pt idx="1934">
                  <c:v>0.60216969863803904</c:v>
                </c:pt>
                <c:pt idx="1935">
                  <c:v>0.60116010417045196</c:v>
                </c:pt>
                <c:pt idx="1936">
                  <c:v>0.60015726753725396</c:v>
                </c:pt>
                <c:pt idx="1937">
                  <c:v>0.599178327410678</c:v>
                </c:pt>
                <c:pt idx="1938">
                  <c:v>0.59818595152353404</c:v>
                </c:pt>
                <c:pt idx="1939">
                  <c:v>0.59719483358367298</c:v>
                </c:pt>
                <c:pt idx="1940">
                  <c:v>0.59621803406086005</c:v>
                </c:pt>
                <c:pt idx="1941">
                  <c:v>0.59521689996072102</c:v>
                </c:pt>
                <c:pt idx="1942">
                  <c:v>0.59420288903751795</c:v>
                </c:pt>
                <c:pt idx="1943">
                  <c:v>0.59316759977552702</c:v>
                </c:pt>
                <c:pt idx="1944">
                  <c:v>0.59210955842685398</c:v>
                </c:pt>
                <c:pt idx="1945">
                  <c:v>0.59109759738090994</c:v>
                </c:pt>
                <c:pt idx="1946">
                  <c:v>0.59013438348425895</c:v>
                </c:pt>
                <c:pt idx="1947">
                  <c:v>0.58918150258058199</c:v>
                </c:pt>
                <c:pt idx="1948">
                  <c:v>0.588249303037366</c:v>
                </c:pt>
                <c:pt idx="1949">
                  <c:v>0.587281331394501</c:v>
                </c:pt>
                <c:pt idx="1950">
                  <c:v>0.58632086828313401</c:v>
                </c:pt>
                <c:pt idx="1951">
                  <c:v>0.58541550189748603</c:v>
                </c:pt>
                <c:pt idx="1952">
                  <c:v>0.58451795278115704</c:v>
                </c:pt>
                <c:pt idx="1953">
                  <c:v>0.58364959753401502</c:v>
                </c:pt>
                <c:pt idx="1954">
                  <c:v>0.58282326823039399</c:v>
                </c:pt>
                <c:pt idx="1955">
                  <c:v>0.58199730813397699</c:v>
                </c:pt>
                <c:pt idx="1956">
                  <c:v>0.58115450783664002</c:v>
                </c:pt>
                <c:pt idx="1957">
                  <c:v>0.58035056943924102</c:v>
                </c:pt>
                <c:pt idx="1958">
                  <c:v>0.57957065272012698</c:v>
                </c:pt>
                <c:pt idx="1959">
                  <c:v>0.57877247646394103</c:v>
                </c:pt>
                <c:pt idx="1960">
                  <c:v>0.57806155759454803</c:v>
                </c:pt>
                <c:pt idx="1961">
                  <c:v>0.57739693612188603</c:v>
                </c:pt>
                <c:pt idx="1962">
                  <c:v>0.57669112978484405</c:v>
                </c:pt>
                <c:pt idx="1963">
                  <c:v>0.575995742481899</c:v>
                </c:pt>
                <c:pt idx="1964">
                  <c:v>0.575217247148052</c:v>
                </c:pt>
                <c:pt idx="1965">
                  <c:v>0.57433980590276701</c:v>
                </c:pt>
                <c:pt idx="1966">
                  <c:v>0.57347171977359501</c:v>
                </c:pt>
                <c:pt idx="1967">
                  <c:v>0.57260163421122101</c:v>
                </c:pt>
                <c:pt idx="1968">
                  <c:v>0.57167661719268503</c:v>
                </c:pt>
                <c:pt idx="1969">
                  <c:v>0.570779439045077</c:v>
                </c:pt>
                <c:pt idx="1970">
                  <c:v>0.56989754774759105</c:v>
                </c:pt>
                <c:pt idx="1971">
                  <c:v>0.56900248883698101</c:v>
                </c:pt>
                <c:pt idx="1972">
                  <c:v>0.56822637634059003</c:v>
                </c:pt>
                <c:pt idx="1973">
                  <c:v>0.56750803832611596</c:v>
                </c:pt>
                <c:pt idx="1974">
                  <c:v>0.56679562764521696</c:v>
                </c:pt>
                <c:pt idx="1975">
                  <c:v>0.56617391364939595</c:v>
                </c:pt>
                <c:pt idx="1976">
                  <c:v>0.56564045128111196</c:v>
                </c:pt>
                <c:pt idx="1977">
                  <c:v>0.56514879546881602</c:v>
                </c:pt>
                <c:pt idx="1978">
                  <c:v>0.56473466863806598</c:v>
                </c:pt>
                <c:pt idx="1979">
                  <c:v>0.56435642646079298</c:v>
                </c:pt>
                <c:pt idx="1980">
                  <c:v>0.56398923867619299</c:v>
                </c:pt>
                <c:pt idx="1981">
                  <c:v>0.56370341243913502</c:v>
                </c:pt>
                <c:pt idx="1982">
                  <c:v>0.56347392349714898</c:v>
                </c:pt>
                <c:pt idx="1983">
                  <c:v>0.56319360011844</c:v>
                </c:pt>
                <c:pt idx="1984">
                  <c:v>0.56288522490882698</c:v>
                </c:pt>
                <c:pt idx="1985">
                  <c:v>0.562703943248413</c:v>
                </c:pt>
                <c:pt idx="1986">
                  <c:v>0.56257485494646098</c:v>
                </c:pt>
                <c:pt idx="1987">
                  <c:v>0.562518636520288</c:v>
                </c:pt>
                <c:pt idx="1988">
                  <c:v>0.56257830406098996</c:v>
                </c:pt>
                <c:pt idx="1989">
                  <c:v>0.56277645234399098</c:v>
                </c:pt>
                <c:pt idx="1990">
                  <c:v>0.56295840457090895</c:v>
                </c:pt>
                <c:pt idx="1991">
                  <c:v>0.56317146020957898</c:v>
                </c:pt>
                <c:pt idx="1992">
                  <c:v>0.563498751379226</c:v>
                </c:pt>
                <c:pt idx="1993">
                  <c:v>0.56385934961173401</c:v>
                </c:pt>
                <c:pt idx="1994">
                  <c:v>0.56423497717585702</c:v>
                </c:pt>
                <c:pt idx="1995">
                  <c:v>0.56471579370415603</c:v>
                </c:pt>
                <c:pt idx="1996">
                  <c:v>0.56524344138911098</c:v>
                </c:pt>
                <c:pt idx="1997">
                  <c:v>0.56584962323479604</c:v>
                </c:pt>
                <c:pt idx="1998">
                  <c:v>0.56664703325441901</c:v>
                </c:pt>
                <c:pt idx="1999">
                  <c:v>0.56751280133686299</c:v>
                </c:pt>
                <c:pt idx="2000">
                  <c:v>0.56837611214446904</c:v>
                </c:pt>
                <c:pt idx="2001">
                  <c:v>0.56937486547013005</c:v>
                </c:pt>
                <c:pt idx="2002">
                  <c:v>0.57039444909690395</c:v>
                </c:pt>
                <c:pt idx="2003">
                  <c:v>0.57136661503882302</c:v>
                </c:pt>
                <c:pt idx="2004">
                  <c:v>0.57251368926373303</c:v>
                </c:pt>
                <c:pt idx="2005">
                  <c:v>0.57372221157431302</c:v>
                </c:pt>
                <c:pt idx="2006">
                  <c:v>0.57478946180855695</c:v>
                </c:pt>
                <c:pt idx="2007">
                  <c:v>0.57590825347839703</c:v>
                </c:pt>
                <c:pt idx="2008">
                  <c:v>0.57704627136842301</c:v>
                </c:pt>
                <c:pt idx="2009">
                  <c:v>0.57808419337810901</c:v>
                </c:pt>
                <c:pt idx="2010">
                  <c:v>0.57906232080217401</c:v>
                </c:pt>
                <c:pt idx="2011">
                  <c:v>0.58000121342551803</c:v>
                </c:pt>
                <c:pt idx="2012">
                  <c:v>0.58090856523615597</c:v>
                </c:pt>
                <c:pt idx="2013">
                  <c:v>0.58171953356653705</c:v>
                </c:pt>
                <c:pt idx="2014">
                  <c:v>0.58248722186106305</c:v>
                </c:pt>
                <c:pt idx="2015">
                  <c:v>0.583243985789618</c:v>
                </c:pt>
                <c:pt idx="2016">
                  <c:v>0.58403495561199104</c:v>
                </c:pt>
                <c:pt idx="2017">
                  <c:v>0.58487144060742302</c:v>
                </c:pt>
                <c:pt idx="2018">
                  <c:v>0.58565397886233606</c:v>
                </c:pt>
                <c:pt idx="2019">
                  <c:v>0.586400022978531</c:v>
                </c:pt>
                <c:pt idx="2020">
                  <c:v>0.58700412893324805</c:v>
                </c:pt>
                <c:pt idx="2021">
                  <c:v>0.58727417129700599</c:v>
                </c:pt>
                <c:pt idx="2022">
                  <c:v>0.58745902927524096</c:v>
                </c:pt>
                <c:pt idx="2023">
                  <c:v>0.587577577579947</c:v>
                </c:pt>
                <c:pt idx="2024">
                  <c:v>0.58747989815090595</c:v>
                </c:pt>
                <c:pt idx="2025">
                  <c:v>0.58745608781440095</c:v>
                </c:pt>
                <c:pt idx="2026">
                  <c:v>0.587354890720168</c:v>
                </c:pt>
                <c:pt idx="2027">
                  <c:v>0.58704005959284</c:v>
                </c:pt>
                <c:pt idx="2028">
                  <c:v>0.58681067795355701</c:v>
                </c:pt>
                <c:pt idx="2029">
                  <c:v>0.58654975867998904</c:v>
                </c:pt>
                <c:pt idx="2030">
                  <c:v>0.58635757638425501</c:v>
                </c:pt>
                <c:pt idx="2031">
                  <c:v>0.58624967815268003</c:v>
                </c:pt>
                <c:pt idx="2032">
                  <c:v>0.58615680608088006</c:v>
                </c:pt>
                <c:pt idx="2033">
                  <c:v>0.58619316950102196</c:v>
                </c:pt>
                <c:pt idx="2034">
                  <c:v>0.58584333302006297</c:v>
                </c:pt>
                <c:pt idx="2035">
                  <c:v>0.58544154740166998</c:v>
                </c:pt>
                <c:pt idx="2036">
                  <c:v>0.58514185391095297</c:v>
                </c:pt>
                <c:pt idx="2037">
                  <c:v>0.58456000052544599</c:v>
                </c:pt>
                <c:pt idx="2038">
                  <c:v>0.58424297940112402</c:v>
                </c:pt>
                <c:pt idx="2039">
                  <c:v>0.58408593533158604</c:v>
                </c:pt>
                <c:pt idx="2040">
                  <c:v>0.58380659856690498</c:v>
                </c:pt>
                <c:pt idx="2041">
                  <c:v>0.58364505793893595</c:v>
                </c:pt>
                <c:pt idx="2042">
                  <c:v>0.58339952890168101</c:v>
                </c:pt>
                <c:pt idx="2043">
                  <c:v>0.58303194680730497</c:v>
                </c:pt>
                <c:pt idx="2044">
                  <c:v>0.58264540209214899</c:v>
                </c:pt>
                <c:pt idx="2045">
                  <c:v>0.58215993256506204</c:v>
                </c:pt>
                <c:pt idx="2046">
                  <c:v>0.58183392348407703</c:v>
                </c:pt>
                <c:pt idx="2047">
                  <c:v>0.58158751475132897</c:v>
                </c:pt>
                <c:pt idx="2048">
                  <c:v>0.58128932067920103</c:v>
                </c:pt>
                <c:pt idx="2049">
                  <c:v>0.58105516578255001</c:v>
                </c:pt>
                <c:pt idx="2050">
                  <c:v>0.580643390821312</c:v>
                </c:pt>
                <c:pt idx="2051">
                  <c:v>0.58040708680484199</c:v>
                </c:pt>
                <c:pt idx="2052">
                  <c:v>0.580151171617726</c:v>
                </c:pt>
                <c:pt idx="2053">
                  <c:v>0.57941210684993305</c:v>
                </c:pt>
                <c:pt idx="2054">
                  <c:v>0.57872282568940903</c:v>
                </c:pt>
                <c:pt idx="2055">
                  <c:v>0.57807688166875004</c:v>
                </c:pt>
                <c:pt idx="2056">
                  <c:v>0.57758087858610097</c:v>
                </c:pt>
                <c:pt idx="2057">
                  <c:v>0.57742567791036004</c:v>
                </c:pt>
                <c:pt idx="2058">
                  <c:v>0.57721464970454495</c:v>
                </c:pt>
                <c:pt idx="2059">
                  <c:v>0.57666925929163504</c:v>
                </c:pt>
                <c:pt idx="2060">
                  <c:v>0.57558963690287002</c:v>
                </c:pt>
                <c:pt idx="2061">
                  <c:v>0.57472152516200503</c:v>
                </c:pt>
                <c:pt idx="2062">
                  <c:v>0.57419397479303702</c:v>
                </c:pt>
                <c:pt idx="2063">
                  <c:v>0.57302396587881099</c:v>
                </c:pt>
                <c:pt idx="2064">
                  <c:v>0.57153969652480197</c:v>
                </c:pt>
                <c:pt idx="2065">
                  <c:v>0.56991679411486595</c:v>
                </c:pt>
                <c:pt idx="2066">
                  <c:v>0.56819024793359496</c:v>
                </c:pt>
                <c:pt idx="2067">
                  <c:v>0.56687986897332099</c:v>
                </c:pt>
                <c:pt idx="2068">
                  <c:v>0.56544330283451605</c:v>
                </c:pt>
                <c:pt idx="2069">
                  <c:v>0.56401150247996001</c:v>
                </c:pt>
                <c:pt idx="2070">
                  <c:v>0.56212013713486597</c:v>
                </c:pt>
                <c:pt idx="2071">
                  <c:v>0.56011296228985297</c:v>
                </c:pt>
                <c:pt idx="2072">
                  <c:v>0.55891150835430303</c:v>
                </c:pt>
                <c:pt idx="2073">
                  <c:v>0.55754066655258905</c:v>
                </c:pt>
                <c:pt idx="2074">
                  <c:v>0.55655897229098195</c:v>
                </c:pt>
                <c:pt idx="2075">
                  <c:v>0.55578222072122496</c:v>
                </c:pt>
                <c:pt idx="2076">
                  <c:v>0.55450042896483498</c:v>
                </c:pt>
                <c:pt idx="2077">
                  <c:v>0.55362470815993103</c:v>
                </c:pt>
                <c:pt idx="2078">
                  <c:v>0.55273299690872402</c:v>
                </c:pt>
                <c:pt idx="2079">
                  <c:v>0.55175570590045397</c:v>
                </c:pt>
                <c:pt idx="2080">
                  <c:v>0.550951364066945</c:v>
                </c:pt>
                <c:pt idx="2081">
                  <c:v>0.54961462112286597</c:v>
                </c:pt>
                <c:pt idx="2082">
                  <c:v>0.54801322766725702</c:v>
                </c:pt>
                <c:pt idx="2083">
                  <c:v>0.54615521704776204</c:v>
                </c:pt>
                <c:pt idx="2084">
                  <c:v>0.54448857363349401</c:v>
                </c:pt>
                <c:pt idx="2085">
                  <c:v>0.54322769475662502</c:v>
                </c:pt>
                <c:pt idx="2086">
                  <c:v>0.54148616383352799</c:v>
                </c:pt>
                <c:pt idx="2087">
                  <c:v>0.53963814304120195</c:v>
                </c:pt>
                <c:pt idx="2088">
                  <c:v>0.53796145018061403</c:v>
                </c:pt>
                <c:pt idx="2089">
                  <c:v>0.53625366686359699</c:v>
                </c:pt>
                <c:pt idx="2090">
                  <c:v>0.53534443432345602</c:v>
                </c:pt>
                <c:pt idx="2091">
                  <c:v>0.53569282365904203</c:v>
                </c:pt>
                <c:pt idx="2092">
                  <c:v>0.53551716596246302</c:v>
                </c:pt>
                <c:pt idx="2093">
                  <c:v>0.53564948561827197</c:v>
                </c:pt>
                <c:pt idx="2094">
                  <c:v>0.535579968208999</c:v>
                </c:pt>
                <c:pt idx="2095">
                  <c:v>0.53532490086859696</c:v>
                </c:pt>
                <c:pt idx="2096">
                  <c:v>0.53464762311719705</c:v>
                </c:pt>
                <c:pt idx="2097">
                  <c:v>0.53393897436611004</c:v>
                </c:pt>
                <c:pt idx="2098">
                  <c:v>0.53196733497934201</c:v>
                </c:pt>
                <c:pt idx="2099">
                  <c:v>0.52865493849436795</c:v>
                </c:pt>
              </c:numCache>
            </c:numRef>
          </c:yVal>
          <c:smooth val="1"/>
          <c:extLst>
            <c:ext xmlns:c16="http://schemas.microsoft.com/office/drawing/2014/chart" uri="{C3380CC4-5D6E-409C-BE32-E72D297353CC}">
              <c16:uniqueId val="{00000014-0B7D-0741-AC4D-857EB043BEB4}"/>
            </c:ext>
          </c:extLst>
        </c:ser>
        <c:ser>
          <c:idx val="26"/>
          <c:order val="26"/>
          <c:tx>
            <c:strRef>
              <c:f>DEA_All_Sites_Ref!$A$124</c:f>
              <c:strCache>
                <c:ptCount val="1"/>
                <c:pt idx="0">
                  <c:v>20180520_PIN</c:v>
                </c:pt>
              </c:strCache>
            </c:strRef>
          </c:tx>
          <c:spPr>
            <a:ln w="19050" cap="rnd">
              <a:solidFill>
                <a:schemeClr val="accent3">
                  <a:lumMod val="60000"/>
                  <a:lumOff val="40000"/>
                </a:schemeClr>
              </a:solidFill>
              <a:round/>
            </a:ln>
            <a:effectLst/>
          </c:spPr>
          <c:marker>
            <c:symbol val="none"/>
          </c:marker>
          <c:xVal>
            <c:numRef>
              <c:f>DEA_All_Sites_Ref!$B$123:$CDT$123</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DEA_All_Sites_Ref!$B$124:$CDT$124</c:f>
              <c:numCache>
                <c:formatCode>0.00E+00</c:formatCode>
                <c:ptCount val="2151"/>
                <c:pt idx="0">
                  <c:v>5.8663903941815601E-2</c:v>
                </c:pt>
                <c:pt idx="1">
                  <c:v>5.9018631963224898E-2</c:v>
                </c:pt>
                <c:pt idx="2">
                  <c:v>5.9437631285929597E-2</c:v>
                </c:pt>
                <c:pt idx="3">
                  <c:v>5.9788209134708101E-2</c:v>
                </c:pt>
                <c:pt idx="4">
                  <c:v>6.0065165399607899E-2</c:v>
                </c:pt>
                <c:pt idx="5">
                  <c:v>6.0442188295545402E-2</c:v>
                </c:pt>
                <c:pt idx="6">
                  <c:v>6.0799899498852297E-2</c:v>
                </c:pt>
                <c:pt idx="7">
                  <c:v>6.1173415240474399E-2</c:v>
                </c:pt>
                <c:pt idx="8">
                  <c:v>6.1600812858722299E-2</c:v>
                </c:pt>
                <c:pt idx="9">
                  <c:v>6.2019011667261599E-2</c:v>
                </c:pt>
                <c:pt idx="10">
                  <c:v>6.2516145461369604E-2</c:v>
                </c:pt>
                <c:pt idx="11">
                  <c:v>6.3041704114212199E-2</c:v>
                </c:pt>
                <c:pt idx="12">
                  <c:v>6.3507786262592403E-2</c:v>
                </c:pt>
                <c:pt idx="13">
                  <c:v>6.4049344626419397E-2</c:v>
                </c:pt>
                <c:pt idx="14">
                  <c:v>6.4573638898224997E-2</c:v>
                </c:pt>
                <c:pt idx="15">
                  <c:v>6.5079127935272901E-2</c:v>
                </c:pt>
                <c:pt idx="16">
                  <c:v>6.5673660815501494E-2</c:v>
                </c:pt>
                <c:pt idx="17">
                  <c:v>6.6281300709159302E-2</c:v>
                </c:pt>
                <c:pt idx="18">
                  <c:v>6.6964568661262103E-2</c:v>
                </c:pt>
                <c:pt idx="19">
                  <c:v>6.7750819885713506E-2</c:v>
                </c:pt>
                <c:pt idx="20">
                  <c:v>6.8506302241645001E-2</c:v>
                </c:pt>
                <c:pt idx="21">
                  <c:v>6.9423144544309798E-2</c:v>
                </c:pt>
                <c:pt idx="22">
                  <c:v>7.0461838168695695E-2</c:v>
                </c:pt>
                <c:pt idx="23">
                  <c:v>7.1484283138746801E-2</c:v>
                </c:pt>
                <c:pt idx="24">
                  <c:v>7.2395976679060406E-2</c:v>
                </c:pt>
                <c:pt idx="25">
                  <c:v>7.33950520658226E-2</c:v>
                </c:pt>
                <c:pt idx="26">
                  <c:v>7.4531870625501206E-2</c:v>
                </c:pt>
                <c:pt idx="27">
                  <c:v>7.5684845373693604E-2</c:v>
                </c:pt>
                <c:pt idx="28">
                  <c:v>7.6930593266126598E-2</c:v>
                </c:pt>
                <c:pt idx="29">
                  <c:v>7.82173375815267E-2</c:v>
                </c:pt>
                <c:pt idx="30">
                  <c:v>7.9514565028310696E-2</c:v>
                </c:pt>
                <c:pt idx="31">
                  <c:v>8.0904731160719306E-2</c:v>
                </c:pt>
                <c:pt idx="32">
                  <c:v>8.2323105398903307E-2</c:v>
                </c:pt>
                <c:pt idx="33">
                  <c:v>8.3814424443829805E-2</c:v>
                </c:pt>
                <c:pt idx="34">
                  <c:v>8.5435499891286598E-2</c:v>
                </c:pt>
                <c:pt idx="35">
                  <c:v>8.7016318906619206E-2</c:v>
                </c:pt>
                <c:pt idx="36">
                  <c:v>8.8630205438148896E-2</c:v>
                </c:pt>
                <c:pt idx="37">
                  <c:v>9.0266489207773595E-2</c:v>
                </c:pt>
                <c:pt idx="38">
                  <c:v>9.1827847975730001E-2</c:v>
                </c:pt>
                <c:pt idx="39">
                  <c:v>9.34153134177996E-2</c:v>
                </c:pt>
                <c:pt idx="40">
                  <c:v>9.4997228000715597E-2</c:v>
                </c:pt>
                <c:pt idx="41">
                  <c:v>9.6545311949447293E-2</c:v>
                </c:pt>
                <c:pt idx="42">
                  <c:v>9.8100149915503601E-2</c:v>
                </c:pt>
                <c:pt idx="43">
                  <c:v>9.9676491367510597E-2</c:v>
                </c:pt>
                <c:pt idx="44">
                  <c:v>0.101262260103996</c:v>
                </c:pt>
                <c:pt idx="45">
                  <c:v>0.102833980227915</c:v>
                </c:pt>
                <c:pt idx="46">
                  <c:v>0.104393505260266</c:v>
                </c:pt>
                <c:pt idx="47">
                  <c:v>0.105873062197457</c:v>
                </c:pt>
                <c:pt idx="48">
                  <c:v>0.107260832481838</c:v>
                </c:pt>
                <c:pt idx="49">
                  <c:v>0.10860374522183799</c:v>
                </c:pt>
                <c:pt idx="50">
                  <c:v>0.109874039555268</c:v>
                </c:pt>
                <c:pt idx="51">
                  <c:v>0.111058454207281</c:v>
                </c:pt>
                <c:pt idx="52">
                  <c:v>0.11218511213120599</c:v>
                </c:pt>
                <c:pt idx="53">
                  <c:v>0.113344633668245</c:v>
                </c:pt>
                <c:pt idx="54">
                  <c:v>0.11456982357624</c:v>
                </c:pt>
                <c:pt idx="55">
                  <c:v>0.11582902196896901</c:v>
                </c:pt>
                <c:pt idx="56">
                  <c:v>0.11709260644824999</c:v>
                </c:pt>
                <c:pt idx="57">
                  <c:v>0.118485643239349</c:v>
                </c:pt>
                <c:pt idx="58">
                  <c:v>0.1199358327949</c:v>
                </c:pt>
                <c:pt idx="59">
                  <c:v>0.121394031722197</c:v>
                </c:pt>
                <c:pt idx="60">
                  <c:v>0.122851927433363</c:v>
                </c:pt>
                <c:pt idx="61">
                  <c:v>0.124318679415203</c:v>
                </c:pt>
                <c:pt idx="62">
                  <c:v>0.12579348463353901</c:v>
                </c:pt>
                <c:pt idx="63">
                  <c:v>0.127285894201948</c:v>
                </c:pt>
                <c:pt idx="64">
                  <c:v>0.12883238213338999</c:v>
                </c:pt>
                <c:pt idx="65">
                  <c:v>0.130419013452965</c:v>
                </c:pt>
                <c:pt idx="66">
                  <c:v>0.13204626238334199</c:v>
                </c:pt>
                <c:pt idx="67">
                  <c:v>0.13372054768455599</c:v>
                </c:pt>
                <c:pt idx="68">
                  <c:v>0.13546612113506501</c:v>
                </c:pt>
                <c:pt idx="69">
                  <c:v>0.13727536025030199</c:v>
                </c:pt>
                <c:pt idx="70">
                  <c:v>0.13914586134680301</c:v>
                </c:pt>
                <c:pt idx="71">
                  <c:v>0.14108448989470401</c:v>
                </c:pt>
                <c:pt idx="72">
                  <c:v>0.14310490847333099</c:v>
                </c:pt>
                <c:pt idx="73">
                  <c:v>0.14513962687550999</c:v>
                </c:pt>
                <c:pt idx="74">
                  <c:v>0.14717481933023599</c:v>
                </c:pt>
                <c:pt idx="75">
                  <c:v>0.149375331534397</c:v>
                </c:pt>
                <c:pt idx="76">
                  <c:v>0.151695730334963</c:v>
                </c:pt>
                <c:pt idx="77">
                  <c:v>0.15412279179526001</c:v>
                </c:pt>
                <c:pt idx="78">
                  <c:v>0.1566601360654</c:v>
                </c:pt>
                <c:pt idx="79">
                  <c:v>0.15928372476716501</c:v>
                </c:pt>
                <c:pt idx="80">
                  <c:v>0.16197631967416701</c:v>
                </c:pt>
                <c:pt idx="81">
                  <c:v>0.16468213095721801</c:v>
                </c:pt>
                <c:pt idx="82">
                  <c:v>0.167312760560719</c:v>
                </c:pt>
                <c:pt idx="83">
                  <c:v>0.16989647223285201</c:v>
                </c:pt>
                <c:pt idx="84">
                  <c:v>0.17243502667097799</c:v>
                </c:pt>
                <c:pt idx="85">
                  <c:v>0.17492233880229599</c:v>
                </c:pt>
                <c:pt idx="86">
                  <c:v>0.177328910956428</c:v>
                </c:pt>
                <c:pt idx="87">
                  <c:v>0.179706304419992</c:v>
                </c:pt>
                <c:pt idx="88">
                  <c:v>0.18206206162080599</c:v>
                </c:pt>
                <c:pt idx="89">
                  <c:v>0.18437346160538401</c:v>
                </c:pt>
                <c:pt idx="90">
                  <c:v>0.18660426421498999</c:v>
                </c:pt>
                <c:pt idx="91">
                  <c:v>0.18873414541226799</c:v>
                </c:pt>
                <c:pt idx="92">
                  <c:v>0.19075004570324999</c:v>
                </c:pt>
                <c:pt idx="93">
                  <c:v>0.192656594062354</c:v>
                </c:pt>
                <c:pt idx="94">
                  <c:v>0.19441955751196699</c:v>
                </c:pt>
                <c:pt idx="95">
                  <c:v>0.19603517883170099</c:v>
                </c:pt>
                <c:pt idx="96">
                  <c:v>0.19751436393536101</c:v>
                </c:pt>
                <c:pt idx="97">
                  <c:v>0.19887431832008901</c:v>
                </c:pt>
                <c:pt idx="98">
                  <c:v>0.20010179300636199</c:v>
                </c:pt>
                <c:pt idx="99">
                  <c:v>0.20119602776115</c:v>
                </c:pt>
                <c:pt idx="100">
                  <c:v>0.20216650064578101</c:v>
                </c:pt>
                <c:pt idx="101">
                  <c:v>0.20299322374182899</c:v>
                </c:pt>
                <c:pt idx="102">
                  <c:v>0.203712909810947</c:v>
                </c:pt>
                <c:pt idx="103">
                  <c:v>0.20435290598202899</c:v>
                </c:pt>
                <c:pt idx="104">
                  <c:v>0.20490288273308599</c:v>
                </c:pt>
                <c:pt idx="105">
                  <c:v>0.20538367755387099</c:v>
                </c:pt>
                <c:pt idx="106">
                  <c:v>0.205798064996185</c:v>
                </c:pt>
                <c:pt idx="107">
                  <c:v>0.20614807078658101</c:v>
                </c:pt>
                <c:pt idx="108">
                  <c:v>0.20646912080624599</c:v>
                </c:pt>
                <c:pt idx="109">
                  <c:v>0.20674780250649999</c:v>
                </c:pt>
                <c:pt idx="110">
                  <c:v>0.207004809012033</c:v>
                </c:pt>
                <c:pt idx="111">
                  <c:v>0.207293921449761</c:v>
                </c:pt>
                <c:pt idx="112">
                  <c:v>0.207584165941925</c:v>
                </c:pt>
                <c:pt idx="113">
                  <c:v>0.207893331245568</c:v>
                </c:pt>
                <c:pt idx="114">
                  <c:v>0.208243409502263</c:v>
                </c:pt>
                <c:pt idx="115">
                  <c:v>0.20864128070781501</c:v>
                </c:pt>
                <c:pt idx="116">
                  <c:v>0.20909444378165001</c:v>
                </c:pt>
                <c:pt idx="117">
                  <c:v>0.20960327906999701</c:v>
                </c:pt>
                <c:pt idx="118">
                  <c:v>0.21016471528564001</c:v>
                </c:pt>
                <c:pt idx="119">
                  <c:v>0.210785023212929</c:v>
                </c:pt>
                <c:pt idx="120">
                  <c:v>0.211469690360164</c:v>
                </c:pt>
                <c:pt idx="121">
                  <c:v>0.21222074336612201</c:v>
                </c:pt>
                <c:pt idx="122">
                  <c:v>0.21303479793143101</c:v>
                </c:pt>
                <c:pt idx="123">
                  <c:v>0.21392710729318701</c:v>
                </c:pt>
                <c:pt idx="124">
                  <c:v>0.21490135135768201</c:v>
                </c:pt>
                <c:pt idx="125">
                  <c:v>0.21595915867333701</c:v>
                </c:pt>
                <c:pt idx="126">
                  <c:v>0.217112634490497</c:v>
                </c:pt>
                <c:pt idx="127">
                  <c:v>0.21835821812105799</c:v>
                </c:pt>
                <c:pt idx="128">
                  <c:v>0.21968835353826099</c:v>
                </c:pt>
                <c:pt idx="129">
                  <c:v>0.22109640853093199</c:v>
                </c:pt>
                <c:pt idx="130">
                  <c:v>0.22261294226422601</c:v>
                </c:pt>
                <c:pt idx="131">
                  <c:v>0.22423034253660201</c:v>
                </c:pt>
                <c:pt idx="132">
                  <c:v>0.22594866764726099</c:v>
                </c:pt>
                <c:pt idx="133">
                  <c:v>0.22777970418663199</c:v>
                </c:pt>
                <c:pt idx="134">
                  <c:v>0.229768621249404</c:v>
                </c:pt>
                <c:pt idx="135">
                  <c:v>0.23191496958615701</c:v>
                </c:pt>
                <c:pt idx="136">
                  <c:v>0.23419308619718299</c:v>
                </c:pt>
                <c:pt idx="137">
                  <c:v>0.236579849010677</c:v>
                </c:pt>
                <c:pt idx="138">
                  <c:v>0.23902355922864199</c:v>
                </c:pt>
                <c:pt idx="139">
                  <c:v>0.241483908029058</c:v>
                </c:pt>
                <c:pt idx="140">
                  <c:v>0.24395543356746099</c:v>
                </c:pt>
                <c:pt idx="141">
                  <c:v>0.246448727310425</c:v>
                </c:pt>
                <c:pt idx="142">
                  <c:v>0.24902176584140501</c:v>
                </c:pt>
                <c:pt idx="143">
                  <c:v>0.25170121310664101</c:v>
                </c:pt>
                <c:pt idx="144">
                  <c:v>0.25441026614887402</c:v>
                </c:pt>
                <c:pt idx="145">
                  <c:v>0.25714013264909702</c:v>
                </c:pt>
                <c:pt idx="146">
                  <c:v>0.25988939426562202</c:v>
                </c:pt>
                <c:pt idx="147">
                  <c:v>0.26267638213243999</c:v>
                </c:pt>
                <c:pt idx="148">
                  <c:v>0.26550876858616301</c:v>
                </c:pt>
                <c:pt idx="149">
                  <c:v>0.26839281763269202</c:v>
                </c:pt>
                <c:pt idx="150">
                  <c:v>0.27131533503159599</c:v>
                </c:pt>
                <c:pt idx="151">
                  <c:v>0.27423356279015199</c:v>
                </c:pt>
                <c:pt idx="152">
                  <c:v>0.27716392390164102</c:v>
                </c:pt>
                <c:pt idx="153">
                  <c:v>0.28008241125912198</c:v>
                </c:pt>
                <c:pt idx="154">
                  <c:v>0.282967239041783</c:v>
                </c:pt>
                <c:pt idx="155">
                  <c:v>0.28581166716208301</c:v>
                </c:pt>
                <c:pt idx="156">
                  <c:v>0.28864663003862201</c:v>
                </c:pt>
                <c:pt idx="157">
                  <c:v>0.29148603557144598</c:v>
                </c:pt>
                <c:pt idx="158">
                  <c:v>0.29432672345202199</c:v>
                </c:pt>
                <c:pt idx="159">
                  <c:v>0.297188900106439</c:v>
                </c:pt>
                <c:pt idx="160">
                  <c:v>0.30005367609261002</c:v>
                </c:pt>
                <c:pt idx="161">
                  <c:v>0.30290452257009898</c:v>
                </c:pt>
                <c:pt idx="162">
                  <c:v>0.305758988712586</c:v>
                </c:pt>
                <c:pt idx="163">
                  <c:v>0.30862535060912399</c:v>
                </c:pt>
                <c:pt idx="164">
                  <c:v>0.31151475572531001</c:v>
                </c:pt>
                <c:pt idx="165">
                  <c:v>0.31443798401525802</c:v>
                </c:pt>
                <c:pt idx="166">
                  <c:v>0.31746545607271198</c:v>
                </c:pt>
                <c:pt idx="167">
                  <c:v>0.32055514852436701</c:v>
                </c:pt>
                <c:pt idx="168">
                  <c:v>0.323654784842411</c:v>
                </c:pt>
                <c:pt idx="169">
                  <c:v>0.32671248642880801</c:v>
                </c:pt>
                <c:pt idx="170">
                  <c:v>0.32970305719516402</c:v>
                </c:pt>
                <c:pt idx="171">
                  <c:v>0.33263052450300101</c:v>
                </c:pt>
                <c:pt idx="172">
                  <c:v>0.33554254180459903</c:v>
                </c:pt>
                <c:pt idx="173">
                  <c:v>0.33850074638168498</c:v>
                </c:pt>
                <c:pt idx="174">
                  <c:v>0.34153637177643797</c:v>
                </c:pt>
                <c:pt idx="175">
                  <c:v>0.34465015294104501</c:v>
                </c:pt>
                <c:pt idx="176">
                  <c:v>0.34781701865998599</c:v>
                </c:pt>
                <c:pt idx="177">
                  <c:v>0.35107117134513299</c:v>
                </c:pt>
                <c:pt idx="178">
                  <c:v>0.35434408567313502</c:v>
                </c:pt>
                <c:pt idx="179">
                  <c:v>0.35756907571599</c:v>
                </c:pt>
                <c:pt idx="180">
                  <c:v>0.36073397556763898</c:v>
                </c:pt>
                <c:pt idx="181">
                  <c:v>0.363937123222283</c:v>
                </c:pt>
                <c:pt idx="182">
                  <c:v>0.36723037002546199</c:v>
                </c:pt>
                <c:pt idx="183">
                  <c:v>0.37061722297375199</c:v>
                </c:pt>
                <c:pt idx="184">
                  <c:v>0.37404143053264099</c:v>
                </c:pt>
                <c:pt idx="185">
                  <c:v>0.37747468547924401</c:v>
                </c:pt>
                <c:pt idx="186">
                  <c:v>0.38090003505679099</c:v>
                </c:pt>
                <c:pt idx="187">
                  <c:v>0.38433994192990201</c:v>
                </c:pt>
                <c:pt idx="188">
                  <c:v>0.38785490167292802</c:v>
                </c:pt>
                <c:pt idx="189">
                  <c:v>0.39144785926407399</c:v>
                </c:pt>
                <c:pt idx="190">
                  <c:v>0.39508944985023098</c:v>
                </c:pt>
                <c:pt idx="191">
                  <c:v>0.39875783144996102</c:v>
                </c:pt>
                <c:pt idx="192">
                  <c:v>0.402409360526224</c:v>
                </c:pt>
                <c:pt idx="193">
                  <c:v>0.40602282483117103</c:v>
                </c:pt>
                <c:pt idx="194">
                  <c:v>0.40961228837333402</c:v>
                </c:pt>
                <c:pt idx="195">
                  <c:v>0.413195031646924</c:v>
                </c:pt>
                <c:pt idx="196">
                  <c:v>0.41678105058412501</c:v>
                </c:pt>
                <c:pt idx="197">
                  <c:v>0.42036537697814402</c:v>
                </c:pt>
                <c:pt idx="198">
                  <c:v>0.42393091470246502</c:v>
                </c:pt>
                <c:pt idx="199">
                  <c:v>0.42749098804143199</c:v>
                </c:pt>
                <c:pt idx="200">
                  <c:v>0.43101196547500598</c:v>
                </c:pt>
                <c:pt idx="201">
                  <c:v>0.43447469732122901</c:v>
                </c:pt>
                <c:pt idx="202">
                  <c:v>0.437930011466858</c:v>
                </c:pt>
                <c:pt idx="203">
                  <c:v>0.44135899270321899</c:v>
                </c:pt>
                <c:pt idx="204">
                  <c:v>0.44474368126238101</c:v>
                </c:pt>
                <c:pt idx="205">
                  <c:v>0.44811425425100798</c:v>
                </c:pt>
                <c:pt idx="206">
                  <c:v>0.45148173835051802</c:v>
                </c:pt>
                <c:pt idx="207">
                  <c:v>0.45487396700960298</c:v>
                </c:pt>
                <c:pt idx="208">
                  <c:v>0.45828467134613698</c:v>
                </c:pt>
                <c:pt idx="209">
                  <c:v>0.46165305326015199</c:v>
                </c:pt>
                <c:pt idx="210">
                  <c:v>0.46493622006803198</c:v>
                </c:pt>
                <c:pt idx="211">
                  <c:v>0.46811566286940898</c:v>
                </c:pt>
                <c:pt idx="212">
                  <c:v>0.47120644602807499</c:v>
                </c:pt>
                <c:pt idx="213">
                  <c:v>0.47421931368534198</c:v>
                </c:pt>
                <c:pt idx="214">
                  <c:v>0.477183181354641</c:v>
                </c:pt>
                <c:pt idx="215">
                  <c:v>0.48009614448722898</c:v>
                </c:pt>
                <c:pt idx="216">
                  <c:v>0.482922038220779</c:v>
                </c:pt>
                <c:pt idx="217">
                  <c:v>0.485658896400889</c:v>
                </c:pt>
                <c:pt idx="218">
                  <c:v>0.488306620428826</c:v>
                </c:pt>
                <c:pt idx="219">
                  <c:v>0.49088252543203698</c:v>
                </c:pt>
                <c:pt idx="220">
                  <c:v>0.49342166180247699</c:v>
                </c:pt>
                <c:pt idx="221">
                  <c:v>0.49589359988992598</c:v>
                </c:pt>
                <c:pt idx="222">
                  <c:v>0.49825370475582398</c:v>
                </c:pt>
                <c:pt idx="223">
                  <c:v>0.500478764681759</c:v>
                </c:pt>
                <c:pt idx="224">
                  <c:v>0.50264359493373501</c:v>
                </c:pt>
                <c:pt idx="225">
                  <c:v>0.50477370971901703</c:v>
                </c:pt>
                <c:pt idx="226">
                  <c:v>0.50687654206448196</c:v>
                </c:pt>
                <c:pt idx="227">
                  <c:v>0.508937906726179</c:v>
                </c:pt>
                <c:pt idx="228">
                  <c:v>0.51096291155724605</c:v>
                </c:pt>
                <c:pt idx="229">
                  <c:v>0.51294391009204698</c:v>
                </c:pt>
                <c:pt idx="230">
                  <c:v>0.51487122063286195</c:v>
                </c:pt>
                <c:pt idx="231">
                  <c:v>0.51674144288348201</c:v>
                </c:pt>
                <c:pt idx="232">
                  <c:v>0.51856279131553096</c:v>
                </c:pt>
                <c:pt idx="233">
                  <c:v>0.52034289380478105</c:v>
                </c:pt>
                <c:pt idx="234">
                  <c:v>0.52207751133144098</c:v>
                </c:pt>
                <c:pt idx="235">
                  <c:v>0.52377184007586497</c:v>
                </c:pt>
                <c:pt idx="236">
                  <c:v>0.52541196396964995</c:v>
                </c:pt>
                <c:pt idx="237">
                  <c:v>0.52699267145595396</c:v>
                </c:pt>
                <c:pt idx="238">
                  <c:v>0.52854611066367396</c:v>
                </c:pt>
                <c:pt idx="239">
                  <c:v>0.53007369761795797</c:v>
                </c:pt>
                <c:pt idx="240">
                  <c:v>0.53155491983068903</c:v>
                </c:pt>
                <c:pt idx="241">
                  <c:v>0.53295740920564105</c:v>
                </c:pt>
                <c:pt idx="242">
                  <c:v>0.53428468157537801</c:v>
                </c:pt>
                <c:pt idx="243">
                  <c:v>0.53556721028886201</c:v>
                </c:pt>
                <c:pt idx="244">
                  <c:v>0.53683344751447803</c:v>
                </c:pt>
                <c:pt idx="245">
                  <c:v>0.53807476702578605</c:v>
                </c:pt>
                <c:pt idx="246">
                  <c:v>0.53927380643157297</c:v>
                </c:pt>
                <c:pt idx="247">
                  <c:v>0.54043469596394</c:v>
                </c:pt>
                <c:pt idx="248">
                  <c:v>0.54157018440618299</c:v>
                </c:pt>
                <c:pt idx="249">
                  <c:v>0.54267036830018101</c:v>
                </c:pt>
                <c:pt idx="250">
                  <c:v>0.54374344597369995</c:v>
                </c:pt>
                <c:pt idx="251">
                  <c:v>0.54479527774405201</c:v>
                </c:pt>
                <c:pt idx="252">
                  <c:v>0.545826599328054</c:v>
                </c:pt>
                <c:pt idx="253">
                  <c:v>0.54680256988077403</c:v>
                </c:pt>
                <c:pt idx="254">
                  <c:v>0.54773578176647197</c:v>
                </c:pt>
                <c:pt idx="255">
                  <c:v>0.54864810304763301</c:v>
                </c:pt>
                <c:pt idx="256">
                  <c:v>0.54953094388350698</c:v>
                </c:pt>
                <c:pt idx="257">
                  <c:v>0.55039621959509699</c:v>
                </c:pt>
                <c:pt idx="258">
                  <c:v>0.55124136924311296</c:v>
                </c:pt>
                <c:pt idx="259">
                  <c:v>0.55206005978909201</c:v>
                </c:pt>
                <c:pt idx="260">
                  <c:v>0.55286457708673997</c:v>
                </c:pt>
                <c:pt idx="261">
                  <c:v>0.55365198500220003</c:v>
                </c:pt>
                <c:pt idx="262">
                  <c:v>0.55442339631159099</c:v>
                </c:pt>
                <c:pt idx="263">
                  <c:v>0.55518638103143303</c:v>
                </c:pt>
                <c:pt idx="264">
                  <c:v>0.55591881702957002</c:v>
                </c:pt>
                <c:pt idx="265">
                  <c:v>0.55662731877337601</c:v>
                </c:pt>
                <c:pt idx="266">
                  <c:v>0.55732378403500604</c:v>
                </c:pt>
                <c:pt idx="267">
                  <c:v>0.55799497691086497</c:v>
                </c:pt>
                <c:pt idx="268">
                  <c:v>0.55864248748296497</c:v>
                </c:pt>
                <c:pt idx="269">
                  <c:v>0.55927435267500603</c:v>
                </c:pt>
                <c:pt idx="270">
                  <c:v>0.55990835116256299</c:v>
                </c:pt>
                <c:pt idx="271">
                  <c:v>0.56053872390319104</c:v>
                </c:pt>
                <c:pt idx="272">
                  <c:v>0.56117222724830695</c:v>
                </c:pt>
                <c:pt idx="273">
                  <c:v>0.56180812076253295</c:v>
                </c:pt>
                <c:pt idx="274">
                  <c:v>0.56242773063569595</c:v>
                </c:pt>
                <c:pt idx="275">
                  <c:v>0.56303962416897002</c:v>
                </c:pt>
                <c:pt idx="276">
                  <c:v>0.56364079751129803</c:v>
                </c:pt>
                <c:pt idx="277">
                  <c:v>0.56423131287654604</c:v>
                </c:pt>
                <c:pt idx="278">
                  <c:v>0.56481931086043402</c:v>
                </c:pt>
                <c:pt idx="279">
                  <c:v>0.56541084959862498</c:v>
                </c:pt>
                <c:pt idx="280">
                  <c:v>0.566002927656858</c:v>
                </c:pt>
                <c:pt idx="281">
                  <c:v>0.56659182953867404</c:v>
                </c:pt>
                <c:pt idx="282">
                  <c:v>0.56717177546557496</c:v>
                </c:pt>
                <c:pt idx="283">
                  <c:v>0.56774486259465995</c:v>
                </c:pt>
                <c:pt idx="284">
                  <c:v>0.56831939087462502</c:v>
                </c:pt>
                <c:pt idx="285">
                  <c:v>0.56890880790068099</c:v>
                </c:pt>
                <c:pt idx="286">
                  <c:v>0.56948975753419395</c:v>
                </c:pt>
                <c:pt idx="287">
                  <c:v>0.57006120318732301</c:v>
                </c:pt>
                <c:pt idx="288">
                  <c:v>0.57064036204072999</c:v>
                </c:pt>
                <c:pt idx="289">
                  <c:v>0.57121513723490402</c:v>
                </c:pt>
                <c:pt idx="290">
                  <c:v>0.57180182008196601</c:v>
                </c:pt>
                <c:pt idx="291">
                  <c:v>0.57239903425462901</c:v>
                </c:pt>
                <c:pt idx="292">
                  <c:v>0.57297273446256503</c:v>
                </c:pt>
                <c:pt idx="293">
                  <c:v>0.57353280661269601</c:v>
                </c:pt>
                <c:pt idx="294">
                  <c:v>0.57409060807970702</c:v>
                </c:pt>
                <c:pt idx="295">
                  <c:v>0.57465781139118499</c:v>
                </c:pt>
                <c:pt idx="296">
                  <c:v>0.57523007016782501</c:v>
                </c:pt>
                <c:pt idx="297">
                  <c:v>0.57580953126562295</c:v>
                </c:pt>
                <c:pt idx="298">
                  <c:v>0.57639863304957095</c:v>
                </c:pt>
                <c:pt idx="299">
                  <c:v>0.57700238394999104</c:v>
                </c:pt>
                <c:pt idx="300">
                  <c:v>0.57760678073096205</c:v>
                </c:pt>
                <c:pt idx="301">
                  <c:v>0.57820149222678596</c:v>
                </c:pt>
                <c:pt idx="302">
                  <c:v>0.57880043246296997</c:v>
                </c:pt>
                <c:pt idx="303">
                  <c:v>0.57942722956009196</c:v>
                </c:pt>
                <c:pt idx="304">
                  <c:v>0.58008002198195996</c:v>
                </c:pt>
                <c:pt idx="305">
                  <c:v>0.58076741847488</c:v>
                </c:pt>
                <c:pt idx="306">
                  <c:v>0.58148037645911199</c:v>
                </c:pt>
                <c:pt idx="307">
                  <c:v>0.58213847375883199</c:v>
                </c:pt>
                <c:pt idx="308">
                  <c:v>0.58273476234076005</c:v>
                </c:pt>
                <c:pt idx="309">
                  <c:v>0.58332016763327499</c:v>
                </c:pt>
                <c:pt idx="310">
                  <c:v>0.58394689463522298</c:v>
                </c:pt>
                <c:pt idx="311">
                  <c:v>0.58460840261838298</c:v>
                </c:pt>
                <c:pt idx="312">
                  <c:v>0.58528417039184999</c:v>
                </c:pt>
                <c:pt idx="313">
                  <c:v>0.58596241310066</c:v>
                </c:pt>
                <c:pt idx="314">
                  <c:v>0.58664053899569202</c:v>
                </c:pt>
                <c:pt idx="315">
                  <c:v>0.58732652572330502</c:v>
                </c:pt>
                <c:pt idx="316">
                  <c:v>0.58802044827218802</c:v>
                </c:pt>
                <c:pt idx="317">
                  <c:v>0.58872124804963599</c:v>
                </c:pt>
                <c:pt idx="318">
                  <c:v>0.58942924048188305</c:v>
                </c:pt>
                <c:pt idx="319">
                  <c:v>0.59013962593145997</c:v>
                </c:pt>
                <c:pt idx="320">
                  <c:v>0.59085586479635599</c:v>
                </c:pt>
                <c:pt idx="321">
                  <c:v>0.59158345382495003</c:v>
                </c:pt>
                <c:pt idx="322">
                  <c:v>0.59231067640433899</c:v>
                </c:pt>
                <c:pt idx="323">
                  <c:v>0.59304303716071605</c:v>
                </c:pt>
                <c:pt idx="324">
                  <c:v>0.59379198136640698</c:v>
                </c:pt>
                <c:pt idx="325">
                  <c:v>0.59452273016240598</c:v>
                </c:pt>
                <c:pt idx="326">
                  <c:v>0.59525012062831995</c:v>
                </c:pt>
                <c:pt idx="327">
                  <c:v>0.59598195400880005</c:v>
                </c:pt>
                <c:pt idx="328">
                  <c:v>0.59672182681980901</c:v>
                </c:pt>
                <c:pt idx="329">
                  <c:v>0.597485239997676</c:v>
                </c:pt>
                <c:pt idx="330">
                  <c:v>0.59825080113028895</c:v>
                </c:pt>
                <c:pt idx="331">
                  <c:v>0.59900641446375402</c:v>
                </c:pt>
                <c:pt idx="332">
                  <c:v>0.59979094713192604</c:v>
                </c:pt>
                <c:pt idx="333">
                  <c:v>0.600588989908166</c:v>
                </c:pt>
                <c:pt idx="334">
                  <c:v>0.60139988417632195</c:v>
                </c:pt>
                <c:pt idx="335">
                  <c:v>0.602218305236216</c:v>
                </c:pt>
                <c:pt idx="336">
                  <c:v>0.60297945472715198</c:v>
                </c:pt>
                <c:pt idx="337">
                  <c:v>0.60380397357137106</c:v>
                </c:pt>
                <c:pt idx="338">
                  <c:v>0.60467797119274103</c:v>
                </c:pt>
                <c:pt idx="339">
                  <c:v>0.60547521411563199</c:v>
                </c:pt>
                <c:pt idx="340">
                  <c:v>0.60626680710838599</c:v>
                </c:pt>
                <c:pt idx="341">
                  <c:v>0.607059714290064</c:v>
                </c:pt>
                <c:pt idx="342">
                  <c:v>0.60782041292587197</c:v>
                </c:pt>
                <c:pt idx="343">
                  <c:v>0.60857372852314395</c:v>
                </c:pt>
                <c:pt idx="344">
                  <c:v>0.60935381759555096</c:v>
                </c:pt>
                <c:pt idx="345">
                  <c:v>0.61018190236794001</c:v>
                </c:pt>
                <c:pt idx="346">
                  <c:v>0.61105513089025099</c:v>
                </c:pt>
                <c:pt idx="347">
                  <c:v>0.61192260523252995</c:v>
                </c:pt>
                <c:pt idx="348">
                  <c:v>0.61276968450995695</c:v>
                </c:pt>
                <c:pt idx="349">
                  <c:v>0.61360488334775198</c:v>
                </c:pt>
                <c:pt idx="350">
                  <c:v>0.61443126809511595</c:v>
                </c:pt>
                <c:pt idx="351">
                  <c:v>0.61526782032789895</c:v>
                </c:pt>
                <c:pt idx="352">
                  <c:v>0.61611959558449103</c:v>
                </c:pt>
                <c:pt idx="353">
                  <c:v>0.616969074635356</c:v>
                </c:pt>
                <c:pt idx="354">
                  <c:v>0.61780886984571304</c:v>
                </c:pt>
                <c:pt idx="355">
                  <c:v>0.61863923205736504</c:v>
                </c:pt>
                <c:pt idx="356">
                  <c:v>0.61948441650807295</c:v>
                </c:pt>
                <c:pt idx="357">
                  <c:v>0.62036243761096399</c:v>
                </c:pt>
                <c:pt idx="358">
                  <c:v>0.62122135299880099</c:v>
                </c:pt>
                <c:pt idx="359">
                  <c:v>0.62207737960710496</c:v>
                </c:pt>
                <c:pt idx="360">
                  <c:v>0.62294031607369105</c:v>
                </c:pt>
                <c:pt idx="361">
                  <c:v>0.623799542001509</c:v>
                </c:pt>
                <c:pt idx="362">
                  <c:v>0.62465196470932804</c:v>
                </c:pt>
                <c:pt idx="363">
                  <c:v>0.62550166254922102</c:v>
                </c:pt>
                <c:pt idx="364">
                  <c:v>0.62634781464849498</c:v>
                </c:pt>
                <c:pt idx="365">
                  <c:v>0.62718873788546703</c:v>
                </c:pt>
                <c:pt idx="366">
                  <c:v>0.62795430977473099</c:v>
                </c:pt>
                <c:pt idx="367">
                  <c:v>0.62867789167033605</c:v>
                </c:pt>
                <c:pt idx="368">
                  <c:v>0.629460155911445</c:v>
                </c:pt>
                <c:pt idx="369">
                  <c:v>0.630304171026424</c:v>
                </c:pt>
                <c:pt idx="370">
                  <c:v>0.63122896023917097</c:v>
                </c:pt>
                <c:pt idx="371">
                  <c:v>0.632171106315914</c:v>
                </c:pt>
                <c:pt idx="372">
                  <c:v>0.63302665186016904</c:v>
                </c:pt>
                <c:pt idx="373">
                  <c:v>0.63376979172761405</c:v>
                </c:pt>
                <c:pt idx="374">
                  <c:v>0.63452495555567401</c:v>
                </c:pt>
                <c:pt idx="375">
                  <c:v>0.635369416148863</c:v>
                </c:pt>
                <c:pt idx="376">
                  <c:v>0.63618889303557802</c:v>
                </c:pt>
                <c:pt idx="377">
                  <c:v>0.63698849413912095</c:v>
                </c:pt>
                <c:pt idx="378">
                  <c:v>0.63779479655441396</c:v>
                </c:pt>
                <c:pt idx="379">
                  <c:v>0.63860490418432503</c:v>
                </c:pt>
                <c:pt idx="380">
                  <c:v>0.63938615239196595</c:v>
                </c:pt>
                <c:pt idx="381">
                  <c:v>0.64017305454833895</c:v>
                </c:pt>
                <c:pt idx="382">
                  <c:v>0.64098503072732504</c:v>
                </c:pt>
                <c:pt idx="383">
                  <c:v>0.64177868417176298</c:v>
                </c:pt>
                <c:pt idx="384">
                  <c:v>0.64253112429797099</c:v>
                </c:pt>
                <c:pt idx="385">
                  <c:v>0.64325858411311099</c:v>
                </c:pt>
                <c:pt idx="386">
                  <c:v>0.64398205466504499</c:v>
                </c:pt>
                <c:pt idx="387">
                  <c:v>0.64472619672575104</c:v>
                </c:pt>
                <c:pt idx="388">
                  <c:v>0.64547102601693995</c:v>
                </c:pt>
                <c:pt idx="389">
                  <c:v>0.64620142953199899</c:v>
                </c:pt>
                <c:pt idx="390">
                  <c:v>0.64689528039255095</c:v>
                </c:pt>
                <c:pt idx="391">
                  <c:v>0.64758451797443195</c:v>
                </c:pt>
                <c:pt idx="392">
                  <c:v>0.64826483619178199</c:v>
                </c:pt>
                <c:pt idx="393">
                  <c:v>0.64892179842246001</c:v>
                </c:pt>
                <c:pt idx="394">
                  <c:v>0.64956077463052098</c:v>
                </c:pt>
                <c:pt idx="395">
                  <c:v>0.65020039609388203</c:v>
                </c:pt>
                <c:pt idx="396">
                  <c:v>0.65083603018289105</c:v>
                </c:pt>
                <c:pt idx="397">
                  <c:v>0.65146441610368899</c:v>
                </c:pt>
                <c:pt idx="398">
                  <c:v>0.65207509360664195</c:v>
                </c:pt>
                <c:pt idx="399">
                  <c:v>0.65268114096648699</c:v>
                </c:pt>
                <c:pt idx="400">
                  <c:v>0.65329067240167904</c:v>
                </c:pt>
                <c:pt idx="401">
                  <c:v>0.65390261627054502</c:v>
                </c:pt>
                <c:pt idx="402">
                  <c:v>0.65449399204493297</c:v>
                </c:pt>
                <c:pt idx="403">
                  <c:v>0.65506665050736101</c:v>
                </c:pt>
                <c:pt idx="404">
                  <c:v>0.65562714171944303</c:v>
                </c:pt>
                <c:pt idx="405">
                  <c:v>0.65617250650298298</c:v>
                </c:pt>
                <c:pt idx="406">
                  <c:v>0.65673868853036399</c:v>
                </c:pt>
                <c:pt idx="407">
                  <c:v>0.65731853369683402</c:v>
                </c:pt>
                <c:pt idx="408">
                  <c:v>0.65789467037846505</c:v>
                </c:pt>
                <c:pt idx="409">
                  <c:v>0.65828643738796</c:v>
                </c:pt>
                <c:pt idx="410">
                  <c:v>0.65869574159526101</c:v>
                </c:pt>
                <c:pt idx="411">
                  <c:v>0.65932287936559097</c:v>
                </c:pt>
                <c:pt idx="412">
                  <c:v>0.65998839830262201</c:v>
                </c:pt>
                <c:pt idx="413">
                  <c:v>0.66036786399824798</c:v>
                </c:pt>
                <c:pt idx="414">
                  <c:v>0.66077588410504795</c:v>
                </c:pt>
                <c:pt idx="415">
                  <c:v>0.66127936888091299</c:v>
                </c:pt>
                <c:pt idx="416">
                  <c:v>0.661709900461114</c:v>
                </c:pt>
                <c:pt idx="417">
                  <c:v>0.66211340703660404</c:v>
                </c:pt>
                <c:pt idx="418">
                  <c:v>0.66250364097799896</c:v>
                </c:pt>
                <c:pt idx="419">
                  <c:v>0.66288075444474104</c:v>
                </c:pt>
                <c:pt idx="420">
                  <c:v>0.66327902471292299</c:v>
                </c:pt>
                <c:pt idx="421">
                  <c:v>0.66368082097694003</c:v>
                </c:pt>
                <c:pt idx="422">
                  <c:v>0.66406861741572398</c:v>
                </c:pt>
                <c:pt idx="423">
                  <c:v>0.66443295973288197</c:v>
                </c:pt>
                <c:pt idx="424">
                  <c:v>0.66476424098695497</c:v>
                </c:pt>
                <c:pt idx="425">
                  <c:v>0.66508575400096803</c:v>
                </c:pt>
                <c:pt idx="426">
                  <c:v>0.66541350311176894</c:v>
                </c:pt>
                <c:pt idx="427">
                  <c:v>0.66573969503601205</c:v>
                </c:pt>
                <c:pt idx="428">
                  <c:v>0.66604165522092096</c:v>
                </c:pt>
                <c:pt idx="429">
                  <c:v>0.66632836318653099</c:v>
                </c:pt>
                <c:pt idx="430">
                  <c:v>0.66661704534515398</c:v>
                </c:pt>
                <c:pt idx="431">
                  <c:v>0.66690220134843303</c:v>
                </c:pt>
                <c:pt idx="432">
                  <c:v>0.66717960927884901</c:v>
                </c:pt>
                <c:pt idx="433">
                  <c:v>0.66744860500418701</c:v>
                </c:pt>
                <c:pt idx="434">
                  <c:v>0.66770901601830601</c:v>
                </c:pt>
                <c:pt idx="435">
                  <c:v>0.66795450698002501</c:v>
                </c:pt>
                <c:pt idx="436">
                  <c:v>0.66817880686733699</c:v>
                </c:pt>
                <c:pt idx="437">
                  <c:v>0.66838458502360898</c:v>
                </c:pt>
                <c:pt idx="438">
                  <c:v>0.66858782926444404</c:v>
                </c:pt>
                <c:pt idx="439">
                  <c:v>0.66877433552620003</c:v>
                </c:pt>
                <c:pt idx="440">
                  <c:v>0.66895762927479396</c:v>
                </c:pt>
                <c:pt idx="441">
                  <c:v>0.66915433092332899</c:v>
                </c:pt>
                <c:pt idx="442">
                  <c:v>0.66935610371869503</c:v>
                </c:pt>
                <c:pt idx="443">
                  <c:v>0.66953399761315002</c:v>
                </c:pt>
                <c:pt idx="444">
                  <c:v>0.66968392746906802</c:v>
                </c:pt>
                <c:pt idx="445">
                  <c:v>0.66982215361469999</c:v>
                </c:pt>
                <c:pt idx="446">
                  <c:v>0.66996354452478402</c:v>
                </c:pt>
                <c:pt idx="447">
                  <c:v>0.67010566045007602</c:v>
                </c:pt>
                <c:pt idx="448">
                  <c:v>0.670241010562033</c:v>
                </c:pt>
                <c:pt idx="449">
                  <c:v>0.67035876142953299</c:v>
                </c:pt>
                <c:pt idx="450">
                  <c:v>0.67046170879531797</c:v>
                </c:pt>
                <c:pt idx="451">
                  <c:v>0.67056502578583999</c:v>
                </c:pt>
                <c:pt idx="452">
                  <c:v>0.67067708736220299</c:v>
                </c:pt>
                <c:pt idx="453">
                  <c:v>0.67077635855754303</c:v>
                </c:pt>
                <c:pt idx="454">
                  <c:v>0.67089351592222302</c:v>
                </c:pt>
                <c:pt idx="455">
                  <c:v>0.67101290590412999</c:v>
                </c:pt>
                <c:pt idx="456">
                  <c:v>0.67110135312076802</c:v>
                </c:pt>
                <c:pt idx="457">
                  <c:v>0.671181997448136</c:v>
                </c:pt>
                <c:pt idx="458">
                  <c:v>0.67124418479914705</c:v>
                </c:pt>
                <c:pt idx="459">
                  <c:v>0.67129066596290499</c:v>
                </c:pt>
                <c:pt idx="460">
                  <c:v>0.67133881653735505</c:v>
                </c:pt>
                <c:pt idx="461">
                  <c:v>0.67135471777466404</c:v>
                </c:pt>
                <c:pt idx="462">
                  <c:v>0.67134677132931897</c:v>
                </c:pt>
                <c:pt idx="463">
                  <c:v>0.67132837075173202</c:v>
                </c:pt>
                <c:pt idx="464">
                  <c:v>0.67130245413248502</c:v>
                </c:pt>
                <c:pt idx="465">
                  <c:v>0.67129583098217604</c:v>
                </c:pt>
                <c:pt idx="466">
                  <c:v>0.67130242989144295</c:v>
                </c:pt>
                <c:pt idx="467">
                  <c:v>0.67131107341613705</c:v>
                </c:pt>
                <c:pt idx="468">
                  <c:v>0.67135704884182001</c:v>
                </c:pt>
                <c:pt idx="469">
                  <c:v>0.67142133177266905</c:v>
                </c:pt>
                <c:pt idx="470">
                  <c:v>0.67147545429141897</c:v>
                </c:pt>
                <c:pt idx="471">
                  <c:v>0.67149099539096901</c:v>
                </c:pt>
                <c:pt idx="472">
                  <c:v>0.67146475152924201</c:v>
                </c:pt>
                <c:pt idx="473">
                  <c:v>0.67144547834785495</c:v>
                </c:pt>
                <c:pt idx="474">
                  <c:v>0.67145998153034403</c:v>
                </c:pt>
                <c:pt idx="475">
                  <c:v>0.67149123993462601</c:v>
                </c:pt>
                <c:pt idx="476">
                  <c:v>0.67149980572914003</c:v>
                </c:pt>
                <c:pt idx="477">
                  <c:v>0.67149454389256602</c:v>
                </c:pt>
                <c:pt idx="478">
                  <c:v>0.67148440336850401</c:v>
                </c:pt>
                <c:pt idx="479">
                  <c:v>0.67143960030703498</c:v>
                </c:pt>
                <c:pt idx="480">
                  <c:v>0.67142238568701396</c:v>
                </c:pt>
                <c:pt idx="481">
                  <c:v>0.67143242422358296</c:v>
                </c:pt>
                <c:pt idx="482">
                  <c:v>0.67144015584022498</c:v>
                </c:pt>
                <c:pt idx="483">
                  <c:v>0.67143181170245203</c:v>
                </c:pt>
                <c:pt idx="484">
                  <c:v>0.67141407270140596</c:v>
                </c:pt>
                <c:pt idx="485">
                  <c:v>0.67139364940359003</c:v>
                </c:pt>
                <c:pt idx="486">
                  <c:v>0.67137711332116101</c:v>
                </c:pt>
                <c:pt idx="487">
                  <c:v>0.67138848540845497</c:v>
                </c:pt>
                <c:pt idx="488">
                  <c:v>0.67139719994394598</c:v>
                </c:pt>
                <c:pt idx="489">
                  <c:v>0.67138544653062504</c:v>
                </c:pt>
                <c:pt idx="490">
                  <c:v>0.67136803669116496</c:v>
                </c:pt>
                <c:pt idx="491">
                  <c:v>0.67133882999502303</c:v>
                </c:pt>
                <c:pt idx="492">
                  <c:v>0.67130794428907303</c:v>
                </c:pt>
                <c:pt idx="493">
                  <c:v>0.67128683715233095</c:v>
                </c:pt>
                <c:pt idx="494">
                  <c:v>0.67127970648658197</c:v>
                </c:pt>
                <c:pt idx="495">
                  <c:v>0.67126839565224405</c:v>
                </c:pt>
                <c:pt idx="496">
                  <c:v>0.67125623589090999</c:v>
                </c:pt>
                <c:pt idx="497">
                  <c:v>0.67126055102531801</c:v>
                </c:pt>
                <c:pt idx="498">
                  <c:v>0.67125146761073295</c:v>
                </c:pt>
                <c:pt idx="499">
                  <c:v>0.671242251204198</c:v>
                </c:pt>
                <c:pt idx="500">
                  <c:v>0.67124170880114697</c:v>
                </c:pt>
                <c:pt idx="501">
                  <c:v>0.67124564140132603</c:v>
                </c:pt>
                <c:pt idx="502">
                  <c:v>0.67124461313696204</c:v>
                </c:pt>
                <c:pt idx="503">
                  <c:v>0.67123688561882799</c:v>
                </c:pt>
                <c:pt idx="504">
                  <c:v>0.67122634969211203</c:v>
                </c:pt>
                <c:pt idx="505">
                  <c:v>0.67122289531338797</c:v>
                </c:pt>
                <c:pt idx="506">
                  <c:v>0.671216913945333</c:v>
                </c:pt>
                <c:pt idx="507">
                  <c:v>0.67121785461667705</c:v>
                </c:pt>
                <c:pt idx="508">
                  <c:v>0.67122947544699596</c:v>
                </c:pt>
                <c:pt idx="509">
                  <c:v>0.67122757999111504</c:v>
                </c:pt>
                <c:pt idx="510">
                  <c:v>0.67124333401327596</c:v>
                </c:pt>
                <c:pt idx="511">
                  <c:v>0.67125408851644697</c:v>
                </c:pt>
                <c:pt idx="512">
                  <c:v>0.67123452934810901</c:v>
                </c:pt>
                <c:pt idx="513">
                  <c:v>0.67126480997405902</c:v>
                </c:pt>
                <c:pt idx="514">
                  <c:v>0.67128642470853295</c:v>
                </c:pt>
                <c:pt idx="515">
                  <c:v>0.67129629525451995</c:v>
                </c:pt>
                <c:pt idx="516">
                  <c:v>0.67133461356900304</c:v>
                </c:pt>
                <c:pt idx="517">
                  <c:v>0.67136529134255696</c:v>
                </c:pt>
                <c:pt idx="518">
                  <c:v>0.67139410324347704</c:v>
                </c:pt>
                <c:pt idx="519">
                  <c:v>0.67142416229903301</c:v>
                </c:pt>
                <c:pt idx="520">
                  <c:v>0.67145143705468502</c:v>
                </c:pt>
                <c:pt idx="521">
                  <c:v>0.67146514707807503</c:v>
                </c:pt>
                <c:pt idx="522">
                  <c:v>0.67147956920662499</c:v>
                </c:pt>
                <c:pt idx="523">
                  <c:v>0.67150601230515305</c:v>
                </c:pt>
                <c:pt idx="524">
                  <c:v>0.67153416659988496</c:v>
                </c:pt>
                <c:pt idx="525">
                  <c:v>0.67156985809219705</c:v>
                </c:pt>
                <c:pt idx="526">
                  <c:v>0.67160679481404495</c:v>
                </c:pt>
                <c:pt idx="527">
                  <c:v>0.67163642628106401</c:v>
                </c:pt>
                <c:pt idx="528">
                  <c:v>0.67165605605011003</c:v>
                </c:pt>
                <c:pt idx="529">
                  <c:v>0.67168180205392902</c:v>
                </c:pt>
                <c:pt idx="530">
                  <c:v>0.67171366259692999</c:v>
                </c:pt>
                <c:pt idx="531">
                  <c:v>0.67174667471136595</c:v>
                </c:pt>
                <c:pt idx="532">
                  <c:v>0.67180836215480899</c:v>
                </c:pt>
                <c:pt idx="533">
                  <c:v>0.67186153614265398</c:v>
                </c:pt>
                <c:pt idx="534">
                  <c:v>0.67190752586381597</c:v>
                </c:pt>
                <c:pt idx="535">
                  <c:v>0.67198031602556296</c:v>
                </c:pt>
                <c:pt idx="536">
                  <c:v>0.67202318365958702</c:v>
                </c:pt>
                <c:pt idx="537">
                  <c:v>0.67207307110208103</c:v>
                </c:pt>
                <c:pt idx="538">
                  <c:v>0.67213873027784998</c:v>
                </c:pt>
                <c:pt idx="539">
                  <c:v>0.67217093629652902</c:v>
                </c:pt>
                <c:pt idx="540">
                  <c:v>0.67221258137848705</c:v>
                </c:pt>
                <c:pt idx="541">
                  <c:v>0.672253149263349</c:v>
                </c:pt>
                <c:pt idx="542">
                  <c:v>0.67227947492154505</c:v>
                </c:pt>
                <c:pt idx="543">
                  <c:v>0.67230258943844401</c:v>
                </c:pt>
                <c:pt idx="544">
                  <c:v>0.67229979971583498</c:v>
                </c:pt>
                <c:pt idx="545">
                  <c:v>0.67229582974629698</c:v>
                </c:pt>
                <c:pt idx="546">
                  <c:v>0.67231522114094699</c:v>
                </c:pt>
                <c:pt idx="547">
                  <c:v>0.67230358260441403</c:v>
                </c:pt>
                <c:pt idx="548">
                  <c:v>0.67231905900002997</c:v>
                </c:pt>
                <c:pt idx="549">
                  <c:v>0.67237843248784901</c:v>
                </c:pt>
                <c:pt idx="550">
                  <c:v>0.67247074654255401</c:v>
                </c:pt>
                <c:pt idx="551">
                  <c:v>0.67259819259992804</c:v>
                </c:pt>
                <c:pt idx="552">
                  <c:v>0.67270964921221799</c:v>
                </c:pt>
                <c:pt idx="553">
                  <c:v>0.67279434909777802</c:v>
                </c:pt>
                <c:pt idx="554">
                  <c:v>0.67287605990139499</c:v>
                </c:pt>
                <c:pt idx="555">
                  <c:v>0.67296053842530501</c:v>
                </c:pt>
                <c:pt idx="556">
                  <c:v>0.67305141482578601</c:v>
                </c:pt>
                <c:pt idx="557">
                  <c:v>0.67313219319018802</c:v>
                </c:pt>
                <c:pt idx="558">
                  <c:v>0.67316819996503197</c:v>
                </c:pt>
                <c:pt idx="559">
                  <c:v>0.67322850751081997</c:v>
                </c:pt>
                <c:pt idx="560">
                  <c:v>0.67328358776453601</c:v>
                </c:pt>
                <c:pt idx="561">
                  <c:v>0.67333388018028995</c:v>
                </c:pt>
                <c:pt idx="562">
                  <c:v>0.67346757458432105</c:v>
                </c:pt>
                <c:pt idx="563">
                  <c:v>0.67356623479938804</c:v>
                </c:pt>
                <c:pt idx="564">
                  <c:v>0.67366348379653196</c:v>
                </c:pt>
                <c:pt idx="565">
                  <c:v>0.67380012342031803</c:v>
                </c:pt>
                <c:pt idx="566">
                  <c:v>0.67391958646089301</c:v>
                </c:pt>
                <c:pt idx="567">
                  <c:v>0.67411018349780505</c:v>
                </c:pt>
                <c:pt idx="568">
                  <c:v>0.67430617212503796</c:v>
                </c:pt>
                <c:pt idx="569">
                  <c:v>0.67443273207163201</c:v>
                </c:pt>
                <c:pt idx="570">
                  <c:v>0.67459284113168905</c:v>
                </c:pt>
                <c:pt idx="571">
                  <c:v>0.67471596181876103</c:v>
                </c:pt>
                <c:pt idx="572">
                  <c:v>0.67484128110538999</c:v>
                </c:pt>
                <c:pt idx="573">
                  <c:v>0.67502380253417704</c:v>
                </c:pt>
                <c:pt idx="574">
                  <c:v>0.67509494568181805</c:v>
                </c:pt>
                <c:pt idx="575">
                  <c:v>0.67512746350307795</c:v>
                </c:pt>
                <c:pt idx="576">
                  <c:v>0.67515159789499002</c:v>
                </c:pt>
                <c:pt idx="577">
                  <c:v>0.67515512416044099</c:v>
                </c:pt>
                <c:pt idx="578">
                  <c:v>0.67515582671541097</c:v>
                </c:pt>
                <c:pt idx="579">
                  <c:v>0.67504844989519597</c:v>
                </c:pt>
                <c:pt idx="580">
                  <c:v>0.67483389399955096</c:v>
                </c:pt>
                <c:pt idx="581">
                  <c:v>0.67466365638610903</c:v>
                </c:pt>
                <c:pt idx="582">
                  <c:v>0.67444249043423499</c:v>
                </c:pt>
                <c:pt idx="583">
                  <c:v>0.67429112662245905</c:v>
                </c:pt>
                <c:pt idx="584">
                  <c:v>0.67429968413117702</c:v>
                </c:pt>
                <c:pt idx="585">
                  <c:v>0.67441385148868804</c:v>
                </c:pt>
                <c:pt idx="586">
                  <c:v>0.67466111896484005</c:v>
                </c:pt>
                <c:pt idx="587">
                  <c:v>0.67494294958392897</c:v>
                </c:pt>
                <c:pt idx="588">
                  <c:v>0.67518945338688896</c:v>
                </c:pt>
                <c:pt idx="589">
                  <c:v>0.67542421959928101</c:v>
                </c:pt>
                <c:pt idx="590">
                  <c:v>0.67559906295855698</c:v>
                </c:pt>
                <c:pt idx="591">
                  <c:v>0.67578623997237497</c:v>
                </c:pt>
                <c:pt idx="592">
                  <c:v>0.676025406080772</c:v>
                </c:pt>
                <c:pt idx="593">
                  <c:v>0.67622600618365702</c:v>
                </c:pt>
                <c:pt idx="594">
                  <c:v>0.67631403735879803</c:v>
                </c:pt>
                <c:pt idx="595">
                  <c:v>0.67639718665911597</c:v>
                </c:pt>
                <c:pt idx="596">
                  <c:v>0.67658334644315299</c:v>
                </c:pt>
                <c:pt idx="597">
                  <c:v>0.67676420777320501</c:v>
                </c:pt>
                <c:pt idx="598">
                  <c:v>0.67697915265877295</c:v>
                </c:pt>
                <c:pt idx="599">
                  <c:v>0.67721059927890104</c:v>
                </c:pt>
                <c:pt idx="600">
                  <c:v>0.67741752627067298</c:v>
                </c:pt>
                <c:pt idx="601">
                  <c:v>0.67753059219893097</c:v>
                </c:pt>
                <c:pt idx="602">
                  <c:v>0.677835834870678</c:v>
                </c:pt>
                <c:pt idx="603">
                  <c:v>0.67820039116276898</c:v>
                </c:pt>
                <c:pt idx="604">
                  <c:v>0.67834761172259195</c:v>
                </c:pt>
                <c:pt idx="605">
                  <c:v>0.67853649652568204</c:v>
                </c:pt>
                <c:pt idx="606">
                  <c:v>0.67874849859229502</c:v>
                </c:pt>
                <c:pt idx="607">
                  <c:v>0.67900149464840998</c:v>
                </c:pt>
                <c:pt idx="608">
                  <c:v>0.67931719139760705</c:v>
                </c:pt>
                <c:pt idx="609">
                  <c:v>0.67959069210745804</c:v>
                </c:pt>
                <c:pt idx="610">
                  <c:v>0.679952748570962</c:v>
                </c:pt>
                <c:pt idx="611">
                  <c:v>0.68033602519692105</c:v>
                </c:pt>
                <c:pt idx="612">
                  <c:v>0.68057134717985501</c:v>
                </c:pt>
                <c:pt idx="613">
                  <c:v>0.680871838677505</c:v>
                </c:pt>
                <c:pt idx="614">
                  <c:v>0.68119745727750503</c:v>
                </c:pt>
                <c:pt idx="615">
                  <c:v>0.68153647784591198</c:v>
                </c:pt>
                <c:pt idx="616">
                  <c:v>0.681909873023272</c:v>
                </c:pt>
                <c:pt idx="617">
                  <c:v>0.68224405436292201</c:v>
                </c:pt>
                <c:pt idx="618">
                  <c:v>0.68259730269426899</c:v>
                </c:pt>
                <c:pt idx="619">
                  <c:v>0.68295935471299196</c:v>
                </c:pt>
                <c:pt idx="620">
                  <c:v>0.68325023182435396</c:v>
                </c:pt>
                <c:pt idx="621">
                  <c:v>0.68358477627055103</c:v>
                </c:pt>
                <c:pt idx="622">
                  <c:v>0.68389743588329499</c:v>
                </c:pt>
                <c:pt idx="623">
                  <c:v>0.68417657684477995</c:v>
                </c:pt>
                <c:pt idx="624">
                  <c:v>0.68449632473348199</c:v>
                </c:pt>
                <c:pt idx="625">
                  <c:v>0.68472364027822497</c:v>
                </c:pt>
                <c:pt idx="626">
                  <c:v>0.68503479234553499</c:v>
                </c:pt>
                <c:pt idx="627">
                  <c:v>0.68546851741064596</c:v>
                </c:pt>
                <c:pt idx="628">
                  <c:v>0.68580666142304703</c:v>
                </c:pt>
                <c:pt idx="629">
                  <c:v>0.68604918140778404</c:v>
                </c:pt>
                <c:pt idx="630">
                  <c:v>0.68632871201688805</c:v>
                </c:pt>
                <c:pt idx="631">
                  <c:v>0.68669756428088002</c:v>
                </c:pt>
                <c:pt idx="632">
                  <c:v>0.68704125951969297</c:v>
                </c:pt>
                <c:pt idx="633">
                  <c:v>0.68734707822702401</c:v>
                </c:pt>
                <c:pt idx="634">
                  <c:v>0.68764460289463203</c:v>
                </c:pt>
                <c:pt idx="635">
                  <c:v>0.68797117301158595</c:v>
                </c:pt>
                <c:pt idx="636">
                  <c:v>0.68835244873439705</c:v>
                </c:pt>
                <c:pt idx="637">
                  <c:v>0.688589187658048</c:v>
                </c:pt>
                <c:pt idx="638">
                  <c:v>0.68884287773318398</c:v>
                </c:pt>
                <c:pt idx="639">
                  <c:v>0.68919482775082797</c:v>
                </c:pt>
                <c:pt idx="640">
                  <c:v>0.68942476976852896</c:v>
                </c:pt>
                <c:pt idx="641">
                  <c:v>0.68972704903891702</c:v>
                </c:pt>
                <c:pt idx="642">
                  <c:v>0.69010047688908305</c:v>
                </c:pt>
                <c:pt idx="643">
                  <c:v>0.69042759249265195</c:v>
                </c:pt>
                <c:pt idx="644">
                  <c:v>0.69047635685323105</c:v>
                </c:pt>
                <c:pt idx="645">
                  <c:v>0.69082316340670102</c:v>
                </c:pt>
                <c:pt idx="646">
                  <c:v>0.69120823465938697</c:v>
                </c:pt>
                <c:pt idx="647">
                  <c:v>0.69140272997416397</c:v>
                </c:pt>
                <c:pt idx="648">
                  <c:v>0.69171929811848198</c:v>
                </c:pt>
                <c:pt idx="649">
                  <c:v>0.69185944024502999</c:v>
                </c:pt>
                <c:pt idx="650">
                  <c:v>0.68490737899159004</c:v>
                </c:pt>
                <c:pt idx="651">
                  <c:v>0.69188332393095597</c:v>
                </c:pt>
                <c:pt idx="652">
                  <c:v>0.69219787708204605</c:v>
                </c:pt>
                <c:pt idx="653">
                  <c:v>0.69252439934035803</c:v>
                </c:pt>
                <c:pt idx="654">
                  <c:v>0.69285515217758997</c:v>
                </c:pt>
                <c:pt idx="655">
                  <c:v>0.69319621506879603</c:v>
                </c:pt>
                <c:pt idx="656">
                  <c:v>0.69353285619673699</c:v>
                </c:pt>
                <c:pt idx="657">
                  <c:v>0.69387355875298096</c:v>
                </c:pt>
                <c:pt idx="658">
                  <c:v>0.69419411630205097</c:v>
                </c:pt>
                <c:pt idx="659">
                  <c:v>0.69450452688685604</c:v>
                </c:pt>
                <c:pt idx="660">
                  <c:v>0.69484289696933199</c:v>
                </c:pt>
                <c:pt idx="661">
                  <c:v>0.69516950016504597</c:v>
                </c:pt>
                <c:pt idx="662">
                  <c:v>0.69549992409352401</c:v>
                </c:pt>
                <c:pt idx="663">
                  <c:v>0.69585318559062903</c:v>
                </c:pt>
                <c:pt idx="664">
                  <c:v>0.696186532834697</c:v>
                </c:pt>
                <c:pt idx="665">
                  <c:v>0.69650128615790197</c:v>
                </c:pt>
                <c:pt idx="666">
                  <c:v>0.69682217671989899</c:v>
                </c:pt>
                <c:pt idx="667">
                  <c:v>0.69714175293555403</c:v>
                </c:pt>
                <c:pt idx="668">
                  <c:v>0.69745656685763402</c:v>
                </c:pt>
                <c:pt idx="669">
                  <c:v>0.69778401344323204</c:v>
                </c:pt>
                <c:pt idx="670">
                  <c:v>0.69811244875353495</c:v>
                </c:pt>
                <c:pt idx="671">
                  <c:v>0.69844294042021904</c:v>
                </c:pt>
                <c:pt idx="672">
                  <c:v>0.69877394557112005</c:v>
                </c:pt>
                <c:pt idx="673">
                  <c:v>0.699083021348194</c:v>
                </c:pt>
                <c:pt idx="674">
                  <c:v>0.69941031624390804</c:v>
                </c:pt>
                <c:pt idx="675">
                  <c:v>0.69974098044214905</c:v>
                </c:pt>
                <c:pt idx="676">
                  <c:v>0.70005669517574898</c:v>
                </c:pt>
                <c:pt idx="677">
                  <c:v>0.70039485104914401</c:v>
                </c:pt>
                <c:pt idx="678">
                  <c:v>0.70071890745384102</c:v>
                </c:pt>
                <c:pt idx="679">
                  <c:v>0.70104067837820905</c:v>
                </c:pt>
                <c:pt idx="680">
                  <c:v>0.70136023170101403</c:v>
                </c:pt>
                <c:pt idx="681">
                  <c:v>0.70168887936466995</c:v>
                </c:pt>
                <c:pt idx="682">
                  <c:v>0.70201285796554103</c:v>
                </c:pt>
                <c:pt idx="683">
                  <c:v>0.702347192873922</c:v>
                </c:pt>
                <c:pt idx="684">
                  <c:v>0.70268440927326803</c:v>
                </c:pt>
                <c:pt idx="685">
                  <c:v>0.70301566872989896</c:v>
                </c:pt>
                <c:pt idx="686">
                  <c:v>0.70335442673811499</c:v>
                </c:pt>
                <c:pt idx="687">
                  <c:v>0.70368290704510095</c:v>
                </c:pt>
                <c:pt idx="688">
                  <c:v>0.704019728173221</c:v>
                </c:pt>
                <c:pt idx="689">
                  <c:v>0.70436045773824396</c:v>
                </c:pt>
                <c:pt idx="690">
                  <c:v>0.70468462039592195</c:v>
                </c:pt>
                <c:pt idx="691">
                  <c:v>0.70501510132873701</c:v>
                </c:pt>
                <c:pt idx="692">
                  <c:v>0.70535086258679702</c:v>
                </c:pt>
                <c:pt idx="693">
                  <c:v>0.70567989817111099</c:v>
                </c:pt>
                <c:pt idx="694">
                  <c:v>0.70600947782683798</c:v>
                </c:pt>
                <c:pt idx="695">
                  <c:v>0.70633788871418202</c:v>
                </c:pt>
                <c:pt idx="696">
                  <c:v>0.70667082746003296</c:v>
                </c:pt>
                <c:pt idx="697">
                  <c:v>0.70700345892327798</c:v>
                </c:pt>
                <c:pt idx="698">
                  <c:v>0.70734044026710297</c:v>
                </c:pt>
                <c:pt idx="699">
                  <c:v>0.70768177237543495</c:v>
                </c:pt>
                <c:pt idx="700">
                  <c:v>0.708018981025197</c:v>
                </c:pt>
                <c:pt idx="701">
                  <c:v>0.70835041295511303</c:v>
                </c:pt>
                <c:pt idx="702">
                  <c:v>0.70868912771882597</c:v>
                </c:pt>
                <c:pt idx="703">
                  <c:v>0.70903677864405401</c:v>
                </c:pt>
                <c:pt idx="704">
                  <c:v>0.70938647260714705</c:v>
                </c:pt>
                <c:pt idx="705">
                  <c:v>0.70973638249428594</c:v>
                </c:pt>
                <c:pt idx="706">
                  <c:v>0.71008786098853305</c:v>
                </c:pt>
                <c:pt idx="707">
                  <c:v>0.71043815083426998</c:v>
                </c:pt>
                <c:pt idx="708">
                  <c:v>0.71078927616521503</c:v>
                </c:pt>
                <c:pt idx="709">
                  <c:v>0.71115333157488203</c:v>
                </c:pt>
                <c:pt idx="710">
                  <c:v>0.711516582618405</c:v>
                </c:pt>
                <c:pt idx="711">
                  <c:v>0.71188192704439501</c:v>
                </c:pt>
                <c:pt idx="712">
                  <c:v>0.71225023293481304</c:v>
                </c:pt>
                <c:pt idx="713">
                  <c:v>0.71262897410104398</c:v>
                </c:pt>
                <c:pt idx="714">
                  <c:v>0.713006759927032</c:v>
                </c:pt>
                <c:pt idx="715">
                  <c:v>0.71339086412642105</c:v>
                </c:pt>
                <c:pt idx="716">
                  <c:v>0.71378411424196997</c:v>
                </c:pt>
                <c:pt idx="717">
                  <c:v>0.71415681114096496</c:v>
                </c:pt>
                <c:pt idx="718">
                  <c:v>0.71451935541128397</c:v>
                </c:pt>
                <c:pt idx="719">
                  <c:v>0.714895103799286</c:v>
                </c:pt>
                <c:pt idx="720">
                  <c:v>0.71526313617775805</c:v>
                </c:pt>
                <c:pt idx="721">
                  <c:v>0.71563663135868805</c:v>
                </c:pt>
                <c:pt idx="722">
                  <c:v>0.71603788264243895</c:v>
                </c:pt>
                <c:pt idx="723">
                  <c:v>0.71643717803940399</c:v>
                </c:pt>
                <c:pt idx="724">
                  <c:v>0.71683057785857396</c:v>
                </c:pt>
                <c:pt idx="725">
                  <c:v>0.71722793263409002</c:v>
                </c:pt>
                <c:pt idx="726">
                  <c:v>0.71762342694011005</c:v>
                </c:pt>
                <c:pt idx="727">
                  <c:v>0.71801738432874196</c:v>
                </c:pt>
                <c:pt idx="728">
                  <c:v>0.718407343173321</c:v>
                </c:pt>
                <c:pt idx="729">
                  <c:v>0.71879477532813296</c:v>
                </c:pt>
                <c:pt idx="730">
                  <c:v>0.71918154183678795</c:v>
                </c:pt>
                <c:pt idx="731">
                  <c:v>0.71956972924642704</c:v>
                </c:pt>
                <c:pt idx="732">
                  <c:v>0.719960810348372</c:v>
                </c:pt>
                <c:pt idx="733">
                  <c:v>0.72034136504435198</c:v>
                </c:pt>
                <c:pt idx="734">
                  <c:v>0.72072777332310101</c:v>
                </c:pt>
                <c:pt idx="735">
                  <c:v>0.72111857054172201</c:v>
                </c:pt>
                <c:pt idx="736">
                  <c:v>0.721491045519704</c:v>
                </c:pt>
                <c:pt idx="737">
                  <c:v>0.72189023352929105</c:v>
                </c:pt>
                <c:pt idx="738">
                  <c:v>0.72229510567927102</c:v>
                </c:pt>
                <c:pt idx="739">
                  <c:v>0.72268669667019003</c:v>
                </c:pt>
                <c:pt idx="740">
                  <c:v>0.72309864160686899</c:v>
                </c:pt>
                <c:pt idx="741">
                  <c:v>0.72349061379672897</c:v>
                </c:pt>
                <c:pt idx="742">
                  <c:v>0.72387999971817596</c:v>
                </c:pt>
                <c:pt idx="743">
                  <c:v>0.72426713505207196</c:v>
                </c:pt>
                <c:pt idx="744">
                  <c:v>0.724662181713978</c:v>
                </c:pt>
                <c:pt idx="745">
                  <c:v>0.725055854871828</c:v>
                </c:pt>
                <c:pt idx="746">
                  <c:v>0.725451793250384</c:v>
                </c:pt>
                <c:pt idx="747">
                  <c:v>0.72585199652959298</c:v>
                </c:pt>
                <c:pt idx="748">
                  <c:v>0.72624878200123699</c:v>
                </c:pt>
                <c:pt idx="749">
                  <c:v>0.72664062404528496</c:v>
                </c:pt>
                <c:pt idx="750">
                  <c:v>0.72702866562197799</c:v>
                </c:pt>
                <c:pt idx="751">
                  <c:v>0.72742228825856103</c:v>
                </c:pt>
                <c:pt idx="752">
                  <c:v>0.72780693540429398</c:v>
                </c:pt>
                <c:pt idx="753">
                  <c:v>0.72817070026614195</c:v>
                </c:pt>
                <c:pt idx="754">
                  <c:v>0.72853255470067702</c:v>
                </c:pt>
                <c:pt idx="755">
                  <c:v>0.72888610803159504</c:v>
                </c:pt>
                <c:pt idx="756">
                  <c:v>0.72922376698565095</c:v>
                </c:pt>
                <c:pt idx="757">
                  <c:v>0.72956830831053399</c:v>
                </c:pt>
                <c:pt idx="758">
                  <c:v>0.72990708699634599</c:v>
                </c:pt>
                <c:pt idx="759">
                  <c:v>0.73022477879924097</c:v>
                </c:pt>
                <c:pt idx="760">
                  <c:v>0.73053919181114402</c:v>
                </c:pt>
                <c:pt idx="761">
                  <c:v>0.73084661579605004</c:v>
                </c:pt>
                <c:pt idx="762">
                  <c:v>0.73114242906371796</c:v>
                </c:pt>
                <c:pt idx="763">
                  <c:v>0.73144171069246</c:v>
                </c:pt>
                <c:pt idx="764">
                  <c:v>0.73174418290092302</c:v>
                </c:pt>
                <c:pt idx="765">
                  <c:v>0.73205830077572498</c:v>
                </c:pt>
                <c:pt idx="766">
                  <c:v>0.73237888031715803</c:v>
                </c:pt>
                <c:pt idx="767">
                  <c:v>0.73272393613283904</c:v>
                </c:pt>
                <c:pt idx="768">
                  <c:v>0.73310622701680495</c:v>
                </c:pt>
                <c:pt idx="769">
                  <c:v>0.733540489943035</c:v>
                </c:pt>
                <c:pt idx="770">
                  <c:v>0.73397590881361097</c:v>
                </c:pt>
                <c:pt idx="771">
                  <c:v>0.73443483733466697</c:v>
                </c:pt>
                <c:pt idx="772">
                  <c:v>0.73491102228966498</c:v>
                </c:pt>
                <c:pt idx="773">
                  <c:v>0.73537818525538901</c:v>
                </c:pt>
                <c:pt idx="774">
                  <c:v>0.73583782644983298</c:v>
                </c:pt>
                <c:pt idx="775">
                  <c:v>0.73629642023556297</c:v>
                </c:pt>
                <c:pt idx="776">
                  <c:v>0.73676945295401897</c:v>
                </c:pt>
                <c:pt idx="777">
                  <c:v>0.73721129788107098</c:v>
                </c:pt>
                <c:pt idx="778">
                  <c:v>0.73766805325735396</c:v>
                </c:pt>
                <c:pt idx="779">
                  <c:v>0.73809994606042495</c:v>
                </c:pt>
                <c:pt idx="780">
                  <c:v>0.738552681810967</c:v>
                </c:pt>
                <c:pt idx="781">
                  <c:v>0.73899364868264095</c:v>
                </c:pt>
                <c:pt idx="782">
                  <c:v>0.73942551805908896</c:v>
                </c:pt>
                <c:pt idx="783">
                  <c:v>0.73987687796158697</c:v>
                </c:pt>
                <c:pt idx="784">
                  <c:v>0.74031876730875801</c:v>
                </c:pt>
                <c:pt idx="785">
                  <c:v>0.74071212869486402</c:v>
                </c:pt>
                <c:pt idx="786">
                  <c:v>0.74108283393086105</c:v>
                </c:pt>
                <c:pt idx="787">
                  <c:v>0.74144658114763395</c:v>
                </c:pt>
                <c:pt idx="788">
                  <c:v>0.74176531106306998</c:v>
                </c:pt>
                <c:pt idx="789">
                  <c:v>0.74207245487484796</c:v>
                </c:pt>
                <c:pt idx="790">
                  <c:v>0.74238642912820796</c:v>
                </c:pt>
                <c:pt idx="791">
                  <c:v>0.742689114404952</c:v>
                </c:pt>
                <c:pt idx="792">
                  <c:v>0.74299982825940603</c:v>
                </c:pt>
                <c:pt idx="793">
                  <c:v>0.74332288640780897</c:v>
                </c:pt>
                <c:pt idx="794">
                  <c:v>0.74367085654963305</c:v>
                </c:pt>
                <c:pt idx="795">
                  <c:v>0.744014855818941</c:v>
                </c:pt>
                <c:pt idx="796">
                  <c:v>0.74434060391234302</c:v>
                </c:pt>
                <c:pt idx="797">
                  <c:v>0.74470844815709503</c:v>
                </c:pt>
                <c:pt idx="798">
                  <c:v>0.74507188491631704</c:v>
                </c:pt>
                <c:pt idx="799">
                  <c:v>0.745467390566941</c:v>
                </c:pt>
                <c:pt idx="800">
                  <c:v>0.74587319477930103</c:v>
                </c:pt>
                <c:pt idx="801">
                  <c:v>0.74628470038123396</c:v>
                </c:pt>
                <c:pt idx="802">
                  <c:v>0.74667704030676296</c:v>
                </c:pt>
                <c:pt idx="803">
                  <c:v>0.74708043113464695</c:v>
                </c:pt>
                <c:pt idx="804">
                  <c:v>0.74747200892585397</c:v>
                </c:pt>
                <c:pt idx="805">
                  <c:v>0.74785156863236302</c:v>
                </c:pt>
                <c:pt idx="806">
                  <c:v>0.74823856866259297</c:v>
                </c:pt>
                <c:pt idx="807">
                  <c:v>0.74860821810921296</c:v>
                </c:pt>
                <c:pt idx="808">
                  <c:v>0.74898129929364399</c:v>
                </c:pt>
                <c:pt idx="809">
                  <c:v>0.74935129205087403</c:v>
                </c:pt>
                <c:pt idx="810">
                  <c:v>0.74970947211609795</c:v>
                </c:pt>
                <c:pt idx="811">
                  <c:v>0.75005964270397896</c:v>
                </c:pt>
                <c:pt idx="812">
                  <c:v>0.75041488829607605</c:v>
                </c:pt>
                <c:pt idx="813">
                  <c:v>0.75077443357984697</c:v>
                </c:pt>
                <c:pt idx="814">
                  <c:v>0.75113005783250897</c:v>
                </c:pt>
                <c:pt idx="815">
                  <c:v>0.75150367485161396</c:v>
                </c:pt>
                <c:pt idx="816">
                  <c:v>0.75185978379412799</c:v>
                </c:pt>
                <c:pt idx="817">
                  <c:v>0.75221970147928297</c:v>
                </c:pt>
                <c:pt idx="818">
                  <c:v>0.75256151675424798</c:v>
                </c:pt>
                <c:pt idx="819">
                  <c:v>0.752894982171053</c:v>
                </c:pt>
                <c:pt idx="820">
                  <c:v>0.75323258030023799</c:v>
                </c:pt>
                <c:pt idx="821">
                  <c:v>0.75356931638206004</c:v>
                </c:pt>
                <c:pt idx="822">
                  <c:v>0.75390228470325404</c:v>
                </c:pt>
                <c:pt idx="823">
                  <c:v>0.75423636197317701</c:v>
                </c:pt>
                <c:pt idx="824">
                  <c:v>0.75456647753727202</c:v>
                </c:pt>
                <c:pt idx="825">
                  <c:v>0.75487691134864399</c:v>
                </c:pt>
                <c:pt idx="826">
                  <c:v>0.75518996755117596</c:v>
                </c:pt>
                <c:pt idx="827">
                  <c:v>0.75550289480050703</c:v>
                </c:pt>
                <c:pt idx="828">
                  <c:v>0.75580640416252898</c:v>
                </c:pt>
                <c:pt idx="829">
                  <c:v>0.75612815311278803</c:v>
                </c:pt>
                <c:pt idx="830">
                  <c:v>0.75646684935971398</c:v>
                </c:pt>
                <c:pt idx="831">
                  <c:v>0.75678972368686004</c:v>
                </c:pt>
                <c:pt idx="832">
                  <c:v>0.75711783169894797</c:v>
                </c:pt>
                <c:pt idx="833">
                  <c:v>0.75743518777054497</c:v>
                </c:pt>
                <c:pt idx="834">
                  <c:v>0.75773286133337603</c:v>
                </c:pt>
                <c:pt idx="835">
                  <c:v>0.75803553452640904</c:v>
                </c:pt>
                <c:pt idx="836">
                  <c:v>0.75833289672870796</c:v>
                </c:pt>
                <c:pt idx="837">
                  <c:v>0.758633894749149</c:v>
                </c:pt>
                <c:pt idx="838">
                  <c:v>0.75893498407841997</c:v>
                </c:pt>
                <c:pt idx="839">
                  <c:v>0.759234189095078</c:v>
                </c:pt>
                <c:pt idx="840">
                  <c:v>0.75952450884114997</c:v>
                </c:pt>
                <c:pt idx="841">
                  <c:v>0.75980602853228896</c:v>
                </c:pt>
                <c:pt idx="842">
                  <c:v>0.76008810240207103</c:v>
                </c:pt>
                <c:pt idx="843">
                  <c:v>0.76036086610206599</c:v>
                </c:pt>
                <c:pt idx="844">
                  <c:v>0.76062811233705996</c:v>
                </c:pt>
                <c:pt idx="845">
                  <c:v>0.76090029544700699</c:v>
                </c:pt>
                <c:pt idx="846">
                  <c:v>0.761173969208777</c:v>
                </c:pt>
                <c:pt idx="847">
                  <c:v>0.76144235858583298</c:v>
                </c:pt>
                <c:pt idx="848">
                  <c:v>0.76171916949116603</c:v>
                </c:pt>
                <c:pt idx="849">
                  <c:v>0.762008425903553</c:v>
                </c:pt>
                <c:pt idx="850">
                  <c:v>0.76229264394404805</c:v>
                </c:pt>
                <c:pt idx="851">
                  <c:v>0.76257643111764495</c:v>
                </c:pt>
                <c:pt idx="852">
                  <c:v>0.76285944765026104</c:v>
                </c:pt>
                <c:pt idx="853">
                  <c:v>0.76313260079434397</c:v>
                </c:pt>
                <c:pt idx="854">
                  <c:v>0.76342537600591398</c:v>
                </c:pt>
                <c:pt idx="855">
                  <c:v>0.76372501234565404</c:v>
                </c:pt>
                <c:pt idx="856">
                  <c:v>0.76402021456006497</c:v>
                </c:pt>
                <c:pt idx="857">
                  <c:v>0.76432680030253897</c:v>
                </c:pt>
                <c:pt idx="858">
                  <c:v>0.764625124964046</c:v>
                </c:pt>
                <c:pt idx="859">
                  <c:v>0.76491214805260899</c:v>
                </c:pt>
                <c:pt idx="860">
                  <c:v>0.76520056328861996</c:v>
                </c:pt>
                <c:pt idx="861">
                  <c:v>0.765488399883548</c:v>
                </c:pt>
                <c:pt idx="862">
                  <c:v>0.76576897241059805</c:v>
                </c:pt>
                <c:pt idx="863">
                  <c:v>0.766048019362084</c:v>
                </c:pt>
                <c:pt idx="864">
                  <c:v>0.76632073615507301</c:v>
                </c:pt>
                <c:pt idx="865">
                  <c:v>0.76658376153015495</c:v>
                </c:pt>
                <c:pt idx="866">
                  <c:v>0.76683929171499499</c:v>
                </c:pt>
                <c:pt idx="867">
                  <c:v>0.767097736162618</c:v>
                </c:pt>
                <c:pt idx="868">
                  <c:v>0.76735050899582102</c:v>
                </c:pt>
                <c:pt idx="869">
                  <c:v>0.76760144894651305</c:v>
                </c:pt>
                <c:pt idx="870">
                  <c:v>0.76785817998795602</c:v>
                </c:pt>
                <c:pt idx="871">
                  <c:v>0.76810524082849996</c:v>
                </c:pt>
                <c:pt idx="872">
                  <c:v>0.768341372023019</c:v>
                </c:pt>
                <c:pt idx="873">
                  <c:v>0.76858149924251995</c:v>
                </c:pt>
                <c:pt idx="874">
                  <c:v>0.76882141970680296</c:v>
                </c:pt>
                <c:pt idx="875">
                  <c:v>0.76906000451357803</c:v>
                </c:pt>
                <c:pt idx="876">
                  <c:v>0.76930856034247397</c:v>
                </c:pt>
                <c:pt idx="877">
                  <c:v>0.76953700214007004</c:v>
                </c:pt>
                <c:pt idx="878">
                  <c:v>0.76975215227449401</c:v>
                </c:pt>
                <c:pt idx="879">
                  <c:v>0.76996799140690797</c:v>
                </c:pt>
                <c:pt idx="880">
                  <c:v>0.77017280090557105</c:v>
                </c:pt>
                <c:pt idx="881">
                  <c:v>0.770371611300954</c:v>
                </c:pt>
                <c:pt idx="882">
                  <c:v>0.77057909118655898</c:v>
                </c:pt>
                <c:pt idx="883">
                  <c:v>0.77078837578044401</c:v>
                </c:pt>
                <c:pt idx="884">
                  <c:v>0.77099640279098303</c:v>
                </c:pt>
                <c:pt idx="885">
                  <c:v>0.77120622691787699</c:v>
                </c:pt>
                <c:pt idx="886">
                  <c:v>0.77140914818724304</c:v>
                </c:pt>
                <c:pt idx="887">
                  <c:v>0.77161169987629197</c:v>
                </c:pt>
                <c:pt idx="888">
                  <c:v>0.77181220405665096</c:v>
                </c:pt>
                <c:pt idx="889">
                  <c:v>0.77200586210466005</c:v>
                </c:pt>
                <c:pt idx="890">
                  <c:v>0.77220431026426595</c:v>
                </c:pt>
                <c:pt idx="891">
                  <c:v>0.77240419878852795</c:v>
                </c:pt>
                <c:pt idx="892">
                  <c:v>0.77260645516820903</c:v>
                </c:pt>
                <c:pt idx="893">
                  <c:v>0.77281387629502396</c:v>
                </c:pt>
                <c:pt idx="894">
                  <c:v>0.77301768103909096</c:v>
                </c:pt>
                <c:pt idx="895">
                  <c:v>0.77322795254733401</c:v>
                </c:pt>
                <c:pt idx="896">
                  <c:v>0.77343194523493697</c:v>
                </c:pt>
                <c:pt idx="897">
                  <c:v>0.77362719672087998</c:v>
                </c:pt>
                <c:pt idx="898">
                  <c:v>0.77382694299945298</c:v>
                </c:pt>
                <c:pt idx="899">
                  <c:v>0.77403672716863303</c:v>
                </c:pt>
                <c:pt idx="900">
                  <c:v>0.77423138109020595</c:v>
                </c:pt>
                <c:pt idx="901">
                  <c:v>0.77442598651161898</c:v>
                </c:pt>
                <c:pt idx="902">
                  <c:v>0.77460971143423596</c:v>
                </c:pt>
                <c:pt idx="903">
                  <c:v>0.77477831228749505</c:v>
                </c:pt>
                <c:pt idx="904">
                  <c:v>0.77494895366557504</c:v>
                </c:pt>
                <c:pt idx="905">
                  <c:v>0.77511895295135502</c:v>
                </c:pt>
                <c:pt idx="906">
                  <c:v>0.77528776288436996</c:v>
                </c:pt>
                <c:pt idx="907">
                  <c:v>0.77545869712779603</c:v>
                </c:pt>
                <c:pt idx="908">
                  <c:v>0.775635674710907</c:v>
                </c:pt>
                <c:pt idx="909">
                  <c:v>0.77580516889606799</c:v>
                </c:pt>
                <c:pt idx="910">
                  <c:v>0.77597519955003602</c:v>
                </c:pt>
                <c:pt idx="911">
                  <c:v>0.77614181998630805</c:v>
                </c:pt>
                <c:pt idx="912">
                  <c:v>0.776297569318388</c:v>
                </c:pt>
                <c:pt idx="913">
                  <c:v>0.77646586239496496</c:v>
                </c:pt>
                <c:pt idx="914">
                  <c:v>0.77662997303401204</c:v>
                </c:pt>
                <c:pt idx="915">
                  <c:v>0.77680744227736997</c:v>
                </c:pt>
                <c:pt idx="916">
                  <c:v>0.77699360454206001</c:v>
                </c:pt>
                <c:pt idx="917">
                  <c:v>0.77717751160085302</c:v>
                </c:pt>
                <c:pt idx="918">
                  <c:v>0.77736319152339795</c:v>
                </c:pt>
                <c:pt idx="919">
                  <c:v>0.777540913640001</c:v>
                </c:pt>
                <c:pt idx="920">
                  <c:v>0.77771386255630004</c:v>
                </c:pt>
                <c:pt idx="921">
                  <c:v>0.777871937985677</c:v>
                </c:pt>
                <c:pt idx="922">
                  <c:v>0.77801489019169101</c:v>
                </c:pt>
                <c:pt idx="923">
                  <c:v>0.77814990493619396</c:v>
                </c:pt>
                <c:pt idx="924">
                  <c:v>0.77827846095098596</c:v>
                </c:pt>
                <c:pt idx="925">
                  <c:v>0.77838554055103204</c:v>
                </c:pt>
                <c:pt idx="926">
                  <c:v>0.77848651887567899</c:v>
                </c:pt>
                <c:pt idx="927">
                  <c:v>0.77858135691583097</c:v>
                </c:pt>
                <c:pt idx="928">
                  <c:v>0.77866355013212096</c:v>
                </c:pt>
                <c:pt idx="929">
                  <c:v>0.77873261714872499</c:v>
                </c:pt>
                <c:pt idx="930">
                  <c:v>0.77879780270946697</c:v>
                </c:pt>
                <c:pt idx="931">
                  <c:v>0.77885633151595102</c:v>
                </c:pt>
                <c:pt idx="932">
                  <c:v>0.778908830883417</c:v>
                </c:pt>
                <c:pt idx="933">
                  <c:v>0.77895237134911699</c:v>
                </c:pt>
                <c:pt idx="934">
                  <c:v>0.77899649283273598</c:v>
                </c:pt>
                <c:pt idx="935">
                  <c:v>0.779043615455147</c:v>
                </c:pt>
                <c:pt idx="936">
                  <c:v>0.77907299085464199</c:v>
                </c:pt>
                <c:pt idx="937">
                  <c:v>0.77909327653740101</c:v>
                </c:pt>
                <c:pt idx="938">
                  <c:v>0.77910996942233202</c:v>
                </c:pt>
                <c:pt idx="939">
                  <c:v>0.77911216036913</c:v>
                </c:pt>
                <c:pt idx="940">
                  <c:v>0.77911615019670999</c:v>
                </c:pt>
                <c:pt idx="941">
                  <c:v>0.77912118276692699</c:v>
                </c:pt>
                <c:pt idx="942">
                  <c:v>0.77912080839723596</c:v>
                </c:pt>
                <c:pt idx="943">
                  <c:v>0.77911589523925495</c:v>
                </c:pt>
                <c:pt idx="944">
                  <c:v>0.77910600214658299</c:v>
                </c:pt>
                <c:pt idx="945">
                  <c:v>0.77909256749716005</c:v>
                </c:pt>
                <c:pt idx="946">
                  <c:v>0.77907526447136199</c:v>
                </c:pt>
                <c:pt idx="947">
                  <c:v>0.77905590007042602</c:v>
                </c:pt>
                <c:pt idx="948">
                  <c:v>0.779027080581982</c:v>
                </c:pt>
                <c:pt idx="949">
                  <c:v>0.77899158904334997</c:v>
                </c:pt>
                <c:pt idx="950">
                  <c:v>0.77894971888720999</c:v>
                </c:pt>
                <c:pt idx="951">
                  <c:v>0.77890520741686198</c:v>
                </c:pt>
                <c:pt idx="952">
                  <c:v>0.77885198583702997</c:v>
                </c:pt>
                <c:pt idx="953">
                  <c:v>0.77879730664973201</c:v>
                </c:pt>
                <c:pt idx="954">
                  <c:v>0.77874070505654802</c:v>
                </c:pt>
                <c:pt idx="955">
                  <c:v>0.77868004465876794</c:v>
                </c:pt>
                <c:pt idx="956">
                  <c:v>0.77860767228741101</c:v>
                </c:pt>
                <c:pt idx="957">
                  <c:v>0.77854665246098698</c:v>
                </c:pt>
                <c:pt idx="958">
                  <c:v>0.77849152149722001</c:v>
                </c:pt>
                <c:pt idx="959">
                  <c:v>0.77843001050787497</c:v>
                </c:pt>
                <c:pt idx="960">
                  <c:v>0.77836802160017304</c:v>
                </c:pt>
                <c:pt idx="961">
                  <c:v>0.77830856285737604</c:v>
                </c:pt>
                <c:pt idx="962">
                  <c:v>0.77824897361937695</c:v>
                </c:pt>
                <c:pt idx="963">
                  <c:v>0.77818489340673702</c:v>
                </c:pt>
                <c:pt idx="964">
                  <c:v>0.77812627693589098</c:v>
                </c:pt>
                <c:pt idx="965">
                  <c:v>0.77805910605934803</c:v>
                </c:pt>
                <c:pt idx="966">
                  <c:v>0.77798426578727697</c:v>
                </c:pt>
                <c:pt idx="967">
                  <c:v>0.77790494019266299</c:v>
                </c:pt>
                <c:pt idx="968">
                  <c:v>0.77782491527519204</c:v>
                </c:pt>
                <c:pt idx="969">
                  <c:v>0.77773555515000603</c:v>
                </c:pt>
                <c:pt idx="970">
                  <c:v>0.77763260712875704</c:v>
                </c:pt>
                <c:pt idx="971">
                  <c:v>0.77753076327928505</c:v>
                </c:pt>
                <c:pt idx="972">
                  <c:v>0.77742280431441102</c:v>
                </c:pt>
                <c:pt idx="973">
                  <c:v>0.777310039031189</c:v>
                </c:pt>
                <c:pt idx="974">
                  <c:v>0.77719874294267799</c:v>
                </c:pt>
                <c:pt idx="975">
                  <c:v>0.77708927983920895</c:v>
                </c:pt>
                <c:pt idx="976">
                  <c:v>0.77696246913713096</c:v>
                </c:pt>
                <c:pt idx="977">
                  <c:v>0.77682352107154196</c:v>
                </c:pt>
                <c:pt idx="978">
                  <c:v>0.77668491934901096</c:v>
                </c:pt>
                <c:pt idx="979">
                  <c:v>0.77652559623458395</c:v>
                </c:pt>
                <c:pt idx="980">
                  <c:v>0.77638562868598404</c:v>
                </c:pt>
                <c:pt idx="981">
                  <c:v>0.77626010620751795</c:v>
                </c:pt>
                <c:pt idx="982">
                  <c:v>0.77612146783482205</c:v>
                </c:pt>
                <c:pt idx="983">
                  <c:v>0.77598199279895796</c:v>
                </c:pt>
                <c:pt idx="984">
                  <c:v>0.77584806173996401</c:v>
                </c:pt>
                <c:pt idx="985">
                  <c:v>0.77571006405133303</c:v>
                </c:pt>
                <c:pt idx="986">
                  <c:v>0.77557993860901298</c:v>
                </c:pt>
                <c:pt idx="987">
                  <c:v>0.77547461030488796</c:v>
                </c:pt>
                <c:pt idx="988">
                  <c:v>0.77533780224601101</c:v>
                </c:pt>
                <c:pt idx="989">
                  <c:v>0.77517853091137401</c:v>
                </c:pt>
                <c:pt idx="990">
                  <c:v>0.77501685781321294</c:v>
                </c:pt>
                <c:pt idx="991">
                  <c:v>0.77482593802259403</c:v>
                </c:pt>
                <c:pt idx="992">
                  <c:v>0.77461828007150801</c:v>
                </c:pt>
                <c:pt idx="993">
                  <c:v>0.77435325932170695</c:v>
                </c:pt>
                <c:pt idx="994">
                  <c:v>0.77409979740637203</c:v>
                </c:pt>
                <c:pt idx="995">
                  <c:v>0.773777223606263</c:v>
                </c:pt>
                <c:pt idx="996">
                  <c:v>0.77345515086871097</c:v>
                </c:pt>
                <c:pt idx="997">
                  <c:v>0.773116138298371</c:v>
                </c:pt>
                <c:pt idx="998">
                  <c:v>0.772745838616409</c:v>
                </c:pt>
                <c:pt idx="999">
                  <c:v>0.77231977954384701</c:v>
                </c:pt>
                <c:pt idx="1070">
                  <c:v>0.69710520857054403</c:v>
                </c:pt>
                <c:pt idx="1071">
                  <c:v>0.69849135187989597</c:v>
                </c:pt>
                <c:pt idx="1072">
                  <c:v>0.69991222773367401</c:v>
                </c:pt>
                <c:pt idx="1073">
                  <c:v>0.70102457794075601</c:v>
                </c:pt>
                <c:pt idx="1074">
                  <c:v>0.70206340439932002</c:v>
                </c:pt>
                <c:pt idx="1075">
                  <c:v>0.70290467813808499</c:v>
                </c:pt>
                <c:pt idx="1076">
                  <c:v>0.70361534188019803</c:v>
                </c:pt>
                <c:pt idx="1077">
                  <c:v>0.70422128719086796</c:v>
                </c:pt>
                <c:pt idx="1078">
                  <c:v>0.70474412270864395</c:v>
                </c:pt>
                <c:pt idx="1079">
                  <c:v>0.705208496943042</c:v>
                </c:pt>
                <c:pt idx="1080">
                  <c:v>0.70562377994358905</c:v>
                </c:pt>
                <c:pt idx="1081">
                  <c:v>0.705962788529515</c:v>
                </c:pt>
                <c:pt idx="1082">
                  <c:v>0.70622583627090696</c:v>
                </c:pt>
                <c:pt idx="1083">
                  <c:v>0.70649689350355804</c:v>
                </c:pt>
                <c:pt idx="1084">
                  <c:v>0.706710567743292</c:v>
                </c:pt>
                <c:pt idx="1085">
                  <c:v>0.70692115000197597</c:v>
                </c:pt>
                <c:pt idx="1086">
                  <c:v>0.70712218231809199</c:v>
                </c:pt>
                <c:pt idx="1087">
                  <c:v>0.70732066572380003</c:v>
                </c:pt>
                <c:pt idx="1088">
                  <c:v>0.70747637313761502</c:v>
                </c:pt>
                <c:pt idx="1089">
                  <c:v>0.70765292938362201</c:v>
                </c:pt>
                <c:pt idx="1090">
                  <c:v>0.70783786228998202</c:v>
                </c:pt>
                <c:pt idx="1091">
                  <c:v>0.70802286176642404</c:v>
                </c:pt>
                <c:pt idx="1092">
                  <c:v>0.70819069299551796</c:v>
                </c:pt>
                <c:pt idx="1093">
                  <c:v>0.70837333664469604</c:v>
                </c:pt>
                <c:pt idx="1094">
                  <c:v>0.70858018573305104</c:v>
                </c:pt>
                <c:pt idx="1095">
                  <c:v>0.70876158881145102</c:v>
                </c:pt>
                <c:pt idx="1096">
                  <c:v>0.70894422697057802</c:v>
                </c:pt>
                <c:pt idx="1097">
                  <c:v>0.70911700111321396</c:v>
                </c:pt>
                <c:pt idx="1098">
                  <c:v>0.70930605795970403</c:v>
                </c:pt>
                <c:pt idx="1099">
                  <c:v>0.70948066187702596</c:v>
                </c:pt>
                <c:pt idx="1100">
                  <c:v>0.70967450694027101</c:v>
                </c:pt>
                <c:pt idx="1101">
                  <c:v>0.70988863439168004</c:v>
                </c:pt>
                <c:pt idx="1102">
                  <c:v>0.71007528465735803</c:v>
                </c:pt>
                <c:pt idx="1103">
                  <c:v>0.71025237528656404</c:v>
                </c:pt>
                <c:pt idx="1104">
                  <c:v>0.71042571486927597</c:v>
                </c:pt>
                <c:pt idx="1105">
                  <c:v>0.71060555420248295</c:v>
                </c:pt>
                <c:pt idx="1106">
                  <c:v>0.71075270262027401</c:v>
                </c:pt>
                <c:pt idx="1107">
                  <c:v>0.71089626664380101</c:v>
                </c:pt>
                <c:pt idx="1108">
                  <c:v>0.71103006112948797</c:v>
                </c:pt>
                <c:pt idx="1109">
                  <c:v>0.71114078501719002</c:v>
                </c:pt>
                <c:pt idx="1110">
                  <c:v>0.71127805449249804</c:v>
                </c:pt>
                <c:pt idx="1111">
                  <c:v>0.711431438373759</c:v>
                </c:pt>
                <c:pt idx="1112">
                  <c:v>0.71159259809035602</c:v>
                </c:pt>
                <c:pt idx="1113">
                  <c:v>0.71177646771574798</c:v>
                </c:pt>
                <c:pt idx="1114">
                  <c:v>0.71196778472956002</c:v>
                </c:pt>
                <c:pt idx="1115">
                  <c:v>0.71215621230922399</c:v>
                </c:pt>
                <c:pt idx="1116">
                  <c:v>0.71240213022369003</c:v>
                </c:pt>
                <c:pt idx="1117">
                  <c:v>0.71267373326823402</c:v>
                </c:pt>
                <c:pt idx="1118">
                  <c:v>0.71299402935081901</c:v>
                </c:pt>
                <c:pt idx="1119">
                  <c:v>0.71335943575588501</c:v>
                </c:pt>
                <c:pt idx="1120">
                  <c:v>0.71375955911717504</c:v>
                </c:pt>
                <c:pt idx="1121">
                  <c:v>0.71417363411147905</c:v>
                </c:pt>
                <c:pt idx="1122">
                  <c:v>0.71461911354048202</c:v>
                </c:pt>
                <c:pt idx="1123">
                  <c:v>0.71507824149953303</c:v>
                </c:pt>
                <c:pt idx="1124">
                  <c:v>0.71555374182924703</c:v>
                </c:pt>
                <c:pt idx="1125">
                  <c:v>0.71602983588145297</c:v>
                </c:pt>
                <c:pt idx="1126">
                  <c:v>0.71651486067675296</c:v>
                </c:pt>
                <c:pt idx="1127">
                  <c:v>0.71699622385716499</c:v>
                </c:pt>
                <c:pt idx="1128">
                  <c:v>0.71748904312283901</c:v>
                </c:pt>
                <c:pt idx="1129">
                  <c:v>0.71796048998884898</c:v>
                </c:pt>
                <c:pt idx="1130">
                  <c:v>0.71847378940490902</c:v>
                </c:pt>
                <c:pt idx="1131">
                  <c:v>0.71899391829848502</c:v>
                </c:pt>
                <c:pt idx="1132">
                  <c:v>0.71954124138986297</c:v>
                </c:pt>
                <c:pt idx="1133">
                  <c:v>0.72011073352786703</c:v>
                </c:pt>
                <c:pt idx="1134">
                  <c:v>0.72068763537666403</c:v>
                </c:pt>
                <c:pt idx="1135">
                  <c:v>0.72126787302883699</c:v>
                </c:pt>
                <c:pt idx="1136">
                  <c:v>0.72185005803620805</c:v>
                </c:pt>
                <c:pt idx="1137">
                  <c:v>0.72243136003512098</c:v>
                </c:pt>
                <c:pt idx="1138">
                  <c:v>0.72301099994486295</c:v>
                </c:pt>
                <c:pt idx="1139">
                  <c:v>0.72358071475838703</c:v>
                </c:pt>
                <c:pt idx="1140">
                  <c:v>0.72413614745787103</c:v>
                </c:pt>
                <c:pt idx="1141">
                  <c:v>0.72467751945172099</c:v>
                </c:pt>
                <c:pt idx="1142">
                  <c:v>0.72520958415464598</c:v>
                </c:pt>
                <c:pt idx="1143">
                  <c:v>0.72573640572696596</c:v>
                </c:pt>
                <c:pt idx="1144">
                  <c:v>0.72625992000523798</c:v>
                </c:pt>
                <c:pt idx="1145">
                  <c:v>0.72677742325580597</c:v>
                </c:pt>
                <c:pt idx="1146">
                  <c:v>0.72730608945393704</c:v>
                </c:pt>
                <c:pt idx="1147">
                  <c:v>0.72781440202326797</c:v>
                </c:pt>
                <c:pt idx="1148">
                  <c:v>0.72832239988685299</c:v>
                </c:pt>
                <c:pt idx="1149">
                  <c:v>0.72882840836796003</c:v>
                </c:pt>
                <c:pt idx="1150">
                  <c:v>0.72933956632229302</c:v>
                </c:pt>
                <c:pt idx="1151">
                  <c:v>0.72984173570633903</c:v>
                </c:pt>
                <c:pt idx="1152">
                  <c:v>0.73034284165059404</c:v>
                </c:pt>
                <c:pt idx="1153">
                  <c:v>0.73085141069102499</c:v>
                </c:pt>
                <c:pt idx="1154">
                  <c:v>0.73136163023179401</c:v>
                </c:pt>
                <c:pt idx="1155">
                  <c:v>0.73186535710834399</c:v>
                </c:pt>
                <c:pt idx="1156">
                  <c:v>0.73237696913266603</c:v>
                </c:pt>
                <c:pt idx="1157">
                  <c:v>0.73287261351303201</c:v>
                </c:pt>
                <c:pt idx="1158">
                  <c:v>0.73335268139704501</c:v>
                </c:pt>
                <c:pt idx="1159">
                  <c:v>0.73383385363356202</c:v>
                </c:pt>
                <c:pt idx="1160">
                  <c:v>0.73431052412864295</c:v>
                </c:pt>
                <c:pt idx="1161">
                  <c:v>0.734784579968072</c:v>
                </c:pt>
                <c:pt idx="1162">
                  <c:v>0.73526287897076104</c:v>
                </c:pt>
                <c:pt idx="1163">
                  <c:v>0.73572284392838605</c:v>
                </c:pt>
                <c:pt idx="1164">
                  <c:v>0.73617595740187203</c:v>
                </c:pt>
                <c:pt idx="1165">
                  <c:v>0.736628334527196</c:v>
                </c:pt>
                <c:pt idx="1166">
                  <c:v>0.73707528690411195</c:v>
                </c:pt>
                <c:pt idx="1167">
                  <c:v>0.73751729095172602</c:v>
                </c:pt>
                <c:pt idx="1168">
                  <c:v>0.73796276759958102</c:v>
                </c:pt>
                <c:pt idx="1169">
                  <c:v>0.73839989377970305</c:v>
                </c:pt>
                <c:pt idx="1170">
                  <c:v>0.73883369791283704</c:v>
                </c:pt>
                <c:pt idx="1171">
                  <c:v>0.739254625498868</c:v>
                </c:pt>
                <c:pt idx="1172">
                  <c:v>0.73966906937125898</c:v>
                </c:pt>
                <c:pt idx="1173">
                  <c:v>0.74008037714294095</c:v>
                </c:pt>
                <c:pt idx="1174">
                  <c:v>0.74048144099718904</c:v>
                </c:pt>
                <c:pt idx="1175">
                  <c:v>0.740880585646705</c:v>
                </c:pt>
                <c:pt idx="1176">
                  <c:v>0.74128183344013499</c:v>
                </c:pt>
                <c:pt idx="1177">
                  <c:v>0.74167604749449401</c:v>
                </c:pt>
                <c:pt idx="1178">
                  <c:v>0.74206967769732601</c:v>
                </c:pt>
                <c:pt idx="1179">
                  <c:v>0.74244914430130504</c:v>
                </c:pt>
                <c:pt idx="1180">
                  <c:v>0.74281945515206704</c:v>
                </c:pt>
                <c:pt idx="1181">
                  <c:v>0.74318825703028402</c:v>
                </c:pt>
                <c:pt idx="1182">
                  <c:v>0.74354610053822401</c:v>
                </c:pt>
                <c:pt idx="1183">
                  <c:v>0.74390292418133797</c:v>
                </c:pt>
                <c:pt idx="1184">
                  <c:v>0.744257483119104</c:v>
                </c:pt>
                <c:pt idx="1185">
                  <c:v>0.74461289056757096</c:v>
                </c:pt>
                <c:pt idx="1186">
                  <c:v>0.74496254883419499</c:v>
                </c:pt>
                <c:pt idx="1187">
                  <c:v>0.74531466756968301</c:v>
                </c:pt>
                <c:pt idx="1188">
                  <c:v>0.74567358072235301</c:v>
                </c:pt>
                <c:pt idx="1189">
                  <c:v>0.74602582647119897</c:v>
                </c:pt>
                <c:pt idx="1190">
                  <c:v>0.74637813457646496</c:v>
                </c:pt>
                <c:pt idx="1191">
                  <c:v>0.74672176048592098</c:v>
                </c:pt>
                <c:pt idx="1192">
                  <c:v>0.74705152050007395</c:v>
                </c:pt>
                <c:pt idx="1193">
                  <c:v>0.74738935393386197</c:v>
                </c:pt>
                <c:pt idx="1194">
                  <c:v>0.74773055346612005</c:v>
                </c:pt>
                <c:pt idx="1195">
                  <c:v>0.74806420702687204</c:v>
                </c:pt>
                <c:pt idx="1196">
                  <c:v>0.74840309759928203</c:v>
                </c:pt>
                <c:pt idx="1197">
                  <c:v>0.74873390123109995</c:v>
                </c:pt>
                <c:pt idx="1198">
                  <c:v>0.74905654670819999</c:v>
                </c:pt>
                <c:pt idx="1199">
                  <c:v>0.749372751053893</c:v>
                </c:pt>
                <c:pt idx="1200">
                  <c:v>0.749685835005232</c:v>
                </c:pt>
                <c:pt idx="1201">
                  <c:v>0.74999333024352</c:v>
                </c:pt>
                <c:pt idx="1202">
                  <c:v>0.75029094786306505</c:v>
                </c:pt>
                <c:pt idx="1203">
                  <c:v>0.75058908122424595</c:v>
                </c:pt>
                <c:pt idx="1204">
                  <c:v>0.75087903304136205</c:v>
                </c:pt>
                <c:pt idx="1205">
                  <c:v>0.75115940235654799</c:v>
                </c:pt>
                <c:pt idx="1206">
                  <c:v>0.75144516739584899</c:v>
                </c:pt>
                <c:pt idx="1207">
                  <c:v>0.751729571743047</c:v>
                </c:pt>
                <c:pt idx="1208">
                  <c:v>0.75200205173361701</c:v>
                </c:pt>
                <c:pt idx="1209">
                  <c:v>0.75227822370746</c:v>
                </c:pt>
                <c:pt idx="1210">
                  <c:v>0.75253277663440798</c:v>
                </c:pt>
                <c:pt idx="1211">
                  <c:v>0.75276825507216405</c:v>
                </c:pt>
                <c:pt idx="1212">
                  <c:v>0.75300787922220702</c:v>
                </c:pt>
                <c:pt idx="1213">
                  <c:v>0.75324368961089305</c:v>
                </c:pt>
                <c:pt idx="1214">
                  <c:v>0.75347192203690005</c:v>
                </c:pt>
                <c:pt idx="1215">
                  <c:v>0.75370105625631001</c:v>
                </c:pt>
                <c:pt idx="1216">
                  <c:v>0.75391071126049003</c:v>
                </c:pt>
                <c:pt idx="1217">
                  <c:v>0.75410490221915305</c:v>
                </c:pt>
                <c:pt idx="1218">
                  <c:v>0.75430527132053904</c:v>
                </c:pt>
                <c:pt idx="1219">
                  <c:v>0.75449215583380802</c:v>
                </c:pt>
                <c:pt idx="1220">
                  <c:v>0.75469405318828797</c:v>
                </c:pt>
                <c:pt idx="1221">
                  <c:v>0.75490343352715805</c:v>
                </c:pt>
                <c:pt idx="1222">
                  <c:v>0.75511219234438698</c:v>
                </c:pt>
                <c:pt idx="1223">
                  <c:v>0.75531960740910897</c:v>
                </c:pt>
                <c:pt idx="1224">
                  <c:v>0.75553508953172399</c:v>
                </c:pt>
                <c:pt idx="1225">
                  <c:v>0.75575047188211197</c:v>
                </c:pt>
                <c:pt idx="1226">
                  <c:v>0.75597295816020305</c:v>
                </c:pt>
                <c:pt idx="1227">
                  <c:v>0.75620445204286102</c:v>
                </c:pt>
                <c:pt idx="1228">
                  <c:v>0.75642097898573002</c:v>
                </c:pt>
                <c:pt idx="1229">
                  <c:v>0.75663214027874304</c:v>
                </c:pt>
                <c:pt idx="1230">
                  <c:v>0.75684047177602498</c:v>
                </c:pt>
                <c:pt idx="1231">
                  <c:v>0.75703628751840701</c:v>
                </c:pt>
                <c:pt idx="1232">
                  <c:v>0.75723752078331796</c:v>
                </c:pt>
                <c:pt idx="1233">
                  <c:v>0.75744487696155105</c:v>
                </c:pt>
                <c:pt idx="1234">
                  <c:v>0.75763679567115105</c:v>
                </c:pt>
                <c:pt idx="1235">
                  <c:v>0.75782728764168605</c:v>
                </c:pt>
                <c:pt idx="1236">
                  <c:v>0.75800028999971103</c:v>
                </c:pt>
                <c:pt idx="1237">
                  <c:v>0.75815848030689004</c:v>
                </c:pt>
                <c:pt idx="1238">
                  <c:v>0.75831708959479904</c:v>
                </c:pt>
                <c:pt idx="1239">
                  <c:v>0.75846647548458501</c:v>
                </c:pt>
                <c:pt idx="1240">
                  <c:v>0.75861556159026799</c:v>
                </c:pt>
                <c:pt idx="1241">
                  <c:v>0.75876627266179597</c:v>
                </c:pt>
                <c:pt idx="1242">
                  <c:v>0.75890785022626495</c:v>
                </c:pt>
                <c:pt idx="1243">
                  <c:v>0.75904458431407196</c:v>
                </c:pt>
                <c:pt idx="1244">
                  <c:v>0.75917534448428003</c:v>
                </c:pt>
                <c:pt idx="1245">
                  <c:v>0.75930099382577998</c:v>
                </c:pt>
                <c:pt idx="1246">
                  <c:v>0.759422047985715</c:v>
                </c:pt>
                <c:pt idx="1247">
                  <c:v>0.75953856184558299</c:v>
                </c:pt>
                <c:pt idx="1248">
                  <c:v>0.75964943270067398</c:v>
                </c:pt>
                <c:pt idx="1249">
                  <c:v>0.75975516823742195</c:v>
                </c:pt>
                <c:pt idx="1250">
                  <c:v>0.75985701722954602</c:v>
                </c:pt>
                <c:pt idx="1251">
                  <c:v>0.75994780997524802</c:v>
                </c:pt>
                <c:pt idx="1252">
                  <c:v>0.760047162074171</c:v>
                </c:pt>
                <c:pt idx="1253">
                  <c:v>0.76015245916761998</c:v>
                </c:pt>
                <c:pt idx="1254">
                  <c:v>0.76024325198601805</c:v>
                </c:pt>
                <c:pt idx="1255">
                  <c:v>0.76032846934861098</c:v>
                </c:pt>
                <c:pt idx="1256">
                  <c:v>0.76041373182846606</c:v>
                </c:pt>
                <c:pt idx="1257">
                  <c:v>0.760482915675045</c:v>
                </c:pt>
                <c:pt idx="1258">
                  <c:v>0.76056565228612005</c:v>
                </c:pt>
                <c:pt idx="1259">
                  <c:v>0.76066142370810996</c:v>
                </c:pt>
                <c:pt idx="1260">
                  <c:v>0.76074361865053597</c:v>
                </c:pt>
                <c:pt idx="1261">
                  <c:v>0.76081703825904501</c:v>
                </c:pt>
                <c:pt idx="1262">
                  <c:v>0.76089905571653205</c:v>
                </c:pt>
                <c:pt idx="1263">
                  <c:v>0.760978923827628</c:v>
                </c:pt>
                <c:pt idx="1264">
                  <c:v>0.76106154773908397</c:v>
                </c:pt>
                <c:pt idx="1265">
                  <c:v>0.76115549250477199</c:v>
                </c:pt>
                <c:pt idx="1266">
                  <c:v>0.76123694918915696</c:v>
                </c:pt>
                <c:pt idx="1267">
                  <c:v>0.76131134357286301</c:v>
                </c:pt>
                <c:pt idx="1268">
                  <c:v>0.76138473878070101</c:v>
                </c:pt>
                <c:pt idx="1269">
                  <c:v>0.76145789010449205</c:v>
                </c:pt>
                <c:pt idx="1270">
                  <c:v>0.76152175232167896</c:v>
                </c:pt>
                <c:pt idx="1271">
                  <c:v>0.76158173392438699</c:v>
                </c:pt>
                <c:pt idx="1272">
                  <c:v>0.76163489061286405</c:v>
                </c:pt>
                <c:pt idx="1273">
                  <c:v>0.76167538896494802</c:v>
                </c:pt>
                <c:pt idx="1274">
                  <c:v>0.76172258874454501</c:v>
                </c:pt>
                <c:pt idx="1275">
                  <c:v>0.76177296447644505</c:v>
                </c:pt>
                <c:pt idx="1276">
                  <c:v>0.76181393954070498</c:v>
                </c:pt>
                <c:pt idx="1277">
                  <c:v>0.76185032683665099</c:v>
                </c:pt>
                <c:pt idx="1278">
                  <c:v>0.76188768875568302</c:v>
                </c:pt>
                <c:pt idx="1279">
                  <c:v>0.761917321314031</c:v>
                </c:pt>
                <c:pt idx="1280">
                  <c:v>0.76195067252777604</c:v>
                </c:pt>
                <c:pt idx="1281">
                  <c:v>0.76199082039451005</c:v>
                </c:pt>
                <c:pt idx="1282">
                  <c:v>0.76202344796723598</c:v>
                </c:pt>
                <c:pt idx="1283">
                  <c:v>0.76205544420299898</c:v>
                </c:pt>
                <c:pt idx="1284">
                  <c:v>0.76207736385200997</c:v>
                </c:pt>
                <c:pt idx="1285">
                  <c:v>0.76209322343044705</c:v>
                </c:pt>
                <c:pt idx="1286">
                  <c:v>0.76210453895716501</c:v>
                </c:pt>
                <c:pt idx="1287">
                  <c:v>0.76210546700359005</c:v>
                </c:pt>
                <c:pt idx="1288">
                  <c:v>0.76210614865008797</c:v>
                </c:pt>
                <c:pt idx="1289">
                  <c:v>0.76210108817592603</c:v>
                </c:pt>
                <c:pt idx="1290">
                  <c:v>0.76210030865341905</c:v>
                </c:pt>
                <c:pt idx="1291">
                  <c:v>0.76209638638914401</c:v>
                </c:pt>
                <c:pt idx="1292">
                  <c:v>0.76209763431369404</c:v>
                </c:pt>
                <c:pt idx="1293">
                  <c:v>0.76210488427241296</c:v>
                </c:pt>
                <c:pt idx="1294">
                  <c:v>0.76211094353333697</c:v>
                </c:pt>
                <c:pt idx="1295">
                  <c:v>0.76211704842181904</c:v>
                </c:pt>
                <c:pt idx="1296">
                  <c:v>0.76212497574393201</c:v>
                </c:pt>
                <c:pt idx="1297">
                  <c:v>0.76217457195123395</c:v>
                </c:pt>
                <c:pt idx="1298">
                  <c:v>0.76222081750867898</c:v>
                </c:pt>
                <c:pt idx="1299">
                  <c:v>0.76226446074016396</c:v>
                </c:pt>
                <c:pt idx="1300">
                  <c:v>0.76231093413310802</c:v>
                </c:pt>
                <c:pt idx="1301">
                  <c:v>0.76235620129770298</c:v>
                </c:pt>
                <c:pt idx="1302">
                  <c:v>0.76240168040511502</c:v>
                </c:pt>
                <c:pt idx="1303">
                  <c:v>0.76245093089579297</c:v>
                </c:pt>
                <c:pt idx="1304">
                  <c:v>0.76249639219144605</c:v>
                </c:pt>
                <c:pt idx="1305">
                  <c:v>0.762536998688922</c:v>
                </c:pt>
                <c:pt idx="1306">
                  <c:v>0.76258209905615604</c:v>
                </c:pt>
                <c:pt idx="1307">
                  <c:v>0.76263279490144098</c:v>
                </c:pt>
                <c:pt idx="1308">
                  <c:v>0.76267099075528699</c:v>
                </c:pt>
                <c:pt idx="1309">
                  <c:v>0.76270882867773704</c:v>
                </c:pt>
                <c:pt idx="1310">
                  <c:v>0.76273709874696305</c:v>
                </c:pt>
                <c:pt idx="1311">
                  <c:v>0.76275503005784295</c:v>
                </c:pt>
                <c:pt idx="1312">
                  <c:v>0.76276666198825505</c:v>
                </c:pt>
                <c:pt idx="1313">
                  <c:v>0.76276983023324196</c:v>
                </c:pt>
                <c:pt idx="1314">
                  <c:v>0.76277245994606402</c:v>
                </c:pt>
                <c:pt idx="1315">
                  <c:v>0.76276622233845204</c:v>
                </c:pt>
                <c:pt idx="1316">
                  <c:v>0.76276159226419604</c:v>
                </c:pt>
                <c:pt idx="1317">
                  <c:v>0.76276093788711796</c:v>
                </c:pt>
                <c:pt idx="1318">
                  <c:v>0.76275017911503895</c:v>
                </c:pt>
                <c:pt idx="1319">
                  <c:v>0.76272897258966699</c:v>
                </c:pt>
                <c:pt idx="1320">
                  <c:v>0.762715834034282</c:v>
                </c:pt>
                <c:pt idx="1321">
                  <c:v>0.762700637628143</c:v>
                </c:pt>
                <c:pt idx="1322">
                  <c:v>0.76268725869318699</c:v>
                </c:pt>
                <c:pt idx="1323">
                  <c:v>0.76268184754476698</c:v>
                </c:pt>
                <c:pt idx="1324">
                  <c:v>0.76266410546602204</c:v>
                </c:pt>
                <c:pt idx="1325">
                  <c:v>0.76264526782815201</c:v>
                </c:pt>
                <c:pt idx="1326">
                  <c:v>0.76261593448016496</c:v>
                </c:pt>
                <c:pt idx="1327">
                  <c:v>0.76257783323405304</c:v>
                </c:pt>
                <c:pt idx="1328">
                  <c:v>0.76253343755232805</c:v>
                </c:pt>
                <c:pt idx="1329">
                  <c:v>0.76247976503960302</c:v>
                </c:pt>
                <c:pt idx="1330">
                  <c:v>0.76241873104762503</c:v>
                </c:pt>
                <c:pt idx="1331">
                  <c:v>0.76234755614593896</c:v>
                </c:pt>
                <c:pt idx="1332">
                  <c:v>0.76228060382590401</c:v>
                </c:pt>
                <c:pt idx="1333">
                  <c:v>0.762213701964368</c:v>
                </c:pt>
                <c:pt idx="1334">
                  <c:v>0.76213135960331901</c:v>
                </c:pt>
                <c:pt idx="1335">
                  <c:v>0.762043662181353</c:v>
                </c:pt>
                <c:pt idx="1336">
                  <c:v>0.76195514982215296</c:v>
                </c:pt>
                <c:pt idx="1337">
                  <c:v>0.76185792015711895</c:v>
                </c:pt>
                <c:pt idx="1338">
                  <c:v>0.76179000068951297</c:v>
                </c:pt>
                <c:pt idx="1339">
                  <c:v>0.76170483550587498</c:v>
                </c:pt>
                <c:pt idx="1340">
                  <c:v>0.761618422520835</c:v>
                </c:pt>
                <c:pt idx="1341">
                  <c:v>0.76153610543364703</c:v>
                </c:pt>
                <c:pt idx="1342">
                  <c:v>0.76141301506779002</c:v>
                </c:pt>
                <c:pt idx="1343">
                  <c:v>0.76129960712886902</c:v>
                </c:pt>
                <c:pt idx="1344">
                  <c:v>0.76118880361406305</c:v>
                </c:pt>
                <c:pt idx="1345">
                  <c:v>0.76105627440361701</c:v>
                </c:pt>
                <c:pt idx="1346">
                  <c:v>0.76094407338347003</c:v>
                </c:pt>
                <c:pt idx="1347">
                  <c:v>0.76082390611661599</c:v>
                </c:pt>
                <c:pt idx="1348">
                  <c:v>0.76069783230782995</c:v>
                </c:pt>
                <c:pt idx="1349">
                  <c:v>0.76058129122679896</c:v>
                </c:pt>
                <c:pt idx="1350">
                  <c:v>0.76044476530374305</c:v>
                </c:pt>
                <c:pt idx="1351">
                  <c:v>0.76030912093846703</c:v>
                </c:pt>
                <c:pt idx="1352">
                  <c:v>0.76017203616368001</c:v>
                </c:pt>
                <c:pt idx="1353">
                  <c:v>0.76001772518712496</c:v>
                </c:pt>
                <c:pt idx="1354">
                  <c:v>0.75988265715224002</c:v>
                </c:pt>
                <c:pt idx="1355">
                  <c:v>0.75975212887409604</c:v>
                </c:pt>
                <c:pt idx="1356">
                  <c:v>0.75959803599896802</c:v>
                </c:pt>
                <c:pt idx="1357">
                  <c:v>0.759457260282699</c:v>
                </c:pt>
                <c:pt idx="1358">
                  <c:v>0.75932508752039996</c:v>
                </c:pt>
                <c:pt idx="1359">
                  <c:v>0.75918309487261004</c:v>
                </c:pt>
                <c:pt idx="1360">
                  <c:v>0.75905302165903599</c:v>
                </c:pt>
                <c:pt idx="1361">
                  <c:v>0.75892000280244198</c:v>
                </c:pt>
                <c:pt idx="1362">
                  <c:v>0.75877799902043097</c:v>
                </c:pt>
                <c:pt idx="1363">
                  <c:v>0.75864764118642103</c:v>
                </c:pt>
                <c:pt idx="1364">
                  <c:v>0.75852194779715898</c:v>
                </c:pt>
                <c:pt idx="1365">
                  <c:v>0.75838919975338104</c:v>
                </c:pt>
                <c:pt idx="1366">
                  <c:v>0.75825525951118999</c:v>
                </c:pt>
                <c:pt idx="1367">
                  <c:v>0.75812612175806005</c:v>
                </c:pt>
                <c:pt idx="1368">
                  <c:v>0.75799621824849495</c:v>
                </c:pt>
                <c:pt idx="1369">
                  <c:v>0.75786758394404097</c:v>
                </c:pt>
                <c:pt idx="1370">
                  <c:v>0.75775266605403901</c:v>
                </c:pt>
                <c:pt idx="1371">
                  <c:v>0.75762599028639699</c:v>
                </c:pt>
                <c:pt idx="1372">
                  <c:v>0.75748541111998102</c:v>
                </c:pt>
                <c:pt idx="1373">
                  <c:v>0.757363292990612</c:v>
                </c:pt>
                <c:pt idx="1374">
                  <c:v>0.75721824937569904</c:v>
                </c:pt>
                <c:pt idx="1375">
                  <c:v>0.75708547374747404</c:v>
                </c:pt>
                <c:pt idx="1376">
                  <c:v>0.75697376910511205</c:v>
                </c:pt>
                <c:pt idx="1377">
                  <c:v>0.75684014956961199</c:v>
                </c:pt>
                <c:pt idx="1378">
                  <c:v>0.75669705571028201</c:v>
                </c:pt>
                <c:pt idx="1379">
                  <c:v>0.75656189214650704</c:v>
                </c:pt>
                <c:pt idx="1380">
                  <c:v>0.75641815862456496</c:v>
                </c:pt>
                <c:pt idx="1381">
                  <c:v>0.75627420976081094</c:v>
                </c:pt>
                <c:pt idx="1382">
                  <c:v>0.75614465558048805</c:v>
                </c:pt>
                <c:pt idx="1383">
                  <c:v>0.755998634983304</c:v>
                </c:pt>
                <c:pt idx="1384">
                  <c:v>0.75584414298610503</c:v>
                </c:pt>
                <c:pt idx="1385">
                  <c:v>0.75567813789984095</c:v>
                </c:pt>
                <c:pt idx="1386">
                  <c:v>0.75550239907829497</c:v>
                </c:pt>
                <c:pt idx="1387">
                  <c:v>0.75531573677851604</c:v>
                </c:pt>
                <c:pt idx="1388">
                  <c:v>0.75510680709045996</c:v>
                </c:pt>
                <c:pt idx="1389">
                  <c:v>0.75490901780830399</c:v>
                </c:pt>
                <c:pt idx="1390">
                  <c:v>0.75471731354648197</c:v>
                </c:pt>
                <c:pt idx="1391">
                  <c:v>0.75451346513683004</c:v>
                </c:pt>
                <c:pt idx="1392">
                  <c:v>0.75430594951778596</c:v>
                </c:pt>
                <c:pt idx="1393">
                  <c:v>0.75410400465592697</c:v>
                </c:pt>
                <c:pt idx="1394">
                  <c:v>0.75389232621541502</c:v>
                </c:pt>
                <c:pt idx="1395">
                  <c:v>0.75369455097992399</c:v>
                </c:pt>
                <c:pt idx="1396">
                  <c:v>0.75350383649542396</c:v>
                </c:pt>
                <c:pt idx="1397">
                  <c:v>0.75331740070376296</c:v>
                </c:pt>
                <c:pt idx="1398">
                  <c:v>0.75313083961666905</c:v>
                </c:pt>
                <c:pt idx="1399">
                  <c:v>0.75294834231213903</c:v>
                </c:pt>
                <c:pt idx="1400">
                  <c:v>0.75279706095813503</c:v>
                </c:pt>
                <c:pt idx="1401">
                  <c:v>0.75265173969614796</c:v>
                </c:pt>
                <c:pt idx="1402">
                  <c:v>0.752518189546867</c:v>
                </c:pt>
                <c:pt idx="1403">
                  <c:v>0.75239472596974299</c:v>
                </c:pt>
                <c:pt idx="1404">
                  <c:v>0.75226912923436295</c:v>
                </c:pt>
                <c:pt idx="1405">
                  <c:v>0.75215130681260101</c:v>
                </c:pt>
                <c:pt idx="1406">
                  <c:v>0.75202991032370603</c:v>
                </c:pt>
                <c:pt idx="1407">
                  <c:v>0.75191308079977603</c:v>
                </c:pt>
                <c:pt idx="1408">
                  <c:v>0.75181600830117801</c:v>
                </c:pt>
                <c:pt idx="1409">
                  <c:v>0.751711909983655</c:v>
                </c:pt>
                <c:pt idx="1410">
                  <c:v>0.75159700716280897</c:v>
                </c:pt>
                <c:pt idx="1411">
                  <c:v>0.75149900860097296</c:v>
                </c:pt>
                <c:pt idx="1412">
                  <c:v>0.75140723459534098</c:v>
                </c:pt>
                <c:pt idx="1413">
                  <c:v>0.751327213829313</c:v>
                </c:pt>
                <c:pt idx="1414">
                  <c:v>0.75127106993998505</c:v>
                </c:pt>
                <c:pt idx="1415">
                  <c:v>0.75120662480596101</c:v>
                </c:pt>
                <c:pt idx="1416">
                  <c:v>0.75113408511605295</c:v>
                </c:pt>
                <c:pt idx="1417">
                  <c:v>0.75106802851759003</c:v>
                </c:pt>
                <c:pt idx="1418">
                  <c:v>0.75100234307569302</c:v>
                </c:pt>
                <c:pt idx="1419">
                  <c:v>0.75093959045057901</c:v>
                </c:pt>
                <c:pt idx="1420">
                  <c:v>0.75086368754708799</c:v>
                </c:pt>
                <c:pt idx="1421">
                  <c:v>0.75077608097460002</c:v>
                </c:pt>
                <c:pt idx="1422">
                  <c:v>0.75069839954865403</c:v>
                </c:pt>
                <c:pt idx="1423">
                  <c:v>0.75061924554910198</c:v>
                </c:pt>
                <c:pt idx="1424">
                  <c:v>0.75054553937027302</c:v>
                </c:pt>
                <c:pt idx="1425">
                  <c:v>0.75048196029379399</c:v>
                </c:pt>
                <c:pt idx="1426">
                  <c:v>0.75040421420435099</c:v>
                </c:pt>
                <c:pt idx="1427">
                  <c:v>0.75032312195931095</c:v>
                </c:pt>
                <c:pt idx="1428">
                  <c:v>0.75023367168788202</c:v>
                </c:pt>
                <c:pt idx="1429">
                  <c:v>0.75014485055346503</c:v>
                </c:pt>
                <c:pt idx="1430">
                  <c:v>0.75006141208708599</c:v>
                </c:pt>
                <c:pt idx="1431">
                  <c:v>0.74997906067617304</c:v>
                </c:pt>
                <c:pt idx="1432">
                  <c:v>0.74989208691729703</c:v>
                </c:pt>
                <c:pt idx="1433">
                  <c:v>0.74980715994195202</c:v>
                </c:pt>
                <c:pt idx="1434">
                  <c:v>0.74971220218211099</c:v>
                </c:pt>
                <c:pt idx="1435">
                  <c:v>0.74960433896537704</c:v>
                </c:pt>
                <c:pt idx="1436">
                  <c:v>0.74954252633174601</c:v>
                </c:pt>
                <c:pt idx="1437">
                  <c:v>0.74946866295743897</c:v>
                </c:pt>
                <c:pt idx="1438">
                  <c:v>0.74934554546284704</c:v>
                </c:pt>
                <c:pt idx="1439">
                  <c:v>0.74925701477717299</c:v>
                </c:pt>
                <c:pt idx="1440">
                  <c:v>0.74914014644851301</c:v>
                </c:pt>
                <c:pt idx="1441">
                  <c:v>0.74900398270097301</c:v>
                </c:pt>
                <c:pt idx="1442">
                  <c:v>0.74892994503098198</c:v>
                </c:pt>
                <c:pt idx="1443">
                  <c:v>0.74881234760500603</c:v>
                </c:pt>
                <c:pt idx="1444">
                  <c:v>0.74867458698435496</c:v>
                </c:pt>
                <c:pt idx="1445">
                  <c:v>0.748563887289179</c:v>
                </c:pt>
                <c:pt idx="1446">
                  <c:v>0.74843631844025005</c:v>
                </c:pt>
                <c:pt idx="1447">
                  <c:v>0.74831463194456804</c:v>
                </c:pt>
                <c:pt idx="1448">
                  <c:v>0.74824084699304305</c:v>
                </c:pt>
                <c:pt idx="1449">
                  <c:v>0.74814810919710095</c:v>
                </c:pt>
                <c:pt idx="1450">
                  <c:v>0.74798974348060698</c:v>
                </c:pt>
                <c:pt idx="1451">
                  <c:v>0.74636198542695698</c:v>
                </c:pt>
                <c:pt idx="1452">
                  <c:v>0.74621812647232899</c:v>
                </c:pt>
                <c:pt idx="1453">
                  <c:v>0.74607967317050405</c:v>
                </c:pt>
                <c:pt idx="1454">
                  <c:v>0.74595123270656305</c:v>
                </c:pt>
                <c:pt idx="1455">
                  <c:v>0.74584613508527597</c:v>
                </c:pt>
                <c:pt idx="1456">
                  <c:v>0.74574874752955</c:v>
                </c:pt>
                <c:pt idx="1457">
                  <c:v>0.74571912202740698</c:v>
                </c:pt>
                <c:pt idx="1458">
                  <c:v>0.74560989890033802</c:v>
                </c:pt>
                <c:pt idx="1459">
                  <c:v>0.74548059073429895</c:v>
                </c:pt>
                <c:pt idx="1600">
                  <c:v>0.58034964485636098</c:v>
                </c:pt>
                <c:pt idx="1601">
                  <c:v>0.580967786830208</c:v>
                </c:pt>
                <c:pt idx="1602">
                  <c:v>0.58162209988929603</c:v>
                </c:pt>
                <c:pt idx="1603">
                  <c:v>0.58229876327889296</c:v>
                </c:pt>
                <c:pt idx="1604">
                  <c:v>0.583060535534074</c:v>
                </c:pt>
                <c:pt idx="1605">
                  <c:v>0.58370921654087804</c:v>
                </c:pt>
                <c:pt idx="1606">
                  <c:v>0.58459158754326501</c:v>
                </c:pt>
                <c:pt idx="1607">
                  <c:v>0.585595054027788</c:v>
                </c:pt>
                <c:pt idx="1608">
                  <c:v>0.58643906392510103</c:v>
                </c:pt>
                <c:pt idx="1609">
                  <c:v>0.58734585041821297</c:v>
                </c:pt>
                <c:pt idx="1610">
                  <c:v>0.58827202686988</c:v>
                </c:pt>
                <c:pt idx="1611">
                  <c:v>0.589035553065965</c:v>
                </c:pt>
                <c:pt idx="1612">
                  <c:v>0.58985984033155803</c:v>
                </c:pt>
                <c:pt idx="1613">
                  <c:v>0.59071246454925597</c:v>
                </c:pt>
                <c:pt idx="1614">
                  <c:v>0.59152207340923202</c:v>
                </c:pt>
                <c:pt idx="1615">
                  <c:v>0.59226790991980804</c:v>
                </c:pt>
                <c:pt idx="1616">
                  <c:v>0.59302038292242598</c:v>
                </c:pt>
                <c:pt idx="1617">
                  <c:v>0.59376135516338802</c:v>
                </c:pt>
                <c:pt idx="1618">
                  <c:v>0.59448442963079196</c:v>
                </c:pt>
                <c:pt idx="1619">
                  <c:v>0.59521692684370697</c:v>
                </c:pt>
                <c:pt idx="1620">
                  <c:v>0.59595339979083095</c:v>
                </c:pt>
                <c:pt idx="1621">
                  <c:v>0.59668917811048505</c:v>
                </c:pt>
                <c:pt idx="1622">
                  <c:v>0.59741817813538101</c:v>
                </c:pt>
                <c:pt idx="1623">
                  <c:v>0.59816700379620902</c:v>
                </c:pt>
                <c:pt idx="1624">
                  <c:v>0.59891204190136804</c:v>
                </c:pt>
                <c:pt idx="1625">
                  <c:v>0.59965001593975897</c:v>
                </c:pt>
                <c:pt idx="1626">
                  <c:v>0.60038298648751498</c:v>
                </c:pt>
                <c:pt idx="1627">
                  <c:v>0.60112896087091106</c:v>
                </c:pt>
                <c:pt idx="1628">
                  <c:v>0.60185388354154101</c:v>
                </c:pt>
                <c:pt idx="1629">
                  <c:v>0.60258946521325296</c:v>
                </c:pt>
                <c:pt idx="1630">
                  <c:v>0.60332564871676098</c:v>
                </c:pt>
                <c:pt idx="1631">
                  <c:v>0.60406627944615698</c:v>
                </c:pt>
                <c:pt idx="1632">
                  <c:v>0.60480783438289398</c:v>
                </c:pt>
                <c:pt idx="1633">
                  <c:v>0.60551854844268305</c:v>
                </c:pt>
                <c:pt idx="1634">
                  <c:v>0.60624283879035501</c:v>
                </c:pt>
                <c:pt idx="1635">
                  <c:v>0.60695759463911303</c:v>
                </c:pt>
                <c:pt idx="1636">
                  <c:v>0.60768408300913601</c:v>
                </c:pt>
                <c:pt idx="1637">
                  <c:v>0.60841869465466802</c:v>
                </c:pt>
                <c:pt idx="1638">
                  <c:v>0.60912551899352596</c:v>
                </c:pt>
                <c:pt idx="1639">
                  <c:v>0.60979113360269699</c:v>
                </c:pt>
                <c:pt idx="1640">
                  <c:v>0.61046007644530298</c:v>
                </c:pt>
                <c:pt idx="1641">
                  <c:v>0.61109248760793999</c:v>
                </c:pt>
                <c:pt idx="1642">
                  <c:v>0.61171537678580201</c:v>
                </c:pt>
                <c:pt idx="1643">
                  <c:v>0.61229549820326801</c:v>
                </c:pt>
                <c:pt idx="1644">
                  <c:v>0.61284554227931198</c:v>
                </c:pt>
                <c:pt idx="1645">
                  <c:v>0.61331887114639305</c:v>
                </c:pt>
                <c:pt idx="1646">
                  <c:v>0.61377210272096905</c:v>
                </c:pt>
                <c:pt idx="1647">
                  <c:v>0.61422857093304395</c:v>
                </c:pt>
                <c:pt idx="1648">
                  <c:v>0.61475533823475303</c:v>
                </c:pt>
                <c:pt idx="1649">
                  <c:v>0.61543116260122999</c:v>
                </c:pt>
                <c:pt idx="1650">
                  <c:v>0.61617164541181502</c:v>
                </c:pt>
                <c:pt idx="1651">
                  <c:v>0.61711963204775899</c:v>
                </c:pt>
                <c:pt idx="1652">
                  <c:v>0.61830585187132303</c:v>
                </c:pt>
                <c:pt idx="1653">
                  <c:v>0.61964628975237401</c:v>
                </c:pt>
                <c:pt idx="1654">
                  <c:v>0.62134602217892199</c:v>
                </c:pt>
                <c:pt idx="1655">
                  <c:v>0.62325633488619203</c:v>
                </c:pt>
                <c:pt idx="1656">
                  <c:v>0.62526941127151403</c:v>
                </c:pt>
                <c:pt idx="1657">
                  <c:v>0.62710451680358503</c:v>
                </c:pt>
                <c:pt idx="1658">
                  <c:v>0.62880997672880601</c:v>
                </c:pt>
                <c:pt idx="1659">
                  <c:v>0.63025829922652299</c:v>
                </c:pt>
                <c:pt idx="1660">
                  <c:v>0.63140991301047</c:v>
                </c:pt>
                <c:pt idx="1661">
                  <c:v>0.63261497953198298</c:v>
                </c:pt>
                <c:pt idx="1662">
                  <c:v>0.63378241814486902</c:v>
                </c:pt>
                <c:pt idx="1663">
                  <c:v>0.63497189821167999</c:v>
                </c:pt>
                <c:pt idx="1664">
                  <c:v>0.63617276389000699</c:v>
                </c:pt>
                <c:pt idx="1665">
                  <c:v>0.63736210439738805</c:v>
                </c:pt>
                <c:pt idx="1666">
                  <c:v>0.63854559511948095</c:v>
                </c:pt>
                <c:pt idx="1667">
                  <c:v>0.63965837530963399</c:v>
                </c:pt>
                <c:pt idx="1668">
                  <c:v>0.64065295689454205</c:v>
                </c:pt>
                <c:pt idx="1669">
                  <c:v>0.64159927784311799</c:v>
                </c:pt>
                <c:pt idx="1670">
                  <c:v>0.64245246956162005</c:v>
                </c:pt>
                <c:pt idx="1671">
                  <c:v>0.643287648965158</c:v>
                </c:pt>
                <c:pt idx="1672">
                  <c:v>0.64410162922701797</c:v>
                </c:pt>
                <c:pt idx="1673">
                  <c:v>0.64487582612402605</c:v>
                </c:pt>
                <c:pt idx="1674">
                  <c:v>0.645662033848595</c:v>
                </c:pt>
                <c:pt idx="1675">
                  <c:v>0.64642511934469205</c:v>
                </c:pt>
                <c:pt idx="1676">
                  <c:v>0.64714260530652301</c:v>
                </c:pt>
                <c:pt idx="1677">
                  <c:v>0.64784790680777105</c:v>
                </c:pt>
                <c:pt idx="1678">
                  <c:v>0.64853574458263796</c:v>
                </c:pt>
                <c:pt idx="1679">
                  <c:v>0.64918064521314001</c:v>
                </c:pt>
                <c:pt idx="1680">
                  <c:v>0.64980862225485703</c:v>
                </c:pt>
                <c:pt idx="1681">
                  <c:v>0.65044604480326396</c:v>
                </c:pt>
                <c:pt idx="1682">
                  <c:v>0.65106346090640099</c:v>
                </c:pt>
                <c:pt idx="1683">
                  <c:v>0.65167906867798298</c:v>
                </c:pt>
                <c:pt idx="1684">
                  <c:v>0.65231218888292297</c:v>
                </c:pt>
                <c:pt idx="1685">
                  <c:v>0.65297698296163398</c:v>
                </c:pt>
                <c:pt idx="1686">
                  <c:v>0.65362249038641795</c:v>
                </c:pt>
                <c:pt idx="1687">
                  <c:v>0.65431207012457404</c:v>
                </c:pt>
                <c:pt idx="1688">
                  <c:v>0.65498647708289204</c:v>
                </c:pt>
                <c:pt idx="1689">
                  <c:v>0.65563489627159099</c:v>
                </c:pt>
                <c:pt idx="1690">
                  <c:v>0.65626146515238704</c:v>
                </c:pt>
                <c:pt idx="1691">
                  <c:v>0.65681636898647899</c:v>
                </c:pt>
                <c:pt idx="1692">
                  <c:v>0.65738830020802796</c:v>
                </c:pt>
                <c:pt idx="1693">
                  <c:v>0.65791507226377099</c:v>
                </c:pt>
                <c:pt idx="1694">
                  <c:v>0.65840902531709899</c:v>
                </c:pt>
                <c:pt idx="1695">
                  <c:v>0.65893916128801899</c:v>
                </c:pt>
                <c:pt idx="1696">
                  <c:v>0.65948686698206704</c:v>
                </c:pt>
                <c:pt idx="1697">
                  <c:v>0.66004579912299299</c:v>
                </c:pt>
                <c:pt idx="1698">
                  <c:v>0.66063529522206499</c:v>
                </c:pt>
                <c:pt idx="1699">
                  <c:v>0.66126406154208195</c:v>
                </c:pt>
                <c:pt idx="1700">
                  <c:v>0.66189861526187899</c:v>
                </c:pt>
                <c:pt idx="1701">
                  <c:v>0.66258564097199302</c:v>
                </c:pt>
                <c:pt idx="1702">
                  <c:v>0.66328711462107104</c:v>
                </c:pt>
                <c:pt idx="1703">
                  <c:v>0.66405170311224504</c:v>
                </c:pt>
                <c:pt idx="1704">
                  <c:v>0.664880755398082</c:v>
                </c:pt>
                <c:pt idx="1705">
                  <c:v>0.66569777657954199</c:v>
                </c:pt>
                <c:pt idx="1706">
                  <c:v>0.66650540655370205</c:v>
                </c:pt>
                <c:pt idx="1707">
                  <c:v>0.667316686656796</c:v>
                </c:pt>
                <c:pt idx="1708">
                  <c:v>0.66804206698827495</c:v>
                </c:pt>
                <c:pt idx="1709">
                  <c:v>0.668721230296485</c:v>
                </c:pt>
                <c:pt idx="1710">
                  <c:v>0.66939409762853097</c:v>
                </c:pt>
                <c:pt idx="1711">
                  <c:v>0.67001235927549896</c:v>
                </c:pt>
                <c:pt idx="1712">
                  <c:v>0.67063060704431698</c:v>
                </c:pt>
                <c:pt idx="1713">
                  <c:v>0.671228493777136</c:v>
                </c:pt>
                <c:pt idx="1714">
                  <c:v>0.67182990571308299</c:v>
                </c:pt>
                <c:pt idx="1715">
                  <c:v>0.67247137212347297</c:v>
                </c:pt>
                <c:pt idx="1716">
                  <c:v>0.67314610638497296</c:v>
                </c:pt>
                <c:pt idx="1717">
                  <c:v>0.67379699476352195</c:v>
                </c:pt>
                <c:pt idx="1718">
                  <c:v>0.67448954610624001</c:v>
                </c:pt>
                <c:pt idx="1719">
                  <c:v>0.67515721634243697</c:v>
                </c:pt>
                <c:pt idx="1720">
                  <c:v>0.67575405030940605</c:v>
                </c:pt>
                <c:pt idx="1721">
                  <c:v>0.67639800734296796</c:v>
                </c:pt>
                <c:pt idx="1722">
                  <c:v>0.67701263192802297</c:v>
                </c:pt>
                <c:pt idx="1723">
                  <c:v>0.67757057556092704</c:v>
                </c:pt>
                <c:pt idx="1724">
                  <c:v>0.678142577009754</c:v>
                </c:pt>
                <c:pt idx="1725">
                  <c:v>0.67866702489483899</c:v>
                </c:pt>
                <c:pt idx="1726">
                  <c:v>0.67914442096677397</c:v>
                </c:pt>
                <c:pt idx="1727">
                  <c:v>0.67964150364831699</c:v>
                </c:pt>
                <c:pt idx="1728">
                  <c:v>0.68012878850347402</c:v>
                </c:pt>
                <c:pt idx="1729">
                  <c:v>0.68060273492293599</c:v>
                </c:pt>
                <c:pt idx="1730">
                  <c:v>0.68108537585694895</c:v>
                </c:pt>
                <c:pt idx="1731">
                  <c:v>0.68157389192906803</c:v>
                </c:pt>
                <c:pt idx="1732">
                  <c:v>0.68203441728360403</c:v>
                </c:pt>
                <c:pt idx="1733">
                  <c:v>0.68249031202622201</c:v>
                </c:pt>
                <c:pt idx="1734">
                  <c:v>0.68295523643773304</c:v>
                </c:pt>
                <c:pt idx="1735">
                  <c:v>0.68341736951233201</c:v>
                </c:pt>
                <c:pt idx="1736">
                  <c:v>0.68387201328403702</c:v>
                </c:pt>
                <c:pt idx="1737">
                  <c:v>0.68434804696381202</c:v>
                </c:pt>
                <c:pt idx="1738">
                  <c:v>0.68483421659558996</c:v>
                </c:pt>
                <c:pt idx="1739">
                  <c:v>0.68531465859176799</c:v>
                </c:pt>
                <c:pt idx="1740">
                  <c:v>0.68577695471942601</c:v>
                </c:pt>
                <c:pt idx="1741">
                  <c:v>0.68624368765216603</c:v>
                </c:pt>
                <c:pt idx="1742">
                  <c:v>0.68668402632185199</c:v>
                </c:pt>
                <c:pt idx="1743">
                  <c:v>0.68708370785758599</c:v>
                </c:pt>
                <c:pt idx="1744">
                  <c:v>0.68751129394599597</c:v>
                </c:pt>
                <c:pt idx="1745">
                  <c:v>0.68793924733054002</c:v>
                </c:pt>
                <c:pt idx="1746">
                  <c:v>0.68836558292098005</c:v>
                </c:pt>
                <c:pt idx="1747">
                  <c:v>0.68880803547364</c:v>
                </c:pt>
                <c:pt idx="1748">
                  <c:v>0.68924881582514796</c:v>
                </c:pt>
                <c:pt idx="1749">
                  <c:v>0.68964981267854297</c:v>
                </c:pt>
                <c:pt idx="1750">
                  <c:v>0.69004982854389096</c:v>
                </c:pt>
                <c:pt idx="1751">
                  <c:v>0.69042867735338198</c:v>
                </c:pt>
                <c:pt idx="1752">
                  <c:v>0.69080055630276505</c:v>
                </c:pt>
                <c:pt idx="1753">
                  <c:v>0.69117445142289202</c:v>
                </c:pt>
                <c:pt idx="1754">
                  <c:v>0.69155496657392701</c:v>
                </c:pt>
                <c:pt idx="1755">
                  <c:v>0.69194892919963202</c:v>
                </c:pt>
                <c:pt idx="1756">
                  <c:v>0.69232880042207701</c:v>
                </c:pt>
                <c:pt idx="1757">
                  <c:v>0.69271065173248303</c:v>
                </c:pt>
                <c:pt idx="1758">
                  <c:v>0.69308729858367701</c:v>
                </c:pt>
                <c:pt idx="1759">
                  <c:v>0.69347741399391305</c:v>
                </c:pt>
                <c:pt idx="1760">
                  <c:v>0.69387384455823897</c:v>
                </c:pt>
                <c:pt idx="1761">
                  <c:v>0.69427198526360001</c:v>
                </c:pt>
                <c:pt idx="1762">
                  <c:v>0.69469089110814197</c:v>
                </c:pt>
                <c:pt idx="1763">
                  <c:v>0.695090280083557</c:v>
                </c:pt>
                <c:pt idx="1764">
                  <c:v>0.69547395551065105</c:v>
                </c:pt>
                <c:pt idx="1765">
                  <c:v>0.69586629087896301</c:v>
                </c:pt>
                <c:pt idx="1766">
                  <c:v>0.69626369558198797</c:v>
                </c:pt>
                <c:pt idx="1767">
                  <c:v>0.69668807039262504</c:v>
                </c:pt>
                <c:pt idx="1768">
                  <c:v>0.69713217695313101</c:v>
                </c:pt>
                <c:pt idx="1769">
                  <c:v>0.69755979098304699</c:v>
                </c:pt>
                <c:pt idx="1770">
                  <c:v>0.69795687764106995</c:v>
                </c:pt>
                <c:pt idx="1771">
                  <c:v>0.69832354961677701</c:v>
                </c:pt>
                <c:pt idx="1772">
                  <c:v>0.69868204014378699</c:v>
                </c:pt>
                <c:pt idx="1773">
                  <c:v>0.699010185438105</c:v>
                </c:pt>
                <c:pt idx="1774">
                  <c:v>0.69932723519051099</c:v>
                </c:pt>
                <c:pt idx="1775">
                  <c:v>0.69958939481718596</c:v>
                </c:pt>
                <c:pt idx="1776">
                  <c:v>0.69977583810707999</c:v>
                </c:pt>
                <c:pt idx="1777">
                  <c:v>0.69989827555822404</c:v>
                </c:pt>
                <c:pt idx="1778">
                  <c:v>0.699976015229684</c:v>
                </c:pt>
                <c:pt idx="1779">
                  <c:v>0.69998035551008797</c:v>
                </c:pt>
                <c:pt idx="1780">
                  <c:v>0.69995501092087997</c:v>
                </c:pt>
                <c:pt idx="1781">
                  <c:v>0.69989887465964995</c:v>
                </c:pt>
                <c:pt idx="1782">
                  <c:v>0.69976786934921398</c:v>
                </c:pt>
                <c:pt idx="1783">
                  <c:v>0.69958241289921896</c:v>
                </c:pt>
                <c:pt idx="1784">
                  <c:v>0.69924686998150198</c:v>
                </c:pt>
                <c:pt idx="1785">
                  <c:v>0.698755870176611</c:v>
                </c:pt>
                <c:pt idx="1786">
                  <c:v>0.69818679137922601</c:v>
                </c:pt>
                <c:pt idx="1787">
                  <c:v>0.69756262170361905</c:v>
                </c:pt>
                <c:pt idx="1788">
                  <c:v>0.69690325070247205</c:v>
                </c:pt>
                <c:pt idx="1789">
                  <c:v>0.69618075310120897</c:v>
                </c:pt>
                <c:pt idx="1790">
                  <c:v>0.69541028781423897</c:v>
                </c:pt>
                <c:pt idx="1791">
                  <c:v>0.69457986934202298</c:v>
                </c:pt>
                <c:pt idx="1792">
                  <c:v>0.693673836899666</c:v>
                </c:pt>
                <c:pt idx="1793">
                  <c:v>0.692707838893596</c:v>
                </c:pt>
                <c:pt idx="1794">
                  <c:v>0.69166727897787605</c:v>
                </c:pt>
                <c:pt idx="1795">
                  <c:v>0.69057823193420298</c:v>
                </c:pt>
                <c:pt idx="1796">
                  <c:v>0.68941956425797002</c:v>
                </c:pt>
                <c:pt idx="1797">
                  <c:v>0.68822215966368605</c:v>
                </c:pt>
                <c:pt idx="1798">
                  <c:v>0.68694276787670505</c:v>
                </c:pt>
                <c:pt idx="1799">
                  <c:v>0.68566838500820804</c:v>
                </c:pt>
                <c:pt idx="1800">
                  <c:v>0.68435963432887903</c:v>
                </c:pt>
                <c:pt idx="1801">
                  <c:v>0.68302985568685703</c:v>
                </c:pt>
                <c:pt idx="1802">
                  <c:v>0.68166944366916504</c:v>
                </c:pt>
                <c:pt idx="1803">
                  <c:v>0.68031405896026698</c:v>
                </c:pt>
                <c:pt idx="1804">
                  <c:v>0.67895933224778005</c:v>
                </c:pt>
                <c:pt idx="1805">
                  <c:v>0.67759564888688195</c:v>
                </c:pt>
                <c:pt idx="1806">
                  <c:v>0.67625274182721296</c:v>
                </c:pt>
                <c:pt idx="1807">
                  <c:v>0.67495384202323205</c:v>
                </c:pt>
                <c:pt idx="1808">
                  <c:v>0.67365086008365405</c:v>
                </c:pt>
                <c:pt idx="1809">
                  <c:v>0.67236091024691802</c:v>
                </c:pt>
                <c:pt idx="1810">
                  <c:v>0.67112469833918298</c:v>
                </c:pt>
                <c:pt idx="1811">
                  <c:v>0.66990324098810805</c:v>
                </c:pt>
                <c:pt idx="1812">
                  <c:v>0.66869245904783203</c:v>
                </c:pt>
                <c:pt idx="1813">
                  <c:v>0.66752350662516702</c:v>
                </c:pt>
                <c:pt idx="1814">
                  <c:v>0.66636407374606599</c:v>
                </c:pt>
                <c:pt idx="1815">
                  <c:v>0.66514491184425795</c:v>
                </c:pt>
                <c:pt idx="1816">
                  <c:v>0.66395268822706</c:v>
                </c:pt>
                <c:pt idx="1817">
                  <c:v>0.66280523388932</c:v>
                </c:pt>
                <c:pt idx="1818">
                  <c:v>0.66170495640596305</c:v>
                </c:pt>
                <c:pt idx="1819">
                  <c:v>0.66065718530707496</c:v>
                </c:pt>
                <c:pt idx="1820">
                  <c:v>0.65963763467945002</c:v>
                </c:pt>
                <c:pt idx="1821">
                  <c:v>0.65868539989377595</c:v>
                </c:pt>
                <c:pt idx="1822">
                  <c:v>0.65772519039533806</c:v>
                </c:pt>
                <c:pt idx="1823">
                  <c:v>0.65678747743091803</c:v>
                </c:pt>
                <c:pt idx="1824">
                  <c:v>0.65585778055496702</c:v>
                </c:pt>
                <c:pt idx="1825">
                  <c:v>0.65493862578128503</c:v>
                </c:pt>
                <c:pt idx="1826">
                  <c:v>0.65403030514313498</c:v>
                </c:pt>
                <c:pt idx="1827">
                  <c:v>0.65311657216284102</c:v>
                </c:pt>
                <c:pt idx="1828">
                  <c:v>0.65220974193937198</c:v>
                </c:pt>
                <c:pt idx="1829">
                  <c:v>0.65130463464033195</c:v>
                </c:pt>
                <c:pt idx="1830">
                  <c:v>0.65040593622351695</c:v>
                </c:pt>
                <c:pt idx="1831">
                  <c:v>0.64950262417014004</c:v>
                </c:pt>
                <c:pt idx="1832">
                  <c:v>0.64860158292938297</c:v>
                </c:pt>
                <c:pt idx="1833">
                  <c:v>0.64772606243962205</c:v>
                </c:pt>
                <c:pt idx="1834">
                  <c:v>0.64682360048137</c:v>
                </c:pt>
                <c:pt idx="1835">
                  <c:v>0.64591777782372095</c:v>
                </c:pt>
                <c:pt idx="1836">
                  <c:v>0.64500627932556698</c:v>
                </c:pt>
                <c:pt idx="1837">
                  <c:v>0.64405620334271596</c:v>
                </c:pt>
                <c:pt idx="1838">
                  <c:v>0.64312437651040899</c:v>
                </c:pt>
                <c:pt idx="1839">
                  <c:v>0.64216241332149704</c:v>
                </c:pt>
                <c:pt idx="1840">
                  <c:v>0.64120414164831796</c:v>
                </c:pt>
                <c:pt idx="1841">
                  <c:v>0.64016736214739201</c:v>
                </c:pt>
                <c:pt idx="1842">
                  <c:v>0.63909978652364297</c:v>
                </c:pt>
                <c:pt idx="1843">
                  <c:v>0.63794777045920303</c:v>
                </c:pt>
                <c:pt idx="1844">
                  <c:v>0.63674702619012402</c:v>
                </c:pt>
                <c:pt idx="1845">
                  <c:v>0.63542495097338303</c:v>
                </c:pt>
                <c:pt idx="1846">
                  <c:v>0.63401640944856696</c:v>
                </c:pt>
                <c:pt idx="1847">
                  <c:v>0.63247678118306805</c:v>
                </c:pt>
                <c:pt idx="1848">
                  <c:v>0.63079171107298404</c:v>
                </c:pt>
                <c:pt idx="1849">
                  <c:v>0.628994266056222</c:v>
                </c:pt>
                <c:pt idx="1850">
                  <c:v>0.62714024956001502</c:v>
                </c:pt>
                <c:pt idx="1851">
                  <c:v>0.625295033091815</c:v>
                </c:pt>
                <c:pt idx="1852">
                  <c:v>0.62355014291781696</c:v>
                </c:pt>
                <c:pt idx="1853">
                  <c:v>0.621940981778073</c:v>
                </c:pt>
                <c:pt idx="1854">
                  <c:v>0.62057315109282696</c:v>
                </c:pt>
                <c:pt idx="1855">
                  <c:v>0.61950237892820503</c:v>
                </c:pt>
                <c:pt idx="1856">
                  <c:v>0.61879780394334505</c:v>
                </c:pt>
                <c:pt idx="1857">
                  <c:v>0.61855524748588797</c:v>
                </c:pt>
                <c:pt idx="1858">
                  <c:v>0.61881494574211904</c:v>
                </c:pt>
                <c:pt idx="1859">
                  <c:v>0.61969277814887302</c:v>
                </c:pt>
                <c:pt idx="1860">
                  <c:v>0.62099143213665797</c:v>
                </c:pt>
                <c:pt idx="1861">
                  <c:v>0.62269041566744898</c:v>
                </c:pt>
                <c:pt idx="1862">
                  <c:v>0.62472518595778603</c:v>
                </c:pt>
                <c:pt idx="1863">
                  <c:v>0.62698549098117196</c:v>
                </c:pt>
                <c:pt idx="1864">
                  <c:v>0.62924504483478805</c:v>
                </c:pt>
                <c:pt idx="1865">
                  <c:v>0.63181122606141704</c:v>
                </c:pt>
                <c:pt idx="1866">
                  <c:v>0.63410159696905799</c:v>
                </c:pt>
                <c:pt idx="1867">
                  <c:v>0.63645844939545904</c:v>
                </c:pt>
                <c:pt idx="1868">
                  <c:v>0.63849060283795001</c:v>
                </c:pt>
                <c:pt idx="1869">
                  <c:v>0.64042040209543005</c:v>
                </c:pt>
                <c:pt idx="1870">
                  <c:v>0.64202300143671698</c:v>
                </c:pt>
                <c:pt idx="1871">
                  <c:v>0.64332639788896895</c:v>
                </c:pt>
                <c:pt idx="1872">
                  <c:v>0.64444664367667204</c:v>
                </c:pt>
                <c:pt idx="1873">
                  <c:v>0.64533601892673598</c:v>
                </c:pt>
                <c:pt idx="1874">
                  <c:v>0.64594377574472905</c:v>
                </c:pt>
                <c:pt idx="1875">
                  <c:v>0.64639620855918101</c:v>
                </c:pt>
                <c:pt idx="1876">
                  <c:v>0.64673359481013104</c:v>
                </c:pt>
                <c:pt idx="1877">
                  <c:v>0.64687188059679701</c:v>
                </c:pt>
                <c:pt idx="1878">
                  <c:v>0.64690995600007795</c:v>
                </c:pt>
                <c:pt idx="1879">
                  <c:v>0.646865083490332</c:v>
                </c:pt>
                <c:pt idx="1880">
                  <c:v>0.64673051064320897</c:v>
                </c:pt>
                <c:pt idx="1881">
                  <c:v>0.646518580355251</c:v>
                </c:pt>
                <c:pt idx="1882">
                  <c:v>0.64627660467895698</c:v>
                </c:pt>
                <c:pt idx="1883">
                  <c:v>0.64597942318378598</c:v>
                </c:pt>
                <c:pt idx="1884">
                  <c:v>0.64561917454945505</c:v>
                </c:pt>
                <c:pt idx="1885">
                  <c:v>0.64526642060839801</c:v>
                </c:pt>
                <c:pt idx="1886">
                  <c:v>0.64487161211047395</c:v>
                </c:pt>
                <c:pt idx="1887">
                  <c:v>0.64445173199856898</c:v>
                </c:pt>
                <c:pt idx="1888">
                  <c:v>0.64403050100639403</c:v>
                </c:pt>
                <c:pt idx="1889">
                  <c:v>0.64358011999108899</c:v>
                </c:pt>
                <c:pt idx="1890">
                  <c:v>0.64313839095505199</c:v>
                </c:pt>
                <c:pt idx="1891">
                  <c:v>0.64272816538415301</c:v>
                </c:pt>
                <c:pt idx="1892">
                  <c:v>0.64233040195025204</c:v>
                </c:pt>
                <c:pt idx="1893">
                  <c:v>0.64191783816084802</c:v>
                </c:pt>
                <c:pt idx="1894">
                  <c:v>0.64152783769829302</c:v>
                </c:pt>
                <c:pt idx="1895">
                  <c:v>0.64108947388072102</c:v>
                </c:pt>
                <c:pt idx="1896">
                  <c:v>0.64062925440312701</c:v>
                </c:pt>
                <c:pt idx="1897">
                  <c:v>0.64014921473481901</c:v>
                </c:pt>
                <c:pt idx="1898">
                  <c:v>0.63965179961531105</c:v>
                </c:pt>
                <c:pt idx="1899">
                  <c:v>0.63912270435269003</c:v>
                </c:pt>
                <c:pt idx="1900">
                  <c:v>0.63856505036322697</c:v>
                </c:pt>
                <c:pt idx="1901">
                  <c:v>0.63796445604398899</c:v>
                </c:pt>
                <c:pt idx="1902">
                  <c:v>0.63732729209085703</c:v>
                </c:pt>
                <c:pt idx="1903">
                  <c:v>0.63665142770842997</c:v>
                </c:pt>
                <c:pt idx="1904">
                  <c:v>0.63593489310335904</c:v>
                </c:pt>
                <c:pt idx="1905">
                  <c:v>0.63518465379650202</c:v>
                </c:pt>
                <c:pt idx="1906">
                  <c:v>0.63439602043977406</c:v>
                </c:pt>
                <c:pt idx="1907">
                  <c:v>0.63360652787650196</c:v>
                </c:pt>
                <c:pt idx="1908">
                  <c:v>0.63278306925745298</c:v>
                </c:pt>
                <c:pt idx="1909">
                  <c:v>0.63191872270035598</c:v>
                </c:pt>
                <c:pt idx="1910">
                  <c:v>0.63104665471591204</c:v>
                </c:pt>
                <c:pt idx="1911">
                  <c:v>0.63014095266640802</c:v>
                </c:pt>
                <c:pt idx="1912">
                  <c:v>0.62922382547924505</c:v>
                </c:pt>
                <c:pt idx="1913">
                  <c:v>0.62833450124519796</c:v>
                </c:pt>
                <c:pt idx="1914">
                  <c:v>0.62752009877842196</c:v>
                </c:pt>
                <c:pt idx="1915">
                  <c:v>0.62664776613147299</c:v>
                </c:pt>
                <c:pt idx="1916">
                  <c:v>0.62578664678476803</c:v>
                </c:pt>
                <c:pt idx="1917">
                  <c:v>0.624913456604554</c:v>
                </c:pt>
                <c:pt idx="1918">
                  <c:v>0.62399396407050201</c:v>
                </c:pt>
                <c:pt idx="1919">
                  <c:v>0.62308150270537199</c:v>
                </c:pt>
                <c:pt idx="1920">
                  <c:v>0.62209883626901497</c:v>
                </c:pt>
                <c:pt idx="1921">
                  <c:v>0.62108339341329299</c:v>
                </c:pt>
                <c:pt idx="1922">
                  <c:v>0.62008930784742999</c:v>
                </c:pt>
                <c:pt idx="1923">
                  <c:v>0.61905752423092897</c:v>
                </c:pt>
                <c:pt idx="1924">
                  <c:v>0.61801095257514205</c:v>
                </c:pt>
                <c:pt idx="1925">
                  <c:v>0.61699509360027704</c:v>
                </c:pt>
                <c:pt idx="1926">
                  <c:v>0.61592060029782703</c:v>
                </c:pt>
                <c:pt idx="1927">
                  <c:v>0.6148067989064</c:v>
                </c:pt>
                <c:pt idx="1928">
                  <c:v>0.61373295421650398</c:v>
                </c:pt>
                <c:pt idx="1929">
                  <c:v>0.61267806578112105</c:v>
                </c:pt>
                <c:pt idx="1930">
                  <c:v>0.61159419208453503</c:v>
                </c:pt>
                <c:pt idx="1931">
                  <c:v>0.61051493175981097</c:v>
                </c:pt>
                <c:pt idx="1932">
                  <c:v>0.60943218909361696</c:v>
                </c:pt>
                <c:pt idx="1933">
                  <c:v>0.608311163543787</c:v>
                </c:pt>
                <c:pt idx="1934">
                  <c:v>0.60723167658219002</c:v>
                </c:pt>
                <c:pt idx="1935">
                  <c:v>0.60616607631906105</c:v>
                </c:pt>
                <c:pt idx="1936">
                  <c:v>0.60514253849143895</c:v>
                </c:pt>
                <c:pt idx="1937">
                  <c:v>0.604147632594073</c:v>
                </c:pt>
                <c:pt idx="1938">
                  <c:v>0.60314764180448899</c:v>
                </c:pt>
                <c:pt idx="1939">
                  <c:v>0.60218810675308798</c:v>
                </c:pt>
                <c:pt idx="1940">
                  <c:v>0.60120551867904604</c:v>
                </c:pt>
                <c:pt idx="1941">
                  <c:v>0.60022271347799305</c:v>
                </c:pt>
                <c:pt idx="1942">
                  <c:v>0.59928414041269495</c:v>
                </c:pt>
                <c:pt idx="1943">
                  <c:v>0.59833988455773202</c:v>
                </c:pt>
                <c:pt idx="1944">
                  <c:v>0.59738731626014097</c:v>
                </c:pt>
                <c:pt idx="1945">
                  <c:v>0.59644009679750998</c:v>
                </c:pt>
                <c:pt idx="1946">
                  <c:v>0.595528200084529</c:v>
                </c:pt>
                <c:pt idx="1947">
                  <c:v>0.59463801465213195</c:v>
                </c:pt>
                <c:pt idx="1948">
                  <c:v>0.59378892190045796</c:v>
                </c:pt>
                <c:pt idx="1949">
                  <c:v>0.59299547804576302</c:v>
                </c:pt>
                <c:pt idx="1950">
                  <c:v>0.59217579929059605</c:v>
                </c:pt>
                <c:pt idx="1951">
                  <c:v>0.59138649987402903</c:v>
                </c:pt>
                <c:pt idx="1952">
                  <c:v>0.59056817118821303</c:v>
                </c:pt>
                <c:pt idx="1953">
                  <c:v>0.58968597193595496</c:v>
                </c:pt>
                <c:pt idx="1954">
                  <c:v>0.588882428605638</c:v>
                </c:pt>
                <c:pt idx="1955">
                  <c:v>0.58806654810097703</c:v>
                </c:pt>
                <c:pt idx="1956">
                  <c:v>0.58722994308496401</c:v>
                </c:pt>
                <c:pt idx="1957">
                  <c:v>0.586477247645521</c:v>
                </c:pt>
                <c:pt idx="1958">
                  <c:v>0.58577972768625597</c:v>
                </c:pt>
                <c:pt idx="1959">
                  <c:v>0.58507443434475104</c:v>
                </c:pt>
                <c:pt idx="1960">
                  <c:v>0.58440113171630603</c:v>
                </c:pt>
                <c:pt idx="1961">
                  <c:v>0.58377646296332197</c:v>
                </c:pt>
                <c:pt idx="1962">
                  <c:v>0.58306761752263803</c:v>
                </c:pt>
                <c:pt idx="1963">
                  <c:v>0.58237595957477895</c:v>
                </c:pt>
                <c:pt idx="1964">
                  <c:v>0.58169913856631705</c:v>
                </c:pt>
                <c:pt idx="1965">
                  <c:v>0.58095115729061997</c:v>
                </c:pt>
                <c:pt idx="1966">
                  <c:v>0.58016316917412702</c:v>
                </c:pt>
                <c:pt idx="1967">
                  <c:v>0.57935507450805002</c:v>
                </c:pt>
                <c:pt idx="1968">
                  <c:v>0.57857991187019897</c:v>
                </c:pt>
                <c:pt idx="1969">
                  <c:v>0.57785240225658097</c:v>
                </c:pt>
                <c:pt idx="1970">
                  <c:v>0.57716598932872798</c:v>
                </c:pt>
                <c:pt idx="1971">
                  <c:v>0.57643867536056703</c:v>
                </c:pt>
                <c:pt idx="1972">
                  <c:v>0.57572302365848405</c:v>
                </c:pt>
                <c:pt idx="1973">
                  <c:v>0.57501895661660496</c:v>
                </c:pt>
                <c:pt idx="1974">
                  <c:v>0.57434382813470297</c:v>
                </c:pt>
                <c:pt idx="1975">
                  <c:v>0.57377056534329396</c:v>
                </c:pt>
                <c:pt idx="1976">
                  <c:v>0.57329297933474099</c:v>
                </c:pt>
                <c:pt idx="1977">
                  <c:v>0.572897509828587</c:v>
                </c:pt>
                <c:pt idx="1978">
                  <c:v>0.57256931145693502</c:v>
                </c:pt>
                <c:pt idx="1979">
                  <c:v>0.57226417248911199</c:v>
                </c:pt>
                <c:pt idx="1980">
                  <c:v>0.57191608373503899</c:v>
                </c:pt>
                <c:pt idx="1981">
                  <c:v>0.571614282008021</c:v>
                </c:pt>
                <c:pt idx="1982">
                  <c:v>0.57133696214994401</c:v>
                </c:pt>
                <c:pt idx="1983">
                  <c:v>0.57104494060149102</c:v>
                </c:pt>
                <c:pt idx="1984">
                  <c:v>0.57080202738056696</c:v>
                </c:pt>
                <c:pt idx="1985">
                  <c:v>0.57062864621978004</c:v>
                </c:pt>
                <c:pt idx="1986">
                  <c:v>0.57046648240977305</c:v>
                </c:pt>
                <c:pt idx="1987">
                  <c:v>0.57041581807641795</c:v>
                </c:pt>
                <c:pt idx="1988">
                  <c:v>0.57048500137987201</c:v>
                </c:pt>
                <c:pt idx="1989">
                  <c:v>0.57060180014702899</c:v>
                </c:pt>
                <c:pt idx="1990">
                  <c:v>0.57069417276758405</c:v>
                </c:pt>
                <c:pt idx="1991">
                  <c:v>0.57080934780001802</c:v>
                </c:pt>
                <c:pt idx="1992">
                  <c:v>0.57097485323452501</c:v>
                </c:pt>
                <c:pt idx="1993">
                  <c:v>0.57120094172359404</c:v>
                </c:pt>
                <c:pt idx="1994">
                  <c:v>0.57150117182571702</c:v>
                </c:pt>
                <c:pt idx="1995">
                  <c:v>0.57197192175681599</c:v>
                </c:pt>
                <c:pt idx="1996">
                  <c:v>0.57245431714809003</c:v>
                </c:pt>
                <c:pt idx="1997">
                  <c:v>0.57292951036347906</c:v>
                </c:pt>
                <c:pt idx="1998">
                  <c:v>0.57360405650398605</c:v>
                </c:pt>
                <c:pt idx="1999">
                  <c:v>0.57434816786035803</c:v>
                </c:pt>
                <c:pt idx="2000">
                  <c:v>0.57515390298980795</c:v>
                </c:pt>
                <c:pt idx="2001">
                  <c:v>0.57612416768595598</c:v>
                </c:pt>
                <c:pt idx="2002">
                  <c:v>0.577060053169975</c:v>
                </c:pt>
                <c:pt idx="2003">
                  <c:v>0.57797511350233299</c:v>
                </c:pt>
                <c:pt idx="2004">
                  <c:v>0.57903205239552202</c:v>
                </c:pt>
                <c:pt idx="2005">
                  <c:v>0.58009930602406501</c:v>
                </c:pt>
                <c:pt idx="2006">
                  <c:v>0.58122704773413503</c:v>
                </c:pt>
                <c:pt idx="2007">
                  <c:v>0.58245717784491502</c:v>
                </c:pt>
                <c:pt idx="2008">
                  <c:v>0.58363776394558697</c:v>
                </c:pt>
                <c:pt idx="2009">
                  <c:v>0.58470459999436097</c:v>
                </c:pt>
                <c:pt idx="2010">
                  <c:v>0.58561789310960699</c:v>
                </c:pt>
                <c:pt idx="2011">
                  <c:v>0.58644248450694303</c:v>
                </c:pt>
                <c:pt idx="2012">
                  <c:v>0.58719529678373195</c:v>
                </c:pt>
                <c:pt idx="2013">
                  <c:v>0.58793448017584604</c:v>
                </c:pt>
                <c:pt idx="2014">
                  <c:v>0.58870679453253105</c:v>
                </c:pt>
                <c:pt idx="2015">
                  <c:v>0.58944694044304102</c:v>
                </c:pt>
                <c:pt idx="2016">
                  <c:v>0.59010838143734801</c:v>
                </c:pt>
                <c:pt idx="2017">
                  <c:v>0.59064286686413803</c:v>
                </c:pt>
                <c:pt idx="2018">
                  <c:v>0.59108159077434697</c:v>
                </c:pt>
                <c:pt idx="2019">
                  <c:v>0.59148947249940198</c:v>
                </c:pt>
                <c:pt idx="2020">
                  <c:v>0.59185863140955597</c:v>
                </c:pt>
                <c:pt idx="2021">
                  <c:v>0.59210804860405397</c:v>
                </c:pt>
                <c:pt idx="2022">
                  <c:v>0.59227620682865401</c:v>
                </c:pt>
                <c:pt idx="2023">
                  <c:v>0.59236338420256596</c:v>
                </c:pt>
                <c:pt idx="2024">
                  <c:v>0.59239648366731801</c:v>
                </c:pt>
                <c:pt idx="2025">
                  <c:v>0.59242863637982401</c:v>
                </c:pt>
                <c:pt idx="2026">
                  <c:v>0.59235343364863502</c:v>
                </c:pt>
                <c:pt idx="2027">
                  <c:v>0.59208133278863395</c:v>
                </c:pt>
                <c:pt idx="2028">
                  <c:v>0.59170089285453698</c:v>
                </c:pt>
                <c:pt idx="2029">
                  <c:v>0.59144108561225295</c:v>
                </c:pt>
                <c:pt idx="2030">
                  <c:v>0.59131307568979297</c:v>
                </c:pt>
                <c:pt idx="2031">
                  <c:v>0.59115742361720602</c:v>
                </c:pt>
                <c:pt idx="2032">
                  <c:v>0.59096924916217697</c:v>
                </c:pt>
                <c:pt idx="2033">
                  <c:v>0.59067655911995898</c:v>
                </c:pt>
                <c:pt idx="2034">
                  <c:v>0.59024583756746596</c:v>
                </c:pt>
                <c:pt idx="2035">
                  <c:v>0.58993890929277004</c:v>
                </c:pt>
                <c:pt idx="2036">
                  <c:v>0.58976669734419096</c:v>
                </c:pt>
                <c:pt idx="2037">
                  <c:v>0.58965382452691795</c:v>
                </c:pt>
                <c:pt idx="2038">
                  <c:v>0.589546372407318</c:v>
                </c:pt>
                <c:pt idx="2039">
                  <c:v>0.58933839651190001</c:v>
                </c:pt>
                <c:pt idx="2040">
                  <c:v>0.589074905370781</c:v>
                </c:pt>
                <c:pt idx="2041">
                  <c:v>0.58873334935273902</c:v>
                </c:pt>
                <c:pt idx="2042">
                  <c:v>0.58840562631002202</c:v>
                </c:pt>
                <c:pt idx="2043">
                  <c:v>0.58818332127816197</c:v>
                </c:pt>
                <c:pt idx="2044">
                  <c:v>0.58803249459236595</c:v>
                </c:pt>
                <c:pt idx="2045">
                  <c:v>0.58784815831737602</c:v>
                </c:pt>
                <c:pt idx="2046">
                  <c:v>0.58753001239445601</c:v>
                </c:pt>
                <c:pt idx="2047">
                  <c:v>0.58709339840670505</c:v>
                </c:pt>
                <c:pt idx="2048">
                  <c:v>0.58657741719012302</c:v>
                </c:pt>
                <c:pt idx="2049">
                  <c:v>0.58629996582617705</c:v>
                </c:pt>
                <c:pt idx="2050">
                  <c:v>0.586104636070652</c:v>
                </c:pt>
                <c:pt idx="2051">
                  <c:v>0.58565232799561795</c:v>
                </c:pt>
                <c:pt idx="2052">
                  <c:v>0.58524549997550301</c:v>
                </c:pt>
                <c:pt idx="2053">
                  <c:v>0.58465248480724896</c:v>
                </c:pt>
                <c:pt idx="2054">
                  <c:v>0.58379842405028104</c:v>
                </c:pt>
                <c:pt idx="2055">
                  <c:v>0.58315289211847798</c:v>
                </c:pt>
                <c:pt idx="2056">
                  <c:v>0.58245592744656505</c:v>
                </c:pt>
                <c:pt idx="2057">
                  <c:v>0.58159393038649498</c:v>
                </c:pt>
                <c:pt idx="2058">
                  <c:v>0.58077952899544405</c:v>
                </c:pt>
                <c:pt idx="2059">
                  <c:v>0.57992764690841703</c:v>
                </c:pt>
                <c:pt idx="2060">
                  <c:v>0.57892117852070901</c:v>
                </c:pt>
                <c:pt idx="2061">
                  <c:v>0.57789448265208698</c:v>
                </c:pt>
                <c:pt idx="2062">
                  <c:v>0.57680737654554903</c:v>
                </c:pt>
                <c:pt idx="2063">
                  <c:v>0.57572920469493805</c:v>
                </c:pt>
                <c:pt idx="2064">
                  <c:v>0.57479478885021795</c:v>
                </c:pt>
                <c:pt idx="2065">
                  <c:v>0.57368235881388496</c:v>
                </c:pt>
                <c:pt idx="2066">
                  <c:v>0.57248617192929896</c:v>
                </c:pt>
                <c:pt idx="2067">
                  <c:v>0.57140305563816596</c:v>
                </c:pt>
                <c:pt idx="2068">
                  <c:v>0.570006819996697</c:v>
                </c:pt>
                <c:pt idx="2069">
                  <c:v>0.56871478494459005</c:v>
                </c:pt>
                <c:pt idx="2070">
                  <c:v>0.56754742109415801</c:v>
                </c:pt>
                <c:pt idx="2071">
                  <c:v>0.56598915611455403</c:v>
                </c:pt>
                <c:pt idx="2072">
                  <c:v>0.56453863003632299</c:v>
                </c:pt>
                <c:pt idx="2073">
                  <c:v>0.56307046739986599</c:v>
                </c:pt>
                <c:pt idx="2074">
                  <c:v>0.56159314237845703</c:v>
                </c:pt>
                <c:pt idx="2075">
                  <c:v>0.560504180007945</c:v>
                </c:pt>
                <c:pt idx="2076">
                  <c:v>0.55958298695263597</c:v>
                </c:pt>
                <c:pt idx="2077">
                  <c:v>0.55879256269938105</c:v>
                </c:pt>
                <c:pt idx="2078">
                  <c:v>0.55788062674052796</c:v>
                </c:pt>
                <c:pt idx="2079">
                  <c:v>0.55661593625891403</c:v>
                </c:pt>
                <c:pt idx="2080">
                  <c:v>0.55518079818464605</c:v>
                </c:pt>
                <c:pt idx="2081">
                  <c:v>0.55351883263101898</c:v>
                </c:pt>
                <c:pt idx="2082">
                  <c:v>0.55197918091898601</c:v>
                </c:pt>
                <c:pt idx="2083">
                  <c:v>0.55064942118175197</c:v>
                </c:pt>
                <c:pt idx="2084">
                  <c:v>0.54920519004868795</c:v>
                </c:pt>
                <c:pt idx="2085">
                  <c:v>0.54775160643920295</c:v>
                </c:pt>
                <c:pt idx="2086">
                  <c:v>0.54612754889575998</c:v>
                </c:pt>
                <c:pt idx="2087">
                  <c:v>0.54454777618998895</c:v>
                </c:pt>
                <c:pt idx="2088">
                  <c:v>0.54320469391757198</c:v>
                </c:pt>
                <c:pt idx="2089">
                  <c:v>0.54184563063146296</c:v>
                </c:pt>
                <c:pt idx="2090">
                  <c:v>0.54068523003579105</c:v>
                </c:pt>
                <c:pt idx="2091">
                  <c:v>0.53974953485624799</c:v>
                </c:pt>
                <c:pt idx="2092">
                  <c:v>0.53864686898917202</c:v>
                </c:pt>
                <c:pt idx="2093">
                  <c:v>0.537635698388225</c:v>
                </c:pt>
                <c:pt idx="2094">
                  <c:v>0.53646944022471099</c:v>
                </c:pt>
                <c:pt idx="2095">
                  <c:v>0.53485203781259505</c:v>
                </c:pt>
                <c:pt idx="2096">
                  <c:v>0.53330169654786497</c:v>
                </c:pt>
                <c:pt idx="2097">
                  <c:v>0.53186357252110505</c:v>
                </c:pt>
                <c:pt idx="2098">
                  <c:v>0.53015822537523405</c:v>
                </c:pt>
                <c:pt idx="2099">
                  <c:v>0.52841895529068905</c:v>
                </c:pt>
              </c:numCache>
            </c:numRef>
          </c:yVal>
          <c:smooth val="1"/>
          <c:extLst>
            <c:ext xmlns:c16="http://schemas.microsoft.com/office/drawing/2014/chart" uri="{C3380CC4-5D6E-409C-BE32-E72D297353CC}">
              <c16:uniqueId val="{00000015-0B7D-0741-AC4D-857EB043BEB4}"/>
            </c:ext>
          </c:extLst>
        </c:ser>
        <c:ser>
          <c:idx val="27"/>
          <c:order val="27"/>
          <c:tx>
            <c:strRef>
              <c:f>DEA_All_Sites_Ref!$A$114</c:f>
              <c:strCache>
                <c:ptCount val="1"/>
                <c:pt idx="0">
                  <c:v>20180522_PIN</c:v>
                </c:pt>
              </c:strCache>
            </c:strRef>
          </c:tx>
          <c:spPr>
            <a:ln w="19050" cap="rnd">
              <a:solidFill>
                <a:schemeClr val="accent4">
                  <a:lumMod val="60000"/>
                  <a:lumOff val="40000"/>
                </a:schemeClr>
              </a:solidFill>
              <a:round/>
            </a:ln>
            <a:effectLst/>
          </c:spPr>
          <c:marker>
            <c:symbol val="none"/>
          </c:marker>
          <c:xVal>
            <c:numRef>
              <c:f>DEA_All_Sites_Ref!$B$113:$CDT$113</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DEA_All_Sites_Ref!$B$114:$CDT$114</c:f>
              <c:numCache>
                <c:formatCode>0.00E+00</c:formatCode>
                <c:ptCount val="2151"/>
                <c:pt idx="0">
                  <c:v>6.18255983100853E-2</c:v>
                </c:pt>
                <c:pt idx="1">
                  <c:v>6.2187011856578399E-2</c:v>
                </c:pt>
                <c:pt idx="2">
                  <c:v>6.2650481696115007E-2</c:v>
                </c:pt>
                <c:pt idx="3">
                  <c:v>6.3037676955071203E-2</c:v>
                </c:pt>
                <c:pt idx="4">
                  <c:v>6.3326866640306595E-2</c:v>
                </c:pt>
                <c:pt idx="5">
                  <c:v>6.3730026646374394E-2</c:v>
                </c:pt>
                <c:pt idx="6">
                  <c:v>6.4104845790259601E-2</c:v>
                </c:pt>
                <c:pt idx="7">
                  <c:v>6.4501078190710798E-2</c:v>
                </c:pt>
                <c:pt idx="8">
                  <c:v>6.4964870305424804E-2</c:v>
                </c:pt>
                <c:pt idx="9">
                  <c:v>6.5396909809599599E-2</c:v>
                </c:pt>
                <c:pt idx="10">
                  <c:v>6.5923660936315201E-2</c:v>
                </c:pt>
                <c:pt idx="11">
                  <c:v>6.6491167766143805E-2</c:v>
                </c:pt>
                <c:pt idx="12">
                  <c:v>6.6992050327339001E-2</c:v>
                </c:pt>
                <c:pt idx="13">
                  <c:v>6.7581429186827302E-2</c:v>
                </c:pt>
                <c:pt idx="14">
                  <c:v>6.8139054237818603E-2</c:v>
                </c:pt>
                <c:pt idx="15">
                  <c:v>6.8668540504984096E-2</c:v>
                </c:pt>
                <c:pt idx="16">
                  <c:v>6.9318804759288602E-2</c:v>
                </c:pt>
                <c:pt idx="17">
                  <c:v>6.9963812136201398E-2</c:v>
                </c:pt>
                <c:pt idx="18">
                  <c:v>7.0681795135689507E-2</c:v>
                </c:pt>
                <c:pt idx="19">
                  <c:v>7.1514327748110507E-2</c:v>
                </c:pt>
                <c:pt idx="20">
                  <c:v>7.2304406246567102E-2</c:v>
                </c:pt>
                <c:pt idx="21">
                  <c:v>7.3267220590465199E-2</c:v>
                </c:pt>
                <c:pt idx="22">
                  <c:v>7.4363226318579598E-2</c:v>
                </c:pt>
                <c:pt idx="23">
                  <c:v>7.5443921407882503E-2</c:v>
                </c:pt>
                <c:pt idx="24">
                  <c:v>7.6403574211702602E-2</c:v>
                </c:pt>
                <c:pt idx="25">
                  <c:v>7.7454352815653299E-2</c:v>
                </c:pt>
                <c:pt idx="26">
                  <c:v>7.8651313888332602E-2</c:v>
                </c:pt>
                <c:pt idx="27">
                  <c:v>7.9865927970077397E-2</c:v>
                </c:pt>
                <c:pt idx="28">
                  <c:v>8.1177755928322895E-2</c:v>
                </c:pt>
                <c:pt idx="29">
                  <c:v>8.25354382915372E-2</c:v>
                </c:pt>
                <c:pt idx="30">
                  <c:v>8.3904687496359806E-2</c:v>
                </c:pt>
                <c:pt idx="31">
                  <c:v>8.5353791177604305E-2</c:v>
                </c:pt>
                <c:pt idx="32">
                  <c:v>8.6836587282162606E-2</c:v>
                </c:pt>
                <c:pt idx="33">
                  <c:v>8.8397987435029496E-2</c:v>
                </c:pt>
                <c:pt idx="34">
                  <c:v>9.0088099935369301E-2</c:v>
                </c:pt>
                <c:pt idx="35">
                  <c:v>9.1737841788366706E-2</c:v>
                </c:pt>
                <c:pt idx="36">
                  <c:v>9.3422658661770797E-2</c:v>
                </c:pt>
                <c:pt idx="37">
                  <c:v>9.5127457232493107E-2</c:v>
                </c:pt>
                <c:pt idx="38">
                  <c:v>9.6745676311815201E-2</c:v>
                </c:pt>
                <c:pt idx="39">
                  <c:v>9.8397916045505102E-2</c:v>
                </c:pt>
                <c:pt idx="40">
                  <c:v>0.10004968497257</c:v>
                </c:pt>
                <c:pt idx="41">
                  <c:v>0.101668168394449</c:v>
                </c:pt>
                <c:pt idx="42">
                  <c:v>0.10329724800058</c:v>
                </c:pt>
                <c:pt idx="43">
                  <c:v>0.104942082596235</c:v>
                </c:pt>
                <c:pt idx="44">
                  <c:v>0.10659123592921201</c:v>
                </c:pt>
                <c:pt idx="45">
                  <c:v>0.108226818097033</c:v>
                </c:pt>
                <c:pt idx="46">
                  <c:v>0.109858561474728</c:v>
                </c:pt>
                <c:pt idx="47">
                  <c:v>0.111398331449651</c:v>
                </c:pt>
                <c:pt idx="48">
                  <c:v>0.112837400385458</c:v>
                </c:pt>
                <c:pt idx="49">
                  <c:v>0.114245559479786</c:v>
                </c:pt>
                <c:pt idx="50">
                  <c:v>0.11557312868509299</c:v>
                </c:pt>
                <c:pt idx="51">
                  <c:v>0.116811466657618</c:v>
                </c:pt>
                <c:pt idx="52">
                  <c:v>0.11799313578876899</c:v>
                </c:pt>
                <c:pt idx="53">
                  <c:v>0.119199955862167</c:v>
                </c:pt>
                <c:pt idx="54">
                  <c:v>0.12048002220182399</c:v>
                </c:pt>
                <c:pt idx="55">
                  <c:v>0.121793653994536</c:v>
                </c:pt>
                <c:pt idx="56">
                  <c:v>0.123101078913919</c:v>
                </c:pt>
                <c:pt idx="57">
                  <c:v>0.124553194032944</c:v>
                </c:pt>
                <c:pt idx="58">
                  <c:v>0.12606271768949601</c:v>
                </c:pt>
                <c:pt idx="59">
                  <c:v>0.12757511649383699</c:v>
                </c:pt>
                <c:pt idx="60">
                  <c:v>0.12908883168937799</c:v>
                </c:pt>
                <c:pt idx="61">
                  <c:v>0.13061119664645399</c:v>
                </c:pt>
                <c:pt idx="62">
                  <c:v>0.13214324065146599</c:v>
                </c:pt>
                <c:pt idx="63">
                  <c:v>0.13369453469286099</c:v>
                </c:pt>
                <c:pt idx="64">
                  <c:v>0.135295700354438</c:v>
                </c:pt>
                <c:pt idx="65">
                  <c:v>0.136936245182984</c:v>
                </c:pt>
                <c:pt idx="66">
                  <c:v>0.138621875042654</c:v>
                </c:pt>
                <c:pt idx="67">
                  <c:v>0.14036162673917699</c:v>
                </c:pt>
                <c:pt idx="68">
                  <c:v>0.14216332384137401</c:v>
                </c:pt>
                <c:pt idx="69">
                  <c:v>0.144029403404557</c:v>
                </c:pt>
                <c:pt idx="70">
                  <c:v>0.14596217094651201</c:v>
                </c:pt>
                <c:pt idx="71">
                  <c:v>0.14796503730583599</c:v>
                </c:pt>
                <c:pt idx="72">
                  <c:v>0.15004672378891601</c:v>
                </c:pt>
                <c:pt idx="73">
                  <c:v>0.152140489026175</c:v>
                </c:pt>
                <c:pt idx="74">
                  <c:v>0.154235504910441</c:v>
                </c:pt>
                <c:pt idx="75">
                  <c:v>0.15650236249073199</c:v>
                </c:pt>
                <c:pt idx="76">
                  <c:v>0.158891764652036</c:v>
                </c:pt>
                <c:pt idx="77">
                  <c:v>0.161386077539342</c:v>
                </c:pt>
                <c:pt idx="78">
                  <c:v>0.16398572877336601</c:v>
                </c:pt>
                <c:pt idx="79">
                  <c:v>0.166679078750787</c:v>
                </c:pt>
                <c:pt idx="80">
                  <c:v>0.16943791730845201</c:v>
                </c:pt>
                <c:pt idx="81">
                  <c:v>0.17220178841019901</c:v>
                </c:pt>
                <c:pt idx="82">
                  <c:v>0.17488784432465601</c:v>
                </c:pt>
                <c:pt idx="83">
                  <c:v>0.17752609964736499</c:v>
                </c:pt>
                <c:pt idx="84">
                  <c:v>0.18012019856425401</c:v>
                </c:pt>
                <c:pt idx="85">
                  <c:v>0.18266388174367101</c:v>
                </c:pt>
                <c:pt idx="86">
                  <c:v>0.18512142061214301</c:v>
                </c:pt>
                <c:pt idx="87">
                  <c:v>0.18754868742838701</c:v>
                </c:pt>
                <c:pt idx="88">
                  <c:v>0.18995296757421801</c:v>
                </c:pt>
                <c:pt idx="89">
                  <c:v>0.19230954248378199</c:v>
                </c:pt>
                <c:pt idx="90">
                  <c:v>0.194586053837216</c:v>
                </c:pt>
                <c:pt idx="91">
                  <c:v>0.19675793151589499</c:v>
                </c:pt>
                <c:pt idx="92">
                  <c:v>0.198811549893882</c:v>
                </c:pt>
                <c:pt idx="93">
                  <c:v>0.200757326321576</c:v>
                </c:pt>
                <c:pt idx="94">
                  <c:v>0.202555023540373</c:v>
                </c:pt>
                <c:pt idx="95">
                  <c:v>0.20420071745052501</c:v>
                </c:pt>
                <c:pt idx="96">
                  <c:v>0.20570647431761799</c:v>
                </c:pt>
                <c:pt idx="97">
                  <c:v>0.20708797694858</c:v>
                </c:pt>
                <c:pt idx="98">
                  <c:v>0.20833762546346901</c:v>
                </c:pt>
                <c:pt idx="99">
                  <c:v>0.20945394426258801</c:v>
                </c:pt>
                <c:pt idx="100">
                  <c:v>0.21044139304396001</c:v>
                </c:pt>
                <c:pt idx="101">
                  <c:v>0.21128407149223</c:v>
                </c:pt>
                <c:pt idx="102">
                  <c:v>0.212018277594545</c:v>
                </c:pt>
                <c:pt idx="103">
                  <c:v>0.21267031186111701</c:v>
                </c:pt>
                <c:pt idx="104">
                  <c:v>0.21322858178847301</c:v>
                </c:pt>
                <c:pt idx="105">
                  <c:v>0.21371842813768599</c:v>
                </c:pt>
                <c:pt idx="106">
                  <c:v>0.21414349308005601</c:v>
                </c:pt>
                <c:pt idx="107">
                  <c:v>0.21450329847217001</c:v>
                </c:pt>
                <c:pt idx="108">
                  <c:v>0.214832956074968</c:v>
                </c:pt>
                <c:pt idx="109">
                  <c:v>0.21511956881556499</c:v>
                </c:pt>
                <c:pt idx="110">
                  <c:v>0.21538515973889</c:v>
                </c:pt>
                <c:pt idx="111">
                  <c:v>0.215685367593381</c:v>
                </c:pt>
                <c:pt idx="112">
                  <c:v>0.21598374823059199</c:v>
                </c:pt>
                <c:pt idx="113">
                  <c:v>0.21629769073210101</c:v>
                </c:pt>
                <c:pt idx="114">
                  <c:v>0.216651354892992</c:v>
                </c:pt>
                <c:pt idx="115">
                  <c:v>0.21705773258466099</c:v>
                </c:pt>
                <c:pt idx="116">
                  <c:v>0.21751717043895699</c:v>
                </c:pt>
                <c:pt idx="117">
                  <c:v>0.21803174258814301</c:v>
                </c:pt>
                <c:pt idx="118">
                  <c:v>0.21860337658561599</c:v>
                </c:pt>
                <c:pt idx="119">
                  <c:v>0.21923082812422601</c:v>
                </c:pt>
                <c:pt idx="120">
                  <c:v>0.219924657459029</c:v>
                </c:pt>
                <c:pt idx="121">
                  <c:v>0.22068843883668901</c:v>
                </c:pt>
                <c:pt idx="122">
                  <c:v>0.22151380688359701</c:v>
                </c:pt>
                <c:pt idx="123">
                  <c:v>0.22241983915674499</c:v>
                </c:pt>
                <c:pt idx="124">
                  <c:v>0.22340926771573999</c:v>
                </c:pt>
                <c:pt idx="125">
                  <c:v>0.224482281901485</c:v>
                </c:pt>
                <c:pt idx="126">
                  <c:v>0.22565276400231901</c:v>
                </c:pt>
                <c:pt idx="127">
                  <c:v>0.226914706841115</c:v>
                </c:pt>
                <c:pt idx="128">
                  <c:v>0.22826109999639199</c:v>
                </c:pt>
                <c:pt idx="129">
                  <c:v>0.22968788243417601</c:v>
                </c:pt>
                <c:pt idx="130">
                  <c:v>0.23122289104622501</c:v>
                </c:pt>
                <c:pt idx="131">
                  <c:v>0.23286099347123099</c:v>
                </c:pt>
                <c:pt idx="132">
                  <c:v>0.234602914547549</c:v>
                </c:pt>
                <c:pt idx="133">
                  <c:v>0.23645628962352</c:v>
                </c:pt>
                <c:pt idx="134">
                  <c:v>0.23846834912238801</c:v>
                </c:pt>
                <c:pt idx="135">
                  <c:v>0.240638147112684</c:v>
                </c:pt>
                <c:pt idx="136">
                  <c:v>0.24293898290294</c:v>
                </c:pt>
                <c:pt idx="137">
                  <c:v>0.245348784453438</c:v>
                </c:pt>
                <c:pt idx="138">
                  <c:v>0.247811972702977</c:v>
                </c:pt>
                <c:pt idx="139">
                  <c:v>0.25028966262746499</c:v>
                </c:pt>
                <c:pt idx="140">
                  <c:v>0.25278300290309003</c:v>
                </c:pt>
                <c:pt idx="141">
                  <c:v>0.25529777715309698</c:v>
                </c:pt>
                <c:pt idx="142">
                  <c:v>0.25789456847027398</c:v>
                </c:pt>
                <c:pt idx="143">
                  <c:v>0.26060020379585702</c:v>
                </c:pt>
                <c:pt idx="144">
                  <c:v>0.26332959598965</c:v>
                </c:pt>
                <c:pt idx="145">
                  <c:v>0.26608052934252202</c:v>
                </c:pt>
                <c:pt idx="146">
                  <c:v>0.26885338931386399</c:v>
                </c:pt>
                <c:pt idx="147">
                  <c:v>0.27166532948512301</c:v>
                </c:pt>
                <c:pt idx="148">
                  <c:v>0.27452341487616899</c:v>
                </c:pt>
                <c:pt idx="149">
                  <c:v>0.27743309530898103</c:v>
                </c:pt>
                <c:pt idx="150">
                  <c:v>0.28037989142358399</c:v>
                </c:pt>
                <c:pt idx="151">
                  <c:v>0.28331869147410299</c:v>
                </c:pt>
                <c:pt idx="152">
                  <c:v>0.28627041883674198</c:v>
                </c:pt>
                <c:pt idx="153">
                  <c:v>0.289211727056149</c:v>
                </c:pt>
                <c:pt idx="154">
                  <c:v>0.29212551643399998</c:v>
                </c:pt>
                <c:pt idx="155">
                  <c:v>0.29499955562698998</c:v>
                </c:pt>
                <c:pt idx="156">
                  <c:v>0.29786495879998698</c:v>
                </c:pt>
                <c:pt idx="157">
                  <c:v>0.30073597345781899</c:v>
                </c:pt>
                <c:pt idx="158">
                  <c:v>0.30360974568169902</c:v>
                </c:pt>
                <c:pt idx="159">
                  <c:v>0.30649744927372102</c:v>
                </c:pt>
                <c:pt idx="160">
                  <c:v>0.30938721083673199</c:v>
                </c:pt>
                <c:pt idx="161">
                  <c:v>0.31226734426682201</c:v>
                </c:pt>
                <c:pt idx="162">
                  <c:v>0.31515019453300303</c:v>
                </c:pt>
                <c:pt idx="163">
                  <c:v>0.31804498417419902</c:v>
                </c:pt>
                <c:pt idx="164">
                  <c:v>0.32096091565402701</c:v>
                </c:pt>
                <c:pt idx="165">
                  <c:v>0.323906260477615</c:v>
                </c:pt>
                <c:pt idx="166">
                  <c:v>0.32695764932348997</c:v>
                </c:pt>
                <c:pt idx="167">
                  <c:v>0.33007033345674303</c:v>
                </c:pt>
                <c:pt idx="168">
                  <c:v>0.33318879352980901</c:v>
                </c:pt>
                <c:pt idx="169">
                  <c:v>0.33625877598347398</c:v>
                </c:pt>
                <c:pt idx="170">
                  <c:v>0.33926501358919903</c:v>
                </c:pt>
                <c:pt idx="171">
                  <c:v>0.34221220225494398</c:v>
                </c:pt>
                <c:pt idx="172">
                  <c:v>0.345146428988931</c:v>
                </c:pt>
                <c:pt idx="173">
                  <c:v>0.34812806501108401</c:v>
                </c:pt>
                <c:pt idx="174">
                  <c:v>0.351186962536366</c:v>
                </c:pt>
                <c:pt idx="175">
                  <c:v>0.35432052171814699</c:v>
                </c:pt>
                <c:pt idx="176">
                  <c:v>0.35750123041738602</c:v>
                </c:pt>
                <c:pt idx="177">
                  <c:v>0.36076903015524497</c:v>
                </c:pt>
                <c:pt idx="178">
                  <c:v>0.364051905185027</c:v>
                </c:pt>
                <c:pt idx="179">
                  <c:v>0.36728348623838603</c:v>
                </c:pt>
                <c:pt idx="180">
                  <c:v>0.370458655506961</c:v>
                </c:pt>
                <c:pt idx="181">
                  <c:v>0.37367514538714203</c:v>
                </c:pt>
                <c:pt idx="182">
                  <c:v>0.37698337540909899</c:v>
                </c:pt>
                <c:pt idx="183">
                  <c:v>0.38038448065567698</c:v>
                </c:pt>
                <c:pt idx="184">
                  <c:v>0.38381749307337198</c:v>
                </c:pt>
                <c:pt idx="185">
                  <c:v>0.38725266769258299</c:v>
                </c:pt>
                <c:pt idx="186">
                  <c:v>0.39067850185001801</c:v>
                </c:pt>
                <c:pt idx="187">
                  <c:v>0.39412717298522398</c:v>
                </c:pt>
                <c:pt idx="188">
                  <c:v>0.39764853878096301</c:v>
                </c:pt>
                <c:pt idx="189">
                  <c:v>0.40124452392967003</c:v>
                </c:pt>
                <c:pt idx="190">
                  <c:v>0.40488790089341298</c:v>
                </c:pt>
                <c:pt idx="191">
                  <c:v>0.40855896919232598</c:v>
                </c:pt>
                <c:pt idx="192">
                  <c:v>0.41221441227883199</c:v>
                </c:pt>
                <c:pt idx="193">
                  <c:v>0.41583362714323202</c:v>
                </c:pt>
                <c:pt idx="194">
                  <c:v>0.41943139840719101</c:v>
                </c:pt>
                <c:pt idx="195">
                  <c:v>0.423026317725755</c:v>
                </c:pt>
                <c:pt idx="196">
                  <c:v>0.42661990573301301</c:v>
                </c:pt>
                <c:pt idx="197">
                  <c:v>0.43020608473862298</c:v>
                </c:pt>
                <c:pt idx="198">
                  <c:v>0.43377915085438801</c:v>
                </c:pt>
                <c:pt idx="199">
                  <c:v>0.43733773680017302</c:v>
                </c:pt>
                <c:pt idx="200">
                  <c:v>0.44084876658721001</c:v>
                </c:pt>
                <c:pt idx="201">
                  <c:v>0.444296959378359</c:v>
                </c:pt>
                <c:pt idx="202">
                  <c:v>0.44773018752668797</c:v>
                </c:pt>
                <c:pt idx="203">
                  <c:v>0.45113097387094803</c:v>
                </c:pt>
                <c:pt idx="204">
                  <c:v>0.45448261534022</c:v>
                </c:pt>
                <c:pt idx="205">
                  <c:v>0.457807601669455</c:v>
                </c:pt>
                <c:pt idx="206">
                  <c:v>0.461116543485108</c:v>
                </c:pt>
                <c:pt idx="207">
                  <c:v>0.46443824660142202</c:v>
                </c:pt>
                <c:pt idx="208">
                  <c:v>0.46777179271013902</c:v>
                </c:pt>
                <c:pt idx="209">
                  <c:v>0.47107263993617199</c:v>
                </c:pt>
                <c:pt idx="210">
                  <c:v>0.474293845826946</c:v>
                </c:pt>
                <c:pt idx="211">
                  <c:v>0.47741753680179499</c:v>
                </c:pt>
                <c:pt idx="212">
                  <c:v>0.48046037420357601</c:v>
                </c:pt>
                <c:pt idx="213">
                  <c:v>0.48342752769164798</c:v>
                </c:pt>
                <c:pt idx="214">
                  <c:v>0.48636555366162199</c:v>
                </c:pt>
                <c:pt idx="215">
                  <c:v>0.489281321965433</c:v>
                </c:pt>
                <c:pt idx="216">
                  <c:v>0.49213387123383501</c:v>
                </c:pt>
                <c:pt idx="217">
                  <c:v>0.49491758801928398</c:v>
                </c:pt>
                <c:pt idx="218">
                  <c:v>0.49761203207888499</c:v>
                </c:pt>
                <c:pt idx="219">
                  <c:v>0.50021333224048503</c:v>
                </c:pt>
                <c:pt idx="220">
                  <c:v>0.50275238808925804</c:v>
                </c:pt>
                <c:pt idx="221">
                  <c:v>0.50520174798611694</c:v>
                </c:pt>
                <c:pt idx="222">
                  <c:v>0.50753123677449796</c:v>
                </c:pt>
                <c:pt idx="223">
                  <c:v>0.50973646816499596</c:v>
                </c:pt>
                <c:pt idx="224">
                  <c:v>0.51186991004314097</c:v>
                </c:pt>
                <c:pt idx="225">
                  <c:v>0.51395237087004897</c:v>
                </c:pt>
                <c:pt idx="226">
                  <c:v>0.51599418028756805</c:v>
                </c:pt>
                <c:pt idx="227">
                  <c:v>0.51799437618621402</c:v>
                </c:pt>
                <c:pt idx="228">
                  <c:v>0.51996558681322402</c:v>
                </c:pt>
                <c:pt idx="229">
                  <c:v>0.52190328209756498</c:v>
                </c:pt>
                <c:pt idx="230">
                  <c:v>0.52379842763105999</c:v>
                </c:pt>
                <c:pt idx="231">
                  <c:v>0.52565351803969296</c:v>
                </c:pt>
                <c:pt idx="232">
                  <c:v>0.52746219986187204</c:v>
                </c:pt>
                <c:pt idx="233">
                  <c:v>0.52922844305024397</c:v>
                </c:pt>
                <c:pt idx="234">
                  <c:v>0.53095777278420397</c:v>
                </c:pt>
                <c:pt idx="235">
                  <c:v>0.53266084396342295</c:v>
                </c:pt>
                <c:pt idx="236">
                  <c:v>0.53432295504233096</c:v>
                </c:pt>
                <c:pt idx="237">
                  <c:v>0.53593392702942799</c:v>
                </c:pt>
                <c:pt idx="238">
                  <c:v>0.53751011342867405</c:v>
                </c:pt>
                <c:pt idx="239">
                  <c:v>0.53903583134131505</c:v>
                </c:pt>
                <c:pt idx="240">
                  <c:v>0.54048633600451201</c:v>
                </c:pt>
                <c:pt idx="241">
                  <c:v>0.54183988427529195</c:v>
                </c:pt>
                <c:pt idx="242">
                  <c:v>0.54310960962659904</c:v>
                </c:pt>
                <c:pt idx="243">
                  <c:v>0.54433357391844905</c:v>
                </c:pt>
                <c:pt idx="244">
                  <c:v>0.54554353619181895</c:v>
                </c:pt>
                <c:pt idx="245">
                  <c:v>0.54672978468948097</c:v>
                </c:pt>
                <c:pt idx="246">
                  <c:v>0.54788314741410005</c:v>
                </c:pt>
                <c:pt idx="247">
                  <c:v>0.54900630939914896</c:v>
                </c:pt>
                <c:pt idx="248">
                  <c:v>0.55010986413849206</c:v>
                </c:pt>
                <c:pt idx="249">
                  <c:v>0.55119438496680295</c:v>
                </c:pt>
                <c:pt idx="250">
                  <c:v>0.55225501692881496</c:v>
                </c:pt>
                <c:pt idx="251">
                  <c:v>0.553289255980836</c:v>
                </c:pt>
                <c:pt idx="252">
                  <c:v>0.55429630569093202</c:v>
                </c:pt>
                <c:pt idx="253">
                  <c:v>0.55524966947922505</c:v>
                </c:pt>
                <c:pt idx="254">
                  <c:v>0.55617050392645395</c:v>
                </c:pt>
                <c:pt idx="255">
                  <c:v>0.55708372341678003</c:v>
                </c:pt>
                <c:pt idx="256">
                  <c:v>0.55797241708592904</c:v>
                </c:pt>
                <c:pt idx="257">
                  <c:v>0.55884505422914599</c:v>
                </c:pt>
                <c:pt idx="258">
                  <c:v>0.55969226757053103</c:v>
                </c:pt>
                <c:pt idx="259">
                  <c:v>0.56050017130999896</c:v>
                </c:pt>
                <c:pt idx="260">
                  <c:v>0.56128144518521395</c:v>
                </c:pt>
                <c:pt idx="261">
                  <c:v>0.56204361432333205</c:v>
                </c:pt>
                <c:pt idx="262">
                  <c:v>0.56279092619438698</c:v>
                </c:pt>
                <c:pt idx="263">
                  <c:v>0.56352042221224496</c:v>
                </c:pt>
                <c:pt idx="264">
                  <c:v>0.56422660188875196</c:v>
                </c:pt>
                <c:pt idx="265">
                  <c:v>0.56491789234061396</c:v>
                </c:pt>
                <c:pt idx="266">
                  <c:v>0.56560161824188304</c:v>
                </c:pt>
                <c:pt idx="267">
                  <c:v>0.56625702860378302</c:v>
                </c:pt>
                <c:pt idx="268">
                  <c:v>0.56688786839750105</c:v>
                </c:pt>
                <c:pt idx="269">
                  <c:v>0.56750279411079896</c:v>
                </c:pt>
                <c:pt idx="270">
                  <c:v>0.56811878939633798</c:v>
                </c:pt>
                <c:pt idx="271">
                  <c:v>0.568743326400454</c:v>
                </c:pt>
                <c:pt idx="272">
                  <c:v>0.56937940365754502</c:v>
                </c:pt>
                <c:pt idx="273">
                  <c:v>0.57001811332635</c:v>
                </c:pt>
                <c:pt idx="274">
                  <c:v>0.57063075470279201</c:v>
                </c:pt>
                <c:pt idx="275">
                  <c:v>0.57122424511581804</c:v>
                </c:pt>
                <c:pt idx="276">
                  <c:v>0.571798476387267</c:v>
                </c:pt>
                <c:pt idx="277">
                  <c:v>0.57236117798081199</c:v>
                </c:pt>
                <c:pt idx="278">
                  <c:v>0.57293844567755503</c:v>
                </c:pt>
                <c:pt idx="279">
                  <c:v>0.57352254942780101</c:v>
                </c:pt>
                <c:pt idx="280">
                  <c:v>0.57410140504003004</c:v>
                </c:pt>
                <c:pt idx="281">
                  <c:v>0.57467329013000601</c:v>
                </c:pt>
                <c:pt idx="282">
                  <c:v>0.57523597506146795</c:v>
                </c:pt>
                <c:pt idx="283">
                  <c:v>0.57579681740500799</c:v>
                </c:pt>
                <c:pt idx="284">
                  <c:v>0.57636287522096696</c:v>
                </c:pt>
                <c:pt idx="285">
                  <c:v>0.57692477428525002</c:v>
                </c:pt>
                <c:pt idx="286">
                  <c:v>0.57747513467131595</c:v>
                </c:pt>
                <c:pt idx="287">
                  <c:v>0.57802041495988399</c:v>
                </c:pt>
                <c:pt idx="288">
                  <c:v>0.57857886401234504</c:v>
                </c:pt>
                <c:pt idx="289">
                  <c:v>0.57913966223765501</c:v>
                </c:pt>
                <c:pt idx="290">
                  <c:v>0.57970867559492001</c:v>
                </c:pt>
                <c:pt idx="291">
                  <c:v>0.58028085071798896</c:v>
                </c:pt>
                <c:pt idx="292">
                  <c:v>0.58083479210869704</c:v>
                </c:pt>
                <c:pt idx="293">
                  <c:v>0.58138450138243203</c:v>
                </c:pt>
                <c:pt idx="294">
                  <c:v>0.58193198696122805</c:v>
                </c:pt>
                <c:pt idx="295">
                  <c:v>0.58247525470926498</c:v>
                </c:pt>
                <c:pt idx="296">
                  <c:v>0.58300426758637702</c:v>
                </c:pt>
                <c:pt idx="297">
                  <c:v>0.58353608779462196</c:v>
                </c:pt>
                <c:pt idx="298">
                  <c:v>0.58408560719511504</c:v>
                </c:pt>
                <c:pt idx="299">
                  <c:v>0.58466435011544504</c:v>
                </c:pt>
                <c:pt idx="300">
                  <c:v>0.58525159496221402</c:v>
                </c:pt>
                <c:pt idx="301">
                  <c:v>0.58583026249198999</c:v>
                </c:pt>
                <c:pt idx="302">
                  <c:v>0.58642558264010203</c:v>
                </c:pt>
                <c:pt idx="303">
                  <c:v>0.58705632277859099</c:v>
                </c:pt>
                <c:pt idx="304">
                  <c:v>0.58770574002699205</c:v>
                </c:pt>
                <c:pt idx="305">
                  <c:v>0.58837779566449599</c:v>
                </c:pt>
                <c:pt idx="306">
                  <c:v>0.58906125389224395</c:v>
                </c:pt>
                <c:pt idx="307">
                  <c:v>0.58969230019757501</c:v>
                </c:pt>
                <c:pt idx="308">
                  <c:v>0.590268804652609</c:v>
                </c:pt>
                <c:pt idx="309">
                  <c:v>0.59084348347206295</c:v>
                </c:pt>
                <c:pt idx="310">
                  <c:v>0.591468997280858</c:v>
                </c:pt>
                <c:pt idx="311">
                  <c:v>0.59212285194712</c:v>
                </c:pt>
                <c:pt idx="312">
                  <c:v>0.59278575619353702</c:v>
                </c:pt>
                <c:pt idx="313">
                  <c:v>0.59344777396680204</c:v>
                </c:pt>
                <c:pt idx="314">
                  <c:v>0.59409023845440001</c:v>
                </c:pt>
                <c:pt idx="315">
                  <c:v>0.59474919675235005</c:v>
                </c:pt>
                <c:pt idx="316">
                  <c:v>0.59541926773461296</c:v>
                </c:pt>
                <c:pt idx="317">
                  <c:v>0.59607181845634705</c:v>
                </c:pt>
                <c:pt idx="318">
                  <c:v>0.59675005451408802</c:v>
                </c:pt>
                <c:pt idx="319">
                  <c:v>0.59744260367705104</c:v>
                </c:pt>
                <c:pt idx="320">
                  <c:v>0.59814051912292099</c:v>
                </c:pt>
                <c:pt idx="321">
                  <c:v>0.59884169839847501</c:v>
                </c:pt>
                <c:pt idx="322">
                  <c:v>0.59953792596588096</c:v>
                </c:pt>
                <c:pt idx="323">
                  <c:v>0.60023191680821097</c:v>
                </c:pt>
                <c:pt idx="324">
                  <c:v>0.60093352590530402</c:v>
                </c:pt>
                <c:pt idx="325">
                  <c:v>0.60162412015083999</c:v>
                </c:pt>
                <c:pt idx="326">
                  <c:v>0.60230933497594796</c:v>
                </c:pt>
                <c:pt idx="327">
                  <c:v>0.60299566889464395</c:v>
                </c:pt>
                <c:pt idx="328">
                  <c:v>0.60369382095204804</c:v>
                </c:pt>
                <c:pt idx="329">
                  <c:v>0.60441114372513605</c:v>
                </c:pt>
                <c:pt idx="330">
                  <c:v>0.60512828249267703</c:v>
                </c:pt>
                <c:pt idx="331">
                  <c:v>0.60583428262432104</c:v>
                </c:pt>
                <c:pt idx="332">
                  <c:v>0.60655955694306796</c:v>
                </c:pt>
                <c:pt idx="333">
                  <c:v>0.60730233125782696</c:v>
                </c:pt>
                <c:pt idx="334">
                  <c:v>0.608065627232385</c:v>
                </c:pt>
                <c:pt idx="335">
                  <c:v>0.60884482467099699</c:v>
                </c:pt>
                <c:pt idx="336">
                  <c:v>0.60958195022939299</c:v>
                </c:pt>
                <c:pt idx="337">
                  <c:v>0.61036313604062598</c:v>
                </c:pt>
                <c:pt idx="338">
                  <c:v>0.61116229555978796</c:v>
                </c:pt>
                <c:pt idx="339">
                  <c:v>0.61190191279973405</c:v>
                </c:pt>
                <c:pt idx="340">
                  <c:v>0.61263541667223698</c:v>
                </c:pt>
                <c:pt idx="341">
                  <c:v>0.61336688096407599</c:v>
                </c:pt>
                <c:pt idx="342">
                  <c:v>0.61406756970347998</c:v>
                </c:pt>
                <c:pt idx="343">
                  <c:v>0.61475741367150205</c:v>
                </c:pt>
                <c:pt idx="344">
                  <c:v>0.61548330771082405</c:v>
                </c:pt>
                <c:pt idx="345">
                  <c:v>0.61627133033912795</c:v>
                </c:pt>
                <c:pt idx="346">
                  <c:v>0.617118727702059</c:v>
                </c:pt>
                <c:pt idx="347">
                  <c:v>0.61795266478649502</c:v>
                </c:pt>
                <c:pt idx="348">
                  <c:v>0.61874456334494998</c:v>
                </c:pt>
                <c:pt idx="349">
                  <c:v>0.61951179566237002</c:v>
                </c:pt>
                <c:pt idx="350">
                  <c:v>0.62027081889435098</c:v>
                </c:pt>
                <c:pt idx="351">
                  <c:v>0.62105036311872097</c:v>
                </c:pt>
                <c:pt idx="352">
                  <c:v>0.62185805195933497</c:v>
                </c:pt>
                <c:pt idx="353">
                  <c:v>0.62266909382790603</c:v>
                </c:pt>
                <c:pt idx="354">
                  <c:v>0.62347210721091995</c:v>
                </c:pt>
                <c:pt idx="355">
                  <c:v>0.62427455598702997</c:v>
                </c:pt>
                <c:pt idx="356">
                  <c:v>0.62509736989269604</c:v>
                </c:pt>
                <c:pt idx="357">
                  <c:v>0.625946507707551</c:v>
                </c:pt>
                <c:pt idx="358">
                  <c:v>0.626786311115899</c:v>
                </c:pt>
                <c:pt idx="359">
                  <c:v>0.62762713496238298</c:v>
                </c:pt>
                <c:pt idx="360">
                  <c:v>0.62847835164549204</c:v>
                </c:pt>
                <c:pt idx="361">
                  <c:v>0.62934909069268297</c:v>
                </c:pt>
                <c:pt idx="362">
                  <c:v>0.63020895378554698</c:v>
                </c:pt>
                <c:pt idx="363">
                  <c:v>0.63106552918082603</c:v>
                </c:pt>
                <c:pt idx="364">
                  <c:v>0.63192833223622702</c:v>
                </c:pt>
                <c:pt idx="365">
                  <c:v>0.63278156231736504</c:v>
                </c:pt>
                <c:pt idx="366">
                  <c:v>0.63354842373918696</c:v>
                </c:pt>
                <c:pt idx="367">
                  <c:v>0.63427352585104801</c:v>
                </c:pt>
                <c:pt idx="368">
                  <c:v>0.63506839983941099</c:v>
                </c:pt>
                <c:pt idx="369">
                  <c:v>0.63595385757782597</c:v>
                </c:pt>
                <c:pt idx="370">
                  <c:v>0.63694807246842799</c:v>
                </c:pt>
                <c:pt idx="371">
                  <c:v>0.63795905398268005</c:v>
                </c:pt>
                <c:pt idx="372">
                  <c:v>0.63887216146690295</c:v>
                </c:pt>
                <c:pt idx="373">
                  <c:v>0.639657424378966</c:v>
                </c:pt>
                <c:pt idx="374">
                  <c:v>0.64045675024373505</c:v>
                </c:pt>
                <c:pt idx="375">
                  <c:v>0.641342658487845</c:v>
                </c:pt>
                <c:pt idx="376">
                  <c:v>0.64221659561663103</c:v>
                </c:pt>
                <c:pt idx="377">
                  <c:v>0.64307553347330904</c:v>
                </c:pt>
                <c:pt idx="378">
                  <c:v>0.64394668920589904</c:v>
                </c:pt>
                <c:pt idx="379">
                  <c:v>0.64482741399514099</c:v>
                </c:pt>
                <c:pt idx="380">
                  <c:v>0.64566601884724695</c:v>
                </c:pt>
                <c:pt idx="381">
                  <c:v>0.64651377973746904</c:v>
                </c:pt>
                <c:pt idx="382">
                  <c:v>0.64739941509885202</c:v>
                </c:pt>
                <c:pt idx="383">
                  <c:v>0.64828591222283904</c:v>
                </c:pt>
                <c:pt idx="384">
                  <c:v>0.64912065341326397</c:v>
                </c:pt>
                <c:pt idx="385">
                  <c:v>0.64991604671848002</c:v>
                </c:pt>
                <c:pt idx="386">
                  <c:v>0.65069243139339805</c:v>
                </c:pt>
                <c:pt idx="387">
                  <c:v>0.65149322335919502</c:v>
                </c:pt>
                <c:pt idx="388">
                  <c:v>0.65228655352466103</c:v>
                </c:pt>
                <c:pt idx="389">
                  <c:v>0.65305611775869599</c:v>
                </c:pt>
                <c:pt idx="390">
                  <c:v>0.65378916537153497</c:v>
                </c:pt>
                <c:pt idx="391">
                  <c:v>0.65451107883009296</c:v>
                </c:pt>
                <c:pt idx="392">
                  <c:v>0.65521370153216096</c:v>
                </c:pt>
                <c:pt idx="393">
                  <c:v>0.655884936026079</c:v>
                </c:pt>
                <c:pt idx="394">
                  <c:v>0.65654692122348202</c:v>
                </c:pt>
                <c:pt idx="395">
                  <c:v>0.65720912321643599</c:v>
                </c:pt>
                <c:pt idx="396">
                  <c:v>0.65786955165398597</c:v>
                </c:pt>
                <c:pt idx="397">
                  <c:v>0.65854072689649401</c:v>
                </c:pt>
                <c:pt idx="398">
                  <c:v>0.65918647437779798</c:v>
                </c:pt>
                <c:pt idx="399">
                  <c:v>0.65980976694580895</c:v>
                </c:pt>
                <c:pt idx="400">
                  <c:v>0.66042517050654004</c:v>
                </c:pt>
                <c:pt idx="401">
                  <c:v>0.66105611758423</c:v>
                </c:pt>
                <c:pt idx="402">
                  <c:v>0.66166293368422102</c:v>
                </c:pt>
                <c:pt idx="403">
                  <c:v>0.66224198535140899</c:v>
                </c:pt>
                <c:pt idx="404">
                  <c:v>0.66279964285472504</c:v>
                </c:pt>
                <c:pt idx="405">
                  <c:v>0.66333952409681596</c:v>
                </c:pt>
                <c:pt idx="406">
                  <c:v>0.66389486020433497</c:v>
                </c:pt>
                <c:pt idx="407">
                  <c:v>0.66446782155577699</c:v>
                </c:pt>
                <c:pt idx="408">
                  <c:v>0.66505877459908203</c:v>
                </c:pt>
                <c:pt idx="409">
                  <c:v>0.66551152728205598</c:v>
                </c:pt>
                <c:pt idx="410">
                  <c:v>0.66600090606750795</c:v>
                </c:pt>
                <c:pt idx="411">
                  <c:v>0.66665001527769296</c:v>
                </c:pt>
                <c:pt idx="412">
                  <c:v>0.66725878250603898</c:v>
                </c:pt>
                <c:pt idx="413">
                  <c:v>0.66761369629566203</c:v>
                </c:pt>
                <c:pt idx="414">
                  <c:v>0.66797711152995598</c:v>
                </c:pt>
                <c:pt idx="415">
                  <c:v>0.66840064674631605</c:v>
                </c:pt>
                <c:pt idx="416">
                  <c:v>0.66879706623096102</c:v>
                </c:pt>
                <c:pt idx="417">
                  <c:v>0.66917440403224804</c:v>
                </c:pt>
                <c:pt idx="418">
                  <c:v>0.66954865494690996</c:v>
                </c:pt>
                <c:pt idx="419">
                  <c:v>0.669925677961141</c:v>
                </c:pt>
                <c:pt idx="420">
                  <c:v>0.670309886562788</c:v>
                </c:pt>
                <c:pt idx="421">
                  <c:v>0.670691596947536</c:v>
                </c:pt>
                <c:pt idx="422">
                  <c:v>0.67106145598926403</c:v>
                </c:pt>
                <c:pt idx="423">
                  <c:v>0.67141598782987799</c:v>
                </c:pt>
                <c:pt idx="424">
                  <c:v>0.67174549825499497</c:v>
                </c:pt>
                <c:pt idx="425">
                  <c:v>0.67206359505006696</c:v>
                </c:pt>
                <c:pt idx="426">
                  <c:v>0.67238252887042504</c:v>
                </c:pt>
                <c:pt idx="427">
                  <c:v>0.67270754918364895</c:v>
                </c:pt>
                <c:pt idx="428">
                  <c:v>0.673018534867871</c:v>
                </c:pt>
                <c:pt idx="429">
                  <c:v>0.67331834718590799</c:v>
                </c:pt>
                <c:pt idx="430">
                  <c:v>0.67361559903661306</c:v>
                </c:pt>
                <c:pt idx="431">
                  <c:v>0.67390670984176304</c:v>
                </c:pt>
                <c:pt idx="432">
                  <c:v>0.67418286665383498</c:v>
                </c:pt>
                <c:pt idx="433">
                  <c:v>0.67443643131095699</c:v>
                </c:pt>
                <c:pt idx="434">
                  <c:v>0.67466132732070905</c:v>
                </c:pt>
                <c:pt idx="435">
                  <c:v>0.67487915962408096</c:v>
                </c:pt>
                <c:pt idx="436">
                  <c:v>0.67509509789296196</c:v>
                </c:pt>
                <c:pt idx="437">
                  <c:v>0.675312184523716</c:v>
                </c:pt>
                <c:pt idx="438">
                  <c:v>0.67553350107541399</c:v>
                </c:pt>
                <c:pt idx="439">
                  <c:v>0.67574031852153504</c:v>
                </c:pt>
                <c:pt idx="440">
                  <c:v>0.67593712040428</c:v>
                </c:pt>
                <c:pt idx="441">
                  <c:v>0.67613750692383801</c:v>
                </c:pt>
                <c:pt idx="442">
                  <c:v>0.67635534879354198</c:v>
                </c:pt>
                <c:pt idx="443">
                  <c:v>0.67656209912412002</c:v>
                </c:pt>
                <c:pt idx="444">
                  <c:v>0.67673788524325995</c:v>
                </c:pt>
                <c:pt idx="445">
                  <c:v>0.67687690113695298</c:v>
                </c:pt>
                <c:pt idx="446">
                  <c:v>0.67701807476500597</c:v>
                </c:pt>
                <c:pt idx="447">
                  <c:v>0.67716827390385104</c:v>
                </c:pt>
                <c:pt idx="448">
                  <c:v>0.67732006442524495</c:v>
                </c:pt>
                <c:pt idx="449">
                  <c:v>0.67745376203257002</c:v>
                </c:pt>
                <c:pt idx="450">
                  <c:v>0.67757220555627795</c:v>
                </c:pt>
                <c:pt idx="451">
                  <c:v>0.67769225350744</c:v>
                </c:pt>
                <c:pt idx="452">
                  <c:v>0.67782124375264297</c:v>
                </c:pt>
                <c:pt idx="453">
                  <c:v>0.67792227397343297</c:v>
                </c:pt>
                <c:pt idx="454">
                  <c:v>0.67804793993264101</c:v>
                </c:pt>
                <c:pt idx="455">
                  <c:v>0.67818159553119195</c:v>
                </c:pt>
                <c:pt idx="456">
                  <c:v>0.67827889671861596</c:v>
                </c:pt>
                <c:pt idx="457">
                  <c:v>0.67836625951341101</c:v>
                </c:pt>
                <c:pt idx="458">
                  <c:v>0.67842666828570297</c:v>
                </c:pt>
                <c:pt idx="459">
                  <c:v>0.67846700275155203</c:v>
                </c:pt>
                <c:pt idx="460">
                  <c:v>0.67852011969633896</c:v>
                </c:pt>
                <c:pt idx="461">
                  <c:v>0.67854741416974895</c:v>
                </c:pt>
                <c:pt idx="462">
                  <c:v>0.67854755404772304</c:v>
                </c:pt>
                <c:pt idx="463">
                  <c:v>0.67852614392170296</c:v>
                </c:pt>
                <c:pt idx="464">
                  <c:v>0.67848407508472997</c:v>
                </c:pt>
                <c:pt idx="465">
                  <c:v>0.67846186505322303</c:v>
                </c:pt>
                <c:pt idx="466">
                  <c:v>0.67846585266715098</c:v>
                </c:pt>
                <c:pt idx="467">
                  <c:v>0.67849090358120101</c:v>
                </c:pt>
                <c:pt idx="468">
                  <c:v>0.67856031866993205</c:v>
                </c:pt>
                <c:pt idx="469">
                  <c:v>0.67865501909679105</c:v>
                </c:pt>
                <c:pt idx="470">
                  <c:v>0.67873861909384103</c:v>
                </c:pt>
                <c:pt idx="471">
                  <c:v>0.67877199831933499</c:v>
                </c:pt>
                <c:pt idx="472">
                  <c:v>0.67874688914329695</c:v>
                </c:pt>
                <c:pt idx="473">
                  <c:v>0.67872764048270595</c:v>
                </c:pt>
                <c:pt idx="474">
                  <c:v>0.67874928869590501</c:v>
                </c:pt>
                <c:pt idx="475">
                  <c:v>0.67878823716368597</c:v>
                </c:pt>
                <c:pt idx="476">
                  <c:v>0.67880592114845495</c:v>
                </c:pt>
                <c:pt idx="477">
                  <c:v>0.67880987034090401</c:v>
                </c:pt>
                <c:pt idx="478">
                  <c:v>0.67880765642569196</c:v>
                </c:pt>
                <c:pt idx="479">
                  <c:v>0.67877022700981904</c:v>
                </c:pt>
                <c:pt idx="480">
                  <c:v>0.67876276249665601</c:v>
                </c:pt>
                <c:pt idx="481">
                  <c:v>0.67878073331668998</c:v>
                </c:pt>
                <c:pt idx="482">
                  <c:v>0.67878910120110303</c:v>
                </c:pt>
                <c:pt idx="483">
                  <c:v>0.67877612992398895</c:v>
                </c:pt>
                <c:pt idx="484">
                  <c:v>0.67876391866543195</c:v>
                </c:pt>
                <c:pt idx="485">
                  <c:v>0.67875368379649104</c:v>
                </c:pt>
                <c:pt idx="486">
                  <c:v>0.67873195362167904</c:v>
                </c:pt>
                <c:pt idx="487">
                  <c:v>0.67874262171098299</c:v>
                </c:pt>
                <c:pt idx="488">
                  <c:v>0.67875195304385205</c:v>
                </c:pt>
                <c:pt idx="489">
                  <c:v>0.67874104192550799</c:v>
                </c:pt>
                <c:pt idx="490">
                  <c:v>0.67873136758376396</c:v>
                </c:pt>
                <c:pt idx="491">
                  <c:v>0.67869792567980902</c:v>
                </c:pt>
                <c:pt idx="492">
                  <c:v>0.67866358664867399</c:v>
                </c:pt>
                <c:pt idx="493">
                  <c:v>0.67864868668525302</c:v>
                </c:pt>
                <c:pt idx="494">
                  <c:v>0.678627685810964</c:v>
                </c:pt>
                <c:pt idx="495">
                  <c:v>0.67860644020899097</c:v>
                </c:pt>
                <c:pt idx="496">
                  <c:v>0.67858235629207497</c:v>
                </c:pt>
                <c:pt idx="497">
                  <c:v>0.67859073910056</c:v>
                </c:pt>
                <c:pt idx="498">
                  <c:v>0.67860861264619698</c:v>
                </c:pt>
                <c:pt idx="499">
                  <c:v>0.67864316969591998</c:v>
                </c:pt>
                <c:pt idx="500">
                  <c:v>0.67869561178840498</c:v>
                </c:pt>
                <c:pt idx="501">
                  <c:v>0.67873796404963704</c:v>
                </c:pt>
                <c:pt idx="502">
                  <c:v>0.67878401390249998</c:v>
                </c:pt>
                <c:pt idx="503">
                  <c:v>0.67882594251711703</c:v>
                </c:pt>
                <c:pt idx="504">
                  <c:v>0.67885904369813799</c:v>
                </c:pt>
                <c:pt idx="505">
                  <c:v>0.67888851419324803</c:v>
                </c:pt>
                <c:pt idx="506">
                  <c:v>0.67890907879205897</c:v>
                </c:pt>
                <c:pt idx="507">
                  <c:v>0.67893529967364397</c:v>
                </c:pt>
                <c:pt idx="508">
                  <c:v>0.67897707578869904</c:v>
                </c:pt>
                <c:pt idx="509">
                  <c:v>0.67902157678242303</c:v>
                </c:pt>
                <c:pt idx="510">
                  <c:v>0.67906899276745702</c:v>
                </c:pt>
                <c:pt idx="511">
                  <c:v>0.679107465164005</c:v>
                </c:pt>
                <c:pt idx="512">
                  <c:v>0.679133580432977</c:v>
                </c:pt>
                <c:pt idx="513">
                  <c:v>0.67921017350609403</c:v>
                </c:pt>
                <c:pt idx="514">
                  <c:v>0.67926702500228098</c:v>
                </c:pt>
                <c:pt idx="515">
                  <c:v>0.67929557608845903</c:v>
                </c:pt>
                <c:pt idx="516">
                  <c:v>0.67933975619706399</c:v>
                </c:pt>
                <c:pt idx="517">
                  <c:v>0.67939502948332298</c:v>
                </c:pt>
                <c:pt idx="518">
                  <c:v>0.67944824417249805</c:v>
                </c:pt>
                <c:pt idx="519">
                  <c:v>0.67948283526827702</c:v>
                </c:pt>
                <c:pt idx="520">
                  <c:v>0.67949686395167896</c:v>
                </c:pt>
                <c:pt idx="521">
                  <c:v>0.67947755594419201</c:v>
                </c:pt>
                <c:pt idx="522">
                  <c:v>0.67947987163055501</c:v>
                </c:pt>
                <c:pt idx="523">
                  <c:v>0.67952973688865903</c:v>
                </c:pt>
                <c:pt idx="524">
                  <c:v>0.67954298121836498</c:v>
                </c:pt>
                <c:pt idx="525">
                  <c:v>0.67955819816210405</c:v>
                </c:pt>
                <c:pt idx="526">
                  <c:v>0.67958984834235203</c:v>
                </c:pt>
                <c:pt idx="527">
                  <c:v>0.679636957249527</c:v>
                </c:pt>
                <c:pt idx="528">
                  <c:v>0.67967009159639602</c:v>
                </c:pt>
                <c:pt idx="529">
                  <c:v>0.67969400696790805</c:v>
                </c:pt>
                <c:pt idx="530">
                  <c:v>0.67972671460243606</c:v>
                </c:pt>
                <c:pt idx="531">
                  <c:v>0.67978657862034397</c:v>
                </c:pt>
                <c:pt idx="532">
                  <c:v>0.67984960263484795</c:v>
                </c:pt>
                <c:pt idx="533">
                  <c:v>0.67990517121980698</c:v>
                </c:pt>
                <c:pt idx="534">
                  <c:v>0.67996758972849602</c:v>
                </c:pt>
                <c:pt idx="535">
                  <c:v>0.68006312099051403</c:v>
                </c:pt>
                <c:pt idx="536">
                  <c:v>0.68009990014428001</c:v>
                </c:pt>
                <c:pt idx="537">
                  <c:v>0.68015926909300295</c:v>
                </c:pt>
                <c:pt idx="538">
                  <c:v>0.68026279052471395</c:v>
                </c:pt>
                <c:pt idx="539">
                  <c:v>0.68031264476562803</c:v>
                </c:pt>
                <c:pt idx="540">
                  <c:v>0.68036730812242896</c:v>
                </c:pt>
                <c:pt idx="541">
                  <c:v>0.68041736419573196</c:v>
                </c:pt>
                <c:pt idx="542">
                  <c:v>0.68044979698243602</c:v>
                </c:pt>
                <c:pt idx="543">
                  <c:v>0.68048069662101696</c:v>
                </c:pt>
                <c:pt idx="544">
                  <c:v>0.68047030004207198</c:v>
                </c:pt>
                <c:pt idx="545">
                  <c:v>0.68044114930613397</c:v>
                </c:pt>
                <c:pt idx="546">
                  <c:v>0.68043387401506195</c:v>
                </c:pt>
                <c:pt idx="547">
                  <c:v>0.68045079574732903</c:v>
                </c:pt>
                <c:pt idx="548">
                  <c:v>0.68049081271727796</c:v>
                </c:pt>
                <c:pt idx="549">
                  <c:v>0.68055384602358504</c:v>
                </c:pt>
                <c:pt idx="550">
                  <c:v>0.680647290648415</c:v>
                </c:pt>
                <c:pt idx="551">
                  <c:v>0.68082430839692099</c:v>
                </c:pt>
                <c:pt idx="552">
                  <c:v>0.68097605512390302</c:v>
                </c:pt>
                <c:pt idx="553">
                  <c:v>0.68108252740434405</c:v>
                </c:pt>
                <c:pt idx="554">
                  <c:v>0.681195461311217</c:v>
                </c:pt>
                <c:pt idx="555">
                  <c:v>0.68128432827760599</c:v>
                </c:pt>
                <c:pt idx="556">
                  <c:v>0.68137984742326396</c:v>
                </c:pt>
                <c:pt idx="557">
                  <c:v>0.68148126041233203</c:v>
                </c:pt>
                <c:pt idx="558">
                  <c:v>0.68154512369544595</c:v>
                </c:pt>
                <c:pt idx="559">
                  <c:v>0.68161910533703796</c:v>
                </c:pt>
                <c:pt idx="560">
                  <c:v>0.68169129341331502</c:v>
                </c:pt>
                <c:pt idx="561">
                  <c:v>0.68176907158518396</c:v>
                </c:pt>
                <c:pt idx="562">
                  <c:v>0.68191476345615998</c:v>
                </c:pt>
                <c:pt idx="563">
                  <c:v>0.68203142103380499</c:v>
                </c:pt>
                <c:pt idx="564">
                  <c:v>0.68216055897097405</c:v>
                </c:pt>
                <c:pt idx="565">
                  <c:v>0.68234076137315702</c:v>
                </c:pt>
                <c:pt idx="566">
                  <c:v>0.68249528405765003</c:v>
                </c:pt>
                <c:pt idx="567">
                  <c:v>0.682750534298317</c:v>
                </c:pt>
                <c:pt idx="568">
                  <c:v>0.68301675966295605</c:v>
                </c:pt>
                <c:pt idx="569">
                  <c:v>0.683190974757384</c:v>
                </c:pt>
                <c:pt idx="570">
                  <c:v>0.68340984501705304</c:v>
                </c:pt>
                <c:pt idx="571">
                  <c:v>0.68356919669601002</c:v>
                </c:pt>
                <c:pt idx="572">
                  <c:v>0.68370749966738598</c:v>
                </c:pt>
                <c:pt idx="573">
                  <c:v>0.68389354412256398</c:v>
                </c:pt>
                <c:pt idx="574">
                  <c:v>0.68395677935581001</c:v>
                </c:pt>
                <c:pt idx="575">
                  <c:v>0.68394209145459695</c:v>
                </c:pt>
                <c:pt idx="576">
                  <c:v>0.68390116134546297</c:v>
                </c:pt>
                <c:pt idx="577">
                  <c:v>0.68387240373616698</c:v>
                </c:pt>
                <c:pt idx="578">
                  <c:v>0.68380047154426205</c:v>
                </c:pt>
                <c:pt idx="579">
                  <c:v>0.68356730469161897</c:v>
                </c:pt>
                <c:pt idx="580">
                  <c:v>0.68319636856372701</c:v>
                </c:pt>
                <c:pt idx="581">
                  <c:v>0.68291139014644497</c:v>
                </c:pt>
                <c:pt idx="582">
                  <c:v>0.68252372717045795</c:v>
                </c:pt>
                <c:pt idx="583">
                  <c:v>0.68218283169534799</c:v>
                </c:pt>
                <c:pt idx="584">
                  <c:v>0.682025667041117</c:v>
                </c:pt>
                <c:pt idx="585">
                  <c:v>0.68199528252465902</c:v>
                </c:pt>
                <c:pt idx="586">
                  <c:v>0.68227117863768205</c:v>
                </c:pt>
                <c:pt idx="587">
                  <c:v>0.68258608172722002</c:v>
                </c:pt>
                <c:pt idx="588">
                  <c:v>0.68279212879184203</c:v>
                </c:pt>
                <c:pt idx="589">
                  <c:v>0.68309675103635403</c:v>
                </c:pt>
                <c:pt idx="590">
                  <c:v>0.68332812890947303</c:v>
                </c:pt>
                <c:pt idx="591">
                  <c:v>0.68356226960956301</c:v>
                </c:pt>
                <c:pt idx="592">
                  <c:v>0.68383630978857401</c:v>
                </c:pt>
                <c:pt idx="593">
                  <c:v>0.683978568334763</c:v>
                </c:pt>
                <c:pt idx="594">
                  <c:v>0.68402470710658403</c:v>
                </c:pt>
                <c:pt idx="595">
                  <c:v>0.68412529413433598</c:v>
                </c:pt>
                <c:pt idx="596">
                  <c:v>0.68437101760042796</c:v>
                </c:pt>
                <c:pt idx="597">
                  <c:v>0.68451945546313797</c:v>
                </c:pt>
                <c:pt idx="598">
                  <c:v>0.68473565638620704</c:v>
                </c:pt>
                <c:pt idx="599">
                  <c:v>0.68498097947507697</c:v>
                </c:pt>
                <c:pt idx="600">
                  <c:v>0.68516008819027496</c:v>
                </c:pt>
                <c:pt idx="601">
                  <c:v>0.68525239362324697</c:v>
                </c:pt>
                <c:pt idx="602">
                  <c:v>0.68562863190835399</c:v>
                </c:pt>
                <c:pt idx="603">
                  <c:v>0.68607512867293596</c:v>
                </c:pt>
                <c:pt idx="604">
                  <c:v>0.68620639694711105</c:v>
                </c:pt>
                <c:pt idx="605">
                  <c:v>0.68637347941930604</c:v>
                </c:pt>
                <c:pt idx="606">
                  <c:v>0.68661172949328897</c:v>
                </c:pt>
                <c:pt idx="607">
                  <c:v>0.68693768296340496</c:v>
                </c:pt>
                <c:pt idx="608">
                  <c:v>0.68733472393820805</c:v>
                </c:pt>
                <c:pt idx="609">
                  <c:v>0.68768053787043304</c:v>
                </c:pt>
                <c:pt idx="610">
                  <c:v>0.68805243711334896</c:v>
                </c:pt>
                <c:pt idx="611">
                  <c:v>0.688438510080842</c:v>
                </c:pt>
                <c:pt idx="612">
                  <c:v>0.68877492177557098</c:v>
                </c:pt>
                <c:pt idx="613">
                  <c:v>0.68914267412600705</c:v>
                </c:pt>
                <c:pt idx="614">
                  <c:v>0.68953667231701099</c:v>
                </c:pt>
                <c:pt idx="615">
                  <c:v>0.68995193572272495</c:v>
                </c:pt>
                <c:pt idx="616">
                  <c:v>0.69038139851277802</c:v>
                </c:pt>
                <c:pt idx="617">
                  <c:v>0.690753835147629</c:v>
                </c:pt>
                <c:pt idx="618">
                  <c:v>0.691124181666677</c:v>
                </c:pt>
                <c:pt idx="619">
                  <c:v>0.69149283661169103</c:v>
                </c:pt>
                <c:pt idx="620">
                  <c:v>0.691803488918318</c:v>
                </c:pt>
                <c:pt idx="621">
                  <c:v>0.69215406908221999</c:v>
                </c:pt>
                <c:pt idx="622">
                  <c:v>0.69245385825056305</c:v>
                </c:pt>
                <c:pt idx="623">
                  <c:v>0.69271794203039805</c:v>
                </c:pt>
                <c:pt idx="624">
                  <c:v>0.69309455140748</c:v>
                </c:pt>
                <c:pt idx="625">
                  <c:v>0.69330040339961996</c:v>
                </c:pt>
                <c:pt idx="626">
                  <c:v>0.69357189407969</c:v>
                </c:pt>
                <c:pt idx="627">
                  <c:v>0.69398646355731197</c:v>
                </c:pt>
                <c:pt idx="628">
                  <c:v>0.69428570135265699</c:v>
                </c:pt>
                <c:pt idx="629">
                  <c:v>0.694509147869251</c:v>
                </c:pt>
                <c:pt idx="630">
                  <c:v>0.69478654109874005</c:v>
                </c:pt>
                <c:pt idx="631">
                  <c:v>0.69516303356008502</c:v>
                </c:pt>
                <c:pt idx="632">
                  <c:v>0.69552672947998595</c:v>
                </c:pt>
                <c:pt idx="633">
                  <c:v>0.69584477949257595</c:v>
                </c:pt>
                <c:pt idx="634">
                  <c:v>0.69614816684213399</c:v>
                </c:pt>
                <c:pt idx="635">
                  <c:v>0.69647706399331799</c:v>
                </c:pt>
                <c:pt idx="636">
                  <c:v>0.69685426727085198</c:v>
                </c:pt>
                <c:pt idx="637">
                  <c:v>0.697073013358815</c:v>
                </c:pt>
                <c:pt idx="638">
                  <c:v>0.69731867498379396</c:v>
                </c:pt>
                <c:pt idx="639">
                  <c:v>0.69769549757781402</c:v>
                </c:pt>
                <c:pt idx="640">
                  <c:v>0.69799442544546098</c:v>
                </c:pt>
                <c:pt idx="641">
                  <c:v>0.69827309893220102</c:v>
                </c:pt>
                <c:pt idx="642">
                  <c:v>0.69857188751391996</c:v>
                </c:pt>
                <c:pt idx="643">
                  <c:v>0.69885347087206695</c:v>
                </c:pt>
                <c:pt idx="644">
                  <c:v>0.69893831685494001</c:v>
                </c:pt>
                <c:pt idx="645">
                  <c:v>0.69930124318323195</c:v>
                </c:pt>
                <c:pt idx="646">
                  <c:v>0.699660122023815</c:v>
                </c:pt>
                <c:pt idx="647">
                  <c:v>0.69981048294841997</c:v>
                </c:pt>
                <c:pt idx="648">
                  <c:v>0.70013092820668199</c:v>
                </c:pt>
                <c:pt idx="649">
                  <c:v>0.70027886066157297</c:v>
                </c:pt>
                <c:pt idx="650">
                  <c:v>0.694127311930542</c:v>
                </c:pt>
                <c:pt idx="651">
                  <c:v>0.70032793099334201</c:v>
                </c:pt>
                <c:pt idx="652">
                  <c:v>0.70064804562207905</c:v>
                </c:pt>
                <c:pt idx="653">
                  <c:v>0.70097315654982995</c:v>
                </c:pt>
                <c:pt idx="654">
                  <c:v>0.701273768155949</c:v>
                </c:pt>
                <c:pt idx="655">
                  <c:v>0.70157692719348197</c:v>
                </c:pt>
                <c:pt idx="656">
                  <c:v>0.70190521009449802</c:v>
                </c:pt>
                <c:pt idx="657">
                  <c:v>0.70222863192303597</c:v>
                </c:pt>
                <c:pt idx="658">
                  <c:v>0.70255732532905402</c:v>
                </c:pt>
                <c:pt idx="659">
                  <c:v>0.70289086984864801</c:v>
                </c:pt>
                <c:pt idx="660">
                  <c:v>0.70321482394180901</c:v>
                </c:pt>
                <c:pt idx="661">
                  <c:v>0.70353169881163302</c:v>
                </c:pt>
                <c:pt idx="662">
                  <c:v>0.70385533263091904</c:v>
                </c:pt>
                <c:pt idx="663">
                  <c:v>0.70418496283238796</c:v>
                </c:pt>
                <c:pt idx="664">
                  <c:v>0.70450682723323599</c:v>
                </c:pt>
                <c:pt idx="665">
                  <c:v>0.70482405507261803</c:v>
                </c:pt>
                <c:pt idx="666">
                  <c:v>0.70515162405949905</c:v>
                </c:pt>
                <c:pt idx="667">
                  <c:v>0.70548209834696296</c:v>
                </c:pt>
                <c:pt idx="668">
                  <c:v>0.70580403901566602</c:v>
                </c:pt>
                <c:pt idx="669">
                  <c:v>0.70614510375322803</c:v>
                </c:pt>
                <c:pt idx="670">
                  <c:v>0.70649324785713496</c:v>
                </c:pt>
                <c:pt idx="671">
                  <c:v>0.70681892304271099</c:v>
                </c:pt>
                <c:pt idx="672">
                  <c:v>0.70714782775658702</c:v>
                </c:pt>
                <c:pt idx="673">
                  <c:v>0.70747684861202098</c:v>
                </c:pt>
                <c:pt idx="674">
                  <c:v>0.70779329498281496</c:v>
                </c:pt>
                <c:pt idx="675">
                  <c:v>0.70811851357325595</c:v>
                </c:pt>
                <c:pt idx="676">
                  <c:v>0.70845689820638602</c:v>
                </c:pt>
                <c:pt idx="677">
                  <c:v>0.70879969534892895</c:v>
                </c:pt>
                <c:pt idx="678">
                  <c:v>0.70913859759243003</c:v>
                </c:pt>
                <c:pt idx="679">
                  <c:v>0.70948199461876105</c:v>
                </c:pt>
                <c:pt idx="680">
                  <c:v>0.70984094565174805</c:v>
                </c:pt>
                <c:pt idx="681">
                  <c:v>0.71018043256996299</c:v>
                </c:pt>
                <c:pt idx="682">
                  <c:v>0.71050765684521699</c:v>
                </c:pt>
                <c:pt idx="683">
                  <c:v>0.71084450198633597</c:v>
                </c:pt>
                <c:pt idx="684">
                  <c:v>0.71118130886018205</c:v>
                </c:pt>
                <c:pt idx="685">
                  <c:v>0.711518735845029</c:v>
                </c:pt>
                <c:pt idx="686">
                  <c:v>0.71187474793977501</c:v>
                </c:pt>
                <c:pt idx="687">
                  <c:v>0.71223207259368404</c:v>
                </c:pt>
                <c:pt idx="688">
                  <c:v>0.71257877641675305</c:v>
                </c:pt>
                <c:pt idx="689">
                  <c:v>0.71291973707116296</c:v>
                </c:pt>
                <c:pt idx="690">
                  <c:v>0.71326128217274598</c:v>
                </c:pt>
                <c:pt idx="691">
                  <c:v>0.71360813193745898</c:v>
                </c:pt>
                <c:pt idx="692">
                  <c:v>0.71395871722394</c:v>
                </c:pt>
                <c:pt idx="693">
                  <c:v>0.71429866842458201</c:v>
                </c:pt>
                <c:pt idx="694">
                  <c:v>0.71464368581714299</c:v>
                </c:pt>
                <c:pt idx="695">
                  <c:v>0.71499646282289597</c:v>
                </c:pt>
                <c:pt idx="696">
                  <c:v>0.71533541883926699</c:v>
                </c:pt>
                <c:pt idx="697">
                  <c:v>0.71565904081913401</c:v>
                </c:pt>
                <c:pt idx="698">
                  <c:v>0.71601104030422802</c:v>
                </c:pt>
                <c:pt idx="699">
                  <c:v>0.716368675880239</c:v>
                </c:pt>
                <c:pt idx="700">
                  <c:v>0.71670602950802798</c:v>
                </c:pt>
                <c:pt idx="701">
                  <c:v>0.71708228578277</c:v>
                </c:pt>
                <c:pt idx="702">
                  <c:v>0.717460435681465</c:v>
                </c:pt>
                <c:pt idx="703">
                  <c:v>0.71781897248000104</c:v>
                </c:pt>
                <c:pt idx="704">
                  <c:v>0.71819779432202102</c:v>
                </c:pt>
                <c:pt idx="705">
                  <c:v>0.71855724274709498</c:v>
                </c:pt>
                <c:pt idx="706">
                  <c:v>0.71890584101844202</c:v>
                </c:pt>
                <c:pt idx="707">
                  <c:v>0.71927718970108601</c:v>
                </c:pt>
                <c:pt idx="708">
                  <c:v>0.71963408720093702</c:v>
                </c:pt>
                <c:pt idx="709">
                  <c:v>0.71999416499478697</c:v>
                </c:pt>
                <c:pt idx="710">
                  <c:v>0.72037463310097705</c:v>
                </c:pt>
                <c:pt idx="711">
                  <c:v>0.72075177228287601</c:v>
                </c:pt>
                <c:pt idx="712">
                  <c:v>0.721126272560352</c:v>
                </c:pt>
                <c:pt idx="713">
                  <c:v>0.72150472664686305</c:v>
                </c:pt>
                <c:pt idx="714">
                  <c:v>0.72189101665293498</c:v>
                </c:pt>
                <c:pt idx="715">
                  <c:v>0.72227897760585102</c:v>
                </c:pt>
                <c:pt idx="716">
                  <c:v>0.72266707231458205</c:v>
                </c:pt>
                <c:pt idx="717">
                  <c:v>0.72305498211420205</c:v>
                </c:pt>
                <c:pt idx="718">
                  <c:v>0.72345415002942304</c:v>
                </c:pt>
                <c:pt idx="719">
                  <c:v>0.72385625912119</c:v>
                </c:pt>
                <c:pt idx="720">
                  <c:v>0.72424721450163898</c:v>
                </c:pt>
                <c:pt idx="721">
                  <c:v>0.72463749207012895</c:v>
                </c:pt>
                <c:pt idx="722">
                  <c:v>0.72502838868763497</c:v>
                </c:pt>
                <c:pt idx="723">
                  <c:v>0.72540690905778105</c:v>
                </c:pt>
                <c:pt idx="724">
                  <c:v>0.72578466229008298</c:v>
                </c:pt>
                <c:pt idx="725">
                  <c:v>0.72616759608114201</c:v>
                </c:pt>
                <c:pt idx="726">
                  <c:v>0.72654767138841303</c:v>
                </c:pt>
                <c:pt idx="727">
                  <c:v>0.72692781190131595</c:v>
                </c:pt>
                <c:pt idx="728">
                  <c:v>0.72730651407799596</c:v>
                </c:pt>
                <c:pt idx="729">
                  <c:v>0.72768926350958096</c:v>
                </c:pt>
                <c:pt idx="730">
                  <c:v>0.72806427515264305</c:v>
                </c:pt>
                <c:pt idx="731">
                  <c:v>0.72843207697909795</c:v>
                </c:pt>
                <c:pt idx="732">
                  <c:v>0.72880959540856305</c:v>
                </c:pt>
                <c:pt idx="733">
                  <c:v>0.72918139671156501</c:v>
                </c:pt>
                <c:pt idx="734">
                  <c:v>0.72955181361139898</c:v>
                </c:pt>
                <c:pt idx="735">
                  <c:v>0.72992633595650203</c:v>
                </c:pt>
                <c:pt idx="736">
                  <c:v>0.73029537075745599</c:v>
                </c:pt>
                <c:pt idx="737">
                  <c:v>0.73066479627021796</c:v>
                </c:pt>
                <c:pt idx="738">
                  <c:v>0.73103096411090995</c:v>
                </c:pt>
                <c:pt idx="739">
                  <c:v>0.73139987812621499</c:v>
                </c:pt>
                <c:pt idx="740">
                  <c:v>0.73177955818539597</c:v>
                </c:pt>
                <c:pt idx="741">
                  <c:v>0.73214916812572906</c:v>
                </c:pt>
                <c:pt idx="742">
                  <c:v>0.73251068762386196</c:v>
                </c:pt>
                <c:pt idx="743">
                  <c:v>0.73287115294326299</c:v>
                </c:pt>
                <c:pt idx="744">
                  <c:v>0.733234595019293</c:v>
                </c:pt>
                <c:pt idx="745">
                  <c:v>0.73359285310985101</c:v>
                </c:pt>
                <c:pt idx="746">
                  <c:v>0.73395402383040198</c:v>
                </c:pt>
                <c:pt idx="747">
                  <c:v>0.73433001738876702</c:v>
                </c:pt>
                <c:pt idx="748">
                  <c:v>0.73470032208623404</c:v>
                </c:pt>
                <c:pt idx="749">
                  <c:v>0.73506481286033998</c:v>
                </c:pt>
                <c:pt idx="750">
                  <c:v>0.73542237986718495</c:v>
                </c:pt>
                <c:pt idx="751">
                  <c:v>0.73576304892536204</c:v>
                </c:pt>
                <c:pt idx="752">
                  <c:v>0.73611108332970399</c:v>
                </c:pt>
                <c:pt idx="753">
                  <c:v>0.736463792002513</c:v>
                </c:pt>
                <c:pt idx="754">
                  <c:v>0.73680245162191704</c:v>
                </c:pt>
                <c:pt idx="755">
                  <c:v>0.73714298252201904</c:v>
                </c:pt>
                <c:pt idx="756">
                  <c:v>0.73746117443264103</c:v>
                </c:pt>
                <c:pt idx="757">
                  <c:v>0.73776182763693698</c:v>
                </c:pt>
                <c:pt idx="758">
                  <c:v>0.73805201822109801</c:v>
                </c:pt>
                <c:pt idx="759">
                  <c:v>0.73833447914476702</c:v>
                </c:pt>
                <c:pt idx="760">
                  <c:v>0.73862775951232795</c:v>
                </c:pt>
                <c:pt idx="761">
                  <c:v>0.73890405148642402</c:v>
                </c:pt>
                <c:pt idx="762">
                  <c:v>0.73916401594041203</c:v>
                </c:pt>
                <c:pt idx="763">
                  <c:v>0.73943734152616503</c:v>
                </c:pt>
                <c:pt idx="764">
                  <c:v>0.73971713505193304</c:v>
                </c:pt>
                <c:pt idx="765">
                  <c:v>0.73999340559807902</c:v>
                </c:pt>
                <c:pt idx="766">
                  <c:v>0.740293451552272</c:v>
                </c:pt>
                <c:pt idx="767">
                  <c:v>0.74061958048538401</c:v>
                </c:pt>
                <c:pt idx="768">
                  <c:v>0.74092797004390998</c:v>
                </c:pt>
                <c:pt idx="769">
                  <c:v>0.74129939672033596</c:v>
                </c:pt>
                <c:pt idx="770">
                  <c:v>0.74165644207154402</c:v>
                </c:pt>
                <c:pt idx="771">
                  <c:v>0.74205729134818599</c:v>
                </c:pt>
                <c:pt idx="772">
                  <c:v>0.74250059464789697</c:v>
                </c:pt>
                <c:pt idx="773">
                  <c:v>0.74293924107821097</c:v>
                </c:pt>
                <c:pt idx="774">
                  <c:v>0.74340225595767295</c:v>
                </c:pt>
                <c:pt idx="775">
                  <c:v>0.74386539892971604</c:v>
                </c:pt>
                <c:pt idx="776">
                  <c:v>0.74433385834019505</c:v>
                </c:pt>
                <c:pt idx="777">
                  <c:v>0.74472794648107499</c:v>
                </c:pt>
                <c:pt idx="778">
                  <c:v>0.74519644215584102</c:v>
                </c:pt>
                <c:pt idx="779">
                  <c:v>0.745662648829028</c:v>
                </c:pt>
                <c:pt idx="780">
                  <c:v>0.746129851063838</c:v>
                </c:pt>
                <c:pt idx="781">
                  <c:v>0.74659182751789899</c:v>
                </c:pt>
                <c:pt idx="782">
                  <c:v>0.74706514810807501</c:v>
                </c:pt>
                <c:pt idx="783">
                  <c:v>0.74750527111924403</c:v>
                </c:pt>
                <c:pt idx="784">
                  <c:v>0.74787573183658196</c:v>
                </c:pt>
                <c:pt idx="785">
                  <c:v>0.74823376122580998</c:v>
                </c:pt>
                <c:pt idx="786">
                  <c:v>0.74859758725829195</c:v>
                </c:pt>
                <c:pt idx="787">
                  <c:v>0.74895414792920401</c:v>
                </c:pt>
                <c:pt idx="788">
                  <c:v>0.74926389933080895</c:v>
                </c:pt>
                <c:pt idx="789">
                  <c:v>0.74954872285116003</c:v>
                </c:pt>
                <c:pt idx="790">
                  <c:v>0.74980937544021398</c:v>
                </c:pt>
                <c:pt idx="791">
                  <c:v>0.75004905108124698</c:v>
                </c:pt>
                <c:pt idx="792">
                  <c:v>0.75030524537921495</c:v>
                </c:pt>
                <c:pt idx="793">
                  <c:v>0.75058844283026105</c:v>
                </c:pt>
                <c:pt idx="794">
                  <c:v>0.75089807939403297</c:v>
                </c:pt>
                <c:pt idx="795">
                  <c:v>0.75122999801088097</c:v>
                </c:pt>
                <c:pt idx="796">
                  <c:v>0.751571499608362</c:v>
                </c:pt>
                <c:pt idx="797">
                  <c:v>0.751952698471272</c:v>
                </c:pt>
                <c:pt idx="798">
                  <c:v>0.752343427623542</c:v>
                </c:pt>
                <c:pt idx="799">
                  <c:v>0.75275669936542799</c:v>
                </c:pt>
                <c:pt idx="800">
                  <c:v>0.75315871264024503</c:v>
                </c:pt>
                <c:pt idx="801">
                  <c:v>0.75356892787852503</c:v>
                </c:pt>
                <c:pt idx="802">
                  <c:v>0.75398159079215299</c:v>
                </c:pt>
                <c:pt idx="803">
                  <c:v>0.754405955615014</c:v>
                </c:pt>
                <c:pt idx="804">
                  <c:v>0.75486566168147695</c:v>
                </c:pt>
                <c:pt idx="805">
                  <c:v>0.75531378938441596</c:v>
                </c:pt>
                <c:pt idx="806">
                  <c:v>0.75576026116816097</c:v>
                </c:pt>
                <c:pt idx="807">
                  <c:v>0.75620616262820495</c:v>
                </c:pt>
                <c:pt idx="808">
                  <c:v>0.75663980475791004</c:v>
                </c:pt>
                <c:pt idx="809">
                  <c:v>0.75703908553909105</c:v>
                </c:pt>
                <c:pt idx="810">
                  <c:v>0.75744317823350704</c:v>
                </c:pt>
                <c:pt idx="811">
                  <c:v>0.75784483406099501</c:v>
                </c:pt>
                <c:pt idx="812">
                  <c:v>0.75824175415586204</c:v>
                </c:pt>
                <c:pt idx="813">
                  <c:v>0.75864838427141501</c:v>
                </c:pt>
                <c:pt idx="814">
                  <c:v>0.75903991612148802</c:v>
                </c:pt>
                <c:pt idx="815">
                  <c:v>0.75943223669398996</c:v>
                </c:pt>
                <c:pt idx="816">
                  <c:v>0.75981586425050995</c:v>
                </c:pt>
                <c:pt idx="817">
                  <c:v>0.76021069713950495</c:v>
                </c:pt>
                <c:pt idx="818">
                  <c:v>0.76058622515401897</c:v>
                </c:pt>
                <c:pt idx="819">
                  <c:v>0.76095975215326395</c:v>
                </c:pt>
                <c:pt idx="820">
                  <c:v>0.76133781472060102</c:v>
                </c:pt>
                <c:pt idx="821">
                  <c:v>0.76170117280720595</c:v>
                </c:pt>
                <c:pt idx="822">
                  <c:v>0.76206387652649499</c:v>
                </c:pt>
                <c:pt idx="823">
                  <c:v>0.76242201770732398</c:v>
                </c:pt>
                <c:pt idx="824">
                  <c:v>0.76277861701914196</c:v>
                </c:pt>
                <c:pt idx="825">
                  <c:v>0.76313212740903902</c:v>
                </c:pt>
                <c:pt idx="826">
                  <c:v>0.76346969090134398</c:v>
                </c:pt>
                <c:pt idx="827">
                  <c:v>0.76380928452999597</c:v>
                </c:pt>
                <c:pt idx="828">
                  <c:v>0.76414899156819205</c:v>
                </c:pt>
                <c:pt idx="829">
                  <c:v>0.764486624159466</c:v>
                </c:pt>
                <c:pt idx="830">
                  <c:v>0.76482316860733301</c:v>
                </c:pt>
                <c:pt idx="831">
                  <c:v>0.765158562043181</c:v>
                </c:pt>
                <c:pt idx="832">
                  <c:v>0.765490235669535</c:v>
                </c:pt>
                <c:pt idx="833">
                  <c:v>0.76581917343319506</c:v>
                </c:pt>
                <c:pt idx="834">
                  <c:v>0.766144362589676</c:v>
                </c:pt>
                <c:pt idx="835">
                  <c:v>0.76646238932807498</c:v>
                </c:pt>
                <c:pt idx="836">
                  <c:v>0.76677076361068897</c:v>
                </c:pt>
                <c:pt idx="837">
                  <c:v>0.76708105578253605</c:v>
                </c:pt>
                <c:pt idx="838">
                  <c:v>0.76738369431456199</c:v>
                </c:pt>
                <c:pt idx="839">
                  <c:v>0.76768666594419499</c:v>
                </c:pt>
                <c:pt idx="840">
                  <c:v>0.76798717575794395</c:v>
                </c:pt>
                <c:pt idx="841">
                  <c:v>0.76827736165438298</c:v>
                </c:pt>
                <c:pt idx="842">
                  <c:v>0.76856250434922102</c:v>
                </c:pt>
                <c:pt idx="843">
                  <c:v>0.76883978881885195</c:v>
                </c:pt>
                <c:pt idx="844">
                  <c:v>0.769130454702039</c:v>
                </c:pt>
                <c:pt idx="845">
                  <c:v>0.76941786991363503</c:v>
                </c:pt>
                <c:pt idx="846">
                  <c:v>0.76969703792874899</c:v>
                </c:pt>
                <c:pt idx="847">
                  <c:v>0.769973230702097</c:v>
                </c:pt>
                <c:pt idx="848">
                  <c:v>0.77025757646195703</c:v>
                </c:pt>
                <c:pt idx="849">
                  <c:v>0.77053735212101004</c:v>
                </c:pt>
                <c:pt idx="850">
                  <c:v>0.77082516286175695</c:v>
                </c:pt>
                <c:pt idx="851">
                  <c:v>0.77113053492779404</c:v>
                </c:pt>
                <c:pt idx="852">
                  <c:v>0.771419673694556</c:v>
                </c:pt>
                <c:pt idx="853">
                  <c:v>0.77169871084230302</c:v>
                </c:pt>
                <c:pt idx="854">
                  <c:v>0.77197906777736203</c:v>
                </c:pt>
                <c:pt idx="855">
                  <c:v>0.77225513761636999</c:v>
                </c:pt>
                <c:pt idx="856">
                  <c:v>0.77252493439069203</c:v>
                </c:pt>
                <c:pt idx="857">
                  <c:v>0.77278977937670901</c:v>
                </c:pt>
                <c:pt idx="858">
                  <c:v>0.77304688996102899</c:v>
                </c:pt>
                <c:pt idx="859">
                  <c:v>0.77329771601034902</c:v>
                </c:pt>
                <c:pt idx="860">
                  <c:v>0.77353435639248602</c:v>
                </c:pt>
                <c:pt idx="861">
                  <c:v>0.77376150459091597</c:v>
                </c:pt>
                <c:pt idx="862">
                  <c:v>0.77399478883363904</c:v>
                </c:pt>
                <c:pt idx="863">
                  <c:v>0.77423050679777405</c:v>
                </c:pt>
                <c:pt idx="864">
                  <c:v>0.77446190070550502</c:v>
                </c:pt>
                <c:pt idx="865">
                  <c:v>0.77468761500548</c:v>
                </c:pt>
                <c:pt idx="866">
                  <c:v>0.774914277952929</c:v>
                </c:pt>
                <c:pt idx="867">
                  <c:v>0.77513609997120503</c:v>
                </c:pt>
                <c:pt idx="868">
                  <c:v>0.77534986428434804</c:v>
                </c:pt>
                <c:pt idx="869">
                  <c:v>0.77556621360730205</c:v>
                </c:pt>
                <c:pt idx="870">
                  <c:v>0.77578768957204902</c:v>
                </c:pt>
                <c:pt idx="871">
                  <c:v>0.77600138216594805</c:v>
                </c:pt>
                <c:pt idx="872">
                  <c:v>0.77621044432516995</c:v>
                </c:pt>
                <c:pt idx="873">
                  <c:v>0.77641669763506505</c:v>
                </c:pt>
                <c:pt idx="874">
                  <c:v>0.77661907708368905</c:v>
                </c:pt>
                <c:pt idx="875">
                  <c:v>0.77682274458488998</c:v>
                </c:pt>
                <c:pt idx="876">
                  <c:v>0.77702839193121398</c:v>
                </c:pt>
                <c:pt idx="877">
                  <c:v>0.77722427408644201</c:v>
                </c:pt>
                <c:pt idx="878">
                  <c:v>0.77741929337792304</c:v>
                </c:pt>
                <c:pt idx="879">
                  <c:v>0.77760610175103895</c:v>
                </c:pt>
                <c:pt idx="880">
                  <c:v>0.77777429057547898</c:v>
                </c:pt>
                <c:pt idx="881">
                  <c:v>0.777957721212169</c:v>
                </c:pt>
                <c:pt idx="882">
                  <c:v>0.77813522541694802</c:v>
                </c:pt>
                <c:pt idx="883">
                  <c:v>0.778298417227275</c:v>
                </c:pt>
                <c:pt idx="884">
                  <c:v>0.77847012519227599</c:v>
                </c:pt>
                <c:pt idx="885">
                  <c:v>0.77863947516873</c:v>
                </c:pt>
                <c:pt idx="886">
                  <c:v>0.77881497291322799</c:v>
                </c:pt>
                <c:pt idx="887">
                  <c:v>0.77899458908809205</c:v>
                </c:pt>
                <c:pt idx="888">
                  <c:v>0.77917878984733902</c:v>
                </c:pt>
                <c:pt idx="889">
                  <c:v>0.77937344372857398</c:v>
                </c:pt>
                <c:pt idx="890">
                  <c:v>0.77955716860967195</c:v>
                </c:pt>
                <c:pt idx="891">
                  <c:v>0.77974277829326399</c:v>
                </c:pt>
                <c:pt idx="892">
                  <c:v>0.77992254961643703</c:v>
                </c:pt>
                <c:pt idx="893">
                  <c:v>0.78008884141310098</c:v>
                </c:pt>
                <c:pt idx="894">
                  <c:v>0.78027147629190097</c:v>
                </c:pt>
                <c:pt idx="895">
                  <c:v>0.78046804488930199</c:v>
                </c:pt>
                <c:pt idx="896">
                  <c:v>0.78065562886843398</c:v>
                </c:pt>
                <c:pt idx="897">
                  <c:v>0.78085202505981899</c:v>
                </c:pt>
                <c:pt idx="898">
                  <c:v>0.78103552789526898</c:v>
                </c:pt>
                <c:pt idx="899">
                  <c:v>0.78120404540208699</c:v>
                </c:pt>
                <c:pt idx="900">
                  <c:v>0.781378062281049</c:v>
                </c:pt>
                <c:pt idx="901">
                  <c:v>0.781558518459605</c:v>
                </c:pt>
                <c:pt idx="902">
                  <c:v>0.78172548604255998</c:v>
                </c:pt>
                <c:pt idx="903">
                  <c:v>0.78189280330739797</c:v>
                </c:pt>
                <c:pt idx="904">
                  <c:v>0.78206577549235101</c:v>
                </c:pt>
                <c:pt idx="905">
                  <c:v>0.78223202125888203</c:v>
                </c:pt>
                <c:pt idx="906">
                  <c:v>0.78239243108054202</c:v>
                </c:pt>
                <c:pt idx="907">
                  <c:v>0.78255882768191198</c:v>
                </c:pt>
                <c:pt idx="908">
                  <c:v>0.78272990632197403</c:v>
                </c:pt>
                <c:pt idx="909">
                  <c:v>0.78289891484381302</c:v>
                </c:pt>
                <c:pt idx="910">
                  <c:v>0.78307143584512795</c:v>
                </c:pt>
                <c:pt idx="911">
                  <c:v>0.78324104308857101</c:v>
                </c:pt>
                <c:pt idx="912">
                  <c:v>0.78340848219186698</c:v>
                </c:pt>
                <c:pt idx="913">
                  <c:v>0.78358136802243195</c:v>
                </c:pt>
                <c:pt idx="914">
                  <c:v>0.78374977779677801</c:v>
                </c:pt>
                <c:pt idx="915">
                  <c:v>0.78392414047055303</c:v>
                </c:pt>
                <c:pt idx="916">
                  <c:v>0.78409759614006103</c:v>
                </c:pt>
                <c:pt idx="917">
                  <c:v>0.78427279075507905</c:v>
                </c:pt>
                <c:pt idx="918">
                  <c:v>0.78444815685481895</c:v>
                </c:pt>
                <c:pt idx="919">
                  <c:v>0.78461320698241999</c:v>
                </c:pt>
                <c:pt idx="920">
                  <c:v>0.78477138339964403</c:v>
                </c:pt>
                <c:pt idx="921">
                  <c:v>0.78491892102011795</c:v>
                </c:pt>
                <c:pt idx="922">
                  <c:v>0.78504944343040495</c:v>
                </c:pt>
                <c:pt idx="923">
                  <c:v>0.78517454803949305</c:v>
                </c:pt>
                <c:pt idx="924">
                  <c:v>0.78528722807278795</c:v>
                </c:pt>
                <c:pt idx="925">
                  <c:v>0.78539670707418296</c:v>
                </c:pt>
                <c:pt idx="926">
                  <c:v>0.78550883528597204</c:v>
                </c:pt>
                <c:pt idx="927">
                  <c:v>0.78562293143578699</c:v>
                </c:pt>
                <c:pt idx="928">
                  <c:v>0.78571799992297797</c:v>
                </c:pt>
                <c:pt idx="929">
                  <c:v>0.78580997620094095</c:v>
                </c:pt>
                <c:pt idx="930">
                  <c:v>0.78589609733079202</c:v>
                </c:pt>
                <c:pt idx="931">
                  <c:v>0.785971197828912</c:v>
                </c:pt>
                <c:pt idx="932">
                  <c:v>0.78604022059737699</c:v>
                </c:pt>
                <c:pt idx="933">
                  <c:v>0.78611406024598995</c:v>
                </c:pt>
                <c:pt idx="934">
                  <c:v>0.78616821683935001</c:v>
                </c:pt>
                <c:pt idx="935">
                  <c:v>0.78620205006823296</c:v>
                </c:pt>
                <c:pt idx="936">
                  <c:v>0.78623870893287795</c:v>
                </c:pt>
                <c:pt idx="937">
                  <c:v>0.78627060744986199</c:v>
                </c:pt>
                <c:pt idx="938">
                  <c:v>0.78629700231969502</c:v>
                </c:pt>
                <c:pt idx="939">
                  <c:v>0.78631924225045102</c:v>
                </c:pt>
                <c:pt idx="940">
                  <c:v>0.78633608927729304</c:v>
                </c:pt>
                <c:pt idx="941">
                  <c:v>0.78634886908777102</c:v>
                </c:pt>
                <c:pt idx="942">
                  <c:v>0.78635395953454101</c:v>
                </c:pt>
                <c:pt idx="943">
                  <c:v>0.78635529034280305</c:v>
                </c:pt>
                <c:pt idx="944">
                  <c:v>0.78634736373431602</c:v>
                </c:pt>
                <c:pt idx="945">
                  <c:v>0.78632649804513199</c:v>
                </c:pt>
                <c:pt idx="946">
                  <c:v>0.78630550441763503</c:v>
                </c:pt>
                <c:pt idx="947">
                  <c:v>0.786281540852247</c:v>
                </c:pt>
                <c:pt idx="948">
                  <c:v>0.78624933897506599</c:v>
                </c:pt>
                <c:pt idx="949">
                  <c:v>0.78621134940103898</c:v>
                </c:pt>
                <c:pt idx="950">
                  <c:v>0.78616949410857195</c:v>
                </c:pt>
                <c:pt idx="951">
                  <c:v>0.78612069515434302</c:v>
                </c:pt>
                <c:pt idx="952">
                  <c:v>0.78605983192629003</c:v>
                </c:pt>
                <c:pt idx="953">
                  <c:v>0.78600339804657504</c:v>
                </c:pt>
                <c:pt idx="954">
                  <c:v>0.78594311171125597</c:v>
                </c:pt>
                <c:pt idx="955">
                  <c:v>0.78588539732676499</c:v>
                </c:pt>
                <c:pt idx="956">
                  <c:v>0.78582473202136005</c:v>
                </c:pt>
                <c:pt idx="957">
                  <c:v>0.78577010388475499</c:v>
                </c:pt>
                <c:pt idx="958">
                  <c:v>0.78571959358999899</c:v>
                </c:pt>
                <c:pt idx="959">
                  <c:v>0.78566784862653405</c:v>
                </c:pt>
                <c:pt idx="960">
                  <c:v>0.78562341619721099</c:v>
                </c:pt>
                <c:pt idx="961">
                  <c:v>0.78556910621835796</c:v>
                </c:pt>
                <c:pt idx="962">
                  <c:v>0.785508412658804</c:v>
                </c:pt>
                <c:pt idx="963">
                  <c:v>0.78544947438702395</c:v>
                </c:pt>
                <c:pt idx="964">
                  <c:v>0.78539191897973704</c:v>
                </c:pt>
                <c:pt idx="965">
                  <c:v>0.78532455141074797</c:v>
                </c:pt>
                <c:pt idx="966">
                  <c:v>0.78525763681370198</c:v>
                </c:pt>
                <c:pt idx="967">
                  <c:v>0.785180087269434</c:v>
                </c:pt>
                <c:pt idx="968">
                  <c:v>0.78509126771579496</c:v>
                </c:pt>
                <c:pt idx="969">
                  <c:v>0.78499533462662496</c:v>
                </c:pt>
                <c:pt idx="970">
                  <c:v>0.78488487932937101</c:v>
                </c:pt>
                <c:pt idx="971">
                  <c:v>0.78477760471743896</c:v>
                </c:pt>
                <c:pt idx="972">
                  <c:v>0.78466259069825195</c:v>
                </c:pt>
                <c:pt idx="973">
                  <c:v>0.78454646451698296</c:v>
                </c:pt>
                <c:pt idx="974">
                  <c:v>0.78442066649997899</c:v>
                </c:pt>
                <c:pt idx="975">
                  <c:v>0.78429003250038998</c:v>
                </c:pt>
                <c:pt idx="976">
                  <c:v>0.78415231035789801</c:v>
                </c:pt>
                <c:pt idx="977">
                  <c:v>0.783993516544364</c:v>
                </c:pt>
                <c:pt idx="978">
                  <c:v>0.78384742156897802</c:v>
                </c:pt>
                <c:pt idx="979">
                  <c:v>0.78370487165701797</c:v>
                </c:pt>
                <c:pt idx="980">
                  <c:v>0.78355180524090995</c:v>
                </c:pt>
                <c:pt idx="981">
                  <c:v>0.78339453628782996</c:v>
                </c:pt>
                <c:pt idx="982">
                  <c:v>0.78324153308442601</c:v>
                </c:pt>
                <c:pt idx="983">
                  <c:v>0.783087028675437</c:v>
                </c:pt>
                <c:pt idx="984">
                  <c:v>0.78293553642105695</c:v>
                </c:pt>
                <c:pt idx="985">
                  <c:v>0.78279943208160396</c:v>
                </c:pt>
                <c:pt idx="986">
                  <c:v>0.78265128721845401</c:v>
                </c:pt>
                <c:pt idx="987">
                  <c:v>0.78249393188721905</c:v>
                </c:pt>
                <c:pt idx="988">
                  <c:v>0.78233990288845301</c:v>
                </c:pt>
                <c:pt idx="989">
                  <c:v>0.78217516296001099</c:v>
                </c:pt>
                <c:pt idx="990">
                  <c:v>0.78201011432009304</c:v>
                </c:pt>
                <c:pt idx="991">
                  <c:v>0.78182799954847104</c:v>
                </c:pt>
                <c:pt idx="992">
                  <c:v>0.78164138766184299</c:v>
                </c:pt>
                <c:pt idx="993">
                  <c:v>0.78141689186727803</c:v>
                </c:pt>
                <c:pt idx="994">
                  <c:v>0.78119047362966598</c:v>
                </c:pt>
                <c:pt idx="995">
                  <c:v>0.78091264406904304</c:v>
                </c:pt>
                <c:pt idx="996">
                  <c:v>0.7806297555867</c:v>
                </c:pt>
                <c:pt idx="997">
                  <c:v>0.78032780062733897</c:v>
                </c:pt>
                <c:pt idx="998">
                  <c:v>0.77996395358324699</c:v>
                </c:pt>
                <c:pt idx="999">
                  <c:v>0.77954339328781797</c:v>
                </c:pt>
                <c:pt idx="1070">
                  <c:v>0.70168184036180004</c:v>
                </c:pt>
                <c:pt idx="1071">
                  <c:v>0.70300446249539195</c:v>
                </c:pt>
                <c:pt idx="1072">
                  <c:v>0.70441274190056302</c:v>
                </c:pt>
                <c:pt idx="1073">
                  <c:v>0.70540086682191605</c:v>
                </c:pt>
                <c:pt idx="1074">
                  <c:v>0.70612671416377404</c:v>
                </c:pt>
                <c:pt idx="1075">
                  <c:v>0.70683375588027697</c:v>
                </c:pt>
                <c:pt idx="1076">
                  <c:v>0.70751194997500699</c:v>
                </c:pt>
                <c:pt idx="1077">
                  <c:v>0.70802592437755696</c:v>
                </c:pt>
                <c:pt idx="1078">
                  <c:v>0.70851752224980202</c:v>
                </c:pt>
                <c:pt idx="1079">
                  <c:v>0.70887418981843098</c:v>
                </c:pt>
                <c:pt idx="1080">
                  <c:v>0.70912195478495899</c:v>
                </c:pt>
                <c:pt idx="1081">
                  <c:v>0.70934047425677205</c:v>
                </c:pt>
                <c:pt idx="1082">
                  <c:v>0.70947630125918404</c:v>
                </c:pt>
                <c:pt idx="1083">
                  <c:v>0.70963964251253997</c:v>
                </c:pt>
                <c:pt idx="1084">
                  <c:v>0.70981531985937796</c:v>
                </c:pt>
                <c:pt idx="1085">
                  <c:v>0.70992115563690605</c:v>
                </c:pt>
                <c:pt idx="1086">
                  <c:v>0.70995966014046197</c:v>
                </c:pt>
                <c:pt idx="1087">
                  <c:v>0.71005624802231804</c:v>
                </c:pt>
                <c:pt idx="1088">
                  <c:v>0.71011058645065295</c:v>
                </c:pt>
                <c:pt idx="1089">
                  <c:v>0.710198947945754</c:v>
                </c:pt>
                <c:pt idx="1090">
                  <c:v>0.71033138066479995</c:v>
                </c:pt>
                <c:pt idx="1091">
                  <c:v>0.71047026727081497</c:v>
                </c:pt>
                <c:pt idx="1092">
                  <c:v>0.71057666388219898</c:v>
                </c:pt>
                <c:pt idx="1093">
                  <c:v>0.71071657945564504</c:v>
                </c:pt>
                <c:pt idx="1094">
                  <c:v>0.71092722863950697</c:v>
                </c:pt>
                <c:pt idx="1095">
                  <c:v>0.71114440212671703</c:v>
                </c:pt>
                <c:pt idx="1096">
                  <c:v>0.711402486989125</c:v>
                </c:pt>
                <c:pt idx="1097">
                  <c:v>0.71163617990151895</c:v>
                </c:pt>
                <c:pt idx="1098">
                  <c:v>0.71184242345537296</c:v>
                </c:pt>
                <c:pt idx="1099">
                  <c:v>0.712013043219487</c:v>
                </c:pt>
                <c:pt idx="1100">
                  <c:v>0.71223298580372796</c:v>
                </c:pt>
                <c:pt idx="1101">
                  <c:v>0.71245988231617696</c:v>
                </c:pt>
                <c:pt idx="1102">
                  <c:v>0.71265166945101599</c:v>
                </c:pt>
                <c:pt idx="1103">
                  <c:v>0.71285847420639603</c:v>
                </c:pt>
                <c:pt idx="1104">
                  <c:v>0.71303085215278095</c:v>
                </c:pt>
                <c:pt idx="1105">
                  <c:v>0.71318334154159602</c:v>
                </c:pt>
                <c:pt idx="1106">
                  <c:v>0.71330753326207597</c:v>
                </c:pt>
                <c:pt idx="1107">
                  <c:v>0.71343016845051599</c:v>
                </c:pt>
                <c:pt idx="1108">
                  <c:v>0.71354188280860298</c:v>
                </c:pt>
                <c:pt idx="1109">
                  <c:v>0.71362047793014205</c:v>
                </c:pt>
                <c:pt idx="1110">
                  <c:v>0.71373064436782097</c:v>
                </c:pt>
                <c:pt idx="1111">
                  <c:v>0.71386804763189404</c:v>
                </c:pt>
                <c:pt idx="1112">
                  <c:v>0.71399882884559596</c:v>
                </c:pt>
                <c:pt idx="1113">
                  <c:v>0.71414095129733002</c:v>
                </c:pt>
                <c:pt idx="1114">
                  <c:v>0.71429245814610798</c:v>
                </c:pt>
                <c:pt idx="1115">
                  <c:v>0.71444022922857497</c:v>
                </c:pt>
                <c:pt idx="1116">
                  <c:v>0.71463835801980802</c:v>
                </c:pt>
                <c:pt idx="1117">
                  <c:v>0.71483690929067001</c:v>
                </c:pt>
                <c:pt idx="1118">
                  <c:v>0.71512323909522202</c:v>
                </c:pt>
                <c:pt idx="1119">
                  <c:v>0.71546868570399003</c:v>
                </c:pt>
                <c:pt idx="1120">
                  <c:v>0.715858221025512</c:v>
                </c:pt>
                <c:pt idx="1121">
                  <c:v>0.71629819207067302</c:v>
                </c:pt>
                <c:pt idx="1122">
                  <c:v>0.71674894938563005</c:v>
                </c:pt>
                <c:pt idx="1123">
                  <c:v>0.71718491959237396</c:v>
                </c:pt>
                <c:pt idx="1124">
                  <c:v>0.71766121881227096</c:v>
                </c:pt>
                <c:pt idx="1125">
                  <c:v>0.71813653662280896</c:v>
                </c:pt>
                <c:pt idx="1126">
                  <c:v>0.71862722348896502</c:v>
                </c:pt>
                <c:pt idx="1127">
                  <c:v>0.71910331273721395</c:v>
                </c:pt>
                <c:pt idx="1128">
                  <c:v>0.71962105865264403</c:v>
                </c:pt>
                <c:pt idx="1129">
                  <c:v>0.72013411030952401</c:v>
                </c:pt>
                <c:pt idx="1130">
                  <c:v>0.72068663795585897</c:v>
                </c:pt>
                <c:pt idx="1131">
                  <c:v>0.72125817056608099</c:v>
                </c:pt>
                <c:pt idx="1132">
                  <c:v>0.72185320450160695</c:v>
                </c:pt>
                <c:pt idx="1133">
                  <c:v>0.72244854669569503</c:v>
                </c:pt>
                <c:pt idx="1134">
                  <c:v>0.72306233202814296</c:v>
                </c:pt>
                <c:pt idx="1135">
                  <c:v>0.723661962481157</c:v>
                </c:pt>
                <c:pt idx="1136">
                  <c:v>0.72429047083569398</c:v>
                </c:pt>
                <c:pt idx="1137">
                  <c:v>0.72492812349111801</c:v>
                </c:pt>
                <c:pt idx="1138">
                  <c:v>0.72555918690502397</c:v>
                </c:pt>
                <c:pt idx="1139">
                  <c:v>0.72617539067100101</c:v>
                </c:pt>
                <c:pt idx="1140">
                  <c:v>0.72679831584493204</c:v>
                </c:pt>
                <c:pt idx="1141">
                  <c:v>0.72741442619877605</c:v>
                </c:pt>
                <c:pt idx="1142">
                  <c:v>0.72801373591499896</c:v>
                </c:pt>
                <c:pt idx="1143">
                  <c:v>0.72858933592208697</c:v>
                </c:pt>
                <c:pt idx="1144">
                  <c:v>0.72916538840462997</c:v>
                </c:pt>
                <c:pt idx="1145">
                  <c:v>0.72972356571452901</c:v>
                </c:pt>
                <c:pt idx="1146">
                  <c:v>0.73026981553642001</c:v>
                </c:pt>
                <c:pt idx="1147">
                  <c:v>0.73081615283665502</c:v>
                </c:pt>
                <c:pt idx="1148">
                  <c:v>0.73137443834081395</c:v>
                </c:pt>
                <c:pt idx="1149">
                  <c:v>0.73192910216350104</c:v>
                </c:pt>
                <c:pt idx="1150">
                  <c:v>0.73249034758035403</c:v>
                </c:pt>
                <c:pt idx="1151">
                  <c:v>0.73304826349270802</c:v>
                </c:pt>
                <c:pt idx="1152">
                  <c:v>0.73361913967850101</c:v>
                </c:pt>
                <c:pt idx="1153">
                  <c:v>0.73418340818068895</c:v>
                </c:pt>
                <c:pt idx="1154">
                  <c:v>0.73475188777133904</c:v>
                </c:pt>
                <c:pt idx="1155">
                  <c:v>0.73530448513823199</c:v>
                </c:pt>
                <c:pt idx="1156">
                  <c:v>0.73585074315372501</c:v>
                </c:pt>
                <c:pt idx="1157">
                  <c:v>0.73639574763070903</c:v>
                </c:pt>
                <c:pt idx="1158">
                  <c:v>0.73693161716667199</c:v>
                </c:pt>
                <c:pt idx="1159">
                  <c:v>0.73745987220247</c:v>
                </c:pt>
                <c:pt idx="1160">
                  <c:v>0.73798591326303298</c:v>
                </c:pt>
                <c:pt idx="1161">
                  <c:v>0.73851012103496905</c:v>
                </c:pt>
                <c:pt idx="1162">
                  <c:v>0.73903241422521504</c:v>
                </c:pt>
                <c:pt idx="1163">
                  <c:v>0.73954103948666094</c:v>
                </c:pt>
                <c:pt idx="1164">
                  <c:v>0.74005361001249903</c:v>
                </c:pt>
                <c:pt idx="1165">
                  <c:v>0.74055494279725298</c:v>
                </c:pt>
                <c:pt idx="1166">
                  <c:v>0.74104903919411003</c:v>
                </c:pt>
                <c:pt idx="1167">
                  <c:v>0.74153136881917203</c:v>
                </c:pt>
                <c:pt idx="1168">
                  <c:v>0.742007752978872</c:v>
                </c:pt>
                <c:pt idx="1169">
                  <c:v>0.74248299025035902</c:v>
                </c:pt>
                <c:pt idx="1170">
                  <c:v>0.74295300947925902</c:v>
                </c:pt>
                <c:pt idx="1171">
                  <c:v>0.74341102543139803</c:v>
                </c:pt>
                <c:pt idx="1172">
                  <c:v>0.74387281095361601</c:v>
                </c:pt>
                <c:pt idx="1173">
                  <c:v>0.74431963550903202</c:v>
                </c:pt>
                <c:pt idx="1174">
                  <c:v>0.74475511516849102</c:v>
                </c:pt>
                <c:pt idx="1175">
                  <c:v>0.74517670924876001</c:v>
                </c:pt>
                <c:pt idx="1176">
                  <c:v>0.745587035157662</c:v>
                </c:pt>
                <c:pt idx="1177">
                  <c:v>0.74599523005806101</c:v>
                </c:pt>
                <c:pt idx="1178">
                  <c:v>0.74638913676287599</c:v>
                </c:pt>
                <c:pt idx="1179">
                  <c:v>0.74678557484572705</c:v>
                </c:pt>
                <c:pt idx="1180">
                  <c:v>0.74718705563925203</c:v>
                </c:pt>
                <c:pt idx="1181">
                  <c:v>0.747582001344546</c:v>
                </c:pt>
                <c:pt idx="1182">
                  <c:v>0.74798124406073696</c:v>
                </c:pt>
                <c:pt idx="1183">
                  <c:v>0.74836128615350594</c:v>
                </c:pt>
                <c:pt idx="1184">
                  <c:v>0.74873177227972498</c:v>
                </c:pt>
                <c:pt idx="1185">
                  <c:v>0.74909488604938701</c:v>
                </c:pt>
                <c:pt idx="1186">
                  <c:v>0.74943714511322501</c:v>
                </c:pt>
                <c:pt idx="1187">
                  <c:v>0.74978333543460396</c:v>
                </c:pt>
                <c:pt idx="1188">
                  <c:v>0.75013136501636302</c:v>
                </c:pt>
                <c:pt idx="1189">
                  <c:v>0.75047189637456502</c:v>
                </c:pt>
                <c:pt idx="1190">
                  <c:v>0.750813860121749</c:v>
                </c:pt>
                <c:pt idx="1191">
                  <c:v>0.75114086395899604</c:v>
                </c:pt>
                <c:pt idx="1192">
                  <c:v>0.75145104055893197</c:v>
                </c:pt>
                <c:pt idx="1193">
                  <c:v>0.75176416069041596</c:v>
                </c:pt>
                <c:pt idx="1194">
                  <c:v>0.75206977555518695</c:v>
                </c:pt>
                <c:pt idx="1195">
                  <c:v>0.75237333018866603</c:v>
                </c:pt>
                <c:pt idx="1196">
                  <c:v>0.752680930546761</c:v>
                </c:pt>
                <c:pt idx="1197">
                  <c:v>0.75298183882359604</c:v>
                </c:pt>
                <c:pt idx="1198">
                  <c:v>0.75327155917281696</c:v>
                </c:pt>
                <c:pt idx="1199">
                  <c:v>0.75356598790700402</c:v>
                </c:pt>
                <c:pt idx="1200">
                  <c:v>0.75386338978120004</c:v>
                </c:pt>
                <c:pt idx="1201">
                  <c:v>0.75415686371835999</c:v>
                </c:pt>
                <c:pt idx="1202">
                  <c:v>0.75445452655711898</c:v>
                </c:pt>
                <c:pt idx="1203">
                  <c:v>0.75474714693134104</c:v>
                </c:pt>
                <c:pt idx="1204">
                  <c:v>0.75502223872850105</c:v>
                </c:pt>
                <c:pt idx="1205">
                  <c:v>0.75530499909569304</c:v>
                </c:pt>
                <c:pt idx="1206">
                  <c:v>0.75557668002424505</c:v>
                </c:pt>
                <c:pt idx="1207">
                  <c:v>0.75583943879134796</c:v>
                </c:pt>
                <c:pt idx="1208">
                  <c:v>0.75610476243057601</c:v>
                </c:pt>
                <c:pt idx="1209">
                  <c:v>0.75636797441173698</c:v>
                </c:pt>
                <c:pt idx="1210">
                  <c:v>0.75663232368789002</c:v>
                </c:pt>
                <c:pt idx="1211">
                  <c:v>0.75689753003420601</c:v>
                </c:pt>
                <c:pt idx="1212">
                  <c:v>0.75716114488831299</c:v>
                </c:pt>
                <c:pt idx="1213">
                  <c:v>0.757429438533058</c:v>
                </c:pt>
                <c:pt idx="1214">
                  <c:v>0.75768813619118003</c:v>
                </c:pt>
                <c:pt idx="1215">
                  <c:v>0.75794653618809404</c:v>
                </c:pt>
                <c:pt idx="1216">
                  <c:v>0.75819618821448898</c:v>
                </c:pt>
                <c:pt idx="1217">
                  <c:v>0.758438870372102</c:v>
                </c:pt>
                <c:pt idx="1218">
                  <c:v>0.758683699905219</c:v>
                </c:pt>
                <c:pt idx="1219">
                  <c:v>0.75892141471728702</c:v>
                </c:pt>
                <c:pt idx="1220">
                  <c:v>0.75917067549908002</c:v>
                </c:pt>
                <c:pt idx="1221">
                  <c:v>0.75942511419918901</c:v>
                </c:pt>
                <c:pt idx="1222">
                  <c:v>0.759676710814714</c:v>
                </c:pt>
                <c:pt idx="1223">
                  <c:v>0.759931593007942</c:v>
                </c:pt>
                <c:pt idx="1224">
                  <c:v>0.76017918066941204</c:v>
                </c:pt>
                <c:pt idx="1225">
                  <c:v>0.76041990937618797</c:v>
                </c:pt>
                <c:pt idx="1226">
                  <c:v>0.76065420953328899</c:v>
                </c:pt>
                <c:pt idx="1227">
                  <c:v>0.76087732754721404</c:v>
                </c:pt>
                <c:pt idx="1228">
                  <c:v>0.76110256136783805</c:v>
                </c:pt>
                <c:pt idx="1229">
                  <c:v>0.7613193408751</c:v>
                </c:pt>
                <c:pt idx="1230">
                  <c:v>0.76153356298549402</c:v>
                </c:pt>
                <c:pt idx="1231">
                  <c:v>0.761747034875496</c:v>
                </c:pt>
                <c:pt idx="1232">
                  <c:v>0.76195113050427998</c:v>
                </c:pt>
                <c:pt idx="1233">
                  <c:v>0.76214410035934299</c:v>
                </c:pt>
                <c:pt idx="1234">
                  <c:v>0.76234033454930605</c:v>
                </c:pt>
                <c:pt idx="1235">
                  <c:v>0.76253765114247596</c:v>
                </c:pt>
                <c:pt idx="1236">
                  <c:v>0.76272454526302502</c:v>
                </c:pt>
                <c:pt idx="1237">
                  <c:v>0.76290699564621201</c:v>
                </c:pt>
                <c:pt idx="1238">
                  <c:v>0.76308888651113504</c:v>
                </c:pt>
                <c:pt idx="1239">
                  <c:v>0.76326545985109795</c:v>
                </c:pt>
                <c:pt idx="1240">
                  <c:v>0.76344107769783398</c:v>
                </c:pt>
                <c:pt idx="1241">
                  <c:v>0.76361686390745298</c:v>
                </c:pt>
                <c:pt idx="1242">
                  <c:v>0.76379485536418001</c:v>
                </c:pt>
                <c:pt idx="1243">
                  <c:v>0.76397324027309998</c:v>
                </c:pt>
                <c:pt idx="1244">
                  <c:v>0.76414873223862101</c:v>
                </c:pt>
                <c:pt idx="1245">
                  <c:v>0.76433416840714397</c:v>
                </c:pt>
                <c:pt idx="1246">
                  <c:v>0.76450223819326002</c:v>
                </c:pt>
                <c:pt idx="1247">
                  <c:v>0.76465428902921995</c:v>
                </c:pt>
                <c:pt idx="1248">
                  <c:v>0.76481904910798804</c:v>
                </c:pt>
                <c:pt idx="1249">
                  <c:v>0.76498069804048097</c:v>
                </c:pt>
                <c:pt idx="1250">
                  <c:v>0.76514918978019997</c:v>
                </c:pt>
                <c:pt idx="1251">
                  <c:v>0.76532799265142903</c:v>
                </c:pt>
                <c:pt idx="1252">
                  <c:v>0.76550237819158795</c:v>
                </c:pt>
                <c:pt idx="1253">
                  <c:v>0.76567419860934005</c:v>
                </c:pt>
                <c:pt idx="1254">
                  <c:v>0.76584819236980095</c:v>
                </c:pt>
                <c:pt idx="1255">
                  <c:v>0.76602205253825395</c:v>
                </c:pt>
                <c:pt idx="1256">
                  <c:v>0.76619605738087504</c:v>
                </c:pt>
                <c:pt idx="1257">
                  <c:v>0.76637222485540402</c:v>
                </c:pt>
                <c:pt idx="1258">
                  <c:v>0.76653951387499697</c:v>
                </c:pt>
                <c:pt idx="1259">
                  <c:v>0.76670076782362795</c:v>
                </c:pt>
                <c:pt idx="1260">
                  <c:v>0.76686191550750504</c:v>
                </c:pt>
                <c:pt idx="1261">
                  <c:v>0.76702020188873798</c:v>
                </c:pt>
                <c:pt idx="1262">
                  <c:v>0.76716759865317397</c:v>
                </c:pt>
                <c:pt idx="1263">
                  <c:v>0.76731345843735999</c:v>
                </c:pt>
                <c:pt idx="1264">
                  <c:v>0.767446512257283</c:v>
                </c:pt>
                <c:pt idx="1265">
                  <c:v>0.76756140592349698</c:v>
                </c:pt>
                <c:pt idx="1266">
                  <c:v>0.76768260750058603</c:v>
                </c:pt>
                <c:pt idx="1267">
                  <c:v>0.76780258151717995</c:v>
                </c:pt>
                <c:pt idx="1268">
                  <c:v>0.76791678517241402</c:v>
                </c:pt>
                <c:pt idx="1269">
                  <c:v>0.768028321886562</c:v>
                </c:pt>
                <c:pt idx="1270">
                  <c:v>0.76813669885240499</c:v>
                </c:pt>
                <c:pt idx="1271">
                  <c:v>0.76824114099072804</c:v>
                </c:pt>
                <c:pt idx="1272">
                  <c:v>0.76834266816303198</c:v>
                </c:pt>
                <c:pt idx="1273">
                  <c:v>0.76844228870351705</c:v>
                </c:pt>
                <c:pt idx="1274">
                  <c:v>0.76853948011153606</c:v>
                </c:pt>
                <c:pt idx="1275">
                  <c:v>0.76862821676859705</c:v>
                </c:pt>
                <c:pt idx="1276">
                  <c:v>0.768725687735483</c:v>
                </c:pt>
                <c:pt idx="1277">
                  <c:v>0.76883137002345603</c:v>
                </c:pt>
                <c:pt idx="1278">
                  <c:v>0.76892669694285198</c:v>
                </c:pt>
                <c:pt idx="1279">
                  <c:v>0.76901565886249501</c:v>
                </c:pt>
                <c:pt idx="1280">
                  <c:v>0.769116413358514</c:v>
                </c:pt>
                <c:pt idx="1281">
                  <c:v>0.76920936996887301</c:v>
                </c:pt>
                <c:pt idx="1282">
                  <c:v>0.76932283060551299</c:v>
                </c:pt>
                <c:pt idx="1283">
                  <c:v>0.76946188480792899</c:v>
                </c:pt>
                <c:pt idx="1284">
                  <c:v>0.76959028029332199</c:v>
                </c:pt>
                <c:pt idx="1285">
                  <c:v>0.76972486586704503</c:v>
                </c:pt>
                <c:pt idx="1286">
                  <c:v>0.76985525709227198</c:v>
                </c:pt>
                <c:pt idx="1287">
                  <c:v>0.76997882496585202</c:v>
                </c:pt>
                <c:pt idx="1288">
                  <c:v>0.77011122206008797</c:v>
                </c:pt>
                <c:pt idx="1289">
                  <c:v>0.77024291145208201</c:v>
                </c:pt>
                <c:pt idx="1290">
                  <c:v>0.77038593119511201</c:v>
                </c:pt>
                <c:pt idx="1291">
                  <c:v>0.77053868072017395</c:v>
                </c:pt>
                <c:pt idx="1292">
                  <c:v>0.77069093706812797</c:v>
                </c:pt>
                <c:pt idx="1293">
                  <c:v>0.77084874904508005</c:v>
                </c:pt>
                <c:pt idx="1294">
                  <c:v>0.77100839321116699</c:v>
                </c:pt>
                <c:pt idx="1295">
                  <c:v>0.77117810016627397</c:v>
                </c:pt>
                <c:pt idx="1296">
                  <c:v>0.77132879817664801</c:v>
                </c:pt>
                <c:pt idx="1297">
                  <c:v>0.77151214402602497</c:v>
                </c:pt>
                <c:pt idx="1298">
                  <c:v>0.77168606492203495</c:v>
                </c:pt>
                <c:pt idx="1299">
                  <c:v>0.77183473045350204</c:v>
                </c:pt>
                <c:pt idx="1300">
                  <c:v>0.77200095019473602</c:v>
                </c:pt>
                <c:pt idx="1301">
                  <c:v>0.77217891906639002</c:v>
                </c:pt>
                <c:pt idx="1302">
                  <c:v>0.77233631919081402</c:v>
                </c:pt>
                <c:pt idx="1303">
                  <c:v>0.77249214296152702</c:v>
                </c:pt>
                <c:pt idx="1304">
                  <c:v>0.77263551229975802</c:v>
                </c:pt>
                <c:pt idx="1305">
                  <c:v>0.77276891723087504</c:v>
                </c:pt>
                <c:pt idx="1306">
                  <c:v>0.77288067582042397</c:v>
                </c:pt>
                <c:pt idx="1307">
                  <c:v>0.77298123650322803</c:v>
                </c:pt>
                <c:pt idx="1308">
                  <c:v>0.77306821913105095</c:v>
                </c:pt>
                <c:pt idx="1309">
                  <c:v>0.77313106927111996</c:v>
                </c:pt>
                <c:pt idx="1310">
                  <c:v>0.77318914219295098</c:v>
                </c:pt>
                <c:pt idx="1311">
                  <c:v>0.77324344778383303</c:v>
                </c:pt>
                <c:pt idx="1312">
                  <c:v>0.77327944988084596</c:v>
                </c:pt>
                <c:pt idx="1313">
                  <c:v>0.77329662619056605</c:v>
                </c:pt>
                <c:pt idx="1314">
                  <c:v>0.77330584666443003</c:v>
                </c:pt>
                <c:pt idx="1315">
                  <c:v>0.77330291592512501</c:v>
                </c:pt>
                <c:pt idx="1316">
                  <c:v>0.77328889870045503</c:v>
                </c:pt>
                <c:pt idx="1317">
                  <c:v>0.77326114683598202</c:v>
                </c:pt>
                <c:pt idx="1318">
                  <c:v>0.773228305260246</c:v>
                </c:pt>
                <c:pt idx="1319">
                  <c:v>0.77318520962285897</c:v>
                </c:pt>
                <c:pt idx="1320">
                  <c:v>0.77314106810488303</c:v>
                </c:pt>
                <c:pt idx="1321">
                  <c:v>0.77308620512617598</c:v>
                </c:pt>
                <c:pt idx="1322">
                  <c:v>0.773037280800698</c:v>
                </c:pt>
                <c:pt idx="1323">
                  <c:v>0.77298784806368104</c:v>
                </c:pt>
                <c:pt idx="1324">
                  <c:v>0.77293578765291604</c:v>
                </c:pt>
                <c:pt idx="1325">
                  <c:v>0.77289014841515202</c:v>
                </c:pt>
                <c:pt idx="1326">
                  <c:v>0.77282968099072302</c:v>
                </c:pt>
                <c:pt idx="1327">
                  <c:v>0.77275399711642001</c:v>
                </c:pt>
                <c:pt idx="1328">
                  <c:v>0.77268984130269103</c:v>
                </c:pt>
                <c:pt idx="1329">
                  <c:v>0.77261964288777796</c:v>
                </c:pt>
                <c:pt idx="1330">
                  <c:v>0.77255845567521897</c:v>
                </c:pt>
                <c:pt idx="1331">
                  <c:v>0.77251242229018402</c:v>
                </c:pt>
                <c:pt idx="1332">
                  <c:v>0.77245621185270597</c:v>
                </c:pt>
                <c:pt idx="1333">
                  <c:v>0.77239882604362597</c:v>
                </c:pt>
                <c:pt idx="1334">
                  <c:v>0.77233060467939296</c:v>
                </c:pt>
                <c:pt idx="1335">
                  <c:v>0.77225914945419705</c:v>
                </c:pt>
                <c:pt idx="1336">
                  <c:v>0.77217273893712202</c:v>
                </c:pt>
                <c:pt idx="1337">
                  <c:v>0.77208396663344003</c:v>
                </c:pt>
                <c:pt idx="1338">
                  <c:v>0.77200361453066002</c:v>
                </c:pt>
                <c:pt idx="1339">
                  <c:v>0.771913722162333</c:v>
                </c:pt>
                <c:pt idx="1340">
                  <c:v>0.77182425817161104</c:v>
                </c:pt>
                <c:pt idx="1341">
                  <c:v>0.77174760365042405</c:v>
                </c:pt>
                <c:pt idx="1342">
                  <c:v>0.77167978851742403</c:v>
                </c:pt>
                <c:pt idx="1343">
                  <c:v>0.77160914543803005</c:v>
                </c:pt>
                <c:pt idx="1344">
                  <c:v>0.77153844191149401</c:v>
                </c:pt>
                <c:pt idx="1345">
                  <c:v>0.77147543701638699</c:v>
                </c:pt>
                <c:pt idx="1346">
                  <c:v>0.77139692948261596</c:v>
                </c:pt>
                <c:pt idx="1347">
                  <c:v>0.77130875592779202</c:v>
                </c:pt>
                <c:pt idx="1348">
                  <c:v>0.77123984115153199</c:v>
                </c:pt>
                <c:pt idx="1349">
                  <c:v>0.77116922571894897</c:v>
                </c:pt>
                <c:pt idx="1350">
                  <c:v>0.77110161961343204</c:v>
                </c:pt>
                <c:pt idx="1351">
                  <c:v>0.77104960091436203</c:v>
                </c:pt>
                <c:pt idx="1352">
                  <c:v>0.77099474652732503</c:v>
                </c:pt>
                <c:pt idx="1353">
                  <c:v>0.77092525337601903</c:v>
                </c:pt>
                <c:pt idx="1354">
                  <c:v>0.77085727555235295</c:v>
                </c:pt>
                <c:pt idx="1355">
                  <c:v>0.77079659509867304</c:v>
                </c:pt>
                <c:pt idx="1356">
                  <c:v>0.77072198210771503</c:v>
                </c:pt>
                <c:pt idx="1357">
                  <c:v>0.77064247687225695</c:v>
                </c:pt>
                <c:pt idx="1358">
                  <c:v>0.77055585591080999</c:v>
                </c:pt>
                <c:pt idx="1359">
                  <c:v>0.77045481011787398</c:v>
                </c:pt>
                <c:pt idx="1360">
                  <c:v>0.77034659478662004</c:v>
                </c:pt>
                <c:pt idx="1361">
                  <c:v>0.77023191436398897</c:v>
                </c:pt>
                <c:pt idx="1362">
                  <c:v>0.77013007462588801</c:v>
                </c:pt>
                <c:pt idx="1363">
                  <c:v>0.77002339443800105</c:v>
                </c:pt>
                <c:pt idx="1364">
                  <c:v>0.76990046738255902</c:v>
                </c:pt>
                <c:pt idx="1365">
                  <c:v>0.76978000643371103</c:v>
                </c:pt>
                <c:pt idx="1366">
                  <c:v>0.769635251165529</c:v>
                </c:pt>
                <c:pt idx="1367">
                  <c:v>0.76947889971508299</c:v>
                </c:pt>
                <c:pt idx="1368">
                  <c:v>0.76931564828281895</c:v>
                </c:pt>
                <c:pt idx="1369">
                  <c:v>0.76914351068078901</c:v>
                </c:pt>
                <c:pt idx="1370">
                  <c:v>0.76898270978616601</c:v>
                </c:pt>
                <c:pt idx="1371">
                  <c:v>0.76881350144710503</c:v>
                </c:pt>
                <c:pt idx="1372">
                  <c:v>0.76863920249898299</c:v>
                </c:pt>
                <c:pt idx="1373">
                  <c:v>0.76846669332814599</c:v>
                </c:pt>
                <c:pt idx="1374">
                  <c:v>0.76827523536693898</c:v>
                </c:pt>
                <c:pt idx="1375">
                  <c:v>0.76807753387882205</c:v>
                </c:pt>
                <c:pt idx="1376">
                  <c:v>0.76786810638791103</c:v>
                </c:pt>
                <c:pt idx="1377">
                  <c:v>0.76767067192072402</c:v>
                </c:pt>
                <c:pt idx="1378">
                  <c:v>0.76746755899658803</c:v>
                </c:pt>
                <c:pt idx="1379">
                  <c:v>0.76726903025783999</c:v>
                </c:pt>
                <c:pt idx="1380">
                  <c:v>0.76708569103839497</c:v>
                </c:pt>
                <c:pt idx="1381">
                  <c:v>0.76689035268477801</c:v>
                </c:pt>
                <c:pt idx="1382">
                  <c:v>0.766695135009131</c:v>
                </c:pt>
                <c:pt idx="1383">
                  <c:v>0.76649570148133495</c:v>
                </c:pt>
                <c:pt idx="1384">
                  <c:v>0.76628722448765196</c:v>
                </c:pt>
                <c:pt idx="1385">
                  <c:v>0.766076405507501</c:v>
                </c:pt>
                <c:pt idx="1386">
                  <c:v>0.76585641668912696</c:v>
                </c:pt>
                <c:pt idx="1387">
                  <c:v>0.76564885330969401</c:v>
                </c:pt>
                <c:pt idx="1388">
                  <c:v>0.76545734957181899</c:v>
                </c:pt>
                <c:pt idx="1389">
                  <c:v>0.76525019825622298</c:v>
                </c:pt>
                <c:pt idx="1390">
                  <c:v>0.76503338086698602</c:v>
                </c:pt>
                <c:pt idx="1391">
                  <c:v>0.76482260862566398</c:v>
                </c:pt>
                <c:pt idx="1392">
                  <c:v>0.76460818979053502</c:v>
                </c:pt>
                <c:pt idx="1393">
                  <c:v>0.76439590846384098</c:v>
                </c:pt>
                <c:pt idx="1394">
                  <c:v>0.764192271488216</c:v>
                </c:pt>
                <c:pt idx="1395">
                  <c:v>0.764004089382189</c:v>
                </c:pt>
                <c:pt idx="1396">
                  <c:v>0.76381390620773904</c:v>
                </c:pt>
                <c:pt idx="1397">
                  <c:v>0.763638149030057</c:v>
                </c:pt>
                <c:pt idx="1398">
                  <c:v>0.763469366086166</c:v>
                </c:pt>
                <c:pt idx="1399">
                  <c:v>0.76328500898816498</c:v>
                </c:pt>
                <c:pt idx="1400">
                  <c:v>0.76309876608267002</c:v>
                </c:pt>
                <c:pt idx="1401">
                  <c:v>0.76291321207819496</c:v>
                </c:pt>
                <c:pt idx="1402">
                  <c:v>0.76272605969294105</c:v>
                </c:pt>
                <c:pt idx="1403">
                  <c:v>0.76256337336603597</c:v>
                </c:pt>
                <c:pt idx="1404">
                  <c:v>0.76241969689346001</c:v>
                </c:pt>
                <c:pt idx="1405">
                  <c:v>0.76226383632542105</c:v>
                </c:pt>
                <c:pt idx="1406">
                  <c:v>0.76209833195255905</c:v>
                </c:pt>
                <c:pt idx="1407">
                  <c:v>0.76193978902418902</c:v>
                </c:pt>
                <c:pt idx="1408">
                  <c:v>0.761749087255151</c:v>
                </c:pt>
                <c:pt idx="1409">
                  <c:v>0.76154974617228399</c:v>
                </c:pt>
                <c:pt idx="1410">
                  <c:v>0.76139249900338302</c:v>
                </c:pt>
                <c:pt idx="1411">
                  <c:v>0.761216273006598</c:v>
                </c:pt>
                <c:pt idx="1412">
                  <c:v>0.76103366037175402</c:v>
                </c:pt>
                <c:pt idx="1413">
                  <c:v>0.760882750210926</c:v>
                </c:pt>
                <c:pt idx="1414">
                  <c:v>0.760710188939829</c:v>
                </c:pt>
                <c:pt idx="1415">
                  <c:v>0.76054947915982296</c:v>
                </c:pt>
                <c:pt idx="1416">
                  <c:v>0.76041007798114002</c:v>
                </c:pt>
                <c:pt idx="1417">
                  <c:v>0.76025319231816002</c:v>
                </c:pt>
                <c:pt idx="1418">
                  <c:v>0.76011260459895902</c:v>
                </c:pt>
                <c:pt idx="1419">
                  <c:v>0.75995699215742496</c:v>
                </c:pt>
                <c:pt idx="1420">
                  <c:v>0.75978872193145297</c:v>
                </c:pt>
                <c:pt idx="1421">
                  <c:v>0.759621078647848</c:v>
                </c:pt>
                <c:pt idx="1422">
                  <c:v>0.75943990788849403</c:v>
                </c:pt>
                <c:pt idx="1423">
                  <c:v>0.75929825028778897</c:v>
                </c:pt>
                <c:pt idx="1424">
                  <c:v>0.75915108586882696</c:v>
                </c:pt>
                <c:pt idx="1425">
                  <c:v>0.759032811907424</c:v>
                </c:pt>
                <c:pt idx="1426">
                  <c:v>0.75896165079839395</c:v>
                </c:pt>
                <c:pt idx="1427">
                  <c:v>0.75880024348866304</c:v>
                </c:pt>
                <c:pt idx="1428">
                  <c:v>0.75862776546037902</c:v>
                </c:pt>
                <c:pt idx="1429">
                  <c:v>0.75843519149201299</c:v>
                </c:pt>
                <c:pt idx="1430">
                  <c:v>0.75827247179701396</c:v>
                </c:pt>
                <c:pt idx="1431">
                  <c:v>0.75816998605813601</c:v>
                </c:pt>
                <c:pt idx="1432">
                  <c:v>0.75805119498760998</c:v>
                </c:pt>
                <c:pt idx="1433">
                  <c:v>0.75795509892672996</c:v>
                </c:pt>
                <c:pt idx="1434">
                  <c:v>0.75782962825261202</c:v>
                </c:pt>
                <c:pt idx="1435">
                  <c:v>0.75766411752714502</c:v>
                </c:pt>
                <c:pt idx="1436">
                  <c:v>0.75752894094817402</c:v>
                </c:pt>
                <c:pt idx="1437">
                  <c:v>0.75739651888017101</c:v>
                </c:pt>
                <c:pt idx="1438">
                  <c:v>0.75726672775485804</c:v>
                </c:pt>
                <c:pt idx="1439">
                  <c:v>0.75714382240935896</c:v>
                </c:pt>
                <c:pt idx="1440">
                  <c:v>0.75700782029430602</c:v>
                </c:pt>
                <c:pt idx="1441">
                  <c:v>0.75689372860481097</c:v>
                </c:pt>
                <c:pt idx="1442">
                  <c:v>0.756785417780792</c:v>
                </c:pt>
                <c:pt idx="1443">
                  <c:v>0.75665331460927998</c:v>
                </c:pt>
                <c:pt idx="1444">
                  <c:v>0.75651045293313901</c:v>
                </c:pt>
                <c:pt idx="1445">
                  <c:v>0.75628186390621499</c:v>
                </c:pt>
                <c:pt idx="1446">
                  <c:v>0.75608204105225596</c:v>
                </c:pt>
                <c:pt idx="1447">
                  <c:v>0.75595995314408904</c:v>
                </c:pt>
                <c:pt idx="1448">
                  <c:v>0.75577110590165597</c:v>
                </c:pt>
                <c:pt idx="1449">
                  <c:v>0.75558857964534298</c:v>
                </c:pt>
                <c:pt idx="1450">
                  <c:v>0.75529317602971302</c:v>
                </c:pt>
                <c:pt idx="1451">
                  <c:v>0.75620577323745297</c:v>
                </c:pt>
                <c:pt idx="1452">
                  <c:v>0.75603013730216795</c:v>
                </c:pt>
                <c:pt idx="1453">
                  <c:v>0.75579271783171698</c:v>
                </c:pt>
                <c:pt idx="1454">
                  <c:v>0.75554751815946897</c:v>
                </c:pt>
                <c:pt idx="1455">
                  <c:v>0.75535310269578204</c:v>
                </c:pt>
                <c:pt idx="1456">
                  <c:v>0.75511411781450499</c:v>
                </c:pt>
                <c:pt idx="1457">
                  <c:v>0.75479083643607503</c:v>
                </c:pt>
                <c:pt idx="1458">
                  <c:v>0.75456425378754</c:v>
                </c:pt>
                <c:pt idx="1459">
                  <c:v>0.75447430697255902</c:v>
                </c:pt>
                <c:pt idx="1600">
                  <c:v>0.58321678530505405</c:v>
                </c:pt>
                <c:pt idx="1601">
                  <c:v>0.58387625221541695</c:v>
                </c:pt>
                <c:pt idx="1602">
                  <c:v>0.58445995840206399</c:v>
                </c:pt>
                <c:pt idx="1603">
                  <c:v>0.58516513173753204</c:v>
                </c:pt>
                <c:pt idx="1604">
                  <c:v>0.58606073088997501</c:v>
                </c:pt>
                <c:pt idx="1605">
                  <c:v>0.58688941552954099</c:v>
                </c:pt>
                <c:pt idx="1606">
                  <c:v>0.58782732822313699</c:v>
                </c:pt>
                <c:pt idx="1607">
                  <c:v>0.58859940452855297</c:v>
                </c:pt>
                <c:pt idx="1608">
                  <c:v>0.58939579667819098</c:v>
                </c:pt>
                <c:pt idx="1609">
                  <c:v>0.59030911896699501</c:v>
                </c:pt>
                <c:pt idx="1610">
                  <c:v>0.59118920120346197</c:v>
                </c:pt>
                <c:pt idx="1611">
                  <c:v>0.59211834692213305</c:v>
                </c:pt>
                <c:pt idx="1612">
                  <c:v>0.59298426736598997</c:v>
                </c:pt>
                <c:pt idx="1613">
                  <c:v>0.59377082126925895</c:v>
                </c:pt>
                <c:pt idx="1614">
                  <c:v>0.59457725209819701</c:v>
                </c:pt>
                <c:pt idx="1615">
                  <c:v>0.59535128695197903</c:v>
                </c:pt>
                <c:pt idx="1616">
                  <c:v>0.59610915986961199</c:v>
                </c:pt>
                <c:pt idx="1617">
                  <c:v>0.59685144020843395</c:v>
                </c:pt>
                <c:pt idx="1618">
                  <c:v>0.597568382048971</c:v>
                </c:pt>
                <c:pt idx="1619">
                  <c:v>0.59826517009329006</c:v>
                </c:pt>
                <c:pt idx="1620">
                  <c:v>0.59898869297655399</c:v>
                </c:pt>
                <c:pt idx="1621">
                  <c:v>0.59973781663061199</c:v>
                </c:pt>
                <c:pt idx="1622">
                  <c:v>0.60048572958935198</c:v>
                </c:pt>
                <c:pt idx="1623">
                  <c:v>0.60127272568224799</c:v>
                </c:pt>
                <c:pt idx="1624">
                  <c:v>0.60207546899935604</c:v>
                </c:pt>
                <c:pt idx="1625">
                  <c:v>0.60282976850774594</c:v>
                </c:pt>
                <c:pt idx="1626">
                  <c:v>0.60357678761908296</c:v>
                </c:pt>
                <c:pt idx="1627">
                  <c:v>0.60432752500454301</c:v>
                </c:pt>
                <c:pt idx="1628">
                  <c:v>0.60508183290740603</c:v>
                </c:pt>
                <c:pt idx="1629">
                  <c:v>0.60581683305172096</c:v>
                </c:pt>
                <c:pt idx="1630">
                  <c:v>0.60655718183684204</c:v>
                </c:pt>
                <c:pt idx="1631">
                  <c:v>0.60733050835243596</c:v>
                </c:pt>
                <c:pt idx="1632">
                  <c:v>0.60810714579293401</c:v>
                </c:pt>
                <c:pt idx="1633">
                  <c:v>0.60886394649338005</c:v>
                </c:pt>
                <c:pt idx="1634">
                  <c:v>0.60963318285970303</c:v>
                </c:pt>
                <c:pt idx="1635">
                  <c:v>0.61038638394950595</c:v>
                </c:pt>
                <c:pt idx="1636">
                  <c:v>0.61111859483771402</c:v>
                </c:pt>
                <c:pt idx="1637">
                  <c:v>0.61186313529618697</c:v>
                </c:pt>
                <c:pt idx="1638">
                  <c:v>0.61260465505157802</c:v>
                </c:pt>
                <c:pt idx="1639">
                  <c:v>0.61331483995131997</c:v>
                </c:pt>
                <c:pt idx="1640">
                  <c:v>0.61404715315688996</c:v>
                </c:pt>
                <c:pt idx="1641">
                  <c:v>0.61476556416007899</c:v>
                </c:pt>
                <c:pt idx="1642">
                  <c:v>0.61546015902495199</c:v>
                </c:pt>
                <c:pt idx="1643">
                  <c:v>0.61611020692329499</c:v>
                </c:pt>
                <c:pt idx="1644">
                  <c:v>0.61673330318063102</c:v>
                </c:pt>
                <c:pt idx="1645">
                  <c:v>0.617285836461967</c:v>
                </c:pt>
                <c:pt idx="1646">
                  <c:v>0.61784558137054402</c:v>
                </c:pt>
                <c:pt idx="1647">
                  <c:v>0.61842945034555097</c:v>
                </c:pt>
                <c:pt idx="1648">
                  <c:v>0.61902269322141401</c:v>
                </c:pt>
                <c:pt idx="1649">
                  <c:v>0.61975666641262805</c:v>
                </c:pt>
                <c:pt idx="1650">
                  <c:v>0.62060797543909396</c:v>
                </c:pt>
                <c:pt idx="1651">
                  <c:v>0.62165026591401396</c:v>
                </c:pt>
                <c:pt idx="1652">
                  <c:v>0.62292005343644696</c:v>
                </c:pt>
                <c:pt idx="1653">
                  <c:v>0.62439129173868002</c:v>
                </c:pt>
                <c:pt idx="1654">
                  <c:v>0.62618171996984096</c:v>
                </c:pt>
                <c:pt idx="1655">
                  <c:v>0.62803850015595397</c:v>
                </c:pt>
                <c:pt idx="1656">
                  <c:v>0.62997013730390305</c:v>
                </c:pt>
                <c:pt idx="1657">
                  <c:v>0.63189831034586896</c:v>
                </c:pt>
                <c:pt idx="1658">
                  <c:v>0.63361132807736198</c:v>
                </c:pt>
                <c:pt idx="1659">
                  <c:v>0.63510162454834695</c:v>
                </c:pt>
                <c:pt idx="1660">
                  <c:v>0.63641020226940104</c:v>
                </c:pt>
                <c:pt idx="1661">
                  <c:v>0.63765681516693296</c:v>
                </c:pt>
                <c:pt idx="1662">
                  <c:v>0.63876697283443695</c:v>
                </c:pt>
                <c:pt idx="1663">
                  <c:v>0.63976411539114397</c:v>
                </c:pt>
                <c:pt idx="1664">
                  <c:v>0.64086032263064197</c:v>
                </c:pt>
                <c:pt idx="1665">
                  <c:v>0.64195897262536294</c:v>
                </c:pt>
                <c:pt idx="1666">
                  <c:v>0.64309563351975996</c:v>
                </c:pt>
                <c:pt idx="1667">
                  <c:v>0.644215465172571</c:v>
                </c:pt>
                <c:pt idx="1668">
                  <c:v>0.64531511671663</c:v>
                </c:pt>
                <c:pt idx="1669">
                  <c:v>0.64624719533751296</c:v>
                </c:pt>
                <c:pt idx="1670">
                  <c:v>0.64708269448634304</c:v>
                </c:pt>
                <c:pt idx="1671">
                  <c:v>0.64786506597714899</c:v>
                </c:pt>
                <c:pt idx="1672">
                  <c:v>0.64862023101278299</c:v>
                </c:pt>
                <c:pt idx="1673">
                  <c:v>0.64935205219147296</c:v>
                </c:pt>
                <c:pt idx="1674">
                  <c:v>0.650096179312175</c:v>
                </c:pt>
                <c:pt idx="1675">
                  <c:v>0.65087270398935804</c:v>
                </c:pt>
                <c:pt idx="1676">
                  <c:v>0.65160846318060495</c:v>
                </c:pt>
                <c:pt idx="1677">
                  <c:v>0.65231643184251797</c:v>
                </c:pt>
                <c:pt idx="1678">
                  <c:v>0.65300994961536796</c:v>
                </c:pt>
                <c:pt idx="1679">
                  <c:v>0.65366061055816604</c:v>
                </c:pt>
                <c:pt idx="1680">
                  <c:v>0.65431636805459303</c:v>
                </c:pt>
                <c:pt idx="1681">
                  <c:v>0.65500613990942202</c:v>
                </c:pt>
                <c:pt idx="1682">
                  <c:v>0.65564958323342404</c:v>
                </c:pt>
                <c:pt idx="1683">
                  <c:v>0.65630137714473802</c:v>
                </c:pt>
                <c:pt idx="1684">
                  <c:v>0.65696526193704097</c:v>
                </c:pt>
                <c:pt idx="1685">
                  <c:v>0.657599609308958</c:v>
                </c:pt>
                <c:pt idx="1686">
                  <c:v>0.65824880770910799</c:v>
                </c:pt>
                <c:pt idx="1687">
                  <c:v>0.65894020744755899</c:v>
                </c:pt>
                <c:pt idx="1688">
                  <c:v>0.65960195760931095</c:v>
                </c:pt>
                <c:pt idx="1689">
                  <c:v>0.66025118266973004</c:v>
                </c:pt>
                <c:pt idx="1690">
                  <c:v>0.66088207308089197</c:v>
                </c:pt>
                <c:pt idx="1691">
                  <c:v>0.66147406991927904</c:v>
                </c:pt>
                <c:pt idx="1692">
                  <c:v>0.66206712637570297</c:v>
                </c:pt>
                <c:pt idx="1693">
                  <c:v>0.66265062601268698</c:v>
                </c:pt>
                <c:pt idx="1694">
                  <c:v>0.66324355372865096</c:v>
                </c:pt>
                <c:pt idx="1695">
                  <c:v>0.66382682046204899</c:v>
                </c:pt>
                <c:pt idx="1696">
                  <c:v>0.66442353398531195</c:v>
                </c:pt>
                <c:pt idx="1697">
                  <c:v>0.66499984262461898</c:v>
                </c:pt>
                <c:pt idx="1698">
                  <c:v>0.66558049928032403</c:v>
                </c:pt>
                <c:pt idx="1699">
                  <c:v>0.66614567168671202</c:v>
                </c:pt>
                <c:pt idx="1700">
                  <c:v>0.66668848703467898</c:v>
                </c:pt>
                <c:pt idx="1701">
                  <c:v>0.66728373879839098</c:v>
                </c:pt>
                <c:pt idx="1702">
                  <c:v>0.66787640800241999</c:v>
                </c:pt>
                <c:pt idx="1703">
                  <c:v>0.66852100139649995</c:v>
                </c:pt>
                <c:pt idx="1704">
                  <c:v>0.66926326001572001</c:v>
                </c:pt>
                <c:pt idx="1705">
                  <c:v>0.66993972932957702</c:v>
                </c:pt>
                <c:pt idx="1706">
                  <c:v>0.67060310830648795</c:v>
                </c:pt>
                <c:pt idx="1707">
                  <c:v>0.67129182644748497</c:v>
                </c:pt>
                <c:pt idx="1708">
                  <c:v>0.67186566555693805</c:v>
                </c:pt>
                <c:pt idx="1709">
                  <c:v>0.67243994917016603</c:v>
                </c:pt>
                <c:pt idx="1710">
                  <c:v>0.67300030066523697</c:v>
                </c:pt>
                <c:pt idx="1711">
                  <c:v>0.67351856895832096</c:v>
                </c:pt>
                <c:pt idx="1712">
                  <c:v>0.67402317573429005</c:v>
                </c:pt>
                <c:pt idx="1713">
                  <c:v>0.67450873768609798</c:v>
                </c:pt>
                <c:pt idx="1714">
                  <c:v>0.67500625388683899</c:v>
                </c:pt>
                <c:pt idx="1715">
                  <c:v>0.67545781749059197</c:v>
                </c:pt>
                <c:pt idx="1716">
                  <c:v>0.67594088175199996</c:v>
                </c:pt>
                <c:pt idx="1717">
                  <c:v>0.676463219582908</c:v>
                </c:pt>
                <c:pt idx="1718">
                  <c:v>0.67696808709691303</c:v>
                </c:pt>
                <c:pt idx="1719">
                  <c:v>0.67751797272928904</c:v>
                </c:pt>
                <c:pt idx="1720">
                  <c:v>0.67809403335660001</c:v>
                </c:pt>
                <c:pt idx="1721">
                  <c:v>0.67864645519506706</c:v>
                </c:pt>
                <c:pt idx="1722">
                  <c:v>0.67918173348797894</c:v>
                </c:pt>
                <c:pt idx="1723">
                  <c:v>0.67968784334246901</c:v>
                </c:pt>
                <c:pt idx="1724">
                  <c:v>0.68019534477777699</c:v>
                </c:pt>
                <c:pt idx="1725">
                  <c:v>0.68071216122164802</c:v>
                </c:pt>
                <c:pt idx="1726">
                  <c:v>0.68124501244406499</c:v>
                </c:pt>
                <c:pt idx="1727">
                  <c:v>0.68174493095468003</c:v>
                </c:pt>
                <c:pt idx="1728">
                  <c:v>0.68225341675199902</c:v>
                </c:pt>
                <c:pt idx="1729">
                  <c:v>0.68273453034460496</c:v>
                </c:pt>
                <c:pt idx="1730">
                  <c:v>0.68319704092579603</c:v>
                </c:pt>
                <c:pt idx="1731">
                  <c:v>0.683646863097227</c:v>
                </c:pt>
                <c:pt idx="1732">
                  <c:v>0.68412396031989398</c:v>
                </c:pt>
                <c:pt idx="1733">
                  <c:v>0.68459726239726904</c:v>
                </c:pt>
                <c:pt idx="1734">
                  <c:v>0.68506083988711597</c:v>
                </c:pt>
                <c:pt idx="1735">
                  <c:v>0.68553229378952196</c:v>
                </c:pt>
                <c:pt idx="1736">
                  <c:v>0.68597791473000902</c:v>
                </c:pt>
                <c:pt idx="1737">
                  <c:v>0.68641260950176797</c:v>
                </c:pt>
                <c:pt idx="1738">
                  <c:v>0.68683752130314801</c:v>
                </c:pt>
                <c:pt idx="1739">
                  <c:v>0.68725531090449998</c:v>
                </c:pt>
                <c:pt idx="1740">
                  <c:v>0.68768146732266899</c:v>
                </c:pt>
                <c:pt idx="1741">
                  <c:v>0.68811081050471201</c:v>
                </c:pt>
                <c:pt idx="1742">
                  <c:v>0.68853127509255796</c:v>
                </c:pt>
                <c:pt idx="1743">
                  <c:v>0.68895661988661505</c:v>
                </c:pt>
                <c:pt idx="1744">
                  <c:v>0.68937837707477201</c:v>
                </c:pt>
                <c:pt idx="1745">
                  <c:v>0.689791179531138</c:v>
                </c:pt>
                <c:pt idx="1746">
                  <c:v>0.69020492117312604</c:v>
                </c:pt>
                <c:pt idx="1747">
                  <c:v>0.69062287263090405</c:v>
                </c:pt>
                <c:pt idx="1748">
                  <c:v>0.69103542222411796</c:v>
                </c:pt>
                <c:pt idx="1749">
                  <c:v>0.691451584300809</c:v>
                </c:pt>
                <c:pt idx="1750">
                  <c:v>0.69189003359726498</c:v>
                </c:pt>
                <c:pt idx="1751">
                  <c:v>0.69234300550649897</c:v>
                </c:pt>
                <c:pt idx="1752">
                  <c:v>0.69282577068738405</c:v>
                </c:pt>
                <c:pt idx="1753">
                  <c:v>0.69330836788949501</c:v>
                </c:pt>
                <c:pt idx="1754">
                  <c:v>0.69375819624028201</c:v>
                </c:pt>
                <c:pt idx="1755">
                  <c:v>0.69420569787618502</c:v>
                </c:pt>
                <c:pt idx="1756">
                  <c:v>0.69463396303334402</c:v>
                </c:pt>
                <c:pt idx="1757">
                  <c:v>0.69507739008010705</c:v>
                </c:pt>
                <c:pt idx="1758">
                  <c:v>0.69552735582248804</c:v>
                </c:pt>
                <c:pt idx="1759">
                  <c:v>0.69597203032614596</c:v>
                </c:pt>
                <c:pt idx="1760">
                  <c:v>0.69641991831003203</c:v>
                </c:pt>
                <c:pt idx="1761">
                  <c:v>0.69687603183775804</c:v>
                </c:pt>
                <c:pt idx="1762">
                  <c:v>0.69731220308832198</c:v>
                </c:pt>
                <c:pt idx="1763">
                  <c:v>0.69777444137915701</c:v>
                </c:pt>
                <c:pt idx="1764">
                  <c:v>0.69826211276633698</c:v>
                </c:pt>
                <c:pt idx="1765">
                  <c:v>0.69875795737156099</c:v>
                </c:pt>
                <c:pt idx="1766">
                  <c:v>0.69923474636130101</c:v>
                </c:pt>
                <c:pt idx="1767">
                  <c:v>0.69974109737071999</c:v>
                </c:pt>
                <c:pt idx="1768">
                  <c:v>0.70022940545008505</c:v>
                </c:pt>
                <c:pt idx="1769">
                  <c:v>0.70071573214007199</c:v>
                </c:pt>
                <c:pt idx="1770">
                  <c:v>0.70121428193970703</c:v>
                </c:pt>
                <c:pt idx="1771">
                  <c:v>0.701668345899919</c:v>
                </c:pt>
                <c:pt idx="1772">
                  <c:v>0.70213372749071701</c:v>
                </c:pt>
                <c:pt idx="1773">
                  <c:v>0.70257088703856396</c:v>
                </c:pt>
                <c:pt idx="1774">
                  <c:v>0.70295327456933299</c:v>
                </c:pt>
                <c:pt idx="1775">
                  <c:v>0.70330713482311702</c:v>
                </c:pt>
                <c:pt idx="1776">
                  <c:v>0.70360142160341299</c:v>
                </c:pt>
                <c:pt idx="1777">
                  <c:v>0.70384456601245804</c:v>
                </c:pt>
                <c:pt idx="1778">
                  <c:v>0.70403407147501396</c:v>
                </c:pt>
                <c:pt idx="1779">
                  <c:v>0.70417871898210105</c:v>
                </c:pt>
                <c:pt idx="1780">
                  <c:v>0.704259704837641</c:v>
                </c:pt>
                <c:pt idx="1781">
                  <c:v>0.70429237346967699</c:v>
                </c:pt>
                <c:pt idx="1782">
                  <c:v>0.70424469589651695</c:v>
                </c:pt>
                <c:pt idx="1783">
                  <c:v>0.704115951984982</c:v>
                </c:pt>
                <c:pt idx="1784">
                  <c:v>0.703868969057444</c:v>
                </c:pt>
                <c:pt idx="1785">
                  <c:v>0.703455820578201</c:v>
                </c:pt>
                <c:pt idx="1786">
                  <c:v>0.70295992312003397</c:v>
                </c:pt>
                <c:pt idx="1787">
                  <c:v>0.70243480312330298</c:v>
                </c:pt>
                <c:pt idx="1788">
                  <c:v>0.70180363535373302</c:v>
                </c:pt>
                <c:pt idx="1789">
                  <c:v>0.70106546636345601</c:v>
                </c:pt>
                <c:pt idx="1790">
                  <c:v>0.700269158367538</c:v>
                </c:pt>
                <c:pt idx="1791">
                  <c:v>0.69941178605871301</c:v>
                </c:pt>
                <c:pt idx="1792">
                  <c:v>0.69847661996136301</c:v>
                </c:pt>
                <c:pt idx="1793">
                  <c:v>0.69753419274239603</c:v>
                </c:pt>
                <c:pt idx="1794">
                  <c:v>0.69655204917829205</c:v>
                </c:pt>
                <c:pt idx="1795">
                  <c:v>0.69549796502568395</c:v>
                </c:pt>
                <c:pt idx="1796">
                  <c:v>0.69437418230610004</c:v>
                </c:pt>
                <c:pt idx="1797">
                  <c:v>0.69322647589252195</c:v>
                </c:pt>
                <c:pt idx="1798">
                  <c:v>0.691993239791863</c:v>
                </c:pt>
                <c:pt idx="1799">
                  <c:v>0.69076300642100497</c:v>
                </c:pt>
                <c:pt idx="1800">
                  <c:v>0.68949665998623799</c:v>
                </c:pt>
                <c:pt idx="1801">
                  <c:v>0.68823616981276303</c:v>
                </c:pt>
                <c:pt idx="1802">
                  <c:v>0.68695506239899895</c:v>
                </c:pt>
                <c:pt idx="1803">
                  <c:v>0.685684004220384</c:v>
                </c:pt>
                <c:pt idx="1804">
                  <c:v>0.68442782480960696</c:v>
                </c:pt>
                <c:pt idx="1805">
                  <c:v>0.68318136873733704</c:v>
                </c:pt>
                <c:pt idx="1806">
                  <c:v>0.68193752671547103</c:v>
                </c:pt>
                <c:pt idx="1807">
                  <c:v>0.68069147370731398</c:v>
                </c:pt>
                <c:pt idx="1808">
                  <c:v>0.67947665381186395</c:v>
                </c:pt>
                <c:pt idx="1809">
                  <c:v>0.67827237487329906</c:v>
                </c:pt>
                <c:pt idx="1810">
                  <c:v>0.67705811143090699</c:v>
                </c:pt>
                <c:pt idx="1811">
                  <c:v>0.67588723486207603</c:v>
                </c:pt>
                <c:pt idx="1812">
                  <c:v>0.67472954548330599</c:v>
                </c:pt>
                <c:pt idx="1813">
                  <c:v>0.67356082137006301</c:v>
                </c:pt>
                <c:pt idx="1814">
                  <c:v>0.67245656027270195</c:v>
                </c:pt>
                <c:pt idx="1815">
                  <c:v>0.67134211451854198</c:v>
                </c:pt>
                <c:pt idx="1816">
                  <c:v>0.67024128147013395</c:v>
                </c:pt>
                <c:pt idx="1817">
                  <c:v>0.66919758119106298</c:v>
                </c:pt>
                <c:pt idx="1818">
                  <c:v>0.66818078756344101</c:v>
                </c:pt>
                <c:pt idx="1819">
                  <c:v>0.66719438989853597</c:v>
                </c:pt>
                <c:pt idx="1820">
                  <c:v>0.66625139098700203</c:v>
                </c:pt>
                <c:pt idx="1821">
                  <c:v>0.66537824135315005</c:v>
                </c:pt>
                <c:pt idx="1822">
                  <c:v>0.66450055169681899</c:v>
                </c:pt>
                <c:pt idx="1823">
                  <c:v>0.66364061608901304</c:v>
                </c:pt>
                <c:pt idx="1824">
                  <c:v>0.66280168425714003</c:v>
                </c:pt>
                <c:pt idx="1825">
                  <c:v>0.66198304332870095</c:v>
                </c:pt>
                <c:pt idx="1826">
                  <c:v>0.66116227629522595</c:v>
                </c:pt>
                <c:pt idx="1827">
                  <c:v>0.66033292005385602</c:v>
                </c:pt>
                <c:pt idx="1828">
                  <c:v>0.659531306715193</c:v>
                </c:pt>
                <c:pt idx="1829">
                  <c:v>0.65875008867723495</c:v>
                </c:pt>
                <c:pt idx="1830">
                  <c:v>0.65793370691934105</c:v>
                </c:pt>
                <c:pt idx="1831">
                  <c:v>0.657133662141137</c:v>
                </c:pt>
                <c:pt idx="1832">
                  <c:v>0.65633584967409397</c:v>
                </c:pt>
                <c:pt idx="1833">
                  <c:v>0.65548466895924096</c:v>
                </c:pt>
                <c:pt idx="1834">
                  <c:v>0.65462164757601204</c:v>
                </c:pt>
                <c:pt idx="1835">
                  <c:v>0.65374962389886104</c:v>
                </c:pt>
                <c:pt idx="1836">
                  <c:v>0.65288138997054501</c:v>
                </c:pt>
                <c:pt idx="1837">
                  <c:v>0.65200030382535101</c:v>
                </c:pt>
                <c:pt idx="1838">
                  <c:v>0.65107027476519397</c:v>
                </c:pt>
                <c:pt idx="1839">
                  <c:v>0.65011387192209302</c:v>
                </c:pt>
                <c:pt idx="1840">
                  <c:v>0.64912900333197199</c:v>
                </c:pt>
                <c:pt idx="1841">
                  <c:v>0.64810143050549196</c:v>
                </c:pt>
                <c:pt idx="1842">
                  <c:v>0.647044476974029</c:v>
                </c:pt>
                <c:pt idx="1843">
                  <c:v>0.64592171703842005</c:v>
                </c:pt>
                <c:pt idx="1844">
                  <c:v>0.64477876087984098</c:v>
                </c:pt>
                <c:pt idx="1845">
                  <c:v>0.64347916490580903</c:v>
                </c:pt>
                <c:pt idx="1846">
                  <c:v>0.64206830401719805</c:v>
                </c:pt>
                <c:pt idx="1847">
                  <c:v>0.64055741846643999</c:v>
                </c:pt>
                <c:pt idx="1848">
                  <c:v>0.63890011090188004</c:v>
                </c:pt>
                <c:pt idx="1849">
                  <c:v>0.63715574057521296</c:v>
                </c:pt>
                <c:pt idx="1850">
                  <c:v>0.63536488800996005</c:v>
                </c:pt>
                <c:pt idx="1851">
                  <c:v>0.63356880377401703</c:v>
                </c:pt>
                <c:pt idx="1852">
                  <c:v>0.63184098770611596</c:v>
                </c:pt>
                <c:pt idx="1853">
                  <c:v>0.63028399008704905</c:v>
                </c:pt>
                <c:pt idx="1854">
                  <c:v>0.62898619436832004</c:v>
                </c:pt>
                <c:pt idx="1855">
                  <c:v>0.62795206353157995</c:v>
                </c:pt>
                <c:pt idx="1856">
                  <c:v>0.62729771784195398</c:v>
                </c:pt>
                <c:pt idx="1857">
                  <c:v>0.62707514820369104</c:v>
                </c:pt>
                <c:pt idx="1858">
                  <c:v>0.62732693971845499</c:v>
                </c:pt>
                <c:pt idx="1859">
                  <c:v>0.62816346462908002</c:v>
                </c:pt>
                <c:pt idx="1860">
                  <c:v>0.62940629821906902</c:v>
                </c:pt>
                <c:pt idx="1861">
                  <c:v>0.63105291419300702</c:v>
                </c:pt>
                <c:pt idx="1862">
                  <c:v>0.63301799309539197</c:v>
                </c:pt>
                <c:pt idx="1863">
                  <c:v>0.63521439356032805</c:v>
                </c:pt>
                <c:pt idx="1864">
                  <c:v>0.63743117758319001</c:v>
                </c:pt>
                <c:pt idx="1865">
                  <c:v>0.639988925984047</c:v>
                </c:pt>
                <c:pt idx="1866">
                  <c:v>0.64222867904521397</c:v>
                </c:pt>
                <c:pt idx="1867">
                  <c:v>0.64453791278947303</c:v>
                </c:pt>
                <c:pt idx="1868">
                  <c:v>0.64651520945776797</c:v>
                </c:pt>
                <c:pt idx="1869">
                  <c:v>0.64833241959687904</c:v>
                </c:pt>
                <c:pt idx="1870">
                  <c:v>0.64989138488784803</c:v>
                </c:pt>
                <c:pt idx="1871">
                  <c:v>0.65118940800270497</c:v>
                </c:pt>
                <c:pt idx="1872">
                  <c:v>0.65229217399223305</c:v>
                </c:pt>
                <c:pt idx="1873">
                  <c:v>0.65317487433292198</c:v>
                </c:pt>
                <c:pt idx="1874">
                  <c:v>0.65383430912651996</c:v>
                </c:pt>
                <c:pt idx="1875">
                  <c:v>0.65429238716044302</c:v>
                </c:pt>
                <c:pt idx="1876">
                  <c:v>0.65464340867337301</c:v>
                </c:pt>
                <c:pt idx="1877">
                  <c:v>0.65484620115408698</c:v>
                </c:pt>
                <c:pt idx="1878">
                  <c:v>0.65490397170400705</c:v>
                </c:pt>
                <c:pt idx="1879">
                  <c:v>0.65487464625319702</c:v>
                </c:pt>
                <c:pt idx="1880">
                  <c:v>0.65476820397469304</c:v>
                </c:pt>
                <c:pt idx="1881">
                  <c:v>0.65458399961715197</c:v>
                </c:pt>
                <c:pt idx="1882">
                  <c:v>0.65431990505185</c:v>
                </c:pt>
                <c:pt idx="1883">
                  <c:v>0.65401229565702201</c:v>
                </c:pt>
                <c:pt idx="1884">
                  <c:v>0.65366170076345098</c:v>
                </c:pt>
                <c:pt idx="1885">
                  <c:v>0.65325451314474203</c:v>
                </c:pt>
                <c:pt idx="1886">
                  <c:v>0.65284570014800802</c:v>
                </c:pt>
                <c:pt idx="1887">
                  <c:v>0.65241084245056202</c:v>
                </c:pt>
                <c:pt idx="1888">
                  <c:v>0.65194197071546001</c:v>
                </c:pt>
                <c:pt idx="1889">
                  <c:v>0.65149975984552999</c:v>
                </c:pt>
                <c:pt idx="1890">
                  <c:v>0.65106652493657702</c:v>
                </c:pt>
                <c:pt idx="1891">
                  <c:v>0.65059653020160202</c:v>
                </c:pt>
                <c:pt idx="1892">
                  <c:v>0.65016168497788795</c:v>
                </c:pt>
                <c:pt idx="1893">
                  <c:v>0.64970568937818296</c:v>
                </c:pt>
                <c:pt idx="1894">
                  <c:v>0.64923101959187302</c:v>
                </c:pt>
                <c:pt idx="1895">
                  <c:v>0.64872963717935905</c:v>
                </c:pt>
                <c:pt idx="1896">
                  <c:v>0.64823790494292199</c:v>
                </c:pt>
                <c:pt idx="1897">
                  <c:v>0.64768128585946205</c:v>
                </c:pt>
                <c:pt idx="1898">
                  <c:v>0.64709566768042404</c:v>
                </c:pt>
                <c:pt idx="1899">
                  <c:v>0.64644885246679895</c:v>
                </c:pt>
                <c:pt idx="1900">
                  <c:v>0.64571590188872696</c:v>
                </c:pt>
                <c:pt idx="1901">
                  <c:v>0.64501860457334204</c:v>
                </c:pt>
                <c:pt idx="1902">
                  <c:v>0.64428996203282896</c:v>
                </c:pt>
                <c:pt idx="1903">
                  <c:v>0.64354726101976201</c:v>
                </c:pt>
                <c:pt idx="1904">
                  <c:v>0.64282641983376199</c:v>
                </c:pt>
                <c:pt idx="1905">
                  <c:v>0.64204181018553197</c:v>
                </c:pt>
                <c:pt idx="1906">
                  <c:v>0.64117617658406001</c:v>
                </c:pt>
                <c:pt idx="1907">
                  <c:v>0.640278169065984</c:v>
                </c:pt>
                <c:pt idx="1908">
                  <c:v>0.63935237514954402</c:v>
                </c:pt>
                <c:pt idx="1909">
                  <c:v>0.63844520076454603</c:v>
                </c:pt>
                <c:pt idx="1910">
                  <c:v>0.63749892052532298</c:v>
                </c:pt>
                <c:pt idx="1911">
                  <c:v>0.63650147980456395</c:v>
                </c:pt>
                <c:pt idx="1912">
                  <c:v>0.635505100030194</c:v>
                </c:pt>
                <c:pt idx="1913">
                  <c:v>0.63445829456991298</c:v>
                </c:pt>
                <c:pt idx="1914">
                  <c:v>0.63350229076974596</c:v>
                </c:pt>
                <c:pt idx="1915">
                  <c:v>0.63256682352485105</c:v>
                </c:pt>
                <c:pt idx="1916">
                  <c:v>0.63158406917801302</c:v>
                </c:pt>
                <c:pt idx="1917">
                  <c:v>0.63057087475104401</c:v>
                </c:pt>
                <c:pt idx="1918">
                  <c:v>0.629548909460798</c:v>
                </c:pt>
                <c:pt idx="1919">
                  <c:v>0.62849032809579797</c:v>
                </c:pt>
                <c:pt idx="1920">
                  <c:v>0.62745703218424398</c:v>
                </c:pt>
                <c:pt idx="1921">
                  <c:v>0.62644951443182195</c:v>
                </c:pt>
                <c:pt idx="1922">
                  <c:v>0.62540371559326502</c:v>
                </c:pt>
                <c:pt idx="1923">
                  <c:v>0.62436926036629303</c:v>
                </c:pt>
                <c:pt idx="1924">
                  <c:v>0.62329327411603597</c:v>
                </c:pt>
                <c:pt idx="1925">
                  <c:v>0.62219627682652401</c:v>
                </c:pt>
                <c:pt idx="1926">
                  <c:v>0.621117179047882</c:v>
                </c:pt>
                <c:pt idx="1927">
                  <c:v>0.61998049081988904</c:v>
                </c:pt>
                <c:pt idx="1928">
                  <c:v>0.618882988068714</c:v>
                </c:pt>
                <c:pt idx="1929">
                  <c:v>0.61779015900652301</c:v>
                </c:pt>
                <c:pt idx="1930">
                  <c:v>0.61672708083574002</c:v>
                </c:pt>
                <c:pt idx="1931">
                  <c:v>0.61570900022102104</c:v>
                </c:pt>
                <c:pt idx="1932">
                  <c:v>0.61466232756181705</c:v>
                </c:pt>
                <c:pt idx="1933">
                  <c:v>0.61360268579544197</c:v>
                </c:pt>
                <c:pt idx="1934">
                  <c:v>0.61257447204362303</c:v>
                </c:pt>
                <c:pt idx="1935">
                  <c:v>0.611505274304604</c:v>
                </c:pt>
                <c:pt idx="1936">
                  <c:v>0.61050212385714997</c:v>
                </c:pt>
                <c:pt idx="1937">
                  <c:v>0.60955647047491301</c:v>
                </c:pt>
                <c:pt idx="1938">
                  <c:v>0.60861720714523104</c:v>
                </c:pt>
                <c:pt idx="1939">
                  <c:v>0.60766443480624199</c:v>
                </c:pt>
                <c:pt idx="1940">
                  <c:v>0.60672562598705604</c:v>
                </c:pt>
                <c:pt idx="1941">
                  <c:v>0.60577756439831898</c:v>
                </c:pt>
                <c:pt idx="1942">
                  <c:v>0.60480121974687195</c:v>
                </c:pt>
                <c:pt idx="1943">
                  <c:v>0.60383579254807296</c:v>
                </c:pt>
                <c:pt idx="1944">
                  <c:v>0.60288872761933998</c:v>
                </c:pt>
                <c:pt idx="1945">
                  <c:v>0.60193448936365901</c:v>
                </c:pt>
                <c:pt idx="1946">
                  <c:v>0.60100407574771997</c:v>
                </c:pt>
                <c:pt idx="1947">
                  <c:v>0.60006473116375303</c:v>
                </c:pt>
                <c:pt idx="1948">
                  <c:v>0.59911283693613304</c:v>
                </c:pt>
                <c:pt idx="1949">
                  <c:v>0.59817674368866802</c:v>
                </c:pt>
                <c:pt idx="1950">
                  <c:v>0.59727148436879196</c:v>
                </c:pt>
                <c:pt idx="1951">
                  <c:v>0.59635028771555598</c:v>
                </c:pt>
                <c:pt idx="1952">
                  <c:v>0.59543707482186103</c:v>
                </c:pt>
                <c:pt idx="1953">
                  <c:v>0.59457041403645305</c:v>
                </c:pt>
                <c:pt idx="1954">
                  <c:v>0.59365277183667298</c:v>
                </c:pt>
                <c:pt idx="1955">
                  <c:v>0.59276526698640397</c:v>
                </c:pt>
                <c:pt idx="1956">
                  <c:v>0.59192201478339401</c:v>
                </c:pt>
                <c:pt idx="1957">
                  <c:v>0.59110840922852503</c:v>
                </c:pt>
                <c:pt idx="1958">
                  <c:v>0.59034511700789305</c:v>
                </c:pt>
                <c:pt idx="1959">
                  <c:v>0.58957561502006495</c:v>
                </c:pt>
                <c:pt idx="1960">
                  <c:v>0.58886162570332701</c:v>
                </c:pt>
                <c:pt idx="1961">
                  <c:v>0.58815148007482598</c:v>
                </c:pt>
                <c:pt idx="1962">
                  <c:v>0.58736466716282898</c:v>
                </c:pt>
                <c:pt idx="1963">
                  <c:v>0.58660468673629396</c:v>
                </c:pt>
                <c:pt idx="1964">
                  <c:v>0.58579898838472799</c:v>
                </c:pt>
                <c:pt idx="1965">
                  <c:v>0.584975576284817</c:v>
                </c:pt>
                <c:pt idx="1966">
                  <c:v>0.58418156293602996</c:v>
                </c:pt>
                <c:pt idx="1967">
                  <c:v>0.58331524480901797</c:v>
                </c:pt>
                <c:pt idx="1968">
                  <c:v>0.58248161918761499</c:v>
                </c:pt>
                <c:pt idx="1969">
                  <c:v>0.58163561795063401</c:v>
                </c:pt>
                <c:pt idx="1970">
                  <c:v>0.58078849147630296</c:v>
                </c:pt>
                <c:pt idx="1971">
                  <c:v>0.57999712713334595</c:v>
                </c:pt>
                <c:pt idx="1972">
                  <c:v>0.57924041394456005</c:v>
                </c:pt>
                <c:pt idx="1973">
                  <c:v>0.57853184962763304</c:v>
                </c:pt>
                <c:pt idx="1974">
                  <c:v>0.57787974763749705</c:v>
                </c:pt>
                <c:pt idx="1975">
                  <c:v>0.57734584305546399</c:v>
                </c:pt>
                <c:pt idx="1976">
                  <c:v>0.57689203157498403</c:v>
                </c:pt>
                <c:pt idx="1977">
                  <c:v>0.57646796405612599</c:v>
                </c:pt>
                <c:pt idx="1978">
                  <c:v>0.57611713413841004</c:v>
                </c:pt>
                <c:pt idx="1979">
                  <c:v>0.57578303434074796</c:v>
                </c:pt>
                <c:pt idx="1980">
                  <c:v>0.57538253862746902</c:v>
                </c:pt>
                <c:pt idx="1981">
                  <c:v>0.57503916523138898</c:v>
                </c:pt>
                <c:pt idx="1982">
                  <c:v>0.57471485497571095</c:v>
                </c:pt>
                <c:pt idx="1983">
                  <c:v>0.57437794828387001</c:v>
                </c:pt>
                <c:pt idx="1984">
                  <c:v>0.57405598416674497</c:v>
                </c:pt>
                <c:pt idx="1985">
                  <c:v>0.57388076296351598</c:v>
                </c:pt>
                <c:pt idx="1986">
                  <c:v>0.57380267915100702</c:v>
                </c:pt>
                <c:pt idx="1987">
                  <c:v>0.573757574537062</c:v>
                </c:pt>
                <c:pt idx="1988">
                  <c:v>0.57384833375635702</c:v>
                </c:pt>
                <c:pt idx="1989">
                  <c:v>0.57385696700728195</c:v>
                </c:pt>
                <c:pt idx="1990">
                  <c:v>0.57392732401115198</c:v>
                </c:pt>
                <c:pt idx="1991">
                  <c:v>0.57411205389585696</c:v>
                </c:pt>
                <c:pt idx="1992">
                  <c:v>0.57429677847445104</c:v>
                </c:pt>
                <c:pt idx="1993">
                  <c:v>0.57462888475551899</c:v>
                </c:pt>
                <c:pt idx="1994">
                  <c:v>0.57496260447623004</c:v>
                </c:pt>
                <c:pt idx="1995">
                  <c:v>0.57541739752951704</c:v>
                </c:pt>
                <c:pt idx="1996">
                  <c:v>0.57592917635727503</c:v>
                </c:pt>
                <c:pt idx="1997">
                  <c:v>0.576480575043536</c:v>
                </c:pt>
                <c:pt idx="1998">
                  <c:v>0.57726268842365802</c:v>
                </c:pt>
                <c:pt idx="1999">
                  <c:v>0.57797702137454998</c:v>
                </c:pt>
                <c:pt idx="2000">
                  <c:v>0.57881380258713899</c:v>
                </c:pt>
                <c:pt idx="2001">
                  <c:v>0.57980193367154897</c:v>
                </c:pt>
                <c:pt idx="2002">
                  <c:v>0.58072306091983295</c:v>
                </c:pt>
                <c:pt idx="2003">
                  <c:v>0.581785025182461</c:v>
                </c:pt>
                <c:pt idx="2004">
                  <c:v>0.582857456491783</c:v>
                </c:pt>
                <c:pt idx="2005">
                  <c:v>0.58399556357839699</c:v>
                </c:pt>
                <c:pt idx="2006">
                  <c:v>0.58524438834341297</c:v>
                </c:pt>
                <c:pt idx="2007">
                  <c:v>0.58636452070276701</c:v>
                </c:pt>
                <c:pt idx="2008">
                  <c:v>0.58739475050530399</c:v>
                </c:pt>
                <c:pt idx="2009">
                  <c:v>0.58842783165989798</c:v>
                </c:pt>
                <c:pt idx="2010">
                  <c:v>0.58940967555095403</c:v>
                </c:pt>
                <c:pt idx="2011">
                  <c:v>0.590267086259331</c:v>
                </c:pt>
                <c:pt idx="2012">
                  <c:v>0.591183661762405</c:v>
                </c:pt>
                <c:pt idx="2013">
                  <c:v>0.59204080138103299</c:v>
                </c:pt>
                <c:pt idx="2014">
                  <c:v>0.59273947423358797</c:v>
                </c:pt>
                <c:pt idx="2015">
                  <c:v>0.59356986427874003</c:v>
                </c:pt>
                <c:pt idx="2016">
                  <c:v>0.59440515251359505</c:v>
                </c:pt>
                <c:pt idx="2017">
                  <c:v>0.59512136404511695</c:v>
                </c:pt>
                <c:pt idx="2018">
                  <c:v>0.59577836462342704</c:v>
                </c:pt>
                <c:pt idx="2019">
                  <c:v>0.59634572672582098</c:v>
                </c:pt>
                <c:pt idx="2020">
                  <c:v>0.59673678471665104</c:v>
                </c:pt>
                <c:pt idx="2021">
                  <c:v>0.59693648276267497</c:v>
                </c:pt>
                <c:pt idx="2022">
                  <c:v>0.59718923891539999</c:v>
                </c:pt>
                <c:pt idx="2023">
                  <c:v>0.59730193949686805</c:v>
                </c:pt>
                <c:pt idx="2024">
                  <c:v>0.59723405294735699</c:v>
                </c:pt>
                <c:pt idx="2025">
                  <c:v>0.59725660350784704</c:v>
                </c:pt>
                <c:pt idx="2026">
                  <c:v>0.59714600687603503</c:v>
                </c:pt>
                <c:pt idx="2027">
                  <c:v>0.59685816671936398</c:v>
                </c:pt>
                <c:pt idx="2028">
                  <c:v>0.59667347281920102</c:v>
                </c:pt>
                <c:pt idx="2029">
                  <c:v>0.59650576260477595</c:v>
                </c:pt>
                <c:pt idx="2030">
                  <c:v>0.59619862942383794</c:v>
                </c:pt>
                <c:pt idx="2031">
                  <c:v>0.59593517803797202</c:v>
                </c:pt>
                <c:pt idx="2032">
                  <c:v>0.59567327933281999</c:v>
                </c:pt>
                <c:pt idx="2033">
                  <c:v>0.59525403629149398</c:v>
                </c:pt>
                <c:pt idx="2034">
                  <c:v>0.59494707221480503</c:v>
                </c:pt>
                <c:pt idx="2035">
                  <c:v>0.59483953227067399</c:v>
                </c:pt>
                <c:pt idx="2036">
                  <c:v>0.59460692091871903</c:v>
                </c:pt>
                <c:pt idx="2037">
                  <c:v>0.59445025549262398</c:v>
                </c:pt>
                <c:pt idx="2038">
                  <c:v>0.59424631258691396</c:v>
                </c:pt>
                <c:pt idx="2039">
                  <c:v>0.59378062777712404</c:v>
                </c:pt>
                <c:pt idx="2040">
                  <c:v>0.59346316576279401</c:v>
                </c:pt>
                <c:pt idx="2041">
                  <c:v>0.59311736499921597</c:v>
                </c:pt>
                <c:pt idx="2042">
                  <c:v>0.59273870965263098</c:v>
                </c:pt>
                <c:pt idx="2043">
                  <c:v>0.59251182304924799</c:v>
                </c:pt>
                <c:pt idx="2044">
                  <c:v>0.59228050535632804</c:v>
                </c:pt>
                <c:pt idx="2045">
                  <c:v>0.592028569205719</c:v>
                </c:pt>
                <c:pt idx="2046">
                  <c:v>0.59175613891107703</c:v>
                </c:pt>
                <c:pt idx="2047">
                  <c:v>0.59156268362182496</c:v>
                </c:pt>
                <c:pt idx="2048">
                  <c:v>0.59121901943062005</c:v>
                </c:pt>
                <c:pt idx="2049">
                  <c:v>0.59066992296241605</c:v>
                </c:pt>
                <c:pt idx="2050">
                  <c:v>0.59022292834871304</c:v>
                </c:pt>
                <c:pt idx="2051">
                  <c:v>0.58958400530861499</c:v>
                </c:pt>
                <c:pt idx="2052">
                  <c:v>0.58887971943912898</c:v>
                </c:pt>
                <c:pt idx="2053">
                  <c:v>0.58847095516919701</c:v>
                </c:pt>
                <c:pt idx="2054">
                  <c:v>0.588074301570645</c:v>
                </c:pt>
                <c:pt idx="2055">
                  <c:v>0.58771809152288401</c:v>
                </c:pt>
                <c:pt idx="2056">
                  <c:v>0.58731274982248904</c:v>
                </c:pt>
                <c:pt idx="2057">
                  <c:v>0.58660674791030698</c:v>
                </c:pt>
                <c:pt idx="2058">
                  <c:v>0.58571340144581696</c:v>
                </c:pt>
                <c:pt idx="2059">
                  <c:v>0.58476478261721698</c:v>
                </c:pt>
                <c:pt idx="2060">
                  <c:v>0.58366100458676495</c:v>
                </c:pt>
                <c:pt idx="2061">
                  <c:v>0.58269621697815499</c:v>
                </c:pt>
                <c:pt idx="2062">
                  <c:v>0.58184163483604201</c:v>
                </c:pt>
                <c:pt idx="2063">
                  <c:v>0.580757735937527</c:v>
                </c:pt>
                <c:pt idx="2064">
                  <c:v>0.57981898401860599</c:v>
                </c:pt>
                <c:pt idx="2065">
                  <c:v>0.57862173721495902</c:v>
                </c:pt>
                <c:pt idx="2066">
                  <c:v>0.57705071116272999</c:v>
                </c:pt>
                <c:pt idx="2067">
                  <c:v>0.57580231407384097</c:v>
                </c:pt>
                <c:pt idx="2068">
                  <c:v>0.57419184442178395</c:v>
                </c:pt>
                <c:pt idx="2069">
                  <c:v>0.57245225704543101</c:v>
                </c:pt>
                <c:pt idx="2070">
                  <c:v>0.57099887228190904</c:v>
                </c:pt>
                <c:pt idx="2071">
                  <c:v>0.56928216372324503</c:v>
                </c:pt>
                <c:pt idx="2072">
                  <c:v>0.56772706094173397</c:v>
                </c:pt>
                <c:pt idx="2073">
                  <c:v>0.56634549419384494</c:v>
                </c:pt>
                <c:pt idx="2074">
                  <c:v>0.56496806363983598</c:v>
                </c:pt>
                <c:pt idx="2075">
                  <c:v>0.56377713347936698</c:v>
                </c:pt>
                <c:pt idx="2076">
                  <c:v>0.56273076079433604</c:v>
                </c:pt>
                <c:pt idx="2077">
                  <c:v>0.56159236479616803</c:v>
                </c:pt>
                <c:pt idx="2078">
                  <c:v>0.560599267506803</c:v>
                </c:pt>
                <c:pt idx="2079">
                  <c:v>0.55991181939314505</c:v>
                </c:pt>
                <c:pt idx="2080">
                  <c:v>0.55885265219517699</c:v>
                </c:pt>
                <c:pt idx="2081">
                  <c:v>0.55776591020407695</c:v>
                </c:pt>
                <c:pt idx="2082">
                  <c:v>0.55658063275042502</c:v>
                </c:pt>
                <c:pt idx="2083">
                  <c:v>0.55459677964991905</c:v>
                </c:pt>
                <c:pt idx="2084">
                  <c:v>0.55277753072541203</c:v>
                </c:pt>
                <c:pt idx="2085">
                  <c:v>0.55127385444607302</c:v>
                </c:pt>
                <c:pt idx="2086">
                  <c:v>0.54955588779022602</c:v>
                </c:pt>
                <c:pt idx="2087">
                  <c:v>0.548131934978205</c:v>
                </c:pt>
                <c:pt idx="2088">
                  <c:v>0.54674747642749899</c:v>
                </c:pt>
                <c:pt idx="2089">
                  <c:v>0.54538816282511404</c:v>
                </c:pt>
                <c:pt idx="2090">
                  <c:v>0.54415077427798797</c:v>
                </c:pt>
                <c:pt idx="2091">
                  <c:v>0.54283631728874404</c:v>
                </c:pt>
                <c:pt idx="2092">
                  <c:v>0.54184699745851705</c:v>
                </c:pt>
                <c:pt idx="2093">
                  <c:v>0.54095674049611697</c:v>
                </c:pt>
                <c:pt idx="2094">
                  <c:v>0.54015247005410805</c:v>
                </c:pt>
                <c:pt idx="2095">
                  <c:v>0.54001318312167002</c:v>
                </c:pt>
                <c:pt idx="2096">
                  <c:v>0.53899667089806103</c:v>
                </c:pt>
                <c:pt idx="2097">
                  <c:v>0.53761272563828</c:v>
                </c:pt>
                <c:pt idx="2098">
                  <c:v>0.53598526171025496</c:v>
                </c:pt>
                <c:pt idx="2099">
                  <c:v>0.53377369067735103</c:v>
                </c:pt>
              </c:numCache>
            </c:numRef>
          </c:yVal>
          <c:smooth val="1"/>
          <c:extLst>
            <c:ext xmlns:c16="http://schemas.microsoft.com/office/drawing/2014/chart" uri="{C3380CC4-5D6E-409C-BE32-E72D297353CC}">
              <c16:uniqueId val="{00000016-0B7D-0741-AC4D-857EB043BEB4}"/>
            </c:ext>
          </c:extLst>
        </c:ser>
        <c:ser>
          <c:idx val="28"/>
          <c:order val="28"/>
          <c:tx>
            <c:strRef>
              <c:f>DEA_All_Sites_Ref!$A$104</c:f>
              <c:strCache>
                <c:ptCount val="1"/>
                <c:pt idx="0">
                  <c:v>20180616_PIN</c:v>
                </c:pt>
              </c:strCache>
            </c:strRef>
          </c:tx>
          <c:spPr>
            <a:ln w="19050" cap="rnd">
              <a:solidFill>
                <a:schemeClr val="accent5">
                  <a:lumMod val="60000"/>
                  <a:lumOff val="40000"/>
                </a:schemeClr>
              </a:solidFill>
              <a:round/>
            </a:ln>
            <a:effectLst/>
          </c:spPr>
          <c:marker>
            <c:symbol val="none"/>
          </c:marker>
          <c:xVal>
            <c:numRef>
              <c:f>DEA_All_Sites_Ref!$B$103:$CDT$103</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DEA_All_Sites_Ref!$B$104:$CDT$104</c:f>
              <c:numCache>
                <c:formatCode>0.00E+00</c:formatCode>
                <c:ptCount val="2151"/>
                <c:pt idx="0">
                  <c:v>8.7644836888896405E-2</c:v>
                </c:pt>
                <c:pt idx="1">
                  <c:v>8.8225061313263603E-2</c:v>
                </c:pt>
                <c:pt idx="2">
                  <c:v>8.8900097998982394E-2</c:v>
                </c:pt>
                <c:pt idx="3">
                  <c:v>8.9497807915216304E-2</c:v>
                </c:pt>
                <c:pt idx="4">
                  <c:v>9.0005969517942E-2</c:v>
                </c:pt>
                <c:pt idx="5">
                  <c:v>9.0642636975001301E-2</c:v>
                </c:pt>
                <c:pt idx="6">
                  <c:v>9.1254244433572496E-2</c:v>
                </c:pt>
                <c:pt idx="7">
                  <c:v>9.1899529285682E-2</c:v>
                </c:pt>
                <c:pt idx="8">
                  <c:v>9.2624117839709502E-2</c:v>
                </c:pt>
                <c:pt idx="9">
                  <c:v>9.3283488589094701E-2</c:v>
                </c:pt>
                <c:pt idx="10">
                  <c:v>9.40737027510294E-2</c:v>
                </c:pt>
                <c:pt idx="11">
                  <c:v>9.4931855996257697E-2</c:v>
                </c:pt>
                <c:pt idx="12">
                  <c:v>9.5711026769087895E-2</c:v>
                </c:pt>
                <c:pt idx="13">
                  <c:v>9.6600689345935797E-2</c:v>
                </c:pt>
                <c:pt idx="14">
                  <c:v>9.7468371786378197E-2</c:v>
                </c:pt>
                <c:pt idx="15">
                  <c:v>9.8309184251508405E-2</c:v>
                </c:pt>
                <c:pt idx="16">
                  <c:v>9.9270699988045205E-2</c:v>
                </c:pt>
                <c:pt idx="17">
                  <c:v>0.100236298646201</c:v>
                </c:pt>
                <c:pt idx="18">
                  <c:v>0.101288269476091</c:v>
                </c:pt>
                <c:pt idx="19">
                  <c:v>0.102467734746856</c:v>
                </c:pt>
                <c:pt idx="20">
                  <c:v>0.103607983907472</c:v>
                </c:pt>
                <c:pt idx="21">
                  <c:v>0.104953262089407</c:v>
                </c:pt>
                <c:pt idx="22">
                  <c:v>0.106452453756524</c:v>
                </c:pt>
                <c:pt idx="23">
                  <c:v>0.107933319333874</c:v>
                </c:pt>
                <c:pt idx="24">
                  <c:v>0.109305110444037</c:v>
                </c:pt>
                <c:pt idx="25">
                  <c:v>0.110783656500738</c:v>
                </c:pt>
                <c:pt idx="26">
                  <c:v>0.11242877005736</c:v>
                </c:pt>
                <c:pt idx="27">
                  <c:v>0.11411638353066</c:v>
                </c:pt>
                <c:pt idx="28">
                  <c:v>0.1158810809948</c:v>
                </c:pt>
                <c:pt idx="29">
                  <c:v>0.11769271954438899</c:v>
                </c:pt>
                <c:pt idx="30">
                  <c:v>0.119539173916049</c:v>
                </c:pt>
                <c:pt idx="31">
                  <c:v>0.121476634268765</c:v>
                </c:pt>
                <c:pt idx="32">
                  <c:v>0.12345704705994701</c:v>
                </c:pt>
                <c:pt idx="33">
                  <c:v>0.12553514757666101</c:v>
                </c:pt>
                <c:pt idx="34">
                  <c:v>0.12776837112341299</c:v>
                </c:pt>
                <c:pt idx="35">
                  <c:v>0.12994806842413001</c:v>
                </c:pt>
                <c:pt idx="36">
                  <c:v>0.13216848049154201</c:v>
                </c:pt>
                <c:pt idx="37">
                  <c:v>0.134406835805776</c:v>
                </c:pt>
                <c:pt idx="38">
                  <c:v>0.13652229343220401</c:v>
                </c:pt>
                <c:pt idx="39">
                  <c:v>0.13867291451920299</c:v>
                </c:pt>
                <c:pt idx="40">
                  <c:v>0.14080436353126799</c:v>
                </c:pt>
                <c:pt idx="41">
                  <c:v>0.14287149087411399</c:v>
                </c:pt>
                <c:pt idx="42">
                  <c:v>0.144948522742323</c:v>
                </c:pt>
                <c:pt idx="43">
                  <c:v>0.14705602594070899</c:v>
                </c:pt>
                <c:pt idx="44">
                  <c:v>0.14917435727131501</c:v>
                </c:pt>
                <c:pt idx="45">
                  <c:v>0.151267944345129</c:v>
                </c:pt>
                <c:pt idx="46">
                  <c:v>0.15334908918228499</c:v>
                </c:pt>
                <c:pt idx="47">
                  <c:v>0.155319419193788</c:v>
                </c:pt>
                <c:pt idx="48">
                  <c:v>0.15716123798824599</c:v>
                </c:pt>
                <c:pt idx="49">
                  <c:v>0.158941315771924</c:v>
                </c:pt>
                <c:pt idx="50">
                  <c:v>0.160614287837268</c:v>
                </c:pt>
                <c:pt idx="51">
                  <c:v>0.162178418539764</c:v>
                </c:pt>
                <c:pt idx="52">
                  <c:v>0.16367335803960301</c:v>
                </c:pt>
                <c:pt idx="53">
                  <c:v>0.165178781440001</c:v>
                </c:pt>
                <c:pt idx="54">
                  <c:v>0.16676586008257899</c:v>
                </c:pt>
                <c:pt idx="55">
                  <c:v>0.16839609396331001</c:v>
                </c:pt>
                <c:pt idx="56">
                  <c:v>0.170027063266429</c:v>
                </c:pt>
                <c:pt idx="57">
                  <c:v>0.17182259151106799</c:v>
                </c:pt>
                <c:pt idx="58">
                  <c:v>0.173680371789947</c:v>
                </c:pt>
                <c:pt idx="59">
                  <c:v>0.175539582631068</c:v>
                </c:pt>
                <c:pt idx="60">
                  <c:v>0.177403748579814</c:v>
                </c:pt>
                <c:pt idx="61">
                  <c:v>0.179266767813891</c:v>
                </c:pt>
                <c:pt idx="62">
                  <c:v>0.18113323359604699</c:v>
                </c:pt>
                <c:pt idx="63">
                  <c:v>0.18301827341233401</c:v>
                </c:pt>
                <c:pt idx="64">
                  <c:v>0.18495253997194799</c:v>
                </c:pt>
                <c:pt idx="65">
                  <c:v>0.18693205433699001</c:v>
                </c:pt>
                <c:pt idx="66">
                  <c:v>0.18895531222020601</c:v>
                </c:pt>
                <c:pt idx="67">
                  <c:v>0.19102307242089001</c:v>
                </c:pt>
                <c:pt idx="68">
                  <c:v>0.19316870964362701</c:v>
                </c:pt>
                <c:pt idx="69">
                  <c:v>0.195378854595331</c:v>
                </c:pt>
                <c:pt idx="70">
                  <c:v>0.197651786394926</c:v>
                </c:pt>
                <c:pt idx="71">
                  <c:v>0.200002718900682</c:v>
                </c:pt>
                <c:pt idx="72">
                  <c:v>0.20243343549985901</c:v>
                </c:pt>
                <c:pt idx="73">
                  <c:v>0.20486606620259801</c:v>
                </c:pt>
                <c:pt idx="74">
                  <c:v>0.207286125353773</c:v>
                </c:pt>
                <c:pt idx="75">
                  <c:v>0.20987519024877499</c:v>
                </c:pt>
                <c:pt idx="76">
                  <c:v>0.21259311574394901</c:v>
                </c:pt>
                <c:pt idx="77">
                  <c:v>0.215421956520471</c:v>
                </c:pt>
                <c:pt idx="78">
                  <c:v>0.21835819910009399</c:v>
                </c:pt>
                <c:pt idx="79">
                  <c:v>0.22138031804918701</c:v>
                </c:pt>
                <c:pt idx="80">
                  <c:v>0.22446715807464901</c:v>
                </c:pt>
                <c:pt idx="81">
                  <c:v>0.22755393805787899</c:v>
                </c:pt>
                <c:pt idx="82">
                  <c:v>0.230540850723887</c:v>
                </c:pt>
                <c:pt idx="83">
                  <c:v>0.23345344024773099</c:v>
                </c:pt>
                <c:pt idx="84">
                  <c:v>0.23629995679064</c:v>
                </c:pt>
                <c:pt idx="85">
                  <c:v>0.23907862244025299</c:v>
                </c:pt>
                <c:pt idx="86">
                  <c:v>0.24174915457713</c:v>
                </c:pt>
                <c:pt idx="87">
                  <c:v>0.24437808783916001</c:v>
                </c:pt>
                <c:pt idx="88">
                  <c:v>0.2469763916363</c:v>
                </c:pt>
                <c:pt idx="89">
                  <c:v>0.24951815178759101</c:v>
                </c:pt>
                <c:pt idx="90">
                  <c:v>0.25197024096752801</c:v>
                </c:pt>
                <c:pt idx="91">
                  <c:v>0.25431095607612703</c:v>
                </c:pt>
                <c:pt idx="92">
                  <c:v>0.25652771224961002</c:v>
                </c:pt>
                <c:pt idx="93">
                  <c:v>0.25863048031960301</c:v>
                </c:pt>
                <c:pt idx="94">
                  <c:v>0.26057992940753699</c:v>
                </c:pt>
                <c:pt idx="95">
                  <c:v>0.26237597135448498</c:v>
                </c:pt>
                <c:pt idx="96">
                  <c:v>0.26403406181304201</c:v>
                </c:pt>
                <c:pt idx="97">
                  <c:v>0.26556919035971299</c:v>
                </c:pt>
                <c:pt idx="98">
                  <c:v>0.266970100285362</c:v>
                </c:pt>
                <c:pt idx="99">
                  <c:v>0.26823836971071302</c:v>
                </c:pt>
                <c:pt idx="100">
                  <c:v>0.26938585019949302</c:v>
                </c:pt>
                <c:pt idx="101">
                  <c:v>0.27039065831147502</c:v>
                </c:pt>
                <c:pt idx="102">
                  <c:v>0.27129454619318299</c:v>
                </c:pt>
                <c:pt idx="103">
                  <c:v>0.27212792923767698</c:v>
                </c:pt>
                <c:pt idx="104">
                  <c:v>0.27287764208403098</c:v>
                </c:pt>
                <c:pt idx="105">
                  <c:v>0.27356153503168701</c:v>
                </c:pt>
                <c:pt idx="106">
                  <c:v>0.27419059929453499</c:v>
                </c:pt>
                <c:pt idx="107">
                  <c:v>0.274765551753615</c:v>
                </c:pt>
                <c:pt idx="108">
                  <c:v>0.27531496838117397</c:v>
                </c:pt>
                <c:pt idx="109">
                  <c:v>0.27582203058791799</c:v>
                </c:pt>
                <c:pt idx="110">
                  <c:v>0.27630778068621897</c:v>
                </c:pt>
                <c:pt idx="111">
                  <c:v>0.27682904593487601</c:v>
                </c:pt>
                <c:pt idx="112">
                  <c:v>0.27735110315994499</c:v>
                </c:pt>
                <c:pt idx="113">
                  <c:v>0.27789061564846501</c:v>
                </c:pt>
                <c:pt idx="114">
                  <c:v>0.27847076276682498</c:v>
                </c:pt>
                <c:pt idx="115">
                  <c:v>0.279104961881113</c:v>
                </c:pt>
                <c:pt idx="116">
                  <c:v>0.279793378040747</c:v>
                </c:pt>
                <c:pt idx="117">
                  <c:v>0.28053650398895202</c:v>
                </c:pt>
                <c:pt idx="118">
                  <c:v>0.28133426734314998</c:v>
                </c:pt>
                <c:pt idx="119">
                  <c:v>0.282188569509774</c:v>
                </c:pt>
                <c:pt idx="120">
                  <c:v>0.28310428805624899</c:v>
                </c:pt>
                <c:pt idx="121">
                  <c:v>0.28408367017612901</c:v>
                </c:pt>
                <c:pt idx="122">
                  <c:v>0.285123985501336</c:v>
                </c:pt>
                <c:pt idx="123">
                  <c:v>0.28623764419891001</c:v>
                </c:pt>
                <c:pt idx="124">
                  <c:v>0.28742793529267702</c:v>
                </c:pt>
                <c:pt idx="125">
                  <c:v>0.28869770798119099</c:v>
                </c:pt>
                <c:pt idx="126">
                  <c:v>0.290064724245996</c:v>
                </c:pt>
                <c:pt idx="127">
                  <c:v>0.291519375406182</c:v>
                </c:pt>
                <c:pt idx="128">
                  <c:v>0.29305264439022699</c:v>
                </c:pt>
                <c:pt idx="129">
                  <c:v>0.29465978996122899</c:v>
                </c:pt>
                <c:pt idx="130">
                  <c:v>0.296370982738482</c:v>
                </c:pt>
                <c:pt idx="131">
                  <c:v>0.298178555161491</c:v>
                </c:pt>
                <c:pt idx="132">
                  <c:v>0.30008139094351199</c:v>
                </c:pt>
                <c:pt idx="133">
                  <c:v>0.30208524800661501</c:v>
                </c:pt>
                <c:pt idx="134">
                  <c:v>0.304247950566435</c:v>
                </c:pt>
                <c:pt idx="135">
                  <c:v>0.30656582967477902</c:v>
                </c:pt>
                <c:pt idx="136">
                  <c:v>0.30900591393957799</c:v>
                </c:pt>
                <c:pt idx="137">
                  <c:v>0.31155372248292501</c:v>
                </c:pt>
                <c:pt idx="138">
                  <c:v>0.314143267964546</c:v>
                </c:pt>
                <c:pt idx="139">
                  <c:v>0.31672952870365301</c:v>
                </c:pt>
                <c:pt idx="140">
                  <c:v>0.31931371369584099</c:v>
                </c:pt>
                <c:pt idx="141">
                  <c:v>0.32189465829589198</c:v>
                </c:pt>
                <c:pt idx="142">
                  <c:v>0.32454117144022299</c:v>
                </c:pt>
                <c:pt idx="143">
                  <c:v>0.327288874854818</c:v>
                </c:pt>
                <c:pt idx="144">
                  <c:v>0.330051519080099</c:v>
                </c:pt>
                <c:pt idx="145">
                  <c:v>0.33282058446552498</c:v>
                </c:pt>
                <c:pt idx="146">
                  <c:v>0.33559313497139998</c:v>
                </c:pt>
                <c:pt idx="147">
                  <c:v>0.33838656790212102</c:v>
                </c:pt>
                <c:pt idx="148">
                  <c:v>0.34121114928936103</c:v>
                </c:pt>
                <c:pt idx="149">
                  <c:v>0.344072321738014</c:v>
                </c:pt>
                <c:pt idx="150">
                  <c:v>0.346957500494882</c:v>
                </c:pt>
                <c:pt idx="151">
                  <c:v>0.34982696676053898</c:v>
                </c:pt>
                <c:pt idx="152">
                  <c:v>0.35269783431748197</c:v>
                </c:pt>
                <c:pt idx="153">
                  <c:v>0.35554826140919998</c:v>
                </c:pt>
                <c:pt idx="154">
                  <c:v>0.358362239353617</c:v>
                </c:pt>
                <c:pt idx="155">
                  <c:v>0.36112641050430599</c:v>
                </c:pt>
                <c:pt idx="156">
                  <c:v>0.36387042111554302</c:v>
                </c:pt>
                <c:pt idx="157">
                  <c:v>0.36660814516249901</c:v>
                </c:pt>
                <c:pt idx="158">
                  <c:v>0.369338102475888</c:v>
                </c:pt>
                <c:pt idx="159">
                  <c:v>0.37208360782715399</c:v>
                </c:pt>
                <c:pt idx="160">
                  <c:v>0.37482459090856302</c:v>
                </c:pt>
                <c:pt idx="161">
                  <c:v>0.37754401586719399</c:v>
                </c:pt>
                <c:pt idx="162">
                  <c:v>0.38026042994799703</c:v>
                </c:pt>
                <c:pt idx="163">
                  <c:v>0.38298379071264999</c:v>
                </c:pt>
                <c:pt idx="164">
                  <c:v>0.38572194426336198</c:v>
                </c:pt>
                <c:pt idx="165">
                  <c:v>0.38848201235341401</c:v>
                </c:pt>
                <c:pt idx="166">
                  <c:v>0.39133552848941899</c:v>
                </c:pt>
                <c:pt idx="167">
                  <c:v>0.394242566133096</c:v>
                </c:pt>
                <c:pt idx="168">
                  <c:v>0.39715181054034399</c:v>
                </c:pt>
                <c:pt idx="169">
                  <c:v>0.40001174588914601</c:v>
                </c:pt>
                <c:pt idx="170">
                  <c:v>0.40279974176823202</c:v>
                </c:pt>
                <c:pt idx="171">
                  <c:v>0.40551944544237101</c:v>
                </c:pt>
                <c:pt idx="172">
                  <c:v>0.40821448596578302</c:v>
                </c:pt>
                <c:pt idx="173">
                  <c:v>0.41094089651637</c:v>
                </c:pt>
                <c:pt idx="174">
                  <c:v>0.413736200235579</c:v>
                </c:pt>
                <c:pt idx="175">
                  <c:v>0.41659815070366402</c:v>
                </c:pt>
                <c:pt idx="176">
                  <c:v>0.419492733147868</c:v>
                </c:pt>
                <c:pt idx="177">
                  <c:v>0.42245991517711901</c:v>
                </c:pt>
                <c:pt idx="178">
                  <c:v>0.425438382459848</c:v>
                </c:pt>
                <c:pt idx="179">
                  <c:v>0.42836319007155099</c:v>
                </c:pt>
                <c:pt idx="180">
                  <c:v>0.43121114432032998</c:v>
                </c:pt>
                <c:pt idx="181">
                  <c:v>0.43408249463247101</c:v>
                </c:pt>
                <c:pt idx="182">
                  <c:v>0.437028118010791</c:v>
                </c:pt>
                <c:pt idx="183">
                  <c:v>0.44005184593343399</c:v>
                </c:pt>
                <c:pt idx="184">
                  <c:v>0.44309972419524002</c:v>
                </c:pt>
                <c:pt idx="185">
                  <c:v>0.44614094075516397</c:v>
                </c:pt>
                <c:pt idx="186">
                  <c:v>0.44915869069953901</c:v>
                </c:pt>
                <c:pt idx="187">
                  <c:v>0.45217580226647303</c:v>
                </c:pt>
                <c:pt idx="188">
                  <c:v>0.45524429062356703</c:v>
                </c:pt>
                <c:pt idx="189">
                  <c:v>0.45836901480391801</c:v>
                </c:pt>
                <c:pt idx="190">
                  <c:v>0.46152432508671898</c:v>
                </c:pt>
                <c:pt idx="191">
                  <c:v>0.464686917839501</c:v>
                </c:pt>
                <c:pt idx="192">
                  <c:v>0.46781601217979701</c:v>
                </c:pt>
                <c:pt idx="193">
                  <c:v>0.47089873326180398</c:v>
                </c:pt>
                <c:pt idx="194">
                  <c:v>0.473954776640441</c:v>
                </c:pt>
                <c:pt idx="195">
                  <c:v>0.47699168862032298</c:v>
                </c:pt>
                <c:pt idx="196">
                  <c:v>0.48001378912398202</c:v>
                </c:pt>
                <c:pt idx="197">
                  <c:v>0.48301848178252199</c:v>
                </c:pt>
                <c:pt idx="198">
                  <c:v>0.48600038104334797</c:v>
                </c:pt>
                <c:pt idx="199">
                  <c:v>0.48896251941465502</c:v>
                </c:pt>
                <c:pt idx="200">
                  <c:v>0.49187706584620899</c:v>
                </c:pt>
                <c:pt idx="201">
                  <c:v>0.49473119486011102</c:v>
                </c:pt>
                <c:pt idx="202">
                  <c:v>0.49757040183919798</c:v>
                </c:pt>
                <c:pt idx="203">
                  <c:v>0.50038299997702596</c:v>
                </c:pt>
                <c:pt idx="204">
                  <c:v>0.50315221088847695</c:v>
                </c:pt>
                <c:pt idx="205">
                  <c:v>0.50589501710528995</c:v>
                </c:pt>
                <c:pt idx="206">
                  <c:v>0.50862795254696502</c:v>
                </c:pt>
                <c:pt idx="207">
                  <c:v>0.51137160023363204</c:v>
                </c:pt>
                <c:pt idx="208">
                  <c:v>0.51412213190365497</c:v>
                </c:pt>
                <c:pt idx="209">
                  <c:v>0.516841908940876</c:v>
                </c:pt>
                <c:pt idx="210">
                  <c:v>0.51948191045327696</c:v>
                </c:pt>
                <c:pt idx="211">
                  <c:v>0.522029176715055</c:v>
                </c:pt>
                <c:pt idx="212">
                  <c:v>0.524503374634673</c:v>
                </c:pt>
                <c:pt idx="213">
                  <c:v>0.52690871957641905</c:v>
                </c:pt>
                <c:pt idx="214">
                  <c:v>0.52927597825829298</c:v>
                </c:pt>
                <c:pt idx="215">
                  <c:v>0.531608941783973</c:v>
                </c:pt>
                <c:pt idx="216">
                  <c:v>0.53387897200267398</c:v>
                </c:pt>
                <c:pt idx="217">
                  <c:v>0.53608663737322904</c:v>
                </c:pt>
                <c:pt idx="218">
                  <c:v>0.53822175320890997</c:v>
                </c:pt>
                <c:pt idx="219">
                  <c:v>0.54028989225259805</c:v>
                </c:pt>
                <c:pt idx="220">
                  <c:v>0.542328686667502</c:v>
                </c:pt>
                <c:pt idx="221">
                  <c:v>0.54430768427199105</c:v>
                </c:pt>
                <c:pt idx="222">
                  <c:v>0.54619601333364698</c:v>
                </c:pt>
                <c:pt idx="223">
                  <c:v>0.54798765219779599</c:v>
                </c:pt>
                <c:pt idx="224">
                  <c:v>0.54973669707616601</c:v>
                </c:pt>
                <c:pt idx="225">
                  <c:v>0.55145935473310004</c:v>
                </c:pt>
                <c:pt idx="226">
                  <c:v>0.55316061016207796</c:v>
                </c:pt>
                <c:pt idx="227">
                  <c:v>0.55483340237078405</c:v>
                </c:pt>
                <c:pt idx="228">
                  <c:v>0.55647901196113703</c:v>
                </c:pt>
                <c:pt idx="229">
                  <c:v>0.558090623624934</c:v>
                </c:pt>
                <c:pt idx="230">
                  <c:v>0.559661254693822</c:v>
                </c:pt>
                <c:pt idx="231">
                  <c:v>0.56118994569610803</c:v>
                </c:pt>
                <c:pt idx="232">
                  <c:v>0.56268116054672401</c:v>
                </c:pt>
                <c:pt idx="233">
                  <c:v>0.56414448666589401</c:v>
                </c:pt>
                <c:pt idx="234">
                  <c:v>0.56558656388291995</c:v>
                </c:pt>
                <c:pt idx="235">
                  <c:v>0.56700513262598795</c:v>
                </c:pt>
                <c:pt idx="236">
                  <c:v>0.56838856398340099</c:v>
                </c:pt>
                <c:pt idx="237">
                  <c:v>0.56973512816046101</c:v>
                </c:pt>
                <c:pt idx="238">
                  <c:v>0.57107699084443797</c:v>
                </c:pt>
                <c:pt idx="239">
                  <c:v>0.57241183572794496</c:v>
                </c:pt>
                <c:pt idx="240">
                  <c:v>0.57371797439005301</c:v>
                </c:pt>
                <c:pt idx="241">
                  <c:v>0.57496093257741299</c:v>
                </c:pt>
                <c:pt idx="242">
                  <c:v>0.57613742633388598</c:v>
                </c:pt>
                <c:pt idx="243">
                  <c:v>0.57727644988126703</c:v>
                </c:pt>
                <c:pt idx="244">
                  <c:v>0.57840901677741596</c:v>
                </c:pt>
                <c:pt idx="245">
                  <c:v>0.57953231086724699</c:v>
                </c:pt>
                <c:pt idx="246">
                  <c:v>0.58062386483772099</c:v>
                </c:pt>
                <c:pt idx="247">
                  <c:v>0.58168728044234896</c:v>
                </c:pt>
                <c:pt idx="248">
                  <c:v>0.58273786907158698</c:v>
                </c:pt>
                <c:pt idx="249">
                  <c:v>0.58377249695119304</c:v>
                </c:pt>
                <c:pt idx="250">
                  <c:v>0.58478462135255505</c:v>
                </c:pt>
                <c:pt idx="251">
                  <c:v>0.585775666546692</c:v>
                </c:pt>
                <c:pt idx="252">
                  <c:v>0.58675396258870904</c:v>
                </c:pt>
                <c:pt idx="253">
                  <c:v>0.58769390599687898</c:v>
                </c:pt>
                <c:pt idx="254">
                  <c:v>0.58860618146127397</c:v>
                </c:pt>
                <c:pt idx="255">
                  <c:v>0.58951207314225795</c:v>
                </c:pt>
                <c:pt idx="256">
                  <c:v>0.59041696859507797</c:v>
                </c:pt>
                <c:pt idx="257">
                  <c:v>0.59131013071643501</c:v>
                </c:pt>
                <c:pt idx="258">
                  <c:v>0.59218577864202804</c:v>
                </c:pt>
                <c:pt idx="259">
                  <c:v>0.59304437047431702</c:v>
                </c:pt>
                <c:pt idx="260">
                  <c:v>0.59389170954309101</c:v>
                </c:pt>
                <c:pt idx="261">
                  <c:v>0.594723753641064</c:v>
                </c:pt>
                <c:pt idx="262">
                  <c:v>0.59554116513106103</c:v>
                </c:pt>
                <c:pt idx="263">
                  <c:v>0.596350985773755</c:v>
                </c:pt>
                <c:pt idx="264">
                  <c:v>0.59714552011995004</c:v>
                </c:pt>
                <c:pt idx="265">
                  <c:v>0.59792853291709902</c:v>
                </c:pt>
                <c:pt idx="266">
                  <c:v>0.59870360361707398</c:v>
                </c:pt>
                <c:pt idx="267">
                  <c:v>0.59945184474467705</c:v>
                </c:pt>
                <c:pt idx="268">
                  <c:v>0.60017720567341104</c:v>
                </c:pt>
                <c:pt idx="269">
                  <c:v>0.60088861492523904</c:v>
                </c:pt>
                <c:pt idx="270">
                  <c:v>0.60160516327600999</c:v>
                </c:pt>
                <c:pt idx="271">
                  <c:v>0.60232730066278095</c:v>
                </c:pt>
                <c:pt idx="272">
                  <c:v>0.60306160443608703</c:v>
                </c:pt>
                <c:pt idx="273">
                  <c:v>0.60380514822654796</c:v>
                </c:pt>
                <c:pt idx="274">
                  <c:v>0.60453746812621101</c:v>
                </c:pt>
                <c:pt idx="275">
                  <c:v>0.60525333360524902</c:v>
                </c:pt>
                <c:pt idx="276">
                  <c:v>0.605957239449881</c:v>
                </c:pt>
                <c:pt idx="277">
                  <c:v>0.60666544597054395</c:v>
                </c:pt>
                <c:pt idx="278">
                  <c:v>0.60737603536089901</c:v>
                </c:pt>
                <c:pt idx="279">
                  <c:v>0.60808497105243797</c:v>
                </c:pt>
                <c:pt idx="280">
                  <c:v>0.60878660866036205</c:v>
                </c:pt>
                <c:pt idx="281">
                  <c:v>0.60948927525696905</c:v>
                </c:pt>
                <c:pt idx="282">
                  <c:v>0.61018458134398701</c:v>
                </c:pt>
                <c:pt idx="283">
                  <c:v>0.61087457543148904</c:v>
                </c:pt>
                <c:pt idx="284">
                  <c:v>0.61156352986145801</c:v>
                </c:pt>
                <c:pt idx="285">
                  <c:v>0.61224553293386896</c:v>
                </c:pt>
                <c:pt idx="286">
                  <c:v>0.61291833497496195</c:v>
                </c:pt>
                <c:pt idx="287">
                  <c:v>0.61358871094860901</c:v>
                </c:pt>
                <c:pt idx="288">
                  <c:v>0.61427136102727398</c:v>
                </c:pt>
                <c:pt idx="289">
                  <c:v>0.61494866014177596</c:v>
                </c:pt>
                <c:pt idx="290">
                  <c:v>0.61563597181090002</c:v>
                </c:pt>
                <c:pt idx="291">
                  <c:v>0.61633341281076104</c:v>
                </c:pt>
                <c:pt idx="292">
                  <c:v>0.61701114743723995</c:v>
                </c:pt>
                <c:pt idx="293">
                  <c:v>0.61768891330584896</c:v>
                </c:pt>
                <c:pt idx="294">
                  <c:v>0.61836564026043805</c:v>
                </c:pt>
                <c:pt idx="295">
                  <c:v>0.61903629266895599</c:v>
                </c:pt>
                <c:pt idx="296">
                  <c:v>0.61970039710281399</c:v>
                </c:pt>
                <c:pt idx="297">
                  <c:v>0.620371270368964</c:v>
                </c:pt>
                <c:pt idx="298">
                  <c:v>0.62105271860805999</c:v>
                </c:pt>
                <c:pt idx="299">
                  <c:v>0.62174104733081303</c:v>
                </c:pt>
                <c:pt idx="300">
                  <c:v>0.62242888253762896</c:v>
                </c:pt>
                <c:pt idx="301">
                  <c:v>0.62310760190504799</c:v>
                </c:pt>
                <c:pt idx="302">
                  <c:v>0.62381352024134895</c:v>
                </c:pt>
                <c:pt idx="303">
                  <c:v>0.624545738407421</c:v>
                </c:pt>
                <c:pt idx="304">
                  <c:v>0.62529508842500803</c:v>
                </c:pt>
                <c:pt idx="305">
                  <c:v>0.62607373520419896</c:v>
                </c:pt>
                <c:pt idx="306">
                  <c:v>0.62688322014744702</c:v>
                </c:pt>
                <c:pt idx="307">
                  <c:v>0.62764883116131398</c:v>
                </c:pt>
                <c:pt idx="308">
                  <c:v>0.62834192266934696</c:v>
                </c:pt>
                <c:pt idx="309">
                  <c:v>0.62900809337200203</c:v>
                </c:pt>
                <c:pt idx="310">
                  <c:v>0.62971812365422297</c:v>
                </c:pt>
                <c:pt idx="311">
                  <c:v>0.63044967859606804</c:v>
                </c:pt>
                <c:pt idx="312">
                  <c:v>0.63118713236856805</c:v>
                </c:pt>
                <c:pt idx="313">
                  <c:v>0.63192863879408501</c:v>
                </c:pt>
                <c:pt idx="314">
                  <c:v>0.63267537283764697</c:v>
                </c:pt>
                <c:pt idx="315">
                  <c:v>0.63343146077702495</c:v>
                </c:pt>
                <c:pt idx="316">
                  <c:v>0.63418946866216497</c:v>
                </c:pt>
                <c:pt idx="317">
                  <c:v>0.63494167116368805</c:v>
                </c:pt>
                <c:pt idx="318">
                  <c:v>0.63570613084880701</c:v>
                </c:pt>
                <c:pt idx="319">
                  <c:v>0.63646700251292598</c:v>
                </c:pt>
                <c:pt idx="320">
                  <c:v>0.63722272207813802</c:v>
                </c:pt>
                <c:pt idx="321">
                  <c:v>0.637995316325493</c:v>
                </c:pt>
                <c:pt idx="322">
                  <c:v>0.63876114108307003</c:v>
                </c:pt>
                <c:pt idx="323">
                  <c:v>0.63952277100731003</c:v>
                </c:pt>
                <c:pt idx="324">
                  <c:v>0.64029381104072902</c:v>
                </c:pt>
                <c:pt idx="325">
                  <c:v>0.64104913754941195</c:v>
                </c:pt>
                <c:pt idx="326">
                  <c:v>0.64180822705382801</c:v>
                </c:pt>
                <c:pt idx="327">
                  <c:v>0.64257340499222804</c:v>
                </c:pt>
                <c:pt idx="328">
                  <c:v>0.64333345682026599</c:v>
                </c:pt>
                <c:pt idx="329">
                  <c:v>0.644098832399011</c:v>
                </c:pt>
                <c:pt idx="330">
                  <c:v>0.64486179874610305</c:v>
                </c:pt>
                <c:pt idx="331">
                  <c:v>0.64562071910980501</c:v>
                </c:pt>
                <c:pt idx="332">
                  <c:v>0.6464051268687</c:v>
                </c:pt>
                <c:pt idx="333">
                  <c:v>0.64719641175437603</c:v>
                </c:pt>
                <c:pt idx="334">
                  <c:v>0.64798965974191702</c:v>
                </c:pt>
                <c:pt idx="335">
                  <c:v>0.64877846691196694</c:v>
                </c:pt>
                <c:pt idx="336">
                  <c:v>0.64953114903747</c:v>
                </c:pt>
                <c:pt idx="337">
                  <c:v>0.650369008741984</c:v>
                </c:pt>
                <c:pt idx="338">
                  <c:v>0.65126998070261499</c:v>
                </c:pt>
                <c:pt idx="339">
                  <c:v>0.65206259878851103</c:v>
                </c:pt>
                <c:pt idx="340">
                  <c:v>0.65282639197828696</c:v>
                </c:pt>
                <c:pt idx="341">
                  <c:v>0.653579325778472</c:v>
                </c:pt>
                <c:pt idx="342">
                  <c:v>0.65430239041799898</c:v>
                </c:pt>
                <c:pt idx="343">
                  <c:v>0.65503804952475098</c:v>
                </c:pt>
                <c:pt idx="344">
                  <c:v>0.65580874173761405</c:v>
                </c:pt>
                <c:pt idx="345">
                  <c:v>0.65662154776995396</c:v>
                </c:pt>
                <c:pt idx="346">
                  <c:v>0.65745890991476397</c:v>
                </c:pt>
                <c:pt idx="347">
                  <c:v>0.65826332635492102</c:v>
                </c:pt>
                <c:pt idx="348">
                  <c:v>0.65904157834035604</c:v>
                </c:pt>
                <c:pt idx="349">
                  <c:v>0.65982226978432801</c:v>
                </c:pt>
                <c:pt idx="350">
                  <c:v>0.66058188845156296</c:v>
                </c:pt>
                <c:pt idx="351">
                  <c:v>0.66133615569946202</c:v>
                </c:pt>
                <c:pt idx="352">
                  <c:v>0.66209898908800002</c:v>
                </c:pt>
                <c:pt idx="353">
                  <c:v>0.66285678877594301</c:v>
                </c:pt>
                <c:pt idx="354">
                  <c:v>0.66360473833293099</c:v>
                </c:pt>
                <c:pt idx="355">
                  <c:v>0.66433725333048299</c:v>
                </c:pt>
                <c:pt idx="356">
                  <c:v>0.66507419325642403</c:v>
                </c:pt>
                <c:pt idx="357">
                  <c:v>0.66583189058888603</c:v>
                </c:pt>
                <c:pt idx="358">
                  <c:v>0.66658368893438702</c:v>
                </c:pt>
                <c:pt idx="359">
                  <c:v>0.66732743379516801</c:v>
                </c:pt>
                <c:pt idx="360">
                  <c:v>0.66807117590608101</c:v>
                </c:pt>
                <c:pt idx="361">
                  <c:v>0.66884948858765603</c:v>
                </c:pt>
                <c:pt idx="362">
                  <c:v>0.66961931866200697</c:v>
                </c:pt>
                <c:pt idx="363">
                  <c:v>0.67037851423383399</c:v>
                </c:pt>
                <c:pt idx="364">
                  <c:v>0.67113061744386004</c:v>
                </c:pt>
                <c:pt idx="365">
                  <c:v>0.67186548889730702</c:v>
                </c:pt>
                <c:pt idx="366">
                  <c:v>0.67254511428866104</c:v>
                </c:pt>
                <c:pt idx="367">
                  <c:v>0.67322018978759601</c:v>
                </c:pt>
                <c:pt idx="368">
                  <c:v>0.67397869152877099</c:v>
                </c:pt>
                <c:pt idx="369">
                  <c:v>0.67478294179578302</c:v>
                </c:pt>
                <c:pt idx="370">
                  <c:v>0.67559540341462199</c:v>
                </c:pt>
                <c:pt idx="371">
                  <c:v>0.67635138109677395</c:v>
                </c:pt>
                <c:pt idx="372">
                  <c:v>0.67705136533375698</c:v>
                </c:pt>
                <c:pt idx="373">
                  <c:v>0.67770063543750503</c:v>
                </c:pt>
                <c:pt idx="374">
                  <c:v>0.67840698529969501</c:v>
                </c:pt>
                <c:pt idx="375">
                  <c:v>0.67918698811094902</c:v>
                </c:pt>
                <c:pt idx="376">
                  <c:v>0.67990552758980005</c:v>
                </c:pt>
                <c:pt idx="377">
                  <c:v>0.68060565402433704</c:v>
                </c:pt>
                <c:pt idx="378">
                  <c:v>0.68132898382879903</c:v>
                </c:pt>
                <c:pt idx="379">
                  <c:v>0.68205419020534996</c:v>
                </c:pt>
                <c:pt idx="380">
                  <c:v>0.68273696355332902</c:v>
                </c:pt>
                <c:pt idx="381">
                  <c:v>0.68341126432474597</c:v>
                </c:pt>
                <c:pt idx="382">
                  <c:v>0.68410237944908603</c:v>
                </c:pt>
                <c:pt idx="383">
                  <c:v>0.68479541209165795</c:v>
                </c:pt>
                <c:pt idx="384">
                  <c:v>0.68546442064499902</c:v>
                </c:pt>
                <c:pt idx="385">
                  <c:v>0.68611801120096505</c:v>
                </c:pt>
                <c:pt idx="386">
                  <c:v>0.68676566338997602</c:v>
                </c:pt>
                <c:pt idx="387">
                  <c:v>0.68743904313899595</c:v>
                </c:pt>
                <c:pt idx="388">
                  <c:v>0.68811900850306496</c:v>
                </c:pt>
                <c:pt idx="389">
                  <c:v>0.68879128682881197</c:v>
                </c:pt>
                <c:pt idx="390">
                  <c:v>0.68943435668812103</c:v>
                </c:pt>
                <c:pt idx="391">
                  <c:v>0.69007055973097697</c:v>
                </c:pt>
                <c:pt idx="392">
                  <c:v>0.69069045382338901</c:v>
                </c:pt>
                <c:pt idx="393">
                  <c:v>0.69128724867982505</c:v>
                </c:pt>
                <c:pt idx="394">
                  <c:v>0.69190272634621397</c:v>
                </c:pt>
                <c:pt idx="395">
                  <c:v>0.692515288835858</c:v>
                </c:pt>
                <c:pt idx="396">
                  <c:v>0.69312068991363895</c:v>
                </c:pt>
                <c:pt idx="397">
                  <c:v>0.69373693973450801</c:v>
                </c:pt>
                <c:pt idx="398">
                  <c:v>0.69434808299675699</c:v>
                </c:pt>
                <c:pt idx="399">
                  <c:v>0.69493959080307099</c:v>
                </c:pt>
                <c:pt idx="400">
                  <c:v>0.69551763858543802</c:v>
                </c:pt>
                <c:pt idx="401">
                  <c:v>0.69611090086191296</c:v>
                </c:pt>
                <c:pt idx="402">
                  <c:v>0.69668371300648602</c:v>
                </c:pt>
                <c:pt idx="403">
                  <c:v>0.69725152245977495</c:v>
                </c:pt>
                <c:pt idx="404">
                  <c:v>0.69782595923396395</c:v>
                </c:pt>
                <c:pt idx="405">
                  <c:v>0.69837494004912803</c:v>
                </c:pt>
                <c:pt idx="406">
                  <c:v>0.69893400411731399</c:v>
                </c:pt>
                <c:pt idx="407">
                  <c:v>0.69948857613580495</c:v>
                </c:pt>
                <c:pt idx="408">
                  <c:v>0.700018086752347</c:v>
                </c:pt>
                <c:pt idx="409">
                  <c:v>0.70042323181784805</c:v>
                </c:pt>
                <c:pt idx="410">
                  <c:v>0.70095455152636199</c:v>
                </c:pt>
                <c:pt idx="411">
                  <c:v>0.70183717706480597</c:v>
                </c:pt>
                <c:pt idx="412">
                  <c:v>0.70249617297229205</c:v>
                </c:pt>
                <c:pt idx="413">
                  <c:v>0.70288188747611002</c:v>
                </c:pt>
                <c:pt idx="414">
                  <c:v>0.70327935000865205</c:v>
                </c:pt>
                <c:pt idx="415">
                  <c:v>0.70372556327404501</c:v>
                </c:pt>
                <c:pt idx="416">
                  <c:v>0.70414313184115895</c:v>
                </c:pt>
                <c:pt idx="417">
                  <c:v>0.70453881194809698</c:v>
                </c:pt>
                <c:pt idx="418">
                  <c:v>0.704935153559893</c:v>
                </c:pt>
                <c:pt idx="419">
                  <c:v>0.70534189703478301</c:v>
                </c:pt>
                <c:pt idx="420">
                  <c:v>0.70574691543494195</c:v>
                </c:pt>
                <c:pt idx="421">
                  <c:v>0.70615999856993095</c:v>
                </c:pt>
                <c:pt idx="422">
                  <c:v>0.706580967135503</c:v>
                </c:pt>
                <c:pt idx="423">
                  <c:v>0.70700337449086104</c:v>
                </c:pt>
                <c:pt idx="424">
                  <c:v>0.70739759244992095</c:v>
                </c:pt>
                <c:pt idx="425">
                  <c:v>0.70777286733623801</c:v>
                </c:pt>
                <c:pt idx="426">
                  <c:v>0.70814129183763697</c:v>
                </c:pt>
                <c:pt idx="427">
                  <c:v>0.70850925386333696</c:v>
                </c:pt>
                <c:pt idx="428">
                  <c:v>0.70886372368803496</c:v>
                </c:pt>
                <c:pt idx="429">
                  <c:v>0.70921289172325197</c:v>
                </c:pt>
                <c:pt idx="430">
                  <c:v>0.70956837583461396</c:v>
                </c:pt>
                <c:pt idx="431">
                  <c:v>0.709925404141039</c:v>
                </c:pt>
                <c:pt idx="432">
                  <c:v>0.71027580229201304</c:v>
                </c:pt>
                <c:pt idx="433">
                  <c:v>0.710615769903999</c:v>
                </c:pt>
                <c:pt idx="434">
                  <c:v>0.71094242942667996</c:v>
                </c:pt>
                <c:pt idx="435">
                  <c:v>0.71124377088172996</c:v>
                </c:pt>
                <c:pt idx="436">
                  <c:v>0.71153423215753797</c:v>
                </c:pt>
                <c:pt idx="437">
                  <c:v>0.71183025086227403</c:v>
                </c:pt>
                <c:pt idx="438">
                  <c:v>0.71214094197046096</c:v>
                </c:pt>
                <c:pt idx="439">
                  <c:v>0.71243168544048796</c:v>
                </c:pt>
                <c:pt idx="440">
                  <c:v>0.71271242051120698</c:v>
                </c:pt>
                <c:pt idx="441">
                  <c:v>0.71300321624465701</c:v>
                </c:pt>
                <c:pt idx="442">
                  <c:v>0.71329761724518703</c:v>
                </c:pt>
                <c:pt idx="443">
                  <c:v>0.71357235745036995</c:v>
                </c:pt>
                <c:pt idx="444">
                  <c:v>0.71382264764131698</c:v>
                </c:pt>
                <c:pt idx="445">
                  <c:v>0.714059300545409</c:v>
                </c:pt>
                <c:pt idx="446">
                  <c:v>0.71429408331108502</c:v>
                </c:pt>
                <c:pt idx="447">
                  <c:v>0.71453021120555205</c:v>
                </c:pt>
                <c:pt idx="448">
                  <c:v>0.71476224159967805</c:v>
                </c:pt>
                <c:pt idx="449">
                  <c:v>0.71497620762434999</c:v>
                </c:pt>
                <c:pt idx="450">
                  <c:v>0.71519468139723996</c:v>
                </c:pt>
                <c:pt idx="451">
                  <c:v>0.71542177065726598</c:v>
                </c:pt>
                <c:pt idx="452">
                  <c:v>0.71564955601949398</c:v>
                </c:pt>
                <c:pt idx="453">
                  <c:v>0.715848546112548</c:v>
                </c:pt>
                <c:pt idx="454">
                  <c:v>0.71607086703155098</c:v>
                </c:pt>
                <c:pt idx="455">
                  <c:v>0.71629387538861899</c:v>
                </c:pt>
                <c:pt idx="456">
                  <c:v>0.71646822444934999</c:v>
                </c:pt>
                <c:pt idx="457">
                  <c:v>0.716636786202002</c:v>
                </c:pt>
                <c:pt idx="458">
                  <c:v>0.71679426702191795</c:v>
                </c:pt>
                <c:pt idx="459">
                  <c:v>0.71695186289790702</c:v>
                </c:pt>
                <c:pt idx="460">
                  <c:v>0.71713708107955698</c:v>
                </c:pt>
                <c:pt idx="461">
                  <c:v>0.71728718354194498</c:v>
                </c:pt>
                <c:pt idx="462">
                  <c:v>0.71741000057404203</c:v>
                </c:pt>
                <c:pt idx="463">
                  <c:v>0.71752735432328396</c:v>
                </c:pt>
                <c:pt idx="464">
                  <c:v>0.71765242541881102</c:v>
                </c:pt>
                <c:pt idx="465">
                  <c:v>0.71779748423633905</c:v>
                </c:pt>
                <c:pt idx="466">
                  <c:v>0.71795393510934702</c:v>
                </c:pt>
                <c:pt idx="467">
                  <c:v>0.71810549855418604</c:v>
                </c:pt>
                <c:pt idx="468">
                  <c:v>0.71825617145369003</c:v>
                </c:pt>
                <c:pt idx="469">
                  <c:v>0.71841503325633105</c:v>
                </c:pt>
                <c:pt idx="470">
                  <c:v>0.71856249881629597</c:v>
                </c:pt>
                <c:pt idx="471">
                  <c:v>0.71867022540088399</c:v>
                </c:pt>
                <c:pt idx="472">
                  <c:v>0.71876600058595896</c:v>
                </c:pt>
                <c:pt idx="473">
                  <c:v>0.71887943668438303</c:v>
                </c:pt>
                <c:pt idx="474">
                  <c:v>0.71900885896299804</c:v>
                </c:pt>
                <c:pt idx="475">
                  <c:v>0.71911950533923397</c:v>
                </c:pt>
                <c:pt idx="476">
                  <c:v>0.71921923898891205</c:v>
                </c:pt>
                <c:pt idx="477">
                  <c:v>0.71931976163941003</c:v>
                </c:pt>
                <c:pt idx="478">
                  <c:v>0.71942401968775405</c:v>
                </c:pt>
                <c:pt idx="479">
                  <c:v>0.71950490770956599</c:v>
                </c:pt>
                <c:pt idx="480">
                  <c:v>0.71959828512653701</c:v>
                </c:pt>
                <c:pt idx="481">
                  <c:v>0.719705641306987</c:v>
                </c:pt>
                <c:pt idx="482">
                  <c:v>0.71981272152171505</c:v>
                </c:pt>
                <c:pt idx="483">
                  <c:v>0.71990443829905904</c:v>
                </c:pt>
                <c:pt idx="484">
                  <c:v>0.71999325269900805</c:v>
                </c:pt>
                <c:pt idx="485">
                  <c:v>0.72007838394210399</c:v>
                </c:pt>
                <c:pt idx="486">
                  <c:v>0.72015143029482398</c:v>
                </c:pt>
                <c:pt idx="487">
                  <c:v>0.72025168163603004</c:v>
                </c:pt>
                <c:pt idx="488">
                  <c:v>0.720350552400572</c:v>
                </c:pt>
                <c:pt idx="489">
                  <c:v>0.72043326405678498</c:v>
                </c:pt>
                <c:pt idx="490">
                  <c:v>0.72052208560559905</c:v>
                </c:pt>
                <c:pt idx="491">
                  <c:v>0.72058462251066402</c:v>
                </c:pt>
                <c:pt idx="492">
                  <c:v>0.72064884286901298</c:v>
                </c:pt>
                <c:pt idx="493">
                  <c:v>0.72073897357665995</c:v>
                </c:pt>
                <c:pt idx="494">
                  <c:v>0.72081804179513298</c:v>
                </c:pt>
                <c:pt idx="495">
                  <c:v>0.72090102595809902</c:v>
                </c:pt>
                <c:pt idx="496">
                  <c:v>0.72098631823488801</c:v>
                </c:pt>
                <c:pt idx="497">
                  <c:v>0.721153225767177</c:v>
                </c:pt>
                <c:pt idx="498">
                  <c:v>0.72135916164618397</c:v>
                </c:pt>
                <c:pt idx="499">
                  <c:v>0.72157161281642201</c:v>
                </c:pt>
                <c:pt idx="500">
                  <c:v>0.72179180372749296</c:v>
                </c:pt>
                <c:pt idx="501">
                  <c:v>0.72200249279610795</c:v>
                </c:pt>
                <c:pt idx="502">
                  <c:v>0.72221403160220099</c:v>
                </c:pt>
                <c:pt idx="503">
                  <c:v>0.72242840279742204</c:v>
                </c:pt>
                <c:pt idx="504">
                  <c:v>0.72264102149749798</c:v>
                </c:pt>
                <c:pt idx="505">
                  <c:v>0.72283979330075199</c:v>
                </c:pt>
                <c:pt idx="506">
                  <c:v>0.72303977106524397</c:v>
                </c:pt>
                <c:pt idx="507">
                  <c:v>0.72323668057539603</c:v>
                </c:pt>
                <c:pt idx="508">
                  <c:v>0.72342812008920399</c:v>
                </c:pt>
                <c:pt idx="509">
                  <c:v>0.72362536680872802</c:v>
                </c:pt>
                <c:pt idx="510">
                  <c:v>0.72385224635095002</c:v>
                </c:pt>
                <c:pt idx="511">
                  <c:v>0.72407482222077302</c:v>
                </c:pt>
                <c:pt idx="512">
                  <c:v>0.72425559533689698</c:v>
                </c:pt>
                <c:pt idx="513">
                  <c:v>0.72447400280299201</c:v>
                </c:pt>
                <c:pt idx="514">
                  <c:v>0.72468430250735705</c:v>
                </c:pt>
                <c:pt idx="515">
                  <c:v>0.72488649221572699</c:v>
                </c:pt>
                <c:pt idx="516">
                  <c:v>0.72511642779462004</c:v>
                </c:pt>
                <c:pt idx="517">
                  <c:v>0.72535696204614697</c:v>
                </c:pt>
                <c:pt idx="518">
                  <c:v>0.72558894525576201</c:v>
                </c:pt>
                <c:pt idx="519">
                  <c:v>0.72577142437132502</c:v>
                </c:pt>
                <c:pt idx="520">
                  <c:v>0.72587899029982095</c:v>
                </c:pt>
                <c:pt idx="521">
                  <c:v>0.72594039890462803</c:v>
                </c:pt>
                <c:pt idx="522">
                  <c:v>0.72601602655324904</c:v>
                </c:pt>
                <c:pt idx="523">
                  <c:v>0.72613969577801796</c:v>
                </c:pt>
                <c:pt idx="524">
                  <c:v>0.72623653650569098</c:v>
                </c:pt>
                <c:pt idx="525">
                  <c:v>0.72633403240803995</c:v>
                </c:pt>
                <c:pt idx="526">
                  <c:v>0.72642925910671896</c:v>
                </c:pt>
                <c:pt idx="527">
                  <c:v>0.72651661638822296</c:v>
                </c:pt>
                <c:pt idx="528">
                  <c:v>0.72661344210568901</c:v>
                </c:pt>
                <c:pt idx="529">
                  <c:v>0.72670183242350594</c:v>
                </c:pt>
                <c:pt idx="530">
                  <c:v>0.726783197857091</c:v>
                </c:pt>
                <c:pt idx="531">
                  <c:v>0.72687361883699797</c:v>
                </c:pt>
                <c:pt idx="532">
                  <c:v>0.72700716612535898</c:v>
                </c:pt>
                <c:pt idx="533">
                  <c:v>0.72711660860298999</c:v>
                </c:pt>
                <c:pt idx="534">
                  <c:v>0.727209573902592</c:v>
                </c:pt>
                <c:pt idx="535">
                  <c:v>0.72735594751965804</c:v>
                </c:pt>
                <c:pt idx="536">
                  <c:v>0.72745360360685196</c:v>
                </c:pt>
                <c:pt idx="537">
                  <c:v>0.72755683402229498</c:v>
                </c:pt>
                <c:pt idx="538">
                  <c:v>0.72768770449583797</c:v>
                </c:pt>
                <c:pt idx="539">
                  <c:v>0.72779075141861604</c:v>
                </c:pt>
                <c:pt idx="540">
                  <c:v>0.72788671929386695</c:v>
                </c:pt>
                <c:pt idx="541">
                  <c:v>0.72798244180463201</c:v>
                </c:pt>
                <c:pt idx="542">
                  <c:v>0.72808126633333103</c:v>
                </c:pt>
                <c:pt idx="543">
                  <c:v>0.728185826267567</c:v>
                </c:pt>
                <c:pt idx="544">
                  <c:v>0.72825367444845301</c:v>
                </c:pt>
                <c:pt idx="545">
                  <c:v>0.72831378047484496</c:v>
                </c:pt>
                <c:pt idx="546">
                  <c:v>0.72840216289342596</c:v>
                </c:pt>
                <c:pt idx="547">
                  <c:v>0.72845768374283804</c:v>
                </c:pt>
                <c:pt idx="548">
                  <c:v>0.72853871999087005</c:v>
                </c:pt>
                <c:pt idx="549">
                  <c:v>0.72866297867382901</c:v>
                </c:pt>
                <c:pt idx="550">
                  <c:v>0.72882149529691398</c:v>
                </c:pt>
                <c:pt idx="551">
                  <c:v>0.72902816932186598</c:v>
                </c:pt>
                <c:pt idx="552">
                  <c:v>0.72920335594872299</c:v>
                </c:pt>
                <c:pt idx="553">
                  <c:v>0.72933421864016201</c:v>
                </c:pt>
                <c:pt idx="554">
                  <c:v>0.72946097912143204</c:v>
                </c:pt>
                <c:pt idx="555">
                  <c:v>0.72956386136733897</c:v>
                </c:pt>
                <c:pt idx="556">
                  <c:v>0.72969529888903595</c:v>
                </c:pt>
                <c:pt idx="557">
                  <c:v>0.72985077056006897</c:v>
                </c:pt>
                <c:pt idx="558">
                  <c:v>0.729952141167167</c:v>
                </c:pt>
                <c:pt idx="559">
                  <c:v>0.73005854547423799</c:v>
                </c:pt>
                <c:pt idx="560">
                  <c:v>0.73018190421210205</c:v>
                </c:pt>
                <c:pt idx="561">
                  <c:v>0.73032152454841703</c:v>
                </c:pt>
                <c:pt idx="562">
                  <c:v>0.73047128282887197</c:v>
                </c:pt>
                <c:pt idx="563">
                  <c:v>0.73060938320228797</c:v>
                </c:pt>
                <c:pt idx="564">
                  <c:v>0.73076228163510903</c:v>
                </c:pt>
                <c:pt idx="565">
                  <c:v>0.73094770535421705</c:v>
                </c:pt>
                <c:pt idx="566">
                  <c:v>0.73112197159558501</c:v>
                </c:pt>
                <c:pt idx="567">
                  <c:v>0.73135898752559503</c:v>
                </c:pt>
                <c:pt idx="568">
                  <c:v>0.73159005741224903</c:v>
                </c:pt>
                <c:pt idx="569">
                  <c:v>0.73174328562737101</c:v>
                </c:pt>
                <c:pt idx="570">
                  <c:v>0.73191980987938399</c:v>
                </c:pt>
                <c:pt idx="571">
                  <c:v>0.73206902113419803</c:v>
                </c:pt>
                <c:pt idx="572">
                  <c:v>0.73221161739736296</c:v>
                </c:pt>
                <c:pt idx="573">
                  <c:v>0.73238037348086404</c:v>
                </c:pt>
                <c:pt idx="574">
                  <c:v>0.732479600889682</c:v>
                </c:pt>
                <c:pt idx="575">
                  <c:v>0.73252264427343705</c:v>
                </c:pt>
                <c:pt idx="576">
                  <c:v>0.73254507937654301</c:v>
                </c:pt>
                <c:pt idx="577">
                  <c:v>0.73258846540545997</c:v>
                </c:pt>
                <c:pt idx="578">
                  <c:v>0.73262446916609103</c:v>
                </c:pt>
                <c:pt idx="579">
                  <c:v>0.73250610433555496</c:v>
                </c:pt>
                <c:pt idx="580">
                  <c:v>0.73225328667538303</c:v>
                </c:pt>
                <c:pt idx="581">
                  <c:v>0.73212559264634802</c:v>
                </c:pt>
                <c:pt idx="582">
                  <c:v>0.73192117523456401</c:v>
                </c:pt>
                <c:pt idx="583">
                  <c:v>0.73176834568704796</c:v>
                </c:pt>
                <c:pt idx="584">
                  <c:v>0.73177519377976197</c:v>
                </c:pt>
                <c:pt idx="585">
                  <c:v>0.73186171866549399</c:v>
                </c:pt>
                <c:pt idx="586">
                  <c:v>0.73210230312565405</c:v>
                </c:pt>
                <c:pt idx="587">
                  <c:v>0.73237262006675596</c:v>
                </c:pt>
                <c:pt idx="588">
                  <c:v>0.73260082663539805</c:v>
                </c:pt>
                <c:pt idx="589">
                  <c:v>0.73287231425357802</c:v>
                </c:pt>
                <c:pt idx="590">
                  <c:v>0.73303440569129397</c:v>
                </c:pt>
                <c:pt idx="591">
                  <c:v>0.73318606674870301</c:v>
                </c:pt>
                <c:pt idx="592">
                  <c:v>0.73340099537112802</c:v>
                </c:pt>
                <c:pt idx="593">
                  <c:v>0.73357097949120598</c:v>
                </c:pt>
                <c:pt idx="594">
                  <c:v>0.73364046464960198</c:v>
                </c:pt>
                <c:pt idx="595">
                  <c:v>0.73371152420713004</c:v>
                </c:pt>
                <c:pt idx="596">
                  <c:v>0.73388157759362604</c:v>
                </c:pt>
                <c:pt idx="597">
                  <c:v>0.73404721767234105</c:v>
                </c:pt>
                <c:pt idx="598">
                  <c:v>0.73419886228509901</c:v>
                </c:pt>
                <c:pt idx="599">
                  <c:v>0.73434641216852703</c:v>
                </c:pt>
                <c:pt idx="600">
                  <c:v>0.73449710578569904</c:v>
                </c:pt>
                <c:pt idx="601">
                  <c:v>0.73457757764288001</c:v>
                </c:pt>
                <c:pt idx="602">
                  <c:v>0.73486154717183005</c:v>
                </c:pt>
                <c:pt idx="603">
                  <c:v>0.73521291133477895</c:v>
                </c:pt>
                <c:pt idx="604">
                  <c:v>0.73536333751625704</c:v>
                </c:pt>
                <c:pt idx="605">
                  <c:v>0.73549731905887805</c:v>
                </c:pt>
                <c:pt idx="606">
                  <c:v>0.73562388496000297</c:v>
                </c:pt>
                <c:pt idx="607">
                  <c:v>0.73582323349602696</c:v>
                </c:pt>
                <c:pt idx="608">
                  <c:v>0.73615847720180605</c:v>
                </c:pt>
                <c:pt idx="609">
                  <c:v>0.73636043306059296</c:v>
                </c:pt>
                <c:pt idx="610">
                  <c:v>0.736707571554572</c:v>
                </c:pt>
                <c:pt idx="611">
                  <c:v>0.73712549424248797</c:v>
                </c:pt>
                <c:pt idx="612">
                  <c:v>0.73733643363829404</c:v>
                </c:pt>
                <c:pt idx="613">
                  <c:v>0.73761543098084903</c:v>
                </c:pt>
                <c:pt idx="614">
                  <c:v>0.737903255703519</c:v>
                </c:pt>
                <c:pt idx="615">
                  <c:v>0.73819844609435403</c:v>
                </c:pt>
                <c:pt idx="616">
                  <c:v>0.738548657636803</c:v>
                </c:pt>
                <c:pt idx="617">
                  <c:v>0.73880601824924497</c:v>
                </c:pt>
                <c:pt idx="618">
                  <c:v>0.73910144158013302</c:v>
                </c:pt>
                <c:pt idx="619">
                  <c:v>0.73942463100702904</c:v>
                </c:pt>
                <c:pt idx="620">
                  <c:v>0.73962367410959995</c:v>
                </c:pt>
                <c:pt idx="621">
                  <c:v>0.73992783229898196</c:v>
                </c:pt>
                <c:pt idx="622">
                  <c:v>0.74022119989179003</c:v>
                </c:pt>
                <c:pt idx="623">
                  <c:v>0.74044186526875799</c:v>
                </c:pt>
                <c:pt idx="624">
                  <c:v>0.74065183626280595</c:v>
                </c:pt>
                <c:pt idx="625">
                  <c:v>0.74082280067912798</c:v>
                </c:pt>
                <c:pt idx="626">
                  <c:v>0.74111807072029801</c:v>
                </c:pt>
                <c:pt idx="627">
                  <c:v>0.74152480694581502</c:v>
                </c:pt>
                <c:pt idx="628">
                  <c:v>0.741763297124587</c:v>
                </c:pt>
                <c:pt idx="629">
                  <c:v>0.74190707024258495</c:v>
                </c:pt>
                <c:pt idx="630">
                  <c:v>0.74212111098183997</c:v>
                </c:pt>
                <c:pt idx="631">
                  <c:v>0.74246909313246101</c:v>
                </c:pt>
                <c:pt idx="632">
                  <c:v>0.74282882045450305</c:v>
                </c:pt>
                <c:pt idx="633">
                  <c:v>0.743048686188026</c:v>
                </c:pt>
                <c:pt idx="634">
                  <c:v>0.74326665903886102</c:v>
                </c:pt>
                <c:pt idx="635">
                  <c:v>0.74359297410787495</c:v>
                </c:pt>
                <c:pt idx="636">
                  <c:v>0.74397572066158801</c:v>
                </c:pt>
                <c:pt idx="637">
                  <c:v>0.74413263295564103</c:v>
                </c:pt>
                <c:pt idx="638">
                  <c:v>0.74433450426447201</c:v>
                </c:pt>
                <c:pt idx="639">
                  <c:v>0.74469952715054999</c:v>
                </c:pt>
                <c:pt idx="640">
                  <c:v>0.744836962975991</c:v>
                </c:pt>
                <c:pt idx="641">
                  <c:v>0.745060276188385</c:v>
                </c:pt>
                <c:pt idx="642">
                  <c:v>0.74538167254903798</c:v>
                </c:pt>
                <c:pt idx="643">
                  <c:v>0.74566840738625795</c:v>
                </c:pt>
                <c:pt idx="644">
                  <c:v>0.74566915037798498</c:v>
                </c:pt>
                <c:pt idx="645">
                  <c:v>0.74592264353631499</c:v>
                </c:pt>
                <c:pt idx="646">
                  <c:v>0.74622152155767296</c:v>
                </c:pt>
                <c:pt idx="647">
                  <c:v>0.74637082241754704</c:v>
                </c:pt>
                <c:pt idx="648">
                  <c:v>0.74662503553013804</c:v>
                </c:pt>
                <c:pt idx="649">
                  <c:v>0.74675572585035899</c:v>
                </c:pt>
                <c:pt idx="650">
                  <c:v>0.73968067209364996</c:v>
                </c:pt>
                <c:pt idx="651">
                  <c:v>0.74682301981073096</c:v>
                </c:pt>
                <c:pt idx="652">
                  <c:v>0.74712036670670801</c:v>
                </c:pt>
                <c:pt idx="653">
                  <c:v>0.74742398814699096</c:v>
                </c:pt>
                <c:pt idx="654">
                  <c:v>0.74771418558855895</c:v>
                </c:pt>
                <c:pt idx="655">
                  <c:v>0.74799423923580399</c:v>
                </c:pt>
                <c:pt idx="656">
                  <c:v>0.74830218861983999</c:v>
                </c:pt>
                <c:pt idx="657">
                  <c:v>0.74859329437106703</c:v>
                </c:pt>
                <c:pt idx="658">
                  <c:v>0.74887802843840601</c:v>
                </c:pt>
                <c:pt idx="659">
                  <c:v>0.74917610702534898</c:v>
                </c:pt>
                <c:pt idx="660">
                  <c:v>0.74947268897469399</c:v>
                </c:pt>
                <c:pt idx="661">
                  <c:v>0.74978354078190501</c:v>
                </c:pt>
                <c:pt idx="662">
                  <c:v>0.75009169284306698</c:v>
                </c:pt>
                <c:pt idx="663">
                  <c:v>0.75041577993254205</c:v>
                </c:pt>
                <c:pt idx="664">
                  <c:v>0.75071978073430801</c:v>
                </c:pt>
                <c:pt idx="665">
                  <c:v>0.75100459741117698</c:v>
                </c:pt>
                <c:pt idx="666">
                  <c:v>0.75130756270508703</c:v>
                </c:pt>
                <c:pt idx="667">
                  <c:v>0.75161859518633101</c:v>
                </c:pt>
                <c:pt idx="668">
                  <c:v>0.75191898428716697</c:v>
                </c:pt>
                <c:pt idx="669">
                  <c:v>0.75222750727294196</c:v>
                </c:pt>
                <c:pt idx="670">
                  <c:v>0.75255511327779601</c:v>
                </c:pt>
                <c:pt idx="671">
                  <c:v>0.75284337606103402</c:v>
                </c:pt>
                <c:pt idx="672">
                  <c:v>0.75314016499258496</c:v>
                </c:pt>
                <c:pt idx="673">
                  <c:v>0.75345511735762505</c:v>
                </c:pt>
                <c:pt idx="674">
                  <c:v>0.75374297520600997</c:v>
                </c:pt>
                <c:pt idx="675">
                  <c:v>0.75405091206202401</c:v>
                </c:pt>
                <c:pt idx="676">
                  <c:v>0.75437585717818001</c:v>
                </c:pt>
                <c:pt idx="677">
                  <c:v>0.75468534108281704</c:v>
                </c:pt>
                <c:pt idx="678">
                  <c:v>0.75498987607516799</c:v>
                </c:pt>
                <c:pt idx="679">
                  <c:v>0.755297291419325</c:v>
                </c:pt>
                <c:pt idx="680">
                  <c:v>0.75559877553361299</c:v>
                </c:pt>
                <c:pt idx="681">
                  <c:v>0.75590962169569598</c:v>
                </c:pt>
                <c:pt idx="682">
                  <c:v>0.75622550480159101</c:v>
                </c:pt>
                <c:pt idx="683">
                  <c:v>0.75654387523697098</c:v>
                </c:pt>
                <c:pt idx="684">
                  <c:v>0.75686957396649401</c:v>
                </c:pt>
                <c:pt idx="685">
                  <c:v>0.75719869398487005</c:v>
                </c:pt>
                <c:pt idx="686">
                  <c:v>0.75751424875081597</c:v>
                </c:pt>
                <c:pt idx="687">
                  <c:v>0.75783728733702405</c:v>
                </c:pt>
                <c:pt idx="688">
                  <c:v>0.75816483742530305</c:v>
                </c:pt>
                <c:pt idx="689">
                  <c:v>0.75847584389631795</c:v>
                </c:pt>
                <c:pt idx="690">
                  <c:v>0.75878297641019499</c:v>
                </c:pt>
                <c:pt idx="691">
                  <c:v>0.75908530524178097</c:v>
                </c:pt>
                <c:pt idx="692">
                  <c:v>0.75938220442319404</c:v>
                </c:pt>
                <c:pt idx="693">
                  <c:v>0.75969459249932403</c:v>
                </c:pt>
                <c:pt idx="694">
                  <c:v>0.760012854940882</c:v>
                </c:pt>
                <c:pt idx="695">
                  <c:v>0.760349074124821</c:v>
                </c:pt>
                <c:pt idx="696">
                  <c:v>0.760676553485646</c:v>
                </c:pt>
                <c:pt idx="697">
                  <c:v>0.76100981796519795</c:v>
                </c:pt>
                <c:pt idx="698">
                  <c:v>0.76132912593475699</c:v>
                </c:pt>
                <c:pt idx="699">
                  <c:v>0.76164466439966705</c:v>
                </c:pt>
                <c:pt idx="700">
                  <c:v>0.76195603058677397</c:v>
                </c:pt>
                <c:pt idx="701">
                  <c:v>0.76227242941480899</c:v>
                </c:pt>
                <c:pt idx="702">
                  <c:v>0.76259822684952205</c:v>
                </c:pt>
                <c:pt idx="703">
                  <c:v>0.762927802330858</c:v>
                </c:pt>
                <c:pt idx="704">
                  <c:v>0.76325767170563297</c:v>
                </c:pt>
                <c:pt idx="705">
                  <c:v>0.76357605016104901</c:v>
                </c:pt>
                <c:pt idx="706">
                  <c:v>0.763890964606185</c:v>
                </c:pt>
                <c:pt idx="707">
                  <c:v>0.76421205975879902</c:v>
                </c:pt>
                <c:pt idx="708">
                  <c:v>0.76453080130613305</c:v>
                </c:pt>
                <c:pt idx="709">
                  <c:v>0.76485550977932304</c:v>
                </c:pt>
                <c:pt idx="710">
                  <c:v>0.76518762801261697</c:v>
                </c:pt>
                <c:pt idx="711">
                  <c:v>0.76552355260057003</c:v>
                </c:pt>
                <c:pt idx="712">
                  <c:v>0.76586571924996805</c:v>
                </c:pt>
                <c:pt idx="713">
                  <c:v>0.76621023465030602</c:v>
                </c:pt>
                <c:pt idx="714">
                  <c:v>0.76655440414158704</c:v>
                </c:pt>
                <c:pt idx="715">
                  <c:v>0.76689681157499301</c:v>
                </c:pt>
                <c:pt idx="716">
                  <c:v>0.76722009025423998</c:v>
                </c:pt>
                <c:pt idx="717">
                  <c:v>0.76754651564783904</c:v>
                </c:pt>
                <c:pt idx="718">
                  <c:v>0.767893021730231</c:v>
                </c:pt>
                <c:pt idx="719">
                  <c:v>0.76824054429019994</c:v>
                </c:pt>
                <c:pt idx="720">
                  <c:v>0.76861131312005804</c:v>
                </c:pt>
                <c:pt idx="721">
                  <c:v>0.76898501930293195</c:v>
                </c:pt>
                <c:pt idx="722">
                  <c:v>0.76934150810074198</c:v>
                </c:pt>
                <c:pt idx="723">
                  <c:v>0.76969907878432797</c:v>
                </c:pt>
                <c:pt idx="724">
                  <c:v>0.77003008413716501</c:v>
                </c:pt>
                <c:pt idx="725">
                  <c:v>0.77035307096043804</c:v>
                </c:pt>
                <c:pt idx="726">
                  <c:v>0.77068847835430898</c:v>
                </c:pt>
                <c:pt idx="727">
                  <c:v>0.77102813370398404</c:v>
                </c:pt>
                <c:pt idx="728">
                  <c:v>0.77136776450366895</c:v>
                </c:pt>
                <c:pt idx="729">
                  <c:v>0.77172397433274298</c:v>
                </c:pt>
                <c:pt idx="730">
                  <c:v>0.77206835056583001</c:v>
                </c:pt>
                <c:pt idx="731">
                  <c:v>0.77239161557974001</c:v>
                </c:pt>
                <c:pt idx="732">
                  <c:v>0.772709626849297</c:v>
                </c:pt>
                <c:pt idx="733">
                  <c:v>0.77302105741411797</c:v>
                </c:pt>
                <c:pt idx="734">
                  <c:v>0.77334800345290999</c:v>
                </c:pt>
                <c:pt idx="735">
                  <c:v>0.77368864300475804</c:v>
                </c:pt>
                <c:pt idx="736">
                  <c:v>0.77401870294132402</c:v>
                </c:pt>
                <c:pt idx="737">
                  <c:v>0.77435086822606602</c:v>
                </c:pt>
                <c:pt idx="738">
                  <c:v>0.77468989111594</c:v>
                </c:pt>
                <c:pt idx="739">
                  <c:v>0.77500686132261898</c:v>
                </c:pt>
                <c:pt idx="740">
                  <c:v>0.77532258755278105</c:v>
                </c:pt>
                <c:pt idx="741">
                  <c:v>0.77564518200971599</c:v>
                </c:pt>
                <c:pt idx="742">
                  <c:v>0.77595483177832503</c:v>
                </c:pt>
                <c:pt idx="743">
                  <c:v>0.77624444452846497</c:v>
                </c:pt>
                <c:pt idx="744">
                  <c:v>0.77655565695219597</c:v>
                </c:pt>
                <c:pt idx="745">
                  <c:v>0.77688007402689196</c:v>
                </c:pt>
                <c:pt idx="746">
                  <c:v>0.77718892073663204</c:v>
                </c:pt>
                <c:pt idx="747">
                  <c:v>0.77751608686421803</c:v>
                </c:pt>
                <c:pt idx="748">
                  <c:v>0.77784029108899599</c:v>
                </c:pt>
                <c:pt idx="749">
                  <c:v>0.77815030532931895</c:v>
                </c:pt>
                <c:pt idx="750">
                  <c:v>0.77846636588761897</c:v>
                </c:pt>
                <c:pt idx="751">
                  <c:v>0.778772452790639</c:v>
                </c:pt>
                <c:pt idx="752">
                  <c:v>0.77908109412456905</c:v>
                </c:pt>
                <c:pt idx="753">
                  <c:v>0.77939307794064405</c:v>
                </c:pt>
                <c:pt idx="754">
                  <c:v>0.77969750758281098</c:v>
                </c:pt>
                <c:pt idx="755">
                  <c:v>0.77998949156652397</c:v>
                </c:pt>
                <c:pt idx="756">
                  <c:v>0.780254976449825</c:v>
                </c:pt>
                <c:pt idx="757">
                  <c:v>0.780533169943737</c:v>
                </c:pt>
                <c:pt idx="758">
                  <c:v>0.78081474874500101</c:v>
                </c:pt>
                <c:pt idx="759">
                  <c:v>0.78107082170523301</c:v>
                </c:pt>
                <c:pt idx="760">
                  <c:v>0.78133691666014504</c:v>
                </c:pt>
                <c:pt idx="761">
                  <c:v>0.78158443991545601</c:v>
                </c:pt>
                <c:pt idx="762">
                  <c:v>0.78179861648566995</c:v>
                </c:pt>
                <c:pt idx="763">
                  <c:v>0.78202568033909803</c:v>
                </c:pt>
                <c:pt idx="764">
                  <c:v>0.782260709342394</c:v>
                </c:pt>
                <c:pt idx="765">
                  <c:v>0.78248762801785798</c:v>
                </c:pt>
                <c:pt idx="766">
                  <c:v>0.78272567124257497</c:v>
                </c:pt>
                <c:pt idx="767">
                  <c:v>0.78296229804240303</c:v>
                </c:pt>
                <c:pt idx="768">
                  <c:v>0.78321342499443103</c:v>
                </c:pt>
                <c:pt idx="769">
                  <c:v>0.78354826102299702</c:v>
                </c:pt>
                <c:pt idx="770">
                  <c:v>0.78391617489180299</c:v>
                </c:pt>
                <c:pt idx="771">
                  <c:v>0.784323967028842</c:v>
                </c:pt>
                <c:pt idx="772">
                  <c:v>0.78478216690678204</c:v>
                </c:pt>
                <c:pt idx="773">
                  <c:v>0.78525009380242505</c:v>
                </c:pt>
                <c:pt idx="774">
                  <c:v>0.78571363643800296</c:v>
                </c:pt>
                <c:pt idx="775">
                  <c:v>0.78616867022178805</c:v>
                </c:pt>
                <c:pt idx="776">
                  <c:v>0.78659420347978104</c:v>
                </c:pt>
                <c:pt idx="777">
                  <c:v>0.78697009235430804</c:v>
                </c:pt>
                <c:pt idx="778">
                  <c:v>0.78730944377554801</c:v>
                </c:pt>
                <c:pt idx="779">
                  <c:v>0.78756563124031698</c:v>
                </c:pt>
                <c:pt idx="780">
                  <c:v>0.78783650050700504</c:v>
                </c:pt>
                <c:pt idx="781">
                  <c:v>0.78805914565903301</c:v>
                </c:pt>
                <c:pt idx="782">
                  <c:v>0.78828174114470795</c:v>
                </c:pt>
                <c:pt idx="783">
                  <c:v>0.78855637269793799</c:v>
                </c:pt>
                <c:pt idx="784">
                  <c:v>0.78879637945124703</c:v>
                </c:pt>
                <c:pt idx="785">
                  <c:v>0.78903721447231601</c:v>
                </c:pt>
                <c:pt idx="786">
                  <c:v>0.78925471714921502</c:v>
                </c:pt>
                <c:pt idx="787">
                  <c:v>0.78940189454112397</c:v>
                </c:pt>
                <c:pt idx="788">
                  <c:v>0.78954601188512896</c:v>
                </c:pt>
                <c:pt idx="789">
                  <c:v>0.78969092315126699</c:v>
                </c:pt>
                <c:pt idx="790">
                  <c:v>0.78982100750644202</c:v>
                </c:pt>
                <c:pt idx="791">
                  <c:v>0.78995426384969503</c:v>
                </c:pt>
                <c:pt idx="792">
                  <c:v>0.79006572480005599</c:v>
                </c:pt>
                <c:pt idx="793">
                  <c:v>0.790189121485116</c:v>
                </c:pt>
                <c:pt idx="794">
                  <c:v>0.79031089186005299</c:v>
                </c:pt>
                <c:pt idx="795">
                  <c:v>0.79043268466461503</c:v>
                </c:pt>
                <c:pt idx="796">
                  <c:v>0.790550256116068</c:v>
                </c:pt>
                <c:pt idx="797">
                  <c:v>0.79068756142250096</c:v>
                </c:pt>
                <c:pt idx="798">
                  <c:v>0.79078482579040099</c:v>
                </c:pt>
                <c:pt idx="799">
                  <c:v>0.79095140601903602</c:v>
                </c:pt>
                <c:pt idx="800">
                  <c:v>0.791147783991903</c:v>
                </c:pt>
                <c:pt idx="801">
                  <c:v>0.79135215143771798</c:v>
                </c:pt>
                <c:pt idx="802">
                  <c:v>0.79155313070515398</c:v>
                </c:pt>
                <c:pt idx="803">
                  <c:v>0.79177156795717796</c:v>
                </c:pt>
                <c:pt idx="804">
                  <c:v>0.79196461276711205</c:v>
                </c:pt>
                <c:pt idx="805">
                  <c:v>0.79215024229939401</c:v>
                </c:pt>
                <c:pt idx="806">
                  <c:v>0.792342221522634</c:v>
                </c:pt>
                <c:pt idx="807">
                  <c:v>0.79253065122064803</c:v>
                </c:pt>
                <c:pt idx="808">
                  <c:v>0.79274333649094098</c:v>
                </c:pt>
                <c:pt idx="809">
                  <c:v>0.79294791175032198</c:v>
                </c:pt>
                <c:pt idx="810">
                  <c:v>0.79315243053543605</c:v>
                </c:pt>
                <c:pt idx="811">
                  <c:v>0.79337125408186004</c:v>
                </c:pt>
                <c:pt idx="812">
                  <c:v>0.79357942930662795</c:v>
                </c:pt>
                <c:pt idx="813">
                  <c:v>0.79377987336445599</c:v>
                </c:pt>
                <c:pt idx="814">
                  <c:v>0.79398496263377005</c:v>
                </c:pt>
                <c:pt idx="815">
                  <c:v>0.79419673485243003</c:v>
                </c:pt>
                <c:pt idx="816">
                  <c:v>0.79440756311100702</c:v>
                </c:pt>
                <c:pt idx="817">
                  <c:v>0.79462754583889394</c:v>
                </c:pt>
                <c:pt idx="818">
                  <c:v>0.79484318509901097</c:v>
                </c:pt>
                <c:pt idx="819">
                  <c:v>0.79506269438438204</c:v>
                </c:pt>
                <c:pt idx="820">
                  <c:v>0.79529130088992195</c:v>
                </c:pt>
                <c:pt idx="821">
                  <c:v>0.795508442681091</c:v>
                </c:pt>
                <c:pt idx="822">
                  <c:v>0.79572070639334602</c:v>
                </c:pt>
                <c:pt idx="823">
                  <c:v>0.79594208644337605</c:v>
                </c:pt>
                <c:pt idx="824">
                  <c:v>0.79615015103539399</c:v>
                </c:pt>
                <c:pt idx="825">
                  <c:v>0.79635928863317296</c:v>
                </c:pt>
                <c:pt idx="826">
                  <c:v>0.79657871903692101</c:v>
                </c:pt>
                <c:pt idx="827">
                  <c:v>0.79679370442534803</c:v>
                </c:pt>
                <c:pt idx="828">
                  <c:v>0.79700603019335203</c:v>
                </c:pt>
                <c:pt idx="829">
                  <c:v>0.79722532133969004</c:v>
                </c:pt>
                <c:pt idx="830">
                  <c:v>0.79744665527528702</c:v>
                </c:pt>
                <c:pt idx="831">
                  <c:v>0.79767246328383801</c:v>
                </c:pt>
                <c:pt idx="832">
                  <c:v>0.79790526981278298</c:v>
                </c:pt>
                <c:pt idx="833">
                  <c:v>0.79813413199959005</c:v>
                </c:pt>
                <c:pt idx="834">
                  <c:v>0.79836213531872202</c:v>
                </c:pt>
                <c:pt idx="835">
                  <c:v>0.79859204085232205</c:v>
                </c:pt>
                <c:pt idx="836">
                  <c:v>0.79881616597093597</c:v>
                </c:pt>
                <c:pt idx="837">
                  <c:v>0.79904445861971096</c:v>
                </c:pt>
                <c:pt idx="838">
                  <c:v>0.79927703825987295</c:v>
                </c:pt>
                <c:pt idx="839">
                  <c:v>0.79950644623433498</c:v>
                </c:pt>
                <c:pt idx="840">
                  <c:v>0.79972921808243402</c:v>
                </c:pt>
                <c:pt idx="841">
                  <c:v>0.79994467306655204</c:v>
                </c:pt>
                <c:pt idx="842">
                  <c:v>0.80016030931072601</c:v>
                </c:pt>
                <c:pt idx="843">
                  <c:v>0.80036938586105699</c:v>
                </c:pt>
                <c:pt idx="844">
                  <c:v>0.80056796398366703</c:v>
                </c:pt>
                <c:pt idx="845">
                  <c:v>0.80077021579105701</c:v>
                </c:pt>
                <c:pt idx="846">
                  <c:v>0.80097597145094901</c:v>
                </c:pt>
                <c:pt idx="847">
                  <c:v>0.80117806468522301</c:v>
                </c:pt>
                <c:pt idx="848">
                  <c:v>0.80138701509261201</c:v>
                </c:pt>
                <c:pt idx="849">
                  <c:v>0.80160516058484599</c:v>
                </c:pt>
                <c:pt idx="850">
                  <c:v>0.80182533005580603</c:v>
                </c:pt>
                <c:pt idx="851">
                  <c:v>0.80204757265571602</c:v>
                </c:pt>
                <c:pt idx="852">
                  <c:v>0.80226913194962901</c:v>
                </c:pt>
                <c:pt idx="853">
                  <c:v>0.80249333983679905</c:v>
                </c:pt>
                <c:pt idx="854">
                  <c:v>0.80271953521499795</c:v>
                </c:pt>
                <c:pt idx="855">
                  <c:v>0.80294217335887197</c:v>
                </c:pt>
                <c:pt idx="856">
                  <c:v>0.80316798964506397</c:v>
                </c:pt>
                <c:pt idx="857">
                  <c:v>0.80339335528574796</c:v>
                </c:pt>
                <c:pt idx="858">
                  <c:v>0.80362164558251503</c:v>
                </c:pt>
                <c:pt idx="859">
                  <c:v>0.80385643961882502</c:v>
                </c:pt>
                <c:pt idx="860">
                  <c:v>0.80407434949809897</c:v>
                </c:pt>
                <c:pt idx="861">
                  <c:v>0.80430269160888002</c:v>
                </c:pt>
                <c:pt idx="862">
                  <c:v>0.80453372197603501</c:v>
                </c:pt>
                <c:pt idx="863">
                  <c:v>0.80474770193074097</c:v>
                </c:pt>
                <c:pt idx="864">
                  <c:v>0.80495648843344503</c:v>
                </c:pt>
                <c:pt idx="865">
                  <c:v>0.80516170929558994</c:v>
                </c:pt>
                <c:pt idx="866">
                  <c:v>0.80535436702212704</c:v>
                </c:pt>
                <c:pt idx="867">
                  <c:v>0.80555853313959203</c:v>
                </c:pt>
                <c:pt idx="868">
                  <c:v>0.80577359763701695</c:v>
                </c:pt>
                <c:pt idx="869">
                  <c:v>0.80597063150989101</c:v>
                </c:pt>
                <c:pt idx="870">
                  <c:v>0.80615944919645999</c:v>
                </c:pt>
                <c:pt idx="871">
                  <c:v>0.80635495500278398</c:v>
                </c:pt>
                <c:pt idx="872">
                  <c:v>0.80654611186053704</c:v>
                </c:pt>
                <c:pt idx="873">
                  <c:v>0.80673468031978202</c:v>
                </c:pt>
                <c:pt idx="874">
                  <c:v>0.80693035736970997</c:v>
                </c:pt>
                <c:pt idx="875">
                  <c:v>0.80712101978488004</c:v>
                </c:pt>
                <c:pt idx="876">
                  <c:v>0.80729758614685299</c:v>
                </c:pt>
                <c:pt idx="877">
                  <c:v>0.80748167807465399</c:v>
                </c:pt>
                <c:pt idx="878">
                  <c:v>0.80767205287931498</c:v>
                </c:pt>
                <c:pt idx="879">
                  <c:v>0.80786135943702697</c:v>
                </c:pt>
                <c:pt idx="880">
                  <c:v>0.80804922629515796</c:v>
                </c:pt>
                <c:pt idx="881">
                  <c:v>0.80824400984307698</c:v>
                </c:pt>
                <c:pt idx="882">
                  <c:v>0.808432369042137</c:v>
                </c:pt>
                <c:pt idx="883">
                  <c:v>0.80860807908098298</c:v>
                </c:pt>
                <c:pt idx="884">
                  <c:v>0.80879187788798801</c:v>
                </c:pt>
                <c:pt idx="885">
                  <c:v>0.80897358686180698</c:v>
                </c:pt>
                <c:pt idx="886">
                  <c:v>0.80915386152936497</c:v>
                </c:pt>
                <c:pt idx="887">
                  <c:v>0.80934499838551499</c:v>
                </c:pt>
                <c:pt idx="888">
                  <c:v>0.80951724993455798</c:v>
                </c:pt>
                <c:pt idx="889">
                  <c:v>0.80966952109395995</c:v>
                </c:pt>
                <c:pt idx="890">
                  <c:v>0.80984304920335803</c:v>
                </c:pt>
                <c:pt idx="891">
                  <c:v>0.81002132107400904</c:v>
                </c:pt>
                <c:pt idx="892">
                  <c:v>0.810195438636101</c:v>
                </c:pt>
                <c:pt idx="893">
                  <c:v>0.81037774211039304</c:v>
                </c:pt>
                <c:pt idx="894">
                  <c:v>0.81056014590110403</c:v>
                </c:pt>
                <c:pt idx="895">
                  <c:v>0.81073515487744496</c:v>
                </c:pt>
                <c:pt idx="896">
                  <c:v>0.81091869581644305</c:v>
                </c:pt>
                <c:pt idx="897">
                  <c:v>0.81112337667468104</c:v>
                </c:pt>
                <c:pt idx="898">
                  <c:v>0.81131120504931198</c:v>
                </c:pt>
                <c:pt idx="899">
                  <c:v>0.81149342813803005</c:v>
                </c:pt>
                <c:pt idx="900">
                  <c:v>0.81167238958912402</c:v>
                </c:pt>
                <c:pt idx="901">
                  <c:v>0.81185120249709197</c:v>
                </c:pt>
                <c:pt idx="902">
                  <c:v>0.81201507235816905</c:v>
                </c:pt>
                <c:pt idx="903">
                  <c:v>0.812183836763681</c:v>
                </c:pt>
                <c:pt idx="904">
                  <c:v>0.81235275139471597</c:v>
                </c:pt>
                <c:pt idx="905">
                  <c:v>0.81250996650178897</c:v>
                </c:pt>
                <c:pt idx="906">
                  <c:v>0.81266189496375896</c:v>
                </c:pt>
                <c:pt idx="907">
                  <c:v>0.812809890321183</c:v>
                </c:pt>
                <c:pt idx="908">
                  <c:v>0.81294952634386597</c:v>
                </c:pt>
                <c:pt idx="909">
                  <c:v>0.81309287769641603</c:v>
                </c:pt>
                <c:pt idx="910">
                  <c:v>0.81324030909185097</c:v>
                </c:pt>
                <c:pt idx="911">
                  <c:v>0.81337539646835599</c:v>
                </c:pt>
                <c:pt idx="912">
                  <c:v>0.813505429262664</c:v>
                </c:pt>
                <c:pt idx="913">
                  <c:v>0.81363169884053499</c:v>
                </c:pt>
                <c:pt idx="914">
                  <c:v>0.81374207871041104</c:v>
                </c:pt>
                <c:pt idx="915">
                  <c:v>0.81385803059417605</c:v>
                </c:pt>
                <c:pt idx="916">
                  <c:v>0.81396049180128005</c:v>
                </c:pt>
                <c:pt idx="917">
                  <c:v>0.81407943127349103</c:v>
                </c:pt>
                <c:pt idx="918">
                  <c:v>0.81419542679868095</c:v>
                </c:pt>
                <c:pt idx="919">
                  <c:v>0.81431845401811997</c:v>
                </c:pt>
                <c:pt idx="920">
                  <c:v>0.81445023078334</c:v>
                </c:pt>
                <c:pt idx="921">
                  <c:v>0.81457825928406802</c:v>
                </c:pt>
                <c:pt idx="922">
                  <c:v>0.81470464778989504</c:v>
                </c:pt>
                <c:pt idx="923">
                  <c:v>0.81482567216930402</c:v>
                </c:pt>
                <c:pt idx="924">
                  <c:v>0.81494913431424598</c:v>
                </c:pt>
                <c:pt idx="925">
                  <c:v>0.81505991464868099</c:v>
                </c:pt>
                <c:pt idx="926">
                  <c:v>0.81516357181761501</c:v>
                </c:pt>
                <c:pt idx="927">
                  <c:v>0.81526352574972705</c:v>
                </c:pt>
                <c:pt idx="928">
                  <c:v>0.81534806351714895</c:v>
                </c:pt>
                <c:pt idx="929">
                  <c:v>0.815418653350933</c:v>
                </c:pt>
                <c:pt idx="930">
                  <c:v>0.81549560248849795</c:v>
                </c:pt>
                <c:pt idx="931">
                  <c:v>0.81557394504190495</c:v>
                </c:pt>
                <c:pt idx="932">
                  <c:v>0.81563290806052102</c:v>
                </c:pt>
                <c:pt idx="933">
                  <c:v>0.81569355499546303</c:v>
                </c:pt>
                <c:pt idx="934">
                  <c:v>0.81573320074296296</c:v>
                </c:pt>
                <c:pt idx="935">
                  <c:v>0.81574683895407996</c:v>
                </c:pt>
                <c:pt idx="936">
                  <c:v>0.81576542494161697</c:v>
                </c:pt>
                <c:pt idx="937">
                  <c:v>0.81578325337907198</c:v>
                </c:pt>
                <c:pt idx="938">
                  <c:v>0.81578693404670599</c:v>
                </c:pt>
                <c:pt idx="939">
                  <c:v>0.81577852181633104</c:v>
                </c:pt>
                <c:pt idx="940">
                  <c:v>0.81576942648103901</c:v>
                </c:pt>
                <c:pt idx="941">
                  <c:v>0.815754485180616</c:v>
                </c:pt>
                <c:pt idx="942">
                  <c:v>0.81573013092731494</c:v>
                </c:pt>
                <c:pt idx="943">
                  <c:v>0.81569317188935297</c:v>
                </c:pt>
                <c:pt idx="944">
                  <c:v>0.81566381316519398</c:v>
                </c:pt>
                <c:pt idx="945">
                  <c:v>0.81563960375875499</c:v>
                </c:pt>
                <c:pt idx="946">
                  <c:v>0.81559766893896801</c:v>
                </c:pt>
                <c:pt idx="947">
                  <c:v>0.81555939469440197</c:v>
                </c:pt>
                <c:pt idx="948">
                  <c:v>0.81550552582498304</c:v>
                </c:pt>
                <c:pt idx="949">
                  <c:v>0.81543618808543195</c:v>
                </c:pt>
                <c:pt idx="950">
                  <c:v>0.81534170565414898</c:v>
                </c:pt>
                <c:pt idx="951">
                  <c:v>0.81524740612610502</c:v>
                </c:pt>
                <c:pt idx="952">
                  <c:v>0.81514341516370903</c:v>
                </c:pt>
                <c:pt idx="953">
                  <c:v>0.815035894040397</c:v>
                </c:pt>
                <c:pt idx="954">
                  <c:v>0.81491320944883106</c:v>
                </c:pt>
                <c:pt idx="955">
                  <c:v>0.814797957875672</c:v>
                </c:pt>
                <c:pt idx="956">
                  <c:v>0.81468165891758304</c:v>
                </c:pt>
                <c:pt idx="957">
                  <c:v>0.81456506140894003</c:v>
                </c:pt>
                <c:pt idx="958">
                  <c:v>0.81445197676673897</c:v>
                </c:pt>
                <c:pt idx="959">
                  <c:v>0.81432829747451296</c:v>
                </c:pt>
                <c:pt idx="960">
                  <c:v>0.81419803607991104</c:v>
                </c:pt>
                <c:pt idx="961">
                  <c:v>0.81406849065662901</c:v>
                </c:pt>
                <c:pt idx="962">
                  <c:v>0.81394480664469204</c:v>
                </c:pt>
                <c:pt idx="963">
                  <c:v>0.81379606236812796</c:v>
                </c:pt>
                <c:pt idx="964">
                  <c:v>0.81363527888463905</c:v>
                </c:pt>
                <c:pt idx="965">
                  <c:v>0.81347019393327502</c:v>
                </c:pt>
                <c:pt idx="966">
                  <c:v>0.81328059486534499</c:v>
                </c:pt>
                <c:pt idx="967">
                  <c:v>0.81309553377600896</c:v>
                </c:pt>
                <c:pt idx="968">
                  <c:v>0.81291200733645297</c:v>
                </c:pt>
                <c:pt idx="969">
                  <c:v>0.81272642817646001</c:v>
                </c:pt>
                <c:pt idx="970">
                  <c:v>0.81253635156465198</c:v>
                </c:pt>
                <c:pt idx="971">
                  <c:v>0.81233995161146</c:v>
                </c:pt>
                <c:pt idx="972">
                  <c:v>0.81213716282130399</c:v>
                </c:pt>
                <c:pt idx="973">
                  <c:v>0.81193248230170201</c:v>
                </c:pt>
                <c:pt idx="974">
                  <c:v>0.81171679852489997</c:v>
                </c:pt>
                <c:pt idx="975">
                  <c:v>0.81148864672501797</c:v>
                </c:pt>
                <c:pt idx="976">
                  <c:v>0.81124077140433704</c:v>
                </c:pt>
                <c:pt idx="977">
                  <c:v>0.810976650661135</c:v>
                </c:pt>
                <c:pt idx="978">
                  <c:v>0.81069240366221496</c:v>
                </c:pt>
                <c:pt idx="979">
                  <c:v>0.81036990498785899</c:v>
                </c:pt>
                <c:pt idx="980">
                  <c:v>0.810055408454879</c:v>
                </c:pt>
                <c:pt idx="981">
                  <c:v>0.80972229869043699</c:v>
                </c:pt>
                <c:pt idx="982">
                  <c:v>0.809408967872559</c:v>
                </c:pt>
                <c:pt idx="983">
                  <c:v>0.80909540348361597</c:v>
                </c:pt>
                <c:pt idx="984">
                  <c:v>0.80880990720791701</c:v>
                </c:pt>
                <c:pt idx="985">
                  <c:v>0.80855025312956597</c:v>
                </c:pt>
                <c:pt idx="986">
                  <c:v>0.80830713726855796</c:v>
                </c:pt>
                <c:pt idx="987">
                  <c:v>0.80809480830473002</c:v>
                </c:pt>
                <c:pt idx="988">
                  <c:v>0.80788287397153402</c:v>
                </c:pt>
                <c:pt idx="989">
                  <c:v>0.80768339399880296</c:v>
                </c:pt>
                <c:pt idx="990">
                  <c:v>0.80748220460217301</c:v>
                </c:pt>
                <c:pt idx="991">
                  <c:v>0.80726610155735401</c:v>
                </c:pt>
                <c:pt idx="992">
                  <c:v>0.80705375556853398</c:v>
                </c:pt>
                <c:pt idx="993">
                  <c:v>0.80681730252727701</c:v>
                </c:pt>
                <c:pt idx="994">
                  <c:v>0.80658012803991797</c:v>
                </c:pt>
                <c:pt idx="995">
                  <c:v>0.80630435356298802</c:v>
                </c:pt>
                <c:pt idx="996">
                  <c:v>0.80602474081140496</c:v>
                </c:pt>
                <c:pt idx="997">
                  <c:v>0.80572201676140498</c:v>
                </c:pt>
                <c:pt idx="998">
                  <c:v>0.80538495099276297</c:v>
                </c:pt>
                <c:pt idx="999">
                  <c:v>0.80501928597093497</c:v>
                </c:pt>
                <c:pt idx="1070">
                  <c:v>0.68991592173842398</c:v>
                </c:pt>
                <c:pt idx="1071">
                  <c:v>0.68966956258659695</c:v>
                </c:pt>
                <c:pt idx="1072">
                  <c:v>0.68953976548295803</c:v>
                </c:pt>
                <c:pt idx="1073">
                  <c:v>0.68922104502433401</c:v>
                </c:pt>
                <c:pt idx="1074">
                  <c:v>0.68884668368277402</c:v>
                </c:pt>
                <c:pt idx="1075">
                  <c:v>0.68846117131949502</c:v>
                </c:pt>
                <c:pt idx="1076">
                  <c:v>0.68796480501650603</c:v>
                </c:pt>
                <c:pt idx="1077">
                  <c:v>0.687561547570258</c:v>
                </c:pt>
                <c:pt idx="1078">
                  <c:v>0.68720441798270704</c:v>
                </c:pt>
                <c:pt idx="1079">
                  <c:v>0.68678275289697799</c:v>
                </c:pt>
                <c:pt idx="1080">
                  <c:v>0.68633910319851998</c:v>
                </c:pt>
                <c:pt idx="1081">
                  <c:v>0.68585733376255797</c:v>
                </c:pt>
                <c:pt idx="1082">
                  <c:v>0.685296730107813</c:v>
                </c:pt>
                <c:pt idx="1083">
                  <c:v>0.68474180192292</c:v>
                </c:pt>
                <c:pt idx="1084">
                  <c:v>0.684140741504629</c:v>
                </c:pt>
                <c:pt idx="1085">
                  <c:v>0.68356978111619204</c:v>
                </c:pt>
                <c:pt idx="1086">
                  <c:v>0.68299810820225104</c:v>
                </c:pt>
                <c:pt idx="1087">
                  <c:v>0.68245535412051905</c:v>
                </c:pt>
                <c:pt idx="1088">
                  <c:v>0.68194793946292698</c:v>
                </c:pt>
                <c:pt idx="1089">
                  <c:v>0.68148950910022699</c:v>
                </c:pt>
                <c:pt idx="1090">
                  <c:v>0.68110982952598298</c:v>
                </c:pt>
                <c:pt idx="1091">
                  <c:v>0.68072725852341098</c:v>
                </c:pt>
                <c:pt idx="1092">
                  <c:v>0.68038533903885601</c:v>
                </c:pt>
                <c:pt idx="1093">
                  <c:v>0.68008449309900298</c:v>
                </c:pt>
                <c:pt idx="1094">
                  <c:v>0.67979803032514596</c:v>
                </c:pt>
                <c:pt idx="1095">
                  <c:v>0.67953363089688001</c:v>
                </c:pt>
                <c:pt idx="1096">
                  <c:v>0.67932610168925101</c:v>
                </c:pt>
                <c:pt idx="1097">
                  <c:v>0.67913356120673196</c:v>
                </c:pt>
                <c:pt idx="1098">
                  <c:v>0.67897227754307199</c:v>
                </c:pt>
                <c:pt idx="1099">
                  <c:v>0.67881720367249399</c:v>
                </c:pt>
                <c:pt idx="1100">
                  <c:v>0.67874155463021801</c:v>
                </c:pt>
                <c:pt idx="1101">
                  <c:v>0.67870444162497101</c:v>
                </c:pt>
                <c:pt idx="1102">
                  <c:v>0.678670045206612</c:v>
                </c:pt>
                <c:pt idx="1103">
                  <c:v>0.67868298470480903</c:v>
                </c:pt>
                <c:pt idx="1104">
                  <c:v>0.67865537701581902</c:v>
                </c:pt>
                <c:pt idx="1105">
                  <c:v>0.67860434008927895</c:v>
                </c:pt>
                <c:pt idx="1106">
                  <c:v>0.67858316917837302</c:v>
                </c:pt>
                <c:pt idx="1107">
                  <c:v>0.67854737217568795</c:v>
                </c:pt>
                <c:pt idx="1108">
                  <c:v>0.67855869122694901</c:v>
                </c:pt>
                <c:pt idx="1109">
                  <c:v>0.67858490862061704</c:v>
                </c:pt>
                <c:pt idx="1110">
                  <c:v>0.67864812765178695</c:v>
                </c:pt>
                <c:pt idx="1111">
                  <c:v>0.67873776500855298</c:v>
                </c:pt>
                <c:pt idx="1112">
                  <c:v>0.67886864648309697</c:v>
                </c:pt>
                <c:pt idx="1113">
                  <c:v>0.67903906601749098</c:v>
                </c:pt>
                <c:pt idx="1114">
                  <c:v>0.67925527367731298</c:v>
                </c:pt>
                <c:pt idx="1115">
                  <c:v>0.67952764791649301</c:v>
                </c:pt>
                <c:pt idx="1116">
                  <c:v>0.67985690189764403</c:v>
                </c:pt>
                <c:pt idx="1117">
                  <c:v>0.68023602837969099</c:v>
                </c:pt>
                <c:pt idx="1118">
                  <c:v>0.68069457954392598</c:v>
                </c:pt>
                <c:pt idx="1119">
                  <c:v>0.68120046170996296</c:v>
                </c:pt>
                <c:pt idx="1120">
                  <c:v>0.68179084285506197</c:v>
                </c:pt>
                <c:pt idx="1121">
                  <c:v>0.68244436408382303</c:v>
                </c:pt>
                <c:pt idx="1122">
                  <c:v>0.68310999972031705</c:v>
                </c:pt>
                <c:pt idx="1123">
                  <c:v>0.68376999475767097</c:v>
                </c:pt>
                <c:pt idx="1124">
                  <c:v>0.68446310096696605</c:v>
                </c:pt>
                <c:pt idx="1125">
                  <c:v>0.68512002910221204</c:v>
                </c:pt>
                <c:pt idx="1126">
                  <c:v>0.68581930919619105</c:v>
                </c:pt>
                <c:pt idx="1127">
                  <c:v>0.68651475127012695</c:v>
                </c:pt>
                <c:pt idx="1128">
                  <c:v>0.68724895242648698</c:v>
                </c:pt>
                <c:pt idx="1129">
                  <c:v>0.68796834785289096</c:v>
                </c:pt>
                <c:pt idx="1130">
                  <c:v>0.68874631661308705</c:v>
                </c:pt>
                <c:pt idx="1131">
                  <c:v>0.68953330887472397</c:v>
                </c:pt>
                <c:pt idx="1132">
                  <c:v>0.69036808752158996</c:v>
                </c:pt>
                <c:pt idx="1133">
                  <c:v>0.69121574031136301</c:v>
                </c:pt>
                <c:pt idx="1134">
                  <c:v>0.69209237045147498</c:v>
                </c:pt>
                <c:pt idx="1135">
                  <c:v>0.69297247415535801</c:v>
                </c:pt>
                <c:pt idx="1136">
                  <c:v>0.69386426089300501</c:v>
                </c:pt>
                <c:pt idx="1137">
                  <c:v>0.69475909993521001</c:v>
                </c:pt>
                <c:pt idx="1138">
                  <c:v>0.69564183055026096</c:v>
                </c:pt>
                <c:pt idx="1139">
                  <c:v>0.69650828791205599</c:v>
                </c:pt>
                <c:pt idx="1140">
                  <c:v>0.69736015115866901</c:v>
                </c:pt>
                <c:pt idx="1141">
                  <c:v>0.69820143484390296</c:v>
                </c:pt>
                <c:pt idx="1142">
                  <c:v>0.69902776631873098</c:v>
                </c:pt>
                <c:pt idx="1143">
                  <c:v>0.69983585673626403</c:v>
                </c:pt>
                <c:pt idx="1144">
                  <c:v>0.70063895954879196</c:v>
                </c:pt>
                <c:pt idx="1145">
                  <c:v>0.701437880263587</c:v>
                </c:pt>
                <c:pt idx="1146">
                  <c:v>0.70224244542119096</c:v>
                </c:pt>
                <c:pt idx="1147">
                  <c:v>0.70303764233158905</c:v>
                </c:pt>
                <c:pt idx="1148">
                  <c:v>0.70384729280976499</c:v>
                </c:pt>
                <c:pt idx="1149">
                  <c:v>0.70466204528197696</c:v>
                </c:pt>
                <c:pt idx="1150">
                  <c:v>0.70548840485193198</c:v>
                </c:pt>
                <c:pt idx="1151">
                  <c:v>0.70633066611208195</c:v>
                </c:pt>
                <c:pt idx="1152">
                  <c:v>0.70720089042072998</c:v>
                </c:pt>
                <c:pt idx="1153">
                  <c:v>0.708069678781311</c:v>
                </c:pt>
                <c:pt idx="1154">
                  <c:v>0.70895838849084203</c:v>
                </c:pt>
                <c:pt idx="1155">
                  <c:v>0.70982863867891299</c:v>
                </c:pt>
                <c:pt idx="1156">
                  <c:v>0.71069669703848404</c:v>
                </c:pt>
                <c:pt idx="1157">
                  <c:v>0.71156454290181004</c:v>
                </c:pt>
                <c:pt idx="1158">
                  <c:v>0.71243175296293104</c:v>
                </c:pt>
                <c:pt idx="1159">
                  <c:v>0.71327802890050196</c:v>
                </c:pt>
                <c:pt idx="1160">
                  <c:v>0.71412003361118304</c:v>
                </c:pt>
                <c:pt idx="1161">
                  <c:v>0.71495196882758905</c:v>
                </c:pt>
                <c:pt idx="1162">
                  <c:v>0.71577041851630696</c:v>
                </c:pt>
                <c:pt idx="1163">
                  <c:v>0.71658233874303201</c:v>
                </c:pt>
                <c:pt idx="1164">
                  <c:v>0.71739796739762096</c:v>
                </c:pt>
                <c:pt idx="1165">
                  <c:v>0.71820609869545005</c:v>
                </c:pt>
                <c:pt idx="1166">
                  <c:v>0.71901066521908696</c:v>
                </c:pt>
                <c:pt idx="1167">
                  <c:v>0.71980786054527501</c:v>
                </c:pt>
                <c:pt idx="1168">
                  <c:v>0.72061145987360598</c:v>
                </c:pt>
                <c:pt idx="1169">
                  <c:v>0.72140160820491095</c:v>
                </c:pt>
                <c:pt idx="1170">
                  <c:v>0.72218953285333598</c:v>
                </c:pt>
                <c:pt idx="1171">
                  <c:v>0.72295865365567202</c:v>
                </c:pt>
                <c:pt idx="1172">
                  <c:v>0.72371859262365601</c:v>
                </c:pt>
                <c:pt idx="1173">
                  <c:v>0.72447066382108105</c:v>
                </c:pt>
                <c:pt idx="1174">
                  <c:v>0.72521170965079695</c:v>
                </c:pt>
                <c:pt idx="1175">
                  <c:v>0.72594493030909601</c:v>
                </c:pt>
                <c:pt idx="1176">
                  <c:v>0.72667675240150298</c:v>
                </c:pt>
                <c:pt idx="1177">
                  <c:v>0.72739994095055105</c:v>
                </c:pt>
                <c:pt idx="1178">
                  <c:v>0.72811886029190698</c:v>
                </c:pt>
                <c:pt idx="1179">
                  <c:v>0.72882541349382501</c:v>
                </c:pt>
                <c:pt idx="1180">
                  <c:v>0.72952191873889505</c:v>
                </c:pt>
                <c:pt idx="1181">
                  <c:v>0.73022100029871395</c:v>
                </c:pt>
                <c:pt idx="1182">
                  <c:v>0.73091631968009996</c:v>
                </c:pt>
                <c:pt idx="1183">
                  <c:v>0.73160469633504699</c:v>
                </c:pt>
                <c:pt idx="1184">
                  <c:v>0.73229588421829395</c:v>
                </c:pt>
                <c:pt idx="1185">
                  <c:v>0.73297817795611697</c:v>
                </c:pt>
                <c:pt idx="1186">
                  <c:v>0.73365573651303895</c:v>
                </c:pt>
                <c:pt idx="1187">
                  <c:v>0.73431861756647498</c:v>
                </c:pt>
                <c:pt idx="1188">
                  <c:v>0.73497024467810401</c:v>
                </c:pt>
                <c:pt idx="1189">
                  <c:v>0.735619531047491</c:v>
                </c:pt>
                <c:pt idx="1190">
                  <c:v>0.73626072633484896</c:v>
                </c:pt>
                <c:pt idx="1191">
                  <c:v>0.73688938705454898</c:v>
                </c:pt>
                <c:pt idx="1192">
                  <c:v>0.73750749846711605</c:v>
                </c:pt>
                <c:pt idx="1193">
                  <c:v>0.73812600062692002</c:v>
                </c:pt>
                <c:pt idx="1194">
                  <c:v>0.73874149559562297</c:v>
                </c:pt>
                <c:pt idx="1195">
                  <c:v>0.73934107793287196</c:v>
                </c:pt>
                <c:pt idx="1196">
                  <c:v>0.73993754019580504</c:v>
                </c:pt>
                <c:pt idx="1197">
                  <c:v>0.74052673351439002</c:v>
                </c:pt>
                <c:pt idx="1198">
                  <c:v>0.74110091497053399</c:v>
                </c:pt>
                <c:pt idx="1199">
                  <c:v>0.74166807431186199</c:v>
                </c:pt>
                <c:pt idx="1200">
                  <c:v>0.74223118926877696</c:v>
                </c:pt>
                <c:pt idx="1201">
                  <c:v>0.74279114479062402</c:v>
                </c:pt>
                <c:pt idx="1202">
                  <c:v>0.74334827099634204</c:v>
                </c:pt>
                <c:pt idx="1203">
                  <c:v>0.74389461244583699</c:v>
                </c:pt>
                <c:pt idx="1204">
                  <c:v>0.74442320554659402</c:v>
                </c:pt>
                <c:pt idx="1205">
                  <c:v>0.74495326321656496</c:v>
                </c:pt>
                <c:pt idx="1206">
                  <c:v>0.74547029959593503</c:v>
                </c:pt>
                <c:pt idx="1207">
                  <c:v>0.74597043610506197</c:v>
                </c:pt>
                <c:pt idx="1208">
                  <c:v>0.74646636260013399</c:v>
                </c:pt>
                <c:pt idx="1209">
                  <c:v>0.74696615277209599</c:v>
                </c:pt>
                <c:pt idx="1210">
                  <c:v>0.74743904190863897</c:v>
                </c:pt>
                <c:pt idx="1211">
                  <c:v>0.74789088811913795</c:v>
                </c:pt>
                <c:pt idx="1212">
                  <c:v>0.74834857927462795</c:v>
                </c:pt>
                <c:pt idx="1213">
                  <c:v>0.74879800830300303</c:v>
                </c:pt>
                <c:pt idx="1214">
                  <c:v>0.74925344656442705</c:v>
                </c:pt>
                <c:pt idx="1215">
                  <c:v>0.74971899451259305</c:v>
                </c:pt>
                <c:pt idx="1216">
                  <c:v>0.75016763847735501</c:v>
                </c:pt>
                <c:pt idx="1217">
                  <c:v>0.75061419394393103</c:v>
                </c:pt>
                <c:pt idx="1218">
                  <c:v>0.75105747458372896</c:v>
                </c:pt>
                <c:pt idx="1219">
                  <c:v>0.75148854966003298</c:v>
                </c:pt>
                <c:pt idx="1220">
                  <c:v>0.75193322298700904</c:v>
                </c:pt>
                <c:pt idx="1221">
                  <c:v>0.75237855973960199</c:v>
                </c:pt>
                <c:pt idx="1222">
                  <c:v>0.75283461807526797</c:v>
                </c:pt>
                <c:pt idx="1223">
                  <c:v>0.753296180085267</c:v>
                </c:pt>
                <c:pt idx="1224">
                  <c:v>0.75375077666367696</c:v>
                </c:pt>
                <c:pt idx="1225">
                  <c:v>0.75420406187550504</c:v>
                </c:pt>
                <c:pt idx="1226">
                  <c:v>0.75464766828889296</c:v>
                </c:pt>
                <c:pt idx="1227">
                  <c:v>0.75507520127398697</c:v>
                </c:pt>
                <c:pt idx="1228">
                  <c:v>0.75549574774082595</c:v>
                </c:pt>
                <c:pt idx="1229">
                  <c:v>0.75590233942846297</c:v>
                </c:pt>
                <c:pt idx="1230">
                  <c:v>0.75630390100078304</c:v>
                </c:pt>
                <c:pt idx="1231">
                  <c:v>0.75669521542845997</c:v>
                </c:pt>
                <c:pt idx="1232">
                  <c:v>0.75706879489224799</c:v>
                </c:pt>
                <c:pt idx="1233">
                  <c:v>0.75743419432924297</c:v>
                </c:pt>
                <c:pt idx="1234">
                  <c:v>0.75778166256582002</c:v>
                </c:pt>
                <c:pt idx="1235">
                  <c:v>0.75810707320202897</c:v>
                </c:pt>
                <c:pt idx="1236">
                  <c:v>0.75843230163453601</c:v>
                </c:pt>
                <c:pt idx="1237">
                  <c:v>0.75875118333149405</c:v>
                </c:pt>
                <c:pt idx="1238">
                  <c:v>0.75906335090716803</c:v>
                </c:pt>
                <c:pt idx="1239">
                  <c:v>0.75937396006751301</c:v>
                </c:pt>
                <c:pt idx="1240">
                  <c:v>0.75966996814382404</c:v>
                </c:pt>
                <c:pt idx="1241">
                  <c:v>0.75995841516432605</c:v>
                </c:pt>
                <c:pt idx="1242">
                  <c:v>0.76024097095042797</c:v>
                </c:pt>
                <c:pt idx="1243">
                  <c:v>0.76051425201434297</c:v>
                </c:pt>
                <c:pt idx="1244">
                  <c:v>0.76078562047921705</c:v>
                </c:pt>
                <c:pt idx="1245">
                  <c:v>0.76106131311967196</c:v>
                </c:pt>
                <c:pt idx="1246">
                  <c:v>0.76131831165191199</c:v>
                </c:pt>
                <c:pt idx="1247">
                  <c:v>0.76156561448606197</c:v>
                </c:pt>
                <c:pt idx="1248">
                  <c:v>0.76180722185277805</c:v>
                </c:pt>
                <c:pt idx="1249">
                  <c:v>0.76202935571589003</c:v>
                </c:pt>
                <c:pt idx="1250">
                  <c:v>0.76226753616165899</c:v>
                </c:pt>
                <c:pt idx="1251">
                  <c:v>0.76250692463761105</c:v>
                </c:pt>
                <c:pt idx="1252">
                  <c:v>0.76274943265162898</c:v>
                </c:pt>
                <c:pt idx="1253">
                  <c:v>0.76300586601824905</c:v>
                </c:pt>
                <c:pt idx="1254">
                  <c:v>0.76323977895399497</c:v>
                </c:pt>
                <c:pt idx="1255">
                  <c:v>0.76345651613827104</c:v>
                </c:pt>
                <c:pt idx="1256">
                  <c:v>0.76368343407253803</c:v>
                </c:pt>
                <c:pt idx="1257">
                  <c:v>0.76390313310230895</c:v>
                </c:pt>
                <c:pt idx="1258">
                  <c:v>0.76411834110365295</c:v>
                </c:pt>
                <c:pt idx="1259">
                  <c:v>0.76434053305735195</c:v>
                </c:pt>
                <c:pt idx="1260">
                  <c:v>0.76454350550935501</c:v>
                </c:pt>
                <c:pt idx="1261">
                  <c:v>0.76472545611716902</c:v>
                </c:pt>
                <c:pt idx="1262">
                  <c:v>0.76491047860390804</c:v>
                </c:pt>
                <c:pt idx="1263">
                  <c:v>0.76508957117318999</c:v>
                </c:pt>
                <c:pt idx="1264">
                  <c:v>0.76526502444295197</c:v>
                </c:pt>
                <c:pt idx="1265">
                  <c:v>0.76543913127272201</c:v>
                </c:pt>
                <c:pt idx="1266">
                  <c:v>0.76560150442943797</c:v>
                </c:pt>
                <c:pt idx="1267">
                  <c:v>0.765758552240142</c:v>
                </c:pt>
                <c:pt idx="1268">
                  <c:v>0.76590554416993695</c:v>
                </c:pt>
                <c:pt idx="1269">
                  <c:v>0.76604122582640899</c:v>
                </c:pt>
                <c:pt idx="1270">
                  <c:v>0.76617438076247302</c:v>
                </c:pt>
                <c:pt idx="1271">
                  <c:v>0.76629788038175395</c:v>
                </c:pt>
                <c:pt idx="1272">
                  <c:v>0.76642568873904404</c:v>
                </c:pt>
                <c:pt idx="1273">
                  <c:v>0.76655288670423605</c:v>
                </c:pt>
                <c:pt idx="1274">
                  <c:v>0.76667713261682602</c:v>
                </c:pt>
                <c:pt idx="1275">
                  <c:v>0.76680859876466001</c:v>
                </c:pt>
                <c:pt idx="1276">
                  <c:v>0.76692184898598703</c:v>
                </c:pt>
                <c:pt idx="1277">
                  <c:v>0.76702541918547595</c:v>
                </c:pt>
                <c:pt idx="1278">
                  <c:v>0.76712440446538599</c:v>
                </c:pt>
                <c:pt idx="1279">
                  <c:v>0.76721239141515696</c:v>
                </c:pt>
                <c:pt idx="1280">
                  <c:v>0.76729901587154603</c:v>
                </c:pt>
                <c:pt idx="1281">
                  <c:v>0.76738627745536503</c:v>
                </c:pt>
                <c:pt idx="1282">
                  <c:v>0.76746124971111795</c:v>
                </c:pt>
                <c:pt idx="1283">
                  <c:v>0.76752262172824304</c:v>
                </c:pt>
                <c:pt idx="1284">
                  <c:v>0.76758889244483097</c:v>
                </c:pt>
                <c:pt idx="1285">
                  <c:v>0.76764525749863</c:v>
                </c:pt>
                <c:pt idx="1286">
                  <c:v>0.76771224461125198</c:v>
                </c:pt>
                <c:pt idx="1287">
                  <c:v>0.767788824200208</c:v>
                </c:pt>
                <c:pt idx="1288">
                  <c:v>0.76785777370984698</c:v>
                </c:pt>
                <c:pt idx="1289">
                  <c:v>0.76792784576208994</c:v>
                </c:pt>
                <c:pt idx="1290">
                  <c:v>0.76799576447550799</c:v>
                </c:pt>
                <c:pt idx="1291">
                  <c:v>0.76805834066469603</c:v>
                </c:pt>
                <c:pt idx="1292">
                  <c:v>0.76812211923354101</c:v>
                </c:pt>
                <c:pt idx="1293">
                  <c:v>0.76818522134120304</c:v>
                </c:pt>
                <c:pt idx="1294">
                  <c:v>0.768248128913814</c:v>
                </c:pt>
                <c:pt idx="1295">
                  <c:v>0.76830958180858899</c:v>
                </c:pt>
                <c:pt idx="1296">
                  <c:v>0.768371643616792</c:v>
                </c:pt>
                <c:pt idx="1297">
                  <c:v>0.76847014768380895</c:v>
                </c:pt>
                <c:pt idx="1298">
                  <c:v>0.768567693483446</c:v>
                </c:pt>
                <c:pt idx="1299">
                  <c:v>0.76866601446564897</c:v>
                </c:pt>
                <c:pt idx="1300">
                  <c:v>0.76875563219527099</c:v>
                </c:pt>
                <c:pt idx="1301">
                  <c:v>0.76884326659925395</c:v>
                </c:pt>
                <c:pt idx="1302">
                  <c:v>0.76892098803597098</c:v>
                </c:pt>
                <c:pt idx="1303">
                  <c:v>0.76898609631033599</c:v>
                </c:pt>
                <c:pt idx="1304">
                  <c:v>0.76905609820324705</c:v>
                </c:pt>
                <c:pt idx="1305">
                  <c:v>0.769127245396801</c:v>
                </c:pt>
                <c:pt idx="1306">
                  <c:v>0.76918563459223199</c:v>
                </c:pt>
                <c:pt idx="1307">
                  <c:v>0.76924302182930904</c:v>
                </c:pt>
                <c:pt idx="1308">
                  <c:v>0.76928795443370501</c:v>
                </c:pt>
                <c:pt idx="1309">
                  <c:v>0.76931655720853798</c:v>
                </c:pt>
                <c:pt idx="1310">
                  <c:v>0.76934675793511897</c:v>
                </c:pt>
                <c:pt idx="1311">
                  <c:v>0.769368263445388</c:v>
                </c:pt>
                <c:pt idx="1312">
                  <c:v>0.76939374821106399</c:v>
                </c:pt>
                <c:pt idx="1313">
                  <c:v>0.76942035526892905</c:v>
                </c:pt>
                <c:pt idx="1314">
                  <c:v>0.76944082661540103</c:v>
                </c:pt>
                <c:pt idx="1315">
                  <c:v>0.76945916586372998</c:v>
                </c:pt>
                <c:pt idx="1316">
                  <c:v>0.76947702343399804</c:v>
                </c:pt>
                <c:pt idx="1317">
                  <c:v>0.76949044883370799</c:v>
                </c:pt>
                <c:pt idx="1318">
                  <c:v>0.76950072610621301</c:v>
                </c:pt>
                <c:pt idx="1319">
                  <c:v>0.76951417967381497</c:v>
                </c:pt>
                <c:pt idx="1320">
                  <c:v>0.76951856163147503</c:v>
                </c:pt>
                <c:pt idx="1321">
                  <c:v>0.76951851609089605</c:v>
                </c:pt>
                <c:pt idx="1322">
                  <c:v>0.76950524394909303</c:v>
                </c:pt>
                <c:pt idx="1323">
                  <c:v>0.769486705605538</c:v>
                </c:pt>
                <c:pt idx="1324">
                  <c:v>0.76945471341110705</c:v>
                </c:pt>
                <c:pt idx="1325">
                  <c:v>0.76940411609313697</c:v>
                </c:pt>
                <c:pt idx="1326">
                  <c:v>0.769357909848018</c:v>
                </c:pt>
                <c:pt idx="1327">
                  <c:v>0.76930184959118797</c:v>
                </c:pt>
                <c:pt idx="1328">
                  <c:v>0.76925198957094099</c:v>
                </c:pt>
                <c:pt idx="1329">
                  <c:v>0.76920196355305404</c:v>
                </c:pt>
                <c:pt idx="1330">
                  <c:v>0.769152632750706</c:v>
                </c:pt>
                <c:pt idx="1331">
                  <c:v>0.76911453474350799</c:v>
                </c:pt>
                <c:pt idx="1332">
                  <c:v>0.76905121263109999</c:v>
                </c:pt>
                <c:pt idx="1333">
                  <c:v>0.76897654380936198</c:v>
                </c:pt>
                <c:pt idx="1334">
                  <c:v>0.76890318651797696</c:v>
                </c:pt>
                <c:pt idx="1335">
                  <c:v>0.76880967514295595</c:v>
                </c:pt>
                <c:pt idx="1336">
                  <c:v>0.76874086867092795</c:v>
                </c:pt>
                <c:pt idx="1337">
                  <c:v>0.76867228207260596</c:v>
                </c:pt>
                <c:pt idx="1338">
                  <c:v>0.76858026513885402</c:v>
                </c:pt>
                <c:pt idx="1339">
                  <c:v>0.768483057967562</c:v>
                </c:pt>
                <c:pt idx="1340">
                  <c:v>0.76838663310940303</c:v>
                </c:pt>
                <c:pt idx="1341">
                  <c:v>0.76828695489619303</c:v>
                </c:pt>
                <c:pt idx="1342">
                  <c:v>0.76818430491586498</c:v>
                </c:pt>
                <c:pt idx="1343">
                  <c:v>0.76807810555035305</c:v>
                </c:pt>
                <c:pt idx="1344">
                  <c:v>0.76795572285140801</c:v>
                </c:pt>
                <c:pt idx="1345">
                  <c:v>0.767828586318268</c:v>
                </c:pt>
                <c:pt idx="1346">
                  <c:v>0.76771300809112597</c:v>
                </c:pt>
                <c:pt idx="1347">
                  <c:v>0.767597009466082</c:v>
                </c:pt>
                <c:pt idx="1348">
                  <c:v>0.76747943752856196</c:v>
                </c:pt>
                <c:pt idx="1349">
                  <c:v>0.767351680807561</c:v>
                </c:pt>
                <c:pt idx="1350">
                  <c:v>0.76721174224632505</c:v>
                </c:pt>
                <c:pt idx="1351">
                  <c:v>0.76707386578580905</c:v>
                </c:pt>
                <c:pt idx="1352">
                  <c:v>0.76693211436349296</c:v>
                </c:pt>
                <c:pt idx="1353">
                  <c:v>0.76678554893903295</c:v>
                </c:pt>
                <c:pt idx="1354">
                  <c:v>0.76663166558402496</c:v>
                </c:pt>
                <c:pt idx="1355">
                  <c:v>0.76647281471702899</c:v>
                </c:pt>
                <c:pt idx="1356">
                  <c:v>0.76631414203407899</c:v>
                </c:pt>
                <c:pt idx="1357">
                  <c:v>0.76614942544086695</c:v>
                </c:pt>
                <c:pt idx="1358">
                  <c:v>0.76598783592602604</c:v>
                </c:pt>
                <c:pt idx="1359">
                  <c:v>0.76581887308095398</c:v>
                </c:pt>
                <c:pt idx="1360">
                  <c:v>0.76563673304494995</c:v>
                </c:pt>
                <c:pt idx="1361">
                  <c:v>0.76545902885208295</c:v>
                </c:pt>
                <c:pt idx="1362">
                  <c:v>0.76528325273338904</c:v>
                </c:pt>
                <c:pt idx="1363">
                  <c:v>0.76510353310584001</c:v>
                </c:pt>
                <c:pt idx="1364">
                  <c:v>0.764917528191701</c:v>
                </c:pt>
                <c:pt idx="1365">
                  <c:v>0.76471557570942605</c:v>
                </c:pt>
                <c:pt idx="1366">
                  <c:v>0.76450441420783599</c:v>
                </c:pt>
                <c:pt idx="1367">
                  <c:v>0.76429480932390503</c:v>
                </c:pt>
                <c:pt idx="1368">
                  <c:v>0.76407852278917199</c:v>
                </c:pt>
                <c:pt idx="1369">
                  <c:v>0.76386107717247598</c:v>
                </c:pt>
                <c:pt idx="1370">
                  <c:v>0.76363837866837803</c:v>
                </c:pt>
                <c:pt idx="1371">
                  <c:v>0.76340543448749898</c:v>
                </c:pt>
                <c:pt idx="1372">
                  <c:v>0.76317225891166796</c:v>
                </c:pt>
                <c:pt idx="1373">
                  <c:v>0.76291770631961697</c:v>
                </c:pt>
                <c:pt idx="1374">
                  <c:v>0.76263824082930198</c:v>
                </c:pt>
                <c:pt idx="1375">
                  <c:v>0.76238273184227701</c:v>
                </c:pt>
                <c:pt idx="1376">
                  <c:v>0.76213895035502</c:v>
                </c:pt>
                <c:pt idx="1377">
                  <c:v>0.76188891735368902</c:v>
                </c:pt>
                <c:pt idx="1378">
                  <c:v>0.76165228836505205</c:v>
                </c:pt>
                <c:pt idx="1379">
                  <c:v>0.76139570615516095</c:v>
                </c:pt>
                <c:pt idx="1380">
                  <c:v>0.76112127603536095</c:v>
                </c:pt>
                <c:pt idx="1381">
                  <c:v>0.76084670205034999</c:v>
                </c:pt>
                <c:pt idx="1382">
                  <c:v>0.76055961652392201</c:v>
                </c:pt>
                <c:pt idx="1383">
                  <c:v>0.76028697210984297</c:v>
                </c:pt>
                <c:pt idx="1384">
                  <c:v>0.76002478337756296</c:v>
                </c:pt>
                <c:pt idx="1385">
                  <c:v>0.75974933890864704</c:v>
                </c:pt>
                <c:pt idx="1386">
                  <c:v>0.75947932539307195</c:v>
                </c:pt>
                <c:pt idx="1387">
                  <c:v>0.75920030723057197</c:v>
                </c:pt>
                <c:pt idx="1388">
                  <c:v>0.75891476568774496</c:v>
                </c:pt>
                <c:pt idx="1389">
                  <c:v>0.75861030428560206</c:v>
                </c:pt>
                <c:pt idx="1390">
                  <c:v>0.75829508058365602</c:v>
                </c:pt>
                <c:pt idx="1391">
                  <c:v>0.757986720721055</c:v>
                </c:pt>
                <c:pt idx="1392">
                  <c:v>0.75765806129340496</c:v>
                </c:pt>
                <c:pt idx="1393">
                  <c:v>0.75734940829846098</c:v>
                </c:pt>
                <c:pt idx="1394">
                  <c:v>0.75706920700619296</c:v>
                </c:pt>
                <c:pt idx="1395">
                  <c:v>0.75676300893676995</c:v>
                </c:pt>
                <c:pt idx="1396">
                  <c:v>0.75644903465485702</c:v>
                </c:pt>
                <c:pt idx="1397">
                  <c:v>0.75609886512644298</c:v>
                </c:pt>
                <c:pt idx="1398">
                  <c:v>0.755757402215681</c:v>
                </c:pt>
                <c:pt idx="1399">
                  <c:v>0.75544986157178395</c:v>
                </c:pt>
                <c:pt idx="1400">
                  <c:v>0.75515767473302098</c:v>
                </c:pt>
                <c:pt idx="1401">
                  <c:v>0.75485849093771495</c:v>
                </c:pt>
                <c:pt idx="1402">
                  <c:v>0.75457670398921195</c:v>
                </c:pt>
                <c:pt idx="1403">
                  <c:v>0.75427976875859604</c:v>
                </c:pt>
                <c:pt idx="1404">
                  <c:v>0.75397355095867302</c:v>
                </c:pt>
                <c:pt idx="1405">
                  <c:v>0.75372243266615402</c:v>
                </c:pt>
                <c:pt idx="1406">
                  <c:v>0.75346499958121904</c:v>
                </c:pt>
                <c:pt idx="1407">
                  <c:v>0.75317789667482904</c:v>
                </c:pt>
                <c:pt idx="1408">
                  <c:v>0.75292206991045096</c:v>
                </c:pt>
                <c:pt idx="1409">
                  <c:v>0.75267425850665703</c:v>
                </c:pt>
                <c:pt idx="1410">
                  <c:v>0.75241383506179504</c:v>
                </c:pt>
                <c:pt idx="1411">
                  <c:v>0.75216763756105698</c:v>
                </c:pt>
                <c:pt idx="1412">
                  <c:v>0.75191524748111804</c:v>
                </c:pt>
                <c:pt idx="1413">
                  <c:v>0.75165660393412703</c:v>
                </c:pt>
                <c:pt idx="1414">
                  <c:v>0.751399487211309</c:v>
                </c:pt>
                <c:pt idx="1415">
                  <c:v>0.75115439661009797</c:v>
                </c:pt>
                <c:pt idx="1416">
                  <c:v>0.750934559876271</c:v>
                </c:pt>
                <c:pt idx="1417">
                  <c:v>0.7507006745018</c:v>
                </c:pt>
                <c:pt idx="1418">
                  <c:v>0.750489915699318</c:v>
                </c:pt>
                <c:pt idx="1419">
                  <c:v>0.75030304893873401</c:v>
                </c:pt>
                <c:pt idx="1420">
                  <c:v>0.75010501778317396</c:v>
                </c:pt>
                <c:pt idx="1421">
                  <c:v>0.74993006581153898</c:v>
                </c:pt>
                <c:pt idx="1422">
                  <c:v>0.74975861660307397</c:v>
                </c:pt>
                <c:pt idx="1423">
                  <c:v>0.74959638009507201</c:v>
                </c:pt>
                <c:pt idx="1424">
                  <c:v>0.74943721738443203</c:v>
                </c:pt>
                <c:pt idx="1425">
                  <c:v>0.74928493286437203</c:v>
                </c:pt>
                <c:pt idx="1426">
                  <c:v>0.74914790174088297</c:v>
                </c:pt>
                <c:pt idx="1427">
                  <c:v>0.74898957862993598</c:v>
                </c:pt>
                <c:pt idx="1428">
                  <c:v>0.74886391639886696</c:v>
                </c:pt>
                <c:pt idx="1429">
                  <c:v>0.74876295241264601</c:v>
                </c:pt>
                <c:pt idx="1430">
                  <c:v>0.74863098661369598</c:v>
                </c:pt>
                <c:pt idx="1431">
                  <c:v>0.748530324207617</c:v>
                </c:pt>
                <c:pt idx="1432">
                  <c:v>0.74840456049441195</c:v>
                </c:pt>
                <c:pt idx="1433">
                  <c:v>0.74822447288673599</c:v>
                </c:pt>
                <c:pt idx="1434">
                  <c:v>0.74812569814366603</c:v>
                </c:pt>
                <c:pt idx="1435">
                  <c:v>0.74799130543485204</c:v>
                </c:pt>
                <c:pt idx="1436">
                  <c:v>0.747875257250182</c:v>
                </c:pt>
                <c:pt idx="1437">
                  <c:v>0.74780833436192395</c:v>
                </c:pt>
                <c:pt idx="1438">
                  <c:v>0.74770941950265801</c:v>
                </c:pt>
                <c:pt idx="1439">
                  <c:v>0.74760694694954899</c:v>
                </c:pt>
                <c:pt idx="1440">
                  <c:v>0.747521376264496</c:v>
                </c:pt>
                <c:pt idx="1441">
                  <c:v>0.74743472482565698</c:v>
                </c:pt>
                <c:pt idx="1442">
                  <c:v>0.74737700733750201</c:v>
                </c:pt>
                <c:pt idx="1443">
                  <c:v>0.74731391466677399</c:v>
                </c:pt>
                <c:pt idx="1444">
                  <c:v>0.74722599855683303</c:v>
                </c:pt>
                <c:pt idx="1445">
                  <c:v>0.74712247044914004</c:v>
                </c:pt>
                <c:pt idx="1446">
                  <c:v>0.74700962498549295</c:v>
                </c:pt>
                <c:pt idx="1447">
                  <c:v>0.746940431990334</c:v>
                </c:pt>
                <c:pt idx="1448">
                  <c:v>0.74685799955805499</c:v>
                </c:pt>
                <c:pt idx="1449">
                  <c:v>0.74675930214995301</c:v>
                </c:pt>
                <c:pt idx="1450">
                  <c:v>0.74669292794307596</c:v>
                </c:pt>
                <c:pt idx="1451">
                  <c:v>0.74422528131697896</c:v>
                </c:pt>
                <c:pt idx="1452">
                  <c:v>0.74430119464642597</c:v>
                </c:pt>
                <c:pt idx="1453">
                  <c:v>0.74429170299828995</c:v>
                </c:pt>
                <c:pt idx="1454">
                  <c:v>0.744263343089549</c:v>
                </c:pt>
                <c:pt idx="1455">
                  <c:v>0.74425892200279797</c:v>
                </c:pt>
                <c:pt idx="1456">
                  <c:v>0.74421173568542698</c:v>
                </c:pt>
                <c:pt idx="1457">
                  <c:v>0.74405134060687805</c:v>
                </c:pt>
                <c:pt idx="1458">
                  <c:v>0.74393931481243503</c:v>
                </c:pt>
                <c:pt idx="1459">
                  <c:v>0.74388924652458999</c:v>
                </c:pt>
                <c:pt idx="1600">
                  <c:v>0.48277867110281097</c:v>
                </c:pt>
                <c:pt idx="1601">
                  <c:v>0.48328605046075601</c:v>
                </c:pt>
                <c:pt idx="1602">
                  <c:v>0.48375465342174401</c:v>
                </c:pt>
                <c:pt idx="1603">
                  <c:v>0.48453252560412902</c:v>
                </c:pt>
                <c:pt idx="1604">
                  <c:v>0.48541934921700503</c:v>
                </c:pt>
                <c:pt idx="1605">
                  <c:v>0.486340190613336</c:v>
                </c:pt>
                <c:pt idx="1606">
                  <c:v>0.48748767083761702</c:v>
                </c:pt>
                <c:pt idx="1607">
                  <c:v>0.488649432663538</c:v>
                </c:pt>
                <c:pt idx="1608">
                  <c:v>0.48982629682779899</c:v>
                </c:pt>
                <c:pt idx="1609">
                  <c:v>0.49102563805544303</c:v>
                </c:pt>
                <c:pt idx="1610">
                  <c:v>0.49224378387568302</c:v>
                </c:pt>
                <c:pt idx="1611">
                  <c:v>0.49328870411446502</c:v>
                </c:pt>
                <c:pt idx="1612">
                  <c:v>0.49429889477649402</c:v>
                </c:pt>
                <c:pt idx="1613">
                  <c:v>0.49529825118929299</c:v>
                </c:pt>
                <c:pt idx="1614">
                  <c:v>0.49622939259318999</c:v>
                </c:pt>
                <c:pt idx="1615">
                  <c:v>0.49704081166945302</c:v>
                </c:pt>
                <c:pt idx="1616">
                  <c:v>0.49790160344566498</c:v>
                </c:pt>
                <c:pt idx="1617">
                  <c:v>0.49877557128191102</c:v>
                </c:pt>
                <c:pt idx="1618">
                  <c:v>0.49961786956526799</c:v>
                </c:pt>
                <c:pt idx="1619">
                  <c:v>0.50050508187729703</c:v>
                </c:pt>
                <c:pt idx="1620">
                  <c:v>0.50143429119496497</c:v>
                </c:pt>
                <c:pt idx="1621">
                  <c:v>0.50236749291378102</c:v>
                </c:pt>
                <c:pt idx="1622">
                  <c:v>0.503313367422908</c:v>
                </c:pt>
                <c:pt idx="1623">
                  <c:v>0.50431155874340705</c:v>
                </c:pt>
                <c:pt idx="1624">
                  <c:v>0.50527763880001697</c:v>
                </c:pt>
                <c:pt idx="1625">
                  <c:v>0.506246620593093</c:v>
                </c:pt>
                <c:pt idx="1626">
                  <c:v>0.50720300514334205</c:v>
                </c:pt>
                <c:pt idx="1627">
                  <c:v>0.50816366632509902</c:v>
                </c:pt>
                <c:pt idx="1628">
                  <c:v>0.50909688816945897</c:v>
                </c:pt>
                <c:pt idx="1629">
                  <c:v>0.510076980863305</c:v>
                </c:pt>
                <c:pt idx="1630">
                  <c:v>0.51104475843171104</c:v>
                </c:pt>
                <c:pt idx="1631">
                  <c:v>0.512018878979009</c:v>
                </c:pt>
                <c:pt idx="1632">
                  <c:v>0.51304645937538296</c:v>
                </c:pt>
                <c:pt idx="1633">
                  <c:v>0.51403123433532805</c:v>
                </c:pt>
                <c:pt idx="1634">
                  <c:v>0.51499711812664095</c:v>
                </c:pt>
                <c:pt idx="1635">
                  <c:v>0.51598552245460405</c:v>
                </c:pt>
                <c:pt idx="1636">
                  <c:v>0.51697384877956098</c:v>
                </c:pt>
                <c:pt idx="1637">
                  <c:v>0.51797329689302696</c:v>
                </c:pt>
                <c:pt idx="1638">
                  <c:v>0.51898727525918797</c:v>
                </c:pt>
                <c:pt idx="1639">
                  <c:v>0.51992019418676505</c:v>
                </c:pt>
                <c:pt idx="1640">
                  <c:v>0.52087128436363195</c:v>
                </c:pt>
                <c:pt idx="1641">
                  <c:v>0.52175747029654296</c:v>
                </c:pt>
                <c:pt idx="1642">
                  <c:v>0.52259977053898798</c:v>
                </c:pt>
                <c:pt idx="1643">
                  <c:v>0.52336068203594199</c:v>
                </c:pt>
                <c:pt idx="1644">
                  <c:v>0.52410754242125601</c:v>
                </c:pt>
                <c:pt idx="1645">
                  <c:v>0.52478500585719401</c:v>
                </c:pt>
                <c:pt idx="1646">
                  <c:v>0.52546174039567495</c:v>
                </c:pt>
                <c:pt idx="1647">
                  <c:v>0.52612304599801596</c:v>
                </c:pt>
                <c:pt idx="1648">
                  <c:v>0.52680519989353503</c:v>
                </c:pt>
                <c:pt idx="1649">
                  <c:v>0.52759657929126802</c:v>
                </c:pt>
                <c:pt idx="1650">
                  <c:v>0.52850419599392795</c:v>
                </c:pt>
                <c:pt idx="1651">
                  <c:v>0.52972634201611002</c:v>
                </c:pt>
                <c:pt idx="1652">
                  <c:v>0.53132367398596503</c:v>
                </c:pt>
                <c:pt idx="1653">
                  <c:v>0.53345006294685904</c:v>
                </c:pt>
                <c:pt idx="1654">
                  <c:v>0.53583580580502399</c:v>
                </c:pt>
                <c:pt idx="1655">
                  <c:v>0.53831686901720099</c:v>
                </c:pt>
                <c:pt idx="1656">
                  <c:v>0.54093120883625401</c:v>
                </c:pt>
                <c:pt idx="1657">
                  <c:v>0.54333839458734001</c:v>
                </c:pt>
                <c:pt idx="1658">
                  <c:v>0.54550560536487802</c:v>
                </c:pt>
                <c:pt idx="1659">
                  <c:v>0.54753252617113002</c:v>
                </c:pt>
                <c:pt idx="1660">
                  <c:v>0.549307895561157</c:v>
                </c:pt>
                <c:pt idx="1661">
                  <c:v>0.55096547722492595</c:v>
                </c:pt>
                <c:pt idx="1662">
                  <c:v>0.55236851380337704</c:v>
                </c:pt>
                <c:pt idx="1663">
                  <c:v>0.55378805196210101</c:v>
                </c:pt>
                <c:pt idx="1664">
                  <c:v>0.55522867910589202</c:v>
                </c:pt>
                <c:pt idx="1665">
                  <c:v>0.556689402230648</c:v>
                </c:pt>
                <c:pt idx="1666">
                  <c:v>0.558285416312436</c:v>
                </c:pt>
                <c:pt idx="1667">
                  <c:v>0.55984595927407499</c:v>
                </c:pt>
                <c:pt idx="1668">
                  <c:v>0.56131042078482196</c:v>
                </c:pt>
                <c:pt idx="1669">
                  <c:v>0.56266592458504405</c:v>
                </c:pt>
                <c:pt idx="1670">
                  <c:v>0.563926523124055</c:v>
                </c:pt>
                <c:pt idx="1671">
                  <c:v>0.56505957534817197</c:v>
                </c:pt>
                <c:pt idx="1672">
                  <c:v>0.56608526807094695</c:v>
                </c:pt>
                <c:pt idx="1673">
                  <c:v>0.56708518408152497</c:v>
                </c:pt>
                <c:pt idx="1674">
                  <c:v>0.56802674984549695</c:v>
                </c:pt>
                <c:pt idx="1675">
                  <c:v>0.56896863403866105</c:v>
                </c:pt>
                <c:pt idx="1676">
                  <c:v>0.56991451422349304</c:v>
                </c:pt>
                <c:pt idx="1677">
                  <c:v>0.57087358455842996</c:v>
                </c:pt>
                <c:pt idx="1678">
                  <c:v>0.571850634897622</c:v>
                </c:pt>
                <c:pt idx="1679">
                  <c:v>0.57278807760854</c:v>
                </c:pt>
                <c:pt idx="1680">
                  <c:v>0.57370194401679298</c:v>
                </c:pt>
                <c:pt idx="1681">
                  <c:v>0.57466013847638897</c:v>
                </c:pt>
                <c:pt idx="1682">
                  <c:v>0.57555596631416694</c:v>
                </c:pt>
                <c:pt idx="1683">
                  <c:v>0.57643898993546905</c:v>
                </c:pt>
                <c:pt idx="1684">
                  <c:v>0.57735815482844399</c:v>
                </c:pt>
                <c:pt idx="1685">
                  <c:v>0.57830404129019597</c:v>
                </c:pt>
                <c:pt idx="1686">
                  <c:v>0.57923874007678999</c:v>
                </c:pt>
                <c:pt idx="1687">
                  <c:v>0.58023558365839101</c:v>
                </c:pt>
                <c:pt idx="1688">
                  <c:v>0.58122910375609704</c:v>
                </c:pt>
                <c:pt idx="1689">
                  <c:v>0.58218904771667601</c:v>
                </c:pt>
                <c:pt idx="1690">
                  <c:v>0.58312091077356598</c:v>
                </c:pt>
                <c:pt idx="1691">
                  <c:v>0.58401300183321003</c:v>
                </c:pt>
                <c:pt idx="1692">
                  <c:v>0.58490224822425096</c:v>
                </c:pt>
                <c:pt idx="1693">
                  <c:v>0.58578787313699698</c:v>
                </c:pt>
                <c:pt idx="1694">
                  <c:v>0.58666350814750701</c:v>
                </c:pt>
                <c:pt idx="1695">
                  <c:v>0.58752627552968095</c:v>
                </c:pt>
                <c:pt idx="1696">
                  <c:v>0.58839314451047298</c:v>
                </c:pt>
                <c:pt idx="1697">
                  <c:v>0.58925877350200995</c:v>
                </c:pt>
                <c:pt idx="1698">
                  <c:v>0.59012326391222902</c:v>
                </c:pt>
                <c:pt idx="1699">
                  <c:v>0.59100854875322195</c:v>
                </c:pt>
                <c:pt idx="1700">
                  <c:v>0.59194781659982598</c:v>
                </c:pt>
                <c:pt idx="1701">
                  <c:v>0.59297160529286697</c:v>
                </c:pt>
                <c:pt idx="1702">
                  <c:v>0.594038552921476</c:v>
                </c:pt>
                <c:pt idx="1703">
                  <c:v>0.59519629812169605</c:v>
                </c:pt>
                <c:pt idx="1704">
                  <c:v>0.59635731540937797</c:v>
                </c:pt>
                <c:pt idx="1705">
                  <c:v>0.59751537793385401</c:v>
                </c:pt>
                <c:pt idx="1706">
                  <c:v>0.59865468857454496</c:v>
                </c:pt>
                <c:pt idx="1707">
                  <c:v>0.59977764755086005</c:v>
                </c:pt>
                <c:pt idx="1708">
                  <c:v>0.60084980144812605</c:v>
                </c:pt>
                <c:pt idx="1709">
                  <c:v>0.60186081215930598</c:v>
                </c:pt>
                <c:pt idx="1710">
                  <c:v>0.60282041310975099</c:v>
                </c:pt>
                <c:pt idx="1711">
                  <c:v>0.60364562832570401</c:v>
                </c:pt>
                <c:pt idx="1712">
                  <c:v>0.60453713503416595</c:v>
                </c:pt>
                <c:pt idx="1713">
                  <c:v>0.60540346456688399</c:v>
                </c:pt>
                <c:pt idx="1714">
                  <c:v>0.60629569338376699</c:v>
                </c:pt>
                <c:pt idx="1715">
                  <c:v>0.60720894801972303</c:v>
                </c:pt>
                <c:pt idx="1716">
                  <c:v>0.608143935534602</c:v>
                </c:pt>
                <c:pt idx="1717">
                  <c:v>0.60909644191811296</c:v>
                </c:pt>
                <c:pt idx="1718">
                  <c:v>0.610076266952847</c:v>
                </c:pt>
                <c:pt idx="1719">
                  <c:v>0.61107767154620896</c:v>
                </c:pt>
                <c:pt idx="1720">
                  <c:v>0.61207371866572802</c:v>
                </c:pt>
                <c:pt idx="1721">
                  <c:v>0.61304272327286202</c:v>
                </c:pt>
                <c:pt idx="1722">
                  <c:v>0.61396708369592801</c:v>
                </c:pt>
                <c:pt idx="1723">
                  <c:v>0.61485275467968603</c:v>
                </c:pt>
                <c:pt idx="1724">
                  <c:v>0.61572954688674397</c:v>
                </c:pt>
                <c:pt idx="1725">
                  <c:v>0.61658713018317701</c:v>
                </c:pt>
                <c:pt idx="1726">
                  <c:v>0.61743253138108101</c:v>
                </c:pt>
                <c:pt idx="1727">
                  <c:v>0.61826019606559901</c:v>
                </c:pt>
                <c:pt idx="1728">
                  <c:v>0.61908997438918001</c:v>
                </c:pt>
                <c:pt idx="1729">
                  <c:v>0.619885901342759</c:v>
                </c:pt>
                <c:pt idx="1730">
                  <c:v>0.62068272349634301</c:v>
                </c:pt>
                <c:pt idx="1731">
                  <c:v>0.62144644791640502</c:v>
                </c:pt>
                <c:pt idx="1732">
                  <c:v>0.62221557135493799</c:v>
                </c:pt>
                <c:pt idx="1733">
                  <c:v>0.62298827391122502</c:v>
                </c:pt>
                <c:pt idx="1734">
                  <c:v>0.62377460232367199</c:v>
                </c:pt>
                <c:pt idx="1735">
                  <c:v>0.62458627143784295</c:v>
                </c:pt>
                <c:pt idx="1736">
                  <c:v>0.62539641837831506</c:v>
                </c:pt>
                <c:pt idx="1737">
                  <c:v>0.62623239670283104</c:v>
                </c:pt>
                <c:pt idx="1738">
                  <c:v>0.62707397557858102</c:v>
                </c:pt>
                <c:pt idx="1739">
                  <c:v>0.62788086418998501</c:v>
                </c:pt>
                <c:pt idx="1740">
                  <c:v>0.62867962155462398</c:v>
                </c:pt>
                <c:pt idx="1741">
                  <c:v>0.62947026821116303</c:v>
                </c:pt>
                <c:pt idx="1742">
                  <c:v>0.63025064568693601</c:v>
                </c:pt>
                <c:pt idx="1743">
                  <c:v>0.63100437945594801</c:v>
                </c:pt>
                <c:pt idx="1744">
                  <c:v>0.63178196243128204</c:v>
                </c:pt>
                <c:pt idx="1745">
                  <c:v>0.63258254103062805</c:v>
                </c:pt>
                <c:pt idx="1746">
                  <c:v>0.63334846515541998</c:v>
                </c:pt>
                <c:pt idx="1747">
                  <c:v>0.63410174046694201</c:v>
                </c:pt>
                <c:pt idx="1748">
                  <c:v>0.63487394392302099</c:v>
                </c:pt>
                <c:pt idx="1749">
                  <c:v>0.63563262308963597</c:v>
                </c:pt>
                <c:pt idx="1750">
                  <c:v>0.63638375207787501</c:v>
                </c:pt>
                <c:pt idx="1751">
                  <c:v>0.63715874095088998</c:v>
                </c:pt>
                <c:pt idx="1752">
                  <c:v>0.63793190945633504</c:v>
                </c:pt>
                <c:pt idx="1753">
                  <c:v>0.63867725805130005</c:v>
                </c:pt>
                <c:pt idx="1754">
                  <c:v>0.63940224502064402</c:v>
                </c:pt>
                <c:pt idx="1755">
                  <c:v>0.64011782150899599</c:v>
                </c:pt>
                <c:pt idx="1756">
                  <c:v>0.64082286590807802</c:v>
                </c:pt>
                <c:pt idx="1757">
                  <c:v>0.64154335301218701</c:v>
                </c:pt>
                <c:pt idx="1758">
                  <c:v>0.64227134148057796</c:v>
                </c:pt>
                <c:pt idx="1759">
                  <c:v>0.64300863019812904</c:v>
                </c:pt>
                <c:pt idx="1760">
                  <c:v>0.643762471581937</c:v>
                </c:pt>
                <c:pt idx="1761">
                  <c:v>0.64450509874026995</c:v>
                </c:pt>
                <c:pt idx="1762">
                  <c:v>0.64524753778287502</c:v>
                </c:pt>
                <c:pt idx="1763">
                  <c:v>0.64598964146803495</c:v>
                </c:pt>
                <c:pt idx="1764">
                  <c:v>0.64672055225855896</c:v>
                </c:pt>
                <c:pt idx="1765">
                  <c:v>0.647479560899202</c:v>
                </c:pt>
                <c:pt idx="1766">
                  <c:v>0.64825039813150698</c:v>
                </c:pt>
                <c:pt idx="1767">
                  <c:v>0.649002871544335</c:v>
                </c:pt>
                <c:pt idx="1768">
                  <c:v>0.64975308732397097</c:v>
                </c:pt>
                <c:pt idx="1769">
                  <c:v>0.65049142543463301</c:v>
                </c:pt>
                <c:pt idx="1770">
                  <c:v>0.65121426442018104</c:v>
                </c:pt>
                <c:pt idx="1771">
                  <c:v>0.65191471867495698</c:v>
                </c:pt>
                <c:pt idx="1772">
                  <c:v>0.65258681315561795</c:v>
                </c:pt>
                <c:pt idx="1773">
                  <c:v>0.65325737350689295</c:v>
                </c:pt>
                <c:pt idx="1774">
                  <c:v>0.65388067434263297</c:v>
                </c:pt>
                <c:pt idx="1775">
                  <c:v>0.65447506450944604</c:v>
                </c:pt>
                <c:pt idx="1776">
                  <c:v>0.65502810315673399</c:v>
                </c:pt>
                <c:pt idx="1777">
                  <c:v>0.65555528794731799</c:v>
                </c:pt>
                <c:pt idx="1778">
                  <c:v>0.65601764859513201</c:v>
                </c:pt>
                <c:pt idx="1779">
                  <c:v>0.65642133531470603</c:v>
                </c:pt>
                <c:pt idx="1780">
                  <c:v>0.65679876788652802</c:v>
                </c:pt>
                <c:pt idx="1781">
                  <c:v>0.65713541419692001</c:v>
                </c:pt>
                <c:pt idx="1782">
                  <c:v>0.65742859644208895</c:v>
                </c:pt>
                <c:pt idx="1783">
                  <c:v>0.65769060557717796</c:v>
                </c:pt>
                <c:pt idx="1784">
                  <c:v>0.65782307657737205</c:v>
                </c:pt>
                <c:pt idx="1785">
                  <c:v>0.65780114248046395</c:v>
                </c:pt>
                <c:pt idx="1786">
                  <c:v>0.65773113982292897</c:v>
                </c:pt>
                <c:pt idx="1787">
                  <c:v>0.657611000564295</c:v>
                </c:pt>
                <c:pt idx="1788">
                  <c:v>0.65745887510302303</c:v>
                </c:pt>
                <c:pt idx="1789">
                  <c:v>0.65728422090395</c:v>
                </c:pt>
                <c:pt idx="1790">
                  <c:v>0.65704045577640402</c:v>
                </c:pt>
                <c:pt idx="1791">
                  <c:v>0.65675102892201398</c:v>
                </c:pt>
                <c:pt idx="1792">
                  <c:v>0.65643391305396603</c:v>
                </c:pt>
                <c:pt idx="1793">
                  <c:v>0.656060069417708</c:v>
                </c:pt>
                <c:pt idx="1794">
                  <c:v>0.65566923254415199</c:v>
                </c:pt>
                <c:pt idx="1795">
                  <c:v>0.65525509047318498</c:v>
                </c:pt>
                <c:pt idx="1796">
                  <c:v>0.65480085981368297</c:v>
                </c:pt>
                <c:pt idx="1797">
                  <c:v>0.65433883903947099</c:v>
                </c:pt>
                <c:pt idx="1798">
                  <c:v>0.65386755675499297</c:v>
                </c:pt>
                <c:pt idx="1799">
                  <c:v>0.65335889374420797</c:v>
                </c:pt>
                <c:pt idx="1800">
                  <c:v>0.65280449990408096</c:v>
                </c:pt>
                <c:pt idx="1801">
                  <c:v>0.65228215622888697</c:v>
                </c:pt>
                <c:pt idx="1802">
                  <c:v>0.651747185286502</c:v>
                </c:pt>
                <c:pt idx="1803">
                  <c:v>0.65120034421659001</c:v>
                </c:pt>
                <c:pt idx="1804">
                  <c:v>0.65070661544141495</c:v>
                </c:pt>
                <c:pt idx="1805">
                  <c:v>0.650214425215075</c:v>
                </c:pt>
                <c:pt idx="1806">
                  <c:v>0.64969447307927797</c:v>
                </c:pt>
                <c:pt idx="1807">
                  <c:v>0.64916884623169802</c:v>
                </c:pt>
                <c:pt idx="1808">
                  <c:v>0.64865428669232195</c:v>
                </c:pt>
                <c:pt idx="1809">
                  <c:v>0.648126502029712</c:v>
                </c:pt>
                <c:pt idx="1810">
                  <c:v>0.64760007795063301</c:v>
                </c:pt>
                <c:pt idx="1811">
                  <c:v>0.64711280906718205</c:v>
                </c:pt>
                <c:pt idx="1812">
                  <c:v>0.64661749279400005</c:v>
                </c:pt>
                <c:pt idx="1813">
                  <c:v>0.64612500844450704</c:v>
                </c:pt>
                <c:pt idx="1814">
                  <c:v>0.64566242537635599</c:v>
                </c:pt>
                <c:pt idx="1815">
                  <c:v>0.64514584859886104</c:v>
                </c:pt>
                <c:pt idx="1816">
                  <c:v>0.64461988139987703</c:v>
                </c:pt>
                <c:pt idx="1817">
                  <c:v>0.64408526429740198</c:v>
                </c:pt>
                <c:pt idx="1818">
                  <c:v>0.64359749054596804</c:v>
                </c:pt>
                <c:pt idx="1819">
                  <c:v>0.64311891336495497</c:v>
                </c:pt>
                <c:pt idx="1820">
                  <c:v>0.64267847171210202</c:v>
                </c:pt>
                <c:pt idx="1821">
                  <c:v>0.64232106243210896</c:v>
                </c:pt>
                <c:pt idx="1822">
                  <c:v>0.641911025368055</c:v>
                </c:pt>
                <c:pt idx="1823">
                  <c:v>0.64149260801970598</c:v>
                </c:pt>
                <c:pt idx="1824">
                  <c:v>0.64108041041064001</c:v>
                </c:pt>
                <c:pt idx="1825">
                  <c:v>0.64065110023527705</c:v>
                </c:pt>
                <c:pt idx="1826">
                  <c:v>0.64021259885669801</c:v>
                </c:pt>
                <c:pt idx="1827">
                  <c:v>0.63983235618337697</c:v>
                </c:pt>
                <c:pt idx="1828">
                  <c:v>0.63942450184450395</c:v>
                </c:pt>
                <c:pt idx="1829">
                  <c:v>0.639004174596983</c:v>
                </c:pt>
                <c:pt idx="1830">
                  <c:v>0.63860286320833404</c:v>
                </c:pt>
                <c:pt idx="1831">
                  <c:v>0.63817161721984506</c:v>
                </c:pt>
                <c:pt idx="1832">
                  <c:v>0.63774472428612405</c:v>
                </c:pt>
                <c:pt idx="1833">
                  <c:v>0.63734097866337303</c:v>
                </c:pt>
                <c:pt idx="1834">
                  <c:v>0.63692434167771605</c:v>
                </c:pt>
                <c:pt idx="1835">
                  <c:v>0.63647207031667896</c:v>
                </c:pt>
                <c:pt idx="1836">
                  <c:v>0.63602639955711604</c:v>
                </c:pt>
                <c:pt idx="1837">
                  <c:v>0.63554940245583103</c:v>
                </c:pt>
                <c:pt idx="1838">
                  <c:v>0.63503312358852904</c:v>
                </c:pt>
                <c:pt idx="1839">
                  <c:v>0.63450095974921905</c:v>
                </c:pt>
                <c:pt idx="1840">
                  <c:v>0.63396380464826596</c:v>
                </c:pt>
                <c:pt idx="1841">
                  <c:v>0.63335939426323995</c:v>
                </c:pt>
                <c:pt idx="1842">
                  <c:v>0.63272124714980105</c:v>
                </c:pt>
                <c:pt idx="1843">
                  <c:v>0.63202106499256905</c:v>
                </c:pt>
                <c:pt idx="1844">
                  <c:v>0.63126052661676002</c:v>
                </c:pt>
                <c:pt idx="1845">
                  <c:v>0.63043135795799299</c:v>
                </c:pt>
                <c:pt idx="1846">
                  <c:v>0.62952869645717602</c:v>
                </c:pt>
                <c:pt idx="1847">
                  <c:v>0.628576003108959</c:v>
                </c:pt>
                <c:pt idx="1848">
                  <c:v>0.62754979737133898</c:v>
                </c:pt>
                <c:pt idx="1849">
                  <c:v>0.62646811841609396</c:v>
                </c:pt>
                <c:pt idx="1850">
                  <c:v>0.62534503892655202</c:v>
                </c:pt>
                <c:pt idx="1851">
                  <c:v>0.62419850874627802</c:v>
                </c:pt>
                <c:pt idx="1852">
                  <c:v>0.62302606951811701</c:v>
                </c:pt>
                <c:pt idx="1853">
                  <c:v>0.62192460614262202</c:v>
                </c:pt>
                <c:pt idx="1854">
                  <c:v>0.62097362874258399</c:v>
                </c:pt>
                <c:pt idx="1855">
                  <c:v>0.62014666971909405</c:v>
                </c:pt>
                <c:pt idx="1856">
                  <c:v>0.61952319646349197</c:v>
                </c:pt>
                <c:pt idx="1857">
                  <c:v>0.61910627788432404</c:v>
                </c:pt>
                <c:pt idx="1858">
                  <c:v>0.61895128102026098</c:v>
                </c:pt>
                <c:pt idx="1859">
                  <c:v>0.61915983009206699</c:v>
                </c:pt>
                <c:pt idx="1860">
                  <c:v>0.61958110547716205</c:v>
                </c:pt>
                <c:pt idx="1861">
                  <c:v>0.62025645445392197</c:v>
                </c:pt>
                <c:pt idx="1862">
                  <c:v>0.62107721889472001</c:v>
                </c:pt>
                <c:pt idx="1863">
                  <c:v>0.62200852544070095</c:v>
                </c:pt>
                <c:pt idx="1864">
                  <c:v>0.62296064209131197</c:v>
                </c:pt>
                <c:pt idx="1865">
                  <c:v>0.62409552288877101</c:v>
                </c:pt>
                <c:pt idx="1866">
                  <c:v>0.62505176587392897</c:v>
                </c:pt>
                <c:pt idx="1867">
                  <c:v>0.626051766250593</c:v>
                </c:pt>
                <c:pt idx="1868">
                  <c:v>0.62684803987399895</c:v>
                </c:pt>
                <c:pt idx="1869">
                  <c:v>0.62754655022733496</c:v>
                </c:pt>
                <c:pt idx="1870">
                  <c:v>0.62809083392346698</c:v>
                </c:pt>
                <c:pt idx="1871">
                  <c:v>0.62849619830070402</c:v>
                </c:pt>
                <c:pt idx="1872">
                  <c:v>0.62876509943850101</c:v>
                </c:pt>
                <c:pt idx="1873">
                  <c:v>0.62888345713249205</c:v>
                </c:pt>
                <c:pt idx="1874">
                  <c:v>0.62886465673625302</c:v>
                </c:pt>
                <c:pt idx="1875">
                  <c:v>0.62875669857989702</c:v>
                </c:pt>
                <c:pt idx="1876">
                  <c:v>0.62853972614664499</c:v>
                </c:pt>
                <c:pt idx="1877">
                  <c:v>0.62826098797533003</c:v>
                </c:pt>
                <c:pt idx="1878">
                  <c:v>0.62792351420435399</c:v>
                </c:pt>
                <c:pt idx="1879">
                  <c:v>0.62749488803254405</c:v>
                </c:pt>
                <c:pt idx="1880">
                  <c:v>0.62702556210619698</c:v>
                </c:pt>
                <c:pt idx="1881">
                  <c:v>0.62652628126300602</c:v>
                </c:pt>
                <c:pt idx="1882">
                  <c:v>0.62593767719808902</c:v>
                </c:pt>
                <c:pt idx="1883">
                  <c:v>0.62528225136017701</c:v>
                </c:pt>
                <c:pt idx="1884">
                  <c:v>0.62461386843264399</c:v>
                </c:pt>
                <c:pt idx="1885">
                  <c:v>0.62389090405289604</c:v>
                </c:pt>
                <c:pt idx="1886">
                  <c:v>0.62316100055596302</c:v>
                </c:pt>
                <c:pt idx="1887">
                  <c:v>0.62246236195109494</c:v>
                </c:pt>
                <c:pt idx="1888">
                  <c:v>0.62172694830450004</c:v>
                </c:pt>
                <c:pt idx="1889">
                  <c:v>0.62097434921793204</c:v>
                </c:pt>
                <c:pt idx="1890">
                  <c:v>0.62022165148250197</c:v>
                </c:pt>
                <c:pt idx="1891">
                  <c:v>0.61943285439886697</c:v>
                </c:pt>
                <c:pt idx="1892">
                  <c:v>0.61862843692090697</c:v>
                </c:pt>
                <c:pt idx="1893">
                  <c:v>0.61780763777735503</c:v>
                </c:pt>
                <c:pt idx="1894">
                  <c:v>0.61696659178771995</c:v>
                </c:pt>
                <c:pt idx="1895">
                  <c:v>0.61610764953783204</c:v>
                </c:pt>
                <c:pt idx="1896">
                  <c:v>0.61522488228119898</c:v>
                </c:pt>
                <c:pt idx="1897">
                  <c:v>0.61434156178363397</c:v>
                </c:pt>
                <c:pt idx="1898">
                  <c:v>0.61345496493832297</c:v>
                </c:pt>
                <c:pt idx="1899">
                  <c:v>0.61252602342190798</c:v>
                </c:pt>
                <c:pt idx="1900">
                  <c:v>0.61157140952256195</c:v>
                </c:pt>
                <c:pt idx="1901">
                  <c:v>0.61059924383179798</c:v>
                </c:pt>
                <c:pt idx="1902">
                  <c:v>0.60959602938746604</c:v>
                </c:pt>
                <c:pt idx="1903">
                  <c:v>0.60856723919927702</c:v>
                </c:pt>
                <c:pt idx="1904">
                  <c:v>0.60750839687749503</c:v>
                </c:pt>
                <c:pt idx="1905">
                  <c:v>0.60644059920763405</c:v>
                </c:pt>
                <c:pt idx="1906">
                  <c:v>0.60532362412317398</c:v>
                </c:pt>
                <c:pt idx="1907">
                  <c:v>0.604162247304456</c:v>
                </c:pt>
                <c:pt idx="1908">
                  <c:v>0.60298150185273203</c:v>
                </c:pt>
                <c:pt idx="1909">
                  <c:v>0.60179632972409203</c:v>
                </c:pt>
                <c:pt idx="1910">
                  <c:v>0.60053897522552802</c:v>
                </c:pt>
                <c:pt idx="1911">
                  <c:v>0.59926522275578498</c:v>
                </c:pt>
                <c:pt idx="1912">
                  <c:v>0.59795067737312702</c:v>
                </c:pt>
                <c:pt idx="1913">
                  <c:v>0.59659766224157795</c:v>
                </c:pt>
                <c:pt idx="1914">
                  <c:v>0.59540086570376805</c:v>
                </c:pt>
                <c:pt idx="1915">
                  <c:v>0.594166345853125</c:v>
                </c:pt>
                <c:pt idx="1916">
                  <c:v>0.59291081538531798</c:v>
                </c:pt>
                <c:pt idx="1917">
                  <c:v>0.59164332583721202</c:v>
                </c:pt>
                <c:pt idx="1918">
                  <c:v>0.59032109523160303</c:v>
                </c:pt>
                <c:pt idx="1919">
                  <c:v>0.58896447755097203</c:v>
                </c:pt>
                <c:pt idx="1920">
                  <c:v>0.587624926206605</c:v>
                </c:pt>
                <c:pt idx="1921">
                  <c:v>0.58633405293247398</c:v>
                </c:pt>
                <c:pt idx="1922">
                  <c:v>0.58499990861699802</c:v>
                </c:pt>
                <c:pt idx="1923">
                  <c:v>0.58361733048147102</c:v>
                </c:pt>
                <c:pt idx="1924">
                  <c:v>0.58219101886644697</c:v>
                </c:pt>
                <c:pt idx="1925">
                  <c:v>0.58074721805840601</c:v>
                </c:pt>
                <c:pt idx="1926">
                  <c:v>0.57934489875265305</c:v>
                </c:pt>
                <c:pt idx="1927">
                  <c:v>0.57792224661283798</c:v>
                </c:pt>
                <c:pt idx="1928">
                  <c:v>0.57650949293434695</c:v>
                </c:pt>
                <c:pt idx="1929">
                  <c:v>0.57512172912117598</c:v>
                </c:pt>
                <c:pt idx="1930">
                  <c:v>0.57374459707046399</c:v>
                </c:pt>
                <c:pt idx="1931">
                  <c:v>0.57236637273265201</c:v>
                </c:pt>
                <c:pt idx="1932">
                  <c:v>0.57099080286356496</c:v>
                </c:pt>
                <c:pt idx="1933">
                  <c:v>0.569621380366509</c:v>
                </c:pt>
                <c:pt idx="1934">
                  <c:v>0.56826224152980298</c:v>
                </c:pt>
                <c:pt idx="1935">
                  <c:v>0.56685580734991303</c:v>
                </c:pt>
                <c:pt idx="1936">
                  <c:v>0.56552023920356198</c:v>
                </c:pt>
                <c:pt idx="1937">
                  <c:v>0.56422642589500105</c:v>
                </c:pt>
                <c:pt idx="1938">
                  <c:v>0.56297423397080304</c:v>
                </c:pt>
                <c:pt idx="1939">
                  <c:v>0.56172030904776005</c:v>
                </c:pt>
                <c:pt idx="1940">
                  <c:v>0.56047225126544897</c:v>
                </c:pt>
                <c:pt idx="1941">
                  <c:v>0.55923958047895395</c:v>
                </c:pt>
                <c:pt idx="1942">
                  <c:v>0.55801050764226401</c:v>
                </c:pt>
                <c:pt idx="1943">
                  <c:v>0.55682047590163097</c:v>
                </c:pt>
                <c:pt idx="1944">
                  <c:v>0.55561884492536795</c:v>
                </c:pt>
                <c:pt idx="1945">
                  <c:v>0.55439748079947404</c:v>
                </c:pt>
                <c:pt idx="1946">
                  <c:v>0.55322744188259199</c:v>
                </c:pt>
                <c:pt idx="1947">
                  <c:v>0.552040829549589</c:v>
                </c:pt>
                <c:pt idx="1948">
                  <c:v>0.55089258169577904</c:v>
                </c:pt>
                <c:pt idx="1949">
                  <c:v>0.54982935768678398</c:v>
                </c:pt>
                <c:pt idx="1950">
                  <c:v>0.54877586559166203</c:v>
                </c:pt>
                <c:pt idx="1951">
                  <c:v>0.54774856756122303</c:v>
                </c:pt>
                <c:pt idx="1952">
                  <c:v>0.54672336181844605</c:v>
                </c:pt>
                <c:pt idx="1953">
                  <c:v>0.54568312576215805</c:v>
                </c:pt>
                <c:pt idx="1954">
                  <c:v>0.54466181166102101</c:v>
                </c:pt>
                <c:pt idx="1955">
                  <c:v>0.543634887232609</c:v>
                </c:pt>
                <c:pt idx="1956">
                  <c:v>0.54260579235042505</c:v>
                </c:pt>
                <c:pt idx="1957">
                  <c:v>0.541575706470663</c:v>
                </c:pt>
                <c:pt idx="1958">
                  <c:v>0.54057509815726201</c:v>
                </c:pt>
                <c:pt idx="1959">
                  <c:v>0.53962546278026102</c:v>
                </c:pt>
                <c:pt idx="1960">
                  <c:v>0.53872176463926902</c:v>
                </c:pt>
                <c:pt idx="1961">
                  <c:v>0.537843960176838</c:v>
                </c:pt>
                <c:pt idx="1962">
                  <c:v>0.53693468499753905</c:v>
                </c:pt>
                <c:pt idx="1963">
                  <c:v>0.53599513209835903</c:v>
                </c:pt>
                <c:pt idx="1964">
                  <c:v>0.53496958267446804</c:v>
                </c:pt>
                <c:pt idx="1965">
                  <c:v>0.53392337154935898</c:v>
                </c:pt>
                <c:pt idx="1966">
                  <c:v>0.532868615770975</c:v>
                </c:pt>
                <c:pt idx="1967">
                  <c:v>0.53175460604521696</c:v>
                </c:pt>
                <c:pt idx="1968">
                  <c:v>0.53067302770885005</c:v>
                </c:pt>
                <c:pt idx="1969">
                  <c:v>0.52961402446702899</c:v>
                </c:pt>
                <c:pt idx="1970">
                  <c:v>0.52859284584188304</c:v>
                </c:pt>
                <c:pt idx="1971">
                  <c:v>0.52762449208470896</c:v>
                </c:pt>
                <c:pt idx="1972">
                  <c:v>0.52663802357558198</c:v>
                </c:pt>
                <c:pt idx="1973">
                  <c:v>0.52566959791737899</c:v>
                </c:pt>
                <c:pt idx="1974">
                  <c:v>0.52479066925695395</c:v>
                </c:pt>
                <c:pt idx="1975">
                  <c:v>0.523909015312779</c:v>
                </c:pt>
                <c:pt idx="1976">
                  <c:v>0.52306209454336405</c:v>
                </c:pt>
                <c:pt idx="1977">
                  <c:v>0.52231329200861898</c:v>
                </c:pt>
                <c:pt idx="1978">
                  <c:v>0.52161292684062399</c:v>
                </c:pt>
                <c:pt idx="1979">
                  <c:v>0.52101176611162803</c:v>
                </c:pt>
                <c:pt idx="1980">
                  <c:v>0.52052354280739299</c:v>
                </c:pt>
                <c:pt idx="1981">
                  <c:v>0.52008993921125501</c:v>
                </c:pt>
                <c:pt idx="1982">
                  <c:v>0.51967128216903402</c:v>
                </c:pt>
                <c:pt idx="1983">
                  <c:v>0.519274989180049</c:v>
                </c:pt>
                <c:pt idx="1984">
                  <c:v>0.51890462176136698</c:v>
                </c:pt>
                <c:pt idx="1985">
                  <c:v>0.51861570509016597</c:v>
                </c:pt>
                <c:pt idx="1986">
                  <c:v>0.51838809009010201</c:v>
                </c:pt>
                <c:pt idx="1987">
                  <c:v>0.51827225383223796</c:v>
                </c:pt>
                <c:pt idx="1988">
                  <c:v>0.51824205117093602</c:v>
                </c:pt>
                <c:pt idx="1989">
                  <c:v>0.51838715475913</c:v>
                </c:pt>
                <c:pt idx="1990">
                  <c:v>0.51862751446086897</c:v>
                </c:pt>
                <c:pt idx="1991">
                  <c:v>0.51898116372238401</c:v>
                </c:pt>
                <c:pt idx="1992">
                  <c:v>0.51935347627097195</c:v>
                </c:pt>
                <c:pt idx="1993">
                  <c:v>0.51974221832378098</c:v>
                </c:pt>
                <c:pt idx="1994">
                  <c:v>0.52023631485434996</c:v>
                </c:pt>
                <c:pt idx="1995">
                  <c:v>0.52085408010481404</c:v>
                </c:pt>
                <c:pt idx="1996">
                  <c:v>0.52158252031026198</c:v>
                </c:pt>
                <c:pt idx="1997">
                  <c:v>0.52237282283592701</c:v>
                </c:pt>
                <c:pt idx="1998">
                  <c:v>0.523317548794901</c:v>
                </c:pt>
                <c:pt idx="1999">
                  <c:v>0.52433572448461896</c:v>
                </c:pt>
                <c:pt idx="2000">
                  <c:v>0.52560823926824096</c:v>
                </c:pt>
                <c:pt idx="2001">
                  <c:v>0.52707612241508595</c:v>
                </c:pt>
                <c:pt idx="2002">
                  <c:v>0.52843148058512901</c:v>
                </c:pt>
                <c:pt idx="2003">
                  <c:v>0.52992298686430905</c:v>
                </c:pt>
                <c:pt idx="2004">
                  <c:v>0.53137947558453602</c:v>
                </c:pt>
                <c:pt idx="2005">
                  <c:v>0.53270243387332805</c:v>
                </c:pt>
                <c:pt idx="2006">
                  <c:v>0.53423535374886499</c:v>
                </c:pt>
                <c:pt idx="2007">
                  <c:v>0.53572728976716399</c:v>
                </c:pt>
                <c:pt idx="2008">
                  <c:v>0.537055795769255</c:v>
                </c:pt>
                <c:pt idx="2009">
                  <c:v>0.53845794443009798</c:v>
                </c:pt>
                <c:pt idx="2010">
                  <c:v>0.53964869816299499</c:v>
                </c:pt>
                <c:pt idx="2011">
                  <c:v>0.54068742221923105</c:v>
                </c:pt>
                <c:pt idx="2012">
                  <c:v>0.54175031798091799</c:v>
                </c:pt>
                <c:pt idx="2013">
                  <c:v>0.542636156124224</c:v>
                </c:pt>
                <c:pt idx="2014">
                  <c:v>0.543370740139834</c:v>
                </c:pt>
                <c:pt idx="2015">
                  <c:v>0.54407087834787404</c:v>
                </c:pt>
                <c:pt idx="2016">
                  <c:v>0.54482330538997303</c:v>
                </c:pt>
                <c:pt idx="2017">
                  <c:v>0.54556091399527895</c:v>
                </c:pt>
                <c:pt idx="2018">
                  <c:v>0.54639495005458805</c:v>
                </c:pt>
                <c:pt idx="2019">
                  <c:v>0.547227936496545</c:v>
                </c:pt>
                <c:pt idx="2020">
                  <c:v>0.54786135658197999</c:v>
                </c:pt>
                <c:pt idx="2021">
                  <c:v>0.54840748688379104</c:v>
                </c:pt>
                <c:pt idx="2022">
                  <c:v>0.548975082140994</c:v>
                </c:pt>
                <c:pt idx="2023">
                  <c:v>0.54943047661639099</c:v>
                </c:pt>
                <c:pt idx="2024">
                  <c:v>0.549564523292563</c:v>
                </c:pt>
                <c:pt idx="2025">
                  <c:v>0.54976644453112899</c:v>
                </c:pt>
                <c:pt idx="2026">
                  <c:v>0.54991459303590495</c:v>
                </c:pt>
                <c:pt idx="2027">
                  <c:v>0.54987475548487896</c:v>
                </c:pt>
                <c:pt idx="2028">
                  <c:v>0.54995413001968696</c:v>
                </c:pt>
                <c:pt idx="2029">
                  <c:v>0.54982900268629298</c:v>
                </c:pt>
                <c:pt idx="2030">
                  <c:v>0.54950814607915999</c:v>
                </c:pt>
                <c:pt idx="2031">
                  <c:v>0.54907018461247403</c:v>
                </c:pt>
                <c:pt idx="2032">
                  <c:v>0.548634635743943</c:v>
                </c:pt>
                <c:pt idx="2033">
                  <c:v>0.54834229871676199</c:v>
                </c:pt>
                <c:pt idx="2034">
                  <c:v>0.54792541179766496</c:v>
                </c:pt>
                <c:pt idx="2035">
                  <c:v>0.54771510070186702</c:v>
                </c:pt>
                <c:pt idx="2036">
                  <c:v>0.54743796371653797</c:v>
                </c:pt>
                <c:pt idx="2037">
                  <c:v>0.54688840540560002</c:v>
                </c:pt>
                <c:pt idx="2038">
                  <c:v>0.546443843289529</c:v>
                </c:pt>
                <c:pt idx="2039">
                  <c:v>0.54568645936141802</c:v>
                </c:pt>
                <c:pt idx="2040">
                  <c:v>0.54497474448409799</c:v>
                </c:pt>
                <c:pt idx="2041">
                  <c:v>0.54457286797369397</c:v>
                </c:pt>
                <c:pt idx="2042">
                  <c:v>0.54388363074020096</c:v>
                </c:pt>
                <c:pt idx="2043">
                  <c:v>0.54324569336532502</c:v>
                </c:pt>
                <c:pt idx="2044">
                  <c:v>0.54271349263040503</c:v>
                </c:pt>
                <c:pt idx="2045">
                  <c:v>0.54189084297206702</c:v>
                </c:pt>
                <c:pt idx="2046">
                  <c:v>0.541150503139332</c:v>
                </c:pt>
                <c:pt idx="2047">
                  <c:v>0.540444236922622</c:v>
                </c:pt>
                <c:pt idx="2048">
                  <c:v>0.53951849532787999</c:v>
                </c:pt>
                <c:pt idx="2049">
                  <c:v>0.53863071873232404</c:v>
                </c:pt>
                <c:pt idx="2050">
                  <c:v>0.53791915472526697</c:v>
                </c:pt>
                <c:pt idx="2051">
                  <c:v>0.53730103912439597</c:v>
                </c:pt>
                <c:pt idx="2052">
                  <c:v>0.53649152024611402</c:v>
                </c:pt>
                <c:pt idx="2053">
                  <c:v>0.53552832563820196</c:v>
                </c:pt>
                <c:pt idx="2054">
                  <c:v>0.53455225429515696</c:v>
                </c:pt>
                <c:pt idx="2055">
                  <c:v>0.53341298800649795</c:v>
                </c:pt>
                <c:pt idx="2056">
                  <c:v>0.53230805436659301</c:v>
                </c:pt>
                <c:pt idx="2057">
                  <c:v>0.53123989472195099</c:v>
                </c:pt>
                <c:pt idx="2058">
                  <c:v>0.53020612381402599</c:v>
                </c:pt>
                <c:pt idx="2059">
                  <c:v>0.529236499428268</c:v>
                </c:pt>
                <c:pt idx="2060">
                  <c:v>0.52810252045193595</c:v>
                </c:pt>
                <c:pt idx="2061">
                  <c:v>0.52718266385274803</c:v>
                </c:pt>
                <c:pt idx="2062">
                  <c:v>0.52588145769134897</c:v>
                </c:pt>
                <c:pt idx="2063">
                  <c:v>0.524320957868877</c:v>
                </c:pt>
                <c:pt idx="2064">
                  <c:v>0.52306336190878899</c:v>
                </c:pt>
                <c:pt idx="2065">
                  <c:v>0.52140605079226898</c:v>
                </c:pt>
                <c:pt idx="2066">
                  <c:v>0.51978756646954105</c:v>
                </c:pt>
                <c:pt idx="2067">
                  <c:v>0.51798961051419601</c:v>
                </c:pt>
                <c:pt idx="2068">
                  <c:v>0.51596251319521502</c:v>
                </c:pt>
                <c:pt idx="2069">
                  <c:v>0.51447141484553105</c:v>
                </c:pt>
                <c:pt idx="2070">
                  <c:v>0.51284502872076698</c:v>
                </c:pt>
                <c:pt idx="2071">
                  <c:v>0.51111748099992504</c:v>
                </c:pt>
                <c:pt idx="2072">
                  <c:v>0.50950281221528204</c:v>
                </c:pt>
                <c:pt idx="2073">
                  <c:v>0.50760212622445999</c:v>
                </c:pt>
                <c:pt idx="2074">
                  <c:v>0.50592867142586295</c:v>
                </c:pt>
                <c:pt idx="2075">
                  <c:v>0.50486382575136801</c:v>
                </c:pt>
                <c:pt idx="2076">
                  <c:v>0.50390453894144505</c:v>
                </c:pt>
                <c:pt idx="2077">
                  <c:v>0.50297734259114102</c:v>
                </c:pt>
                <c:pt idx="2078">
                  <c:v>0.502194272090697</c:v>
                </c:pt>
                <c:pt idx="2079">
                  <c:v>0.50115507899639999</c:v>
                </c:pt>
                <c:pt idx="2080">
                  <c:v>0.49981033220861398</c:v>
                </c:pt>
                <c:pt idx="2081">
                  <c:v>0.49799403283995303</c:v>
                </c:pt>
                <c:pt idx="2082">
                  <c:v>0.49564992513044898</c:v>
                </c:pt>
                <c:pt idx="2083">
                  <c:v>0.493124699649026</c:v>
                </c:pt>
                <c:pt idx="2084">
                  <c:v>0.49060342367110898</c:v>
                </c:pt>
                <c:pt idx="2085">
                  <c:v>0.48851253366908798</c:v>
                </c:pt>
                <c:pt idx="2086">
                  <c:v>0.486917801667959</c:v>
                </c:pt>
                <c:pt idx="2087">
                  <c:v>0.48552246694588602</c:v>
                </c:pt>
                <c:pt idx="2088">
                  <c:v>0.48410200760299199</c:v>
                </c:pt>
                <c:pt idx="2089">
                  <c:v>0.48296847101023599</c:v>
                </c:pt>
                <c:pt idx="2090">
                  <c:v>0.48169323170249601</c:v>
                </c:pt>
                <c:pt idx="2091">
                  <c:v>0.48025940411717599</c:v>
                </c:pt>
                <c:pt idx="2092">
                  <c:v>0.479013366761325</c:v>
                </c:pt>
                <c:pt idx="2093">
                  <c:v>0.47773651390157301</c:v>
                </c:pt>
                <c:pt idx="2094">
                  <c:v>0.47632672472547</c:v>
                </c:pt>
                <c:pt idx="2095">
                  <c:v>0.47502168841944697</c:v>
                </c:pt>
                <c:pt idx="2096">
                  <c:v>0.47341985401730202</c:v>
                </c:pt>
                <c:pt idx="2097">
                  <c:v>0.47150012077918002</c:v>
                </c:pt>
                <c:pt idx="2098">
                  <c:v>0.46907890826723603</c:v>
                </c:pt>
                <c:pt idx="2099">
                  <c:v>0.46659072046399602</c:v>
                </c:pt>
              </c:numCache>
            </c:numRef>
          </c:yVal>
          <c:smooth val="1"/>
          <c:extLst>
            <c:ext xmlns:c16="http://schemas.microsoft.com/office/drawing/2014/chart" uri="{C3380CC4-5D6E-409C-BE32-E72D297353CC}">
              <c16:uniqueId val="{00000017-0B7D-0741-AC4D-857EB043BEB4}"/>
            </c:ext>
          </c:extLst>
        </c:ser>
        <c:ser>
          <c:idx val="29"/>
          <c:order val="29"/>
          <c:tx>
            <c:strRef>
              <c:f>DEA_All_Sites_Ref!$A$43</c:f>
              <c:strCache>
                <c:ptCount val="1"/>
                <c:pt idx="0">
                  <c:v>20180625_LLF</c:v>
                </c:pt>
              </c:strCache>
            </c:strRef>
          </c:tx>
          <c:spPr>
            <a:ln w="19050" cap="rnd">
              <a:solidFill>
                <a:srgbClr val="FFFF00"/>
              </a:solidFill>
              <a:round/>
            </a:ln>
            <a:effectLst/>
          </c:spPr>
          <c:marker>
            <c:symbol val="none"/>
          </c:marker>
          <c:xVal>
            <c:numRef>
              <c:f>DEA_All_Sites_Ref!$B$42:$CDT$42</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DEA_All_Sites_Ref!$B$43:$CDT$43</c:f>
              <c:numCache>
                <c:formatCode>0.00E+00</c:formatCode>
                <c:ptCount val="2151"/>
                <c:pt idx="0">
                  <c:v>0.33859304672531798</c:v>
                </c:pt>
                <c:pt idx="1">
                  <c:v>0.33848779020589997</c:v>
                </c:pt>
                <c:pt idx="2">
                  <c:v>0.33844780981046801</c:v>
                </c:pt>
                <c:pt idx="3">
                  <c:v>0.338335309239018</c:v>
                </c:pt>
                <c:pt idx="4">
                  <c:v>0.33813111796413398</c:v>
                </c:pt>
                <c:pt idx="5">
                  <c:v>0.337990866666253</c:v>
                </c:pt>
                <c:pt idx="6">
                  <c:v>0.337806185626428</c:v>
                </c:pt>
                <c:pt idx="7">
                  <c:v>0.33761609778807999</c:v>
                </c:pt>
                <c:pt idx="8">
                  <c:v>0.33746207108165899</c:v>
                </c:pt>
                <c:pt idx="9">
                  <c:v>0.33728536958678301</c:v>
                </c:pt>
                <c:pt idx="10">
                  <c:v>0.33716154833705703</c:v>
                </c:pt>
                <c:pt idx="11">
                  <c:v>0.33705453824644499</c:v>
                </c:pt>
                <c:pt idx="12">
                  <c:v>0.33689740153511999</c:v>
                </c:pt>
                <c:pt idx="13">
                  <c:v>0.33679555958770402</c:v>
                </c:pt>
                <c:pt idx="14">
                  <c:v>0.33668728034020201</c:v>
                </c:pt>
                <c:pt idx="15">
                  <c:v>0.33656959708621698</c:v>
                </c:pt>
                <c:pt idx="16">
                  <c:v>0.33651280961673402</c:v>
                </c:pt>
                <c:pt idx="17">
                  <c:v>0.33643854586949901</c:v>
                </c:pt>
                <c:pt idx="18">
                  <c:v>0.33639547249129897</c:v>
                </c:pt>
                <c:pt idx="19">
                  <c:v>0.33640402855837198</c:v>
                </c:pt>
                <c:pt idx="20">
                  <c:v>0.33634324254167802</c:v>
                </c:pt>
                <c:pt idx="21">
                  <c:v>0.33638787275317</c:v>
                </c:pt>
                <c:pt idx="22">
                  <c:v>0.33650628178806002</c:v>
                </c:pt>
                <c:pt idx="23">
                  <c:v>0.336582213880536</c:v>
                </c:pt>
                <c:pt idx="24">
                  <c:v>0.33656132213602102</c:v>
                </c:pt>
                <c:pt idx="25">
                  <c:v>0.33658506821210998</c:v>
                </c:pt>
                <c:pt idx="26">
                  <c:v>0.336693447457523</c:v>
                </c:pt>
                <c:pt idx="27">
                  <c:v>0.33680780863818399</c:v>
                </c:pt>
                <c:pt idx="28">
                  <c:v>0.33695588610773197</c:v>
                </c:pt>
                <c:pt idx="29">
                  <c:v>0.337114307562493</c:v>
                </c:pt>
                <c:pt idx="30">
                  <c:v>0.337268153020859</c:v>
                </c:pt>
                <c:pt idx="31">
                  <c:v>0.33744706730784502</c:v>
                </c:pt>
                <c:pt idx="32">
                  <c:v>0.33760690906549801</c:v>
                </c:pt>
                <c:pt idx="33">
                  <c:v>0.33779396243535598</c:v>
                </c:pt>
                <c:pt idx="34">
                  <c:v>0.33806317144280101</c:v>
                </c:pt>
                <c:pt idx="35">
                  <c:v>0.33828432227037702</c:v>
                </c:pt>
                <c:pt idx="36">
                  <c:v>0.33850481503538499</c:v>
                </c:pt>
                <c:pt idx="37">
                  <c:v>0.33872947946479398</c:v>
                </c:pt>
                <c:pt idx="38">
                  <c:v>0.338913485228586</c:v>
                </c:pt>
                <c:pt idx="39">
                  <c:v>0.33916016751080202</c:v>
                </c:pt>
                <c:pt idx="40">
                  <c:v>0.33941420219996699</c:v>
                </c:pt>
                <c:pt idx="41">
                  <c:v>0.33962864147231198</c:v>
                </c:pt>
                <c:pt idx="42">
                  <c:v>0.33984774449734501</c:v>
                </c:pt>
                <c:pt idx="43">
                  <c:v>0.34008632728681698</c:v>
                </c:pt>
                <c:pt idx="44">
                  <c:v>0.34032715717744999</c:v>
                </c:pt>
                <c:pt idx="45">
                  <c:v>0.34054883234850297</c:v>
                </c:pt>
                <c:pt idx="46">
                  <c:v>0.34079049074857198</c:v>
                </c:pt>
                <c:pt idx="47">
                  <c:v>0.341008956220818</c:v>
                </c:pt>
                <c:pt idx="48">
                  <c:v>0.34120842988428501</c:v>
                </c:pt>
                <c:pt idx="49">
                  <c:v>0.34143642234671501</c:v>
                </c:pt>
                <c:pt idx="50">
                  <c:v>0.34165840124302099</c:v>
                </c:pt>
                <c:pt idx="51">
                  <c:v>0.34185426176792699</c:v>
                </c:pt>
                <c:pt idx="52">
                  <c:v>0.34203194109859902</c:v>
                </c:pt>
                <c:pt idx="53">
                  <c:v>0.34220658363509798</c:v>
                </c:pt>
                <c:pt idx="54">
                  <c:v>0.34242356039211802</c:v>
                </c:pt>
                <c:pt idx="55">
                  <c:v>0.342639184331897</c:v>
                </c:pt>
                <c:pt idx="56">
                  <c:v>0.34281757327811901</c:v>
                </c:pt>
                <c:pt idx="57">
                  <c:v>0.34308175502497601</c:v>
                </c:pt>
                <c:pt idx="58">
                  <c:v>0.34336693040426097</c:v>
                </c:pt>
                <c:pt idx="59">
                  <c:v>0.34363749789764803</c:v>
                </c:pt>
                <c:pt idx="60">
                  <c:v>0.34390149273001802</c:v>
                </c:pt>
                <c:pt idx="61">
                  <c:v>0.34416216502366798</c:v>
                </c:pt>
                <c:pt idx="62">
                  <c:v>0.34441895690154101</c:v>
                </c:pt>
                <c:pt idx="63">
                  <c:v>0.34467746454182002</c:v>
                </c:pt>
                <c:pt idx="64">
                  <c:v>0.34496017576773202</c:v>
                </c:pt>
                <c:pt idx="65">
                  <c:v>0.345253054293163</c:v>
                </c:pt>
                <c:pt idx="66">
                  <c:v>0.34555025578862397</c:v>
                </c:pt>
                <c:pt idx="67">
                  <c:v>0.34585183674748898</c:v>
                </c:pt>
                <c:pt idx="68">
                  <c:v>0.34617511360593001</c:v>
                </c:pt>
                <c:pt idx="69">
                  <c:v>0.346505603774865</c:v>
                </c:pt>
                <c:pt idx="70">
                  <c:v>0.34684290724864397</c:v>
                </c:pt>
                <c:pt idx="71">
                  <c:v>0.34720486519588101</c:v>
                </c:pt>
                <c:pt idx="72">
                  <c:v>0.34761368022542599</c:v>
                </c:pt>
                <c:pt idx="73">
                  <c:v>0.34799991760673799</c:v>
                </c:pt>
                <c:pt idx="74">
                  <c:v>0.34833333541428702</c:v>
                </c:pt>
                <c:pt idx="75">
                  <c:v>0.34874182213097399</c:v>
                </c:pt>
                <c:pt idx="76">
                  <c:v>0.349186498800788</c:v>
                </c:pt>
                <c:pt idx="77">
                  <c:v>0.34965210690402398</c:v>
                </c:pt>
                <c:pt idx="78">
                  <c:v>0.350135227609294</c:v>
                </c:pt>
                <c:pt idx="79">
                  <c:v>0.35062694471028599</c:v>
                </c:pt>
                <c:pt idx="80">
                  <c:v>0.351139749104114</c:v>
                </c:pt>
                <c:pt idx="81">
                  <c:v>0.351656562166627</c:v>
                </c:pt>
                <c:pt idx="82">
                  <c:v>0.35212604197562303</c:v>
                </c:pt>
                <c:pt idx="83">
                  <c:v>0.35259398036304002</c:v>
                </c:pt>
                <c:pt idx="84">
                  <c:v>0.35307215873595899</c:v>
                </c:pt>
                <c:pt idx="85">
                  <c:v>0.35355433713940898</c:v>
                </c:pt>
                <c:pt idx="86">
                  <c:v>0.35400351382983802</c:v>
                </c:pt>
                <c:pt idx="87">
                  <c:v>0.35446847342925403</c:v>
                </c:pt>
                <c:pt idx="88">
                  <c:v>0.35495820364424102</c:v>
                </c:pt>
                <c:pt idx="89">
                  <c:v>0.35545675522404102</c:v>
                </c:pt>
                <c:pt idx="90">
                  <c:v>0.35594668893004999</c:v>
                </c:pt>
                <c:pt idx="91">
                  <c:v>0.35642599438071298</c:v>
                </c:pt>
                <c:pt idx="92">
                  <c:v>0.35690037946314501</c:v>
                </c:pt>
                <c:pt idx="93">
                  <c:v>0.35738652497981599</c:v>
                </c:pt>
                <c:pt idx="94">
                  <c:v>0.35785599497049497</c:v>
                </c:pt>
                <c:pt idx="95">
                  <c:v>0.35830773907983599</c:v>
                </c:pt>
                <c:pt idx="96">
                  <c:v>0.35875169573527799</c:v>
                </c:pt>
                <c:pt idx="97">
                  <c:v>0.35920479734246002</c:v>
                </c:pt>
                <c:pt idx="98">
                  <c:v>0.35965198638500201</c:v>
                </c:pt>
                <c:pt idx="99">
                  <c:v>0.360089152537583</c:v>
                </c:pt>
                <c:pt idx="100">
                  <c:v>0.36052044669372002</c:v>
                </c:pt>
                <c:pt idx="101">
                  <c:v>0.36093172902410298</c:v>
                </c:pt>
                <c:pt idx="102">
                  <c:v>0.36134057959370902</c:v>
                </c:pt>
                <c:pt idx="103">
                  <c:v>0.36175641775515999</c:v>
                </c:pt>
                <c:pt idx="104">
                  <c:v>0.36216277071202302</c:v>
                </c:pt>
                <c:pt idx="105">
                  <c:v>0.362560054044959</c:v>
                </c:pt>
                <c:pt idx="106">
                  <c:v>0.362952491685615</c:v>
                </c:pt>
                <c:pt idx="107">
                  <c:v>0.363331593332826</c:v>
                </c:pt>
                <c:pt idx="108">
                  <c:v>0.36370238435654101</c:v>
                </c:pt>
                <c:pt idx="109">
                  <c:v>0.36404324828641998</c:v>
                </c:pt>
                <c:pt idx="110">
                  <c:v>0.36436289829046298</c:v>
                </c:pt>
                <c:pt idx="111">
                  <c:v>0.36469808273966597</c:v>
                </c:pt>
                <c:pt idx="112">
                  <c:v>0.36500324797245698</c:v>
                </c:pt>
                <c:pt idx="113">
                  <c:v>0.36528741487159599</c:v>
                </c:pt>
                <c:pt idx="114">
                  <c:v>0.365566824027867</c:v>
                </c:pt>
                <c:pt idx="115">
                  <c:v>0.36584607539832298</c:v>
                </c:pt>
                <c:pt idx="116">
                  <c:v>0.36612219280935598</c:v>
                </c:pt>
                <c:pt idx="117">
                  <c:v>0.36639091423658599</c:v>
                </c:pt>
                <c:pt idx="118">
                  <c:v>0.366648190654638</c:v>
                </c:pt>
                <c:pt idx="119">
                  <c:v>0.366898951237143</c:v>
                </c:pt>
                <c:pt idx="120">
                  <c:v>0.36714996397447602</c:v>
                </c:pt>
                <c:pt idx="121">
                  <c:v>0.36740323634255101</c:v>
                </c:pt>
                <c:pt idx="122">
                  <c:v>0.36765369682755</c:v>
                </c:pt>
                <c:pt idx="123">
                  <c:v>0.36791277931614003</c:v>
                </c:pt>
                <c:pt idx="124">
                  <c:v>0.36818458032047902</c:v>
                </c:pt>
                <c:pt idx="125">
                  <c:v>0.36847190967640903</c:v>
                </c:pt>
                <c:pt idx="126">
                  <c:v>0.36878330118214397</c:v>
                </c:pt>
                <c:pt idx="127">
                  <c:v>0.369111152808966</c:v>
                </c:pt>
                <c:pt idx="128">
                  <c:v>0.36945187356545001</c:v>
                </c:pt>
                <c:pt idx="129">
                  <c:v>0.36980754389735299</c:v>
                </c:pt>
                <c:pt idx="130">
                  <c:v>0.37020548925673202</c:v>
                </c:pt>
                <c:pt idx="131">
                  <c:v>0.370636132134538</c:v>
                </c:pt>
                <c:pt idx="132">
                  <c:v>0.371087296623273</c:v>
                </c:pt>
                <c:pt idx="133">
                  <c:v>0.37154796058808398</c:v>
                </c:pt>
                <c:pt idx="134">
                  <c:v>0.37204824360629102</c:v>
                </c:pt>
                <c:pt idx="135">
                  <c:v>0.37257792750921598</c:v>
                </c:pt>
                <c:pt idx="136">
                  <c:v>0.373113687991879</c:v>
                </c:pt>
                <c:pt idx="137">
                  <c:v>0.37366308963869599</c:v>
                </c:pt>
                <c:pt idx="138">
                  <c:v>0.37420016239165699</c:v>
                </c:pt>
                <c:pt idx="139">
                  <c:v>0.37471374092266502</c:v>
                </c:pt>
                <c:pt idx="140">
                  <c:v>0.37521323790820099</c:v>
                </c:pt>
                <c:pt idx="141">
                  <c:v>0.37568153032122198</c:v>
                </c:pt>
                <c:pt idx="142">
                  <c:v>0.37615758718942899</c:v>
                </c:pt>
                <c:pt idx="143">
                  <c:v>0.37666058834847399</c:v>
                </c:pt>
                <c:pt idx="144">
                  <c:v>0.37712772232264402</c:v>
                </c:pt>
                <c:pt idx="145">
                  <c:v>0.37757705929779301</c:v>
                </c:pt>
                <c:pt idx="146">
                  <c:v>0.37802210489667898</c:v>
                </c:pt>
                <c:pt idx="147">
                  <c:v>0.37847550381834699</c:v>
                </c:pt>
                <c:pt idx="148">
                  <c:v>0.37892856210499598</c:v>
                </c:pt>
                <c:pt idx="149">
                  <c:v>0.37938730282927702</c:v>
                </c:pt>
                <c:pt idx="150">
                  <c:v>0.37984754666885501</c:v>
                </c:pt>
                <c:pt idx="151">
                  <c:v>0.38028757887202103</c:v>
                </c:pt>
                <c:pt idx="152">
                  <c:v>0.38073602918844202</c:v>
                </c:pt>
                <c:pt idx="153">
                  <c:v>0.38120138000960402</c:v>
                </c:pt>
                <c:pt idx="154">
                  <c:v>0.38169099917953397</c:v>
                </c:pt>
                <c:pt idx="155">
                  <c:v>0.382190678112383</c:v>
                </c:pt>
                <c:pt idx="156">
                  <c:v>0.38271683914275001</c:v>
                </c:pt>
                <c:pt idx="157">
                  <c:v>0.38327430433092002</c:v>
                </c:pt>
                <c:pt idx="158">
                  <c:v>0.38385917609339598</c:v>
                </c:pt>
                <c:pt idx="159">
                  <c:v>0.38448743323142398</c:v>
                </c:pt>
                <c:pt idx="160">
                  <c:v>0.38514361348713799</c:v>
                </c:pt>
                <c:pt idx="161">
                  <c:v>0.38582060156069897</c:v>
                </c:pt>
                <c:pt idx="162">
                  <c:v>0.38654315334068101</c:v>
                </c:pt>
                <c:pt idx="163">
                  <c:v>0.38730273774134599</c:v>
                </c:pt>
                <c:pt idx="164">
                  <c:v>0.38807994187803802</c:v>
                </c:pt>
                <c:pt idx="165">
                  <c:v>0.38886151258990098</c:v>
                </c:pt>
                <c:pt idx="166">
                  <c:v>0.38971777337011199</c:v>
                </c:pt>
                <c:pt idx="167">
                  <c:v>0.39060915332110002</c:v>
                </c:pt>
                <c:pt idx="168">
                  <c:v>0.39150229700038702</c:v>
                </c:pt>
                <c:pt idx="169">
                  <c:v>0.39238310359217599</c:v>
                </c:pt>
                <c:pt idx="170">
                  <c:v>0.39323800635921502</c:v>
                </c:pt>
                <c:pt idx="171">
                  <c:v>0.39407123470502797</c:v>
                </c:pt>
                <c:pt idx="172">
                  <c:v>0.39490020959018701</c:v>
                </c:pt>
                <c:pt idx="173">
                  <c:v>0.39574539546257997</c:v>
                </c:pt>
                <c:pt idx="174">
                  <c:v>0.39660902963484201</c:v>
                </c:pt>
                <c:pt idx="175">
                  <c:v>0.39748396919569701</c:v>
                </c:pt>
                <c:pt idx="176">
                  <c:v>0.39835536479172401</c:v>
                </c:pt>
                <c:pt idx="177">
                  <c:v>0.39925057797976998</c:v>
                </c:pt>
                <c:pt idx="178">
                  <c:v>0.40013538375783902</c:v>
                </c:pt>
                <c:pt idx="179">
                  <c:v>0.40098079635050399</c:v>
                </c:pt>
                <c:pt idx="180">
                  <c:v>0.40178491004036498</c:v>
                </c:pt>
                <c:pt idx="181">
                  <c:v>0.40259355339400599</c:v>
                </c:pt>
                <c:pt idx="182">
                  <c:v>0.40342746349508002</c:v>
                </c:pt>
                <c:pt idx="183">
                  <c:v>0.40428859802174599</c:v>
                </c:pt>
                <c:pt idx="184">
                  <c:v>0.40515600103359101</c:v>
                </c:pt>
                <c:pt idx="185">
                  <c:v>0.40602650774171301</c:v>
                </c:pt>
                <c:pt idx="186">
                  <c:v>0.40690300355547099</c:v>
                </c:pt>
                <c:pt idx="187">
                  <c:v>0.40780177839985599</c:v>
                </c:pt>
                <c:pt idx="188">
                  <c:v>0.40875123409651098</c:v>
                </c:pt>
                <c:pt idx="189">
                  <c:v>0.40976082131828401</c:v>
                </c:pt>
                <c:pt idx="190">
                  <c:v>0.41083119023645298</c:v>
                </c:pt>
                <c:pt idx="191">
                  <c:v>0.411969358511307</c:v>
                </c:pt>
                <c:pt idx="192">
                  <c:v>0.41315962695751302</c:v>
                </c:pt>
                <c:pt idx="193">
                  <c:v>0.414408699310086</c:v>
                </c:pt>
                <c:pt idx="194">
                  <c:v>0.41573801604226102</c:v>
                </c:pt>
                <c:pt idx="195">
                  <c:v>0.41714675106311599</c:v>
                </c:pt>
                <c:pt idx="196">
                  <c:v>0.41863537567986803</c:v>
                </c:pt>
                <c:pt idx="197">
                  <c:v>0.420199513157756</c:v>
                </c:pt>
                <c:pt idx="198">
                  <c:v>0.42182983824811099</c:v>
                </c:pt>
                <c:pt idx="199">
                  <c:v>0.42353615243896597</c:v>
                </c:pt>
                <c:pt idx="200">
                  <c:v>0.42529472516384098</c:v>
                </c:pt>
                <c:pt idx="201">
                  <c:v>0.42708840738246301</c:v>
                </c:pt>
                <c:pt idx="202">
                  <c:v>0.428948885092514</c:v>
                </c:pt>
                <c:pt idx="203">
                  <c:v>0.43086296078459002</c:v>
                </c:pt>
                <c:pt idx="204">
                  <c:v>0.43280967704515799</c:v>
                </c:pt>
                <c:pt idx="205">
                  <c:v>0.434793388638269</c:v>
                </c:pt>
                <c:pt idx="206">
                  <c:v>0.43681774308661397</c:v>
                </c:pt>
                <c:pt idx="207">
                  <c:v>0.43889212568355701</c:v>
                </c:pt>
                <c:pt idx="208">
                  <c:v>0.44101542985815101</c:v>
                </c:pt>
                <c:pt idx="209">
                  <c:v>0.44316985610624698</c:v>
                </c:pt>
                <c:pt idx="210">
                  <c:v>0.44531479092452098</c:v>
                </c:pt>
                <c:pt idx="211">
                  <c:v>0.44743065449146102</c:v>
                </c:pt>
                <c:pt idx="212">
                  <c:v>0.44951938619758403</c:v>
                </c:pt>
                <c:pt idx="213">
                  <c:v>0.45157630599249698</c:v>
                </c:pt>
                <c:pt idx="214">
                  <c:v>0.45364698476962001</c:v>
                </c:pt>
                <c:pt idx="215">
                  <c:v>0.45574265439259898</c:v>
                </c:pt>
                <c:pt idx="216">
                  <c:v>0.45782739201614903</c:v>
                </c:pt>
                <c:pt idx="217">
                  <c:v>0.459902986201987</c:v>
                </c:pt>
                <c:pt idx="218">
                  <c:v>0.46193923323367497</c:v>
                </c:pt>
                <c:pt idx="219">
                  <c:v>0.46391430529371902</c:v>
                </c:pt>
                <c:pt idx="220">
                  <c:v>0.46583666435461801</c:v>
                </c:pt>
                <c:pt idx="221">
                  <c:v>0.46770048207132497</c:v>
                </c:pt>
                <c:pt idx="222">
                  <c:v>0.46948934515106999</c:v>
                </c:pt>
                <c:pt idx="223">
                  <c:v>0.47119918622638401</c:v>
                </c:pt>
                <c:pt idx="224">
                  <c:v>0.47285565037133798</c:v>
                </c:pt>
                <c:pt idx="225">
                  <c:v>0.47447057061653802</c:v>
                </c:pt>
                <c:pt idx="226">
                  <c:v>0.47605333093174101</c:v>
                </c:pt>
                <c:pt idx="227">
                  <c:v>0.47760859430967201</c:v>
                </c:pt>
                <c:pt idx="228">
                  <c:v>0.47914186345705201</c:v>
                </c:pt>
                <c:pt idx="229">
                  <c:v>0.48065481014563399</c:v>
                </c:pt>
                <c:pt idx="230">
                  <c:v>0.48214878021979402</c:v>
                </c:pt>
                <c:pt idx="231">
                  <c:v>0.48362165730776902</c:v>
                </c:pt>
                <c:pt idx="232">
                  <c:v>0.48507075336991301</c:v>
                </c:pt>
                <c:pt idx="233">
                  <c:v>0.48649237955216101</c:v>
                </c:pt>
                <c:pt idx="234">
                  <c:v>0.48787602841859501</c:v>
                </c:pt>
                <c:pt idx="235">
                  <c:v>0.48925087652413102</c:v>
                </c:pt>
                <c:pt idx="236">
                  <c:v>0.49061322447678701</c:v>
                </c:pt>
                <c:pt idx="237">
                  <c:v>0.49195657753737598</c:v>
                </c:pt>
                <c:pt idx="238">
                  <c:v>0.49329694033795701</c:v>
                </c:pt>
                <c:pt idx="239">
                  <c:v>0.49460405072393099</c:v>
                </c:pt>
                <c:pt idx="240">
                  <c:v>0.495848908890199</c:v>
                </c:pt>
                <c:pt idx="241">
                  <c:v>0.49700615757678901</c:v>
                </c:pt>
                <c:pt idx="242">
                  <c:v>0.49808248255711501</c:v>
                </c:pt>
                <c:pt idx="243">
                  <c:v>0.499111810895425</c:v>
                </c:pt>
                <c:pt idx="244">
                  <c:v>0.500128355987569</c:v>
                </c:pt>
                <c:pt idx="245">
                  <c:v>0.50112831266269497</c:v>
                </c:pt>
                <c:pt idx="246">
                  <c:v>0.50209733752303798</c:v>
                </c:pt>
                <c:pt idx="247">
                  <c:v>0.50303350679912295</c:v>
                </c:pt>
                <c:pt idx="248">
                  <c:v>0.503943356642235</c:v>
                </c:pt>
                <c:pt idx="249">
                  <c:v>0.50482566587790201</c:v>
                </c:pt>
                <c:pt idx="250">
                  <c:v>0.50568699294351305</c:v>
                </c:pt>
                <c:pt idx="251">
                  <c:v>0.50653272134342198</c:v>
                </c:pt>
                <c:pt idx="252">
                  <c:v>0.50736552908364496</c:v>
                </c:pt>
                <c:pt idx="253">
                  <c:v>0.50816810424704695</c:v>
                </c:pt>
                <c:pt idx="254">
                  <c:v>0.50894813055989596</c:v>
                </c:pt>
                <c:pt idx="255">
                  <c:v>0.50971716079912699</c:v>
                </c:pt>
                <c:pt idx="256">
                  <c:v>0.51046317676813502</c:v>
                </c:pt>
                <c:pt idx="257">
                  <c:v>0.51119211547938803</c:v>
                </c:pt>
                <c:pt idx="258">
                  <c:v>0.51189629371172096</c:v>
                </c:pt>
                <c:pt idx="259">
                  <c:v>0.51256561676867696</c:v>
                </c:pt>
                <c:pt idx="260">
                  <c:v>0.51321471486140402</c:v>
                </c:pt>
                <c:pt idx="261">
                  <c:v>0.51384866176229504</c:v>
                </c:pt>
                <c:pt idx="262">
                  <c:v>0.51447144163401803</c:v>
                </c:pt>
                <c:pt idx="263">
                  <c:v>0.51508605522098105</c:v>
                </c:pt>
                <c:pt idx="264">
                  <c:v>0.51568250309455599</c:v>
                </c:pt>
                <c:pt idx="265">
                  <c:v>0.51626095954935802</c:v>
                </c:pt>
                <c:pt idx="266">
                  <c:v>0.51682328506017505</c:v>
                </c:pt>
                <c:pt idx="267">
                  <c:v>0.51735817301495002</c:v>
                </c:pt>
                <c:pt idx="268">
                  <c:v>0.51787167604873396</c:v>
                </c:pt>
                <c:pt idx="269">
                  <c:v>0.51836989857372795</c:v>
                </c:pt>
                <c:pt idx="270">
                  <c:v>0.51886386840895704</c:v>
                </c:pt>
                <c:pt idx="271">
                  <c:v>0.51935361956168002</c:v>
                </c:pt>
                <c:pt idx="272">
                  <c:v>0.51984444623799198</c:v>
                </c:pt>
                <c:pt idx="273">
                  <c:v>0.52033612325467304</c:v>
                </c:pt>
                <c:pt idx="274">
                  <c:v>0.52081825465791698</c:v>
                </c:pt>
                <c:pt idx="275">
                  <c:v>0.52128700170300502</c:v>
                </c:pt>
                <c:pt idx="276">
                  <c:v>0.521740203792602</c:v>
                </c:pt>
                <c:pt idx="277">
                  <c:v>0.52218270754797402</c:v>
                </c:pt>
                <c:pt idx="278">
                  <c:v>0.52262146061957604</c:v>
                </c:pt>
                <c:pt idx="279">
                  <c:v>0.52305109235579095</c:v>
                </c:pt>
                <c:pt idx="280">
                  <c:v>0.52347438734412399</c:v>
                </c:pt>
                <c:pt idx="281">
                  <c:v>0.52391483790170201</c:v>
                </c:pt>
                <c:pt idx="282">
                  <c:v>0.52434170338256503</c:v>
                </c:pt>
                <c:pt idx="283">
                  <c:v>0.52475331947475201</c:v>
                </c:pt>
                <c:pt idx="284">
                  <c:v>0.525156960455886</c:v>
                </c:pt>
                <c:pt idx="285">
                  <c:v>0.52555835571259302</c:v>
                </c:pt>
                <c:pt idx="286">
                  <c:v>0.52594527099333299</c:v>
                </c:pt>
                <c:pt idx="287">
                  <c:v>0.52632650268954395</c:v>
                </c:pt>
                <c:pt idx="288">
                  <c:v>0.52672398153917299</c:v>
                </c:pt>
                <c:pt idx="289">
                  <c:v>0.52711254116754402</c:v>
                </c:pt>
                <c:pt idx="290">
                  <c:v>0.52749973683618601</c:v>
                </c:pt>
                <c:pt idx="291">
                  <c:v>0.52788661902928602</c:v>
                </c:pt>
                <c:pt idx="292">
                  <c:v>0.52825523559231402</c:v>
                </c:pt>
                <c:pt idx="293">
                  <c:v>0.52862820131258004</c:v>
                </c:pt>
                <c:pt idx="294">
                  <c:v>0.52900386677536604</c:v>
                </c:pt>
                <c:pt idx="295">
                  <c:v>0.52937503219350601</c:v>
                </c:pt>
                <c:pt idx="296">
                  <c:v>0.52974536129093597</c:v>
                </c:pt>
                <c:pt idx="297">
                  <c:v>0.53012361293668997</c:v>
                </c:pt>
                <c:pt idx="298">
                  <c:v>0.53050097923479</c:v>
                </c:pt>
                <c:pt idx="299">
                  <c:v>0.53085385424763398</c:v>
                </c:pt>
                <c:pt idx="300">
                  <c:v>0.53120365430559802</c:v>
                </c:pt>
                <c:pt idx="301">
                  <c:v>0.53155785755765395</c:v>
                </c:pt>
                <c:pt idx="302">
                  <c:v>0.53194715280010196</c:v>
                </c:pt>
                <c:pt idx="303">
                  <c:v>0.53234734709720799</c:v>
                </c:pt>
                <c:pt idx="304">
                  <c:v>0.53275699684977695</c:v>
                </c:pt>
                <c:pt idx="305">
                  <c:v>0.53316552282498098</c:v>
                </c:pt>
                <c:pt idx="306">
                  <c:v>0.53355173261105304</c:v>
                </c:pt>
                <c:pt idx="307">
                  <c:v>0.53388964980403197</c:v>
                </c:pt>
                <c:pt idx="308">
                  <c:v>0.53421787827711398</c:v>
                </c:pt>
                <c:pt idx="309">
                  <c:v>0.53456691139765</c:v>
                </c:pt>
                <c:pt idx="310">
                  <c:v>0.53493228352325695</c:v>
                </c:pt>
                <c:pt idx="311">
                  <c:v>0.53530770642886805</c:v>
                </c:pt>
                <c:pt idx="312">
                  <c:v>0.53567889615051201</c:v>
                </c:pt>
                <c:pt idx="313">
                  <c:v>0.53603830001822905</c:v>
                </c:pt>
                <c:pt idx="314">
                  <c:v>0.536387240558306</c:v>
                </c:pt>
                <c:pt idx="315">
                  <c:v>0.53674791392107002</c:v>
                </c:pt>
                <c:pt idx="316">
                  <c:v>0.537110668919345</c:v>
                </c:pt>
                <c:pt idx="317">
                  <c:v>0.53745016545392599</c:v>
                </c:pt>
                <c:pt idx="318">
                  <c:v>0.53781406355410399</c:v>
                </c:pt>
                <c:pt idx="319">
                  <c:v>0.53817991596866599</c:v>
                </c:pt>
                <c:pt idx="320">
                  <c:v>0.53853326400909796</c:v>
                </c:pt>
                <c:pt idx="321">
                  <c:v>0.53888991448755796</c:v>
                </c:pt>
                <c:pt idx="322">
                  <c:v>0.53925385718344598</c:v>
                </c:pt>
                <c:pt idx="323">
                  <c:v>0.539626000810145</c:v>
                </c:pt>
                <c:pt idx="324">
                  <c:v>0.540002927813932</c:v>
                </c:pt>
                <c:pt idx="325">
                  <c:v>0.54035725750844898</c:v>
                </c:pt>
                <c:pt idx="326">
                  <c:v>0.54069440390088797</c:v>
                </c:pt>
                <c:pt idx="327">
                  <c:v>0.54102710576014001</c:v>
                </c:pt>
                <c:pt idx="328">
                  <c:v>0.54137502799547399</c:v>
                </c:pt>
                <c:pt idx="329">
                  <c:v>0.54173539047590002</c:v>
                </c:pt>
                <c:pt idx="330">
                  <c:v>0.54208599984321804</c:v>
                </c:pt>
                <c:pt idx="331">
                  <c:v>0.54241963070548804</c:v>
                </c:pt>
                <c:pt idx="332">
                  <c:v>0.542781783226298</c:v>
                </c:pt>
                <c:pt idx="333">
                  <c:v>0.54314424893356095</c:v>
                </c:pt>
                <c:pt idx="334">
                  <c:v>0.54351134844492299</c:v>
                </c:pt>
                <c:pt idx="335">
                  <c:v>0.54389349601515002</c:v>
                </c:pt>
                <c:pt idx="336">
                  <c:v>0.54425851457705399</c:v>
                </c:pt>
                <c:pt idx="337">
                  <c:v>0.54462029286422198</c:v>
                </c:pt>
                <c:pt idx="338">
                  <c:v>0.54496897882481299</c:v>
                </c:pt>
                <c:pt idx="339">
                  <c:v>0.54528906462965399</c:v>
                </c:pt>
                <c:pt idx="340">
                  <c:v>0.54560820778808194</c:v>
                </c:pt>
                <c:pt idx="341">
                  <c:v>0.545923483648595</c:v>
                </c:pt>
                <c:pt idx="342">
                  <c:v>0.54621945292642005</c:v>
                </c:pt>
                <c:pt idx="343">
                  <c:v>0.54651389540953799</c:v>
                </c:pt>
                <c:pt idx="344">
                  <c:v>0.54681294556987803</c:v>
                </c:pt>
                <c:pt idx="345">
                  <c:v>0.54711996288961495</c:v>
                </c:pt>
                <c:pt idx="346">
                  <c:v>0.54743008619768996</c:v>
                </c:pt>
                <c:pt idx="347">
                  <c:v>0.54772395721891098</c:v>
                </c:pt>
                <c:pt idx="348">
                  <c:v>0.54800264470293503</c:v>
                </c:pt>
                <c:pt idx="349">
                  <c:v>0.54827325164073204</c:v>
                </c:pt>
                <c:pt idx="350">
                  <c:v>0.54849679905759696</c:v>
                </c:pt>
                <c:pt idx="351">
                  <c:v>0.548703389011719</c:v>
                </c:pt>
                <c:pt idx="352">
                  <c:v>0.548914490667058</c:v>
                </c:pt>
                <c:pt idx="353">
                  <c:v>0.54912502084309001</c:v>
                </c:pt>
                <c:pt idx="354">
                  <c:v>0.549322038171842</c:v>
                </c:pt>
                <c:pt idx="355">
                  <c:v>0.54949202800324504</c:v>
                </c:pt>
                <c:pt idx="356">
                  <c:v>0.54964862808021697</c:v>
                </c:pt>
                <c:pt idx="357">
                  <c:v>0.54981771324391204</c:v>
                </c:pt>
                <c:pt idx="358">
                  <c:v>0.549967541133911</c:v>
                </c:pt>
                <c:pt idx="359">
                  <c:v>0.55010698885952503</c:v>
                </c:pt>
                <c:pt idx="360">
                  <c:v>0.55024947972883198</c:v>
                </c:pt>
                <c:pt idx="361">
                  <c:v>0.55041043349249896</c:v>
                </c:pt>
                <c:pt idx="362">
                  <c:v>0.55053918776716704</c:v>
                </c:pt>
                <c:pt idx="363">
                  <c:v>0.55063721185313497</c:v>
                </c:pt>
                <c:pt idx="364">
                  <c:v>0.55072552781936401</c:v>
                </c:pt>
                <c:pt idx="365">
                  <c:v>0.55081962831153897</c:v>
                </c:pt>
                <c:pt idx="366">
                  <c:v>0.55089512896049098</c:v>
                </c:pt>
                <c:pt idx="367">
                  <c:v>0.55094793541298803</c:v>
                </c:pt>
                <c:pt idx="368">
                  <c:v>0.55098882177673802</c:v>
                </c:pt>
                <c:pt idx="369">
                  <c:v>0.55099043709390105</c:v>
                </c:pt>
                <c:pt idx="370">
                  <c:v>0.550967037959187</c:v>
                </c:pt>
                <c:pt idx="371">
                  <c:v>0.55095106358906698</c:v>
                </c:pt>
                <c:pt idx="372">
                  <c:v>0.55098990259881797</c:v>
                </c:pt>
                <c:pt idx="373">
                  <c:v>0.55096932932199405</c:v>
                </c:pt>
                <c:pt idx="374">
                  <c:v>0.55091280075648597</c:v>
                </c:pt>
                <c:pt idx="375">
                  <c:v>0.55088375675296197</c:v>
                </c:pt>
                <c:pt idx="376">
                  <c:v>0.55082010786177904</c:v>
                </c:pt>
                <c:pt idx="377">
                  <c:v>0.550733142864409</c:v>
                </c:pt>
                <c:pt idx="378">
                  <c:v>0.55062844455146398</c:v>
                </c:pt>
                <c:pt idx="379">
                  <c:v>0.55050275336350996</c:v>
                </c:pt>
                <c:pt idx="380">
                  <c:v>0.55033758268862398</c:v>
                </c:pt>
                <c:pt idx="381">
                  <c:v>0.55012829145061404</c:v>
                </c:pt>
                <c:pt idx="382">
                  <c:v>0.54988516949211297</c:v>
                </c:pt>
                <c:pt idx="383">
                  <c:v>0.54963372438699098</c:v>
                </c:pt>
                <c:pt idx="384">
                  <c:v>0.54940315780187399</c:v>
                </c:pt>
                <c:pt idx="385">
                  <c:v>0.54917166358885094</c:v>
                </c:pt>
                <c:pt idx="386">
                  <c:v>0.54891198821229104</c:v>
                </c:pt>
                <c:pt idx="387">
                  <c:v>0.54868136555968805</c:v>
                </c:pt>
                <c:pt idx="388">
                  <c:v>0.54849310564550202</c:v>
                </c:pt>
                <c:pt idx="389">
                  <c:v>0.548334566168315</c:v>
                </c:pt>
                <c:pt idx="390">
                  <c:v>0.54817499294831196</c:v>
                </c:pt>
                <c:pt idx="391">
                  <c:v>0.54805811527306703</c:v>
                </c:pt>
                <c:pt idx="392">
                  <c:v>0.54796507333529099</c:v>
                </c:pt>
                <c:pt idx="393">
                  <c:v>0.547882275541557</c:v>
                </c:pt>
                <c:pt idx="394">
                  <c:v>0.54784520285746396</c:v>
                </c:pt>
                <c:pt idx="395">
                  <c:v>0.54783478273507102</c:v>
                </c:pt>
                <c:pt idx="396">
                  <c:v>0.54783711682556702</c:v>
                </c:pt>
                <c:pt idx="397">
                  <c:v>0.54785606890141902</c:v>
                </c:pt>
                <c:pt idx="398">
                  <c:v>0.54787359411265901</c:v>
                </c:pt>
                <c:pt idx="399">
                  <c:v>0.54789370334489396</c:v>
                </c:pt>
                <c:pt idx="400">
                  <c:v>0.54792596712728303</c:v>
                </c:pt>
                <c:pt idx="401">
                  <c:v>0.54798408392324005</c:v>
                </c:pt>
                <c:pt idx="402">
                  <c:v>0.54803649170740998</c:v>
                </c:pt>
                <c:pt idx="403">
                  <c:v>0.548094163620793</c:v>
                </c:pt>
                <c:pt idx="404">
                  <c:v>0.54816732154082204</c:v>
                </c:pt>
                <c:pt idx="405">
                  <c:v>0.54823557077377705</c:v>
                </c:pt>
                <c:pt idx="406">
                  <c:v>0.54831665247078898</c:v>
                </c:pt>
                <c:pt idx="407">
                  <c:v>0.54845174585129497</c:v>
                </c:pt>
                <c:pt idx="408">
                  <c:v>0.54868166818670305</c:v>
                </c:pt>
                <c:pt idx="409">
                  <c:v>0.548964303499057</c:v>
                </c:pt>
                <c:pt idx="410">
                  <c:v>0.54919709235733705</c:v>
                </c:pt>
                <c:pt idx="411">
                  <c:v>0.54924317828809799</c:v>
                </c:pt>
                <c:pt idx="412">
                  <c:v>0.54932131223047198</c:v>
                </c:pt>
                <c:pt idx="413">
                  <c:v>0.54935698887848305</c:v>
                </c:pt>
                <c:pt idx="414">
                  <c:v>0.54934929514643505</c:v>
                </c:pt>
                <c:pt idx="415">
                  <c:v>0.54932220300827295</c:v>
                </c:pt>
                <c:pt idx="416">
                  <c:v>0.54933522936212698</c:v>
                </c:pt>
                <c:pt idx="417">
                  <c:v>0.549379314602081</c:v>
                </c:pt>
                <c:pt idx="418">
                  <c:v>0.54944525282362999</c:v>
                </c:pt>
                <c:pt idx="419">
                  <c:v>0.54952866249237997</c:v>
                </c:pt>
                <c:pt idx="420">
                  <c:v>0.54963538336922502</c:v>
                </c:pt>
                <c:pt idx="421">
                  <c:v>0.549754948757329</c:v>
                </c:pt>
                <c:pt idx="422">
                  <c:v>0.54987959438435996</c:v>
                </c:pt>
                <c:pt idx="423">
                  <c:v>0.550005800401837</c:v>
                </c:pt>
                <c:pt idx="424">
                  <c:v>0.55012276917982394</c:v>
                </c:pt>
                <c:pt idx="425">
                  <c:v>0.55024380579842702</c:v>
                </c:pt>
                <c:pt idx="426">
                  <c:v>0.55038121497799497</c:v>
                </c:pt>
                <c:pt idx="427">
                  <c:v>0.55053824136779095</c:v>
                </c:pt>
                <c:pt idx="428">
                  <c:v>0.55069105061436496</c:v>
                </c:pt>
                <c:pt idx="429">
                  <c:v>0.55084319067554899</c:v>
                </c:pt>
                <c:pt idx="430">
                  <c:v>0.551007933554721</c:v>
                </c:pt>
                <c:pt idx="431">
                  <c:v>0.55119247309379704</c:v>
                </c:pt>
                <c:pt idx="432">
                  <c:v>0.55138188651831999</c:v>
                </c:pt>
                <c:pt idx="433">
                  <c:v>0.55156236481322196</c:v>
                </c:pt>
                <c:pt idx="434">
                  <c:v>0.55172312690791803</c:v>
                </c:pt>
                <c:pt idx="435">
                  <c:v>0.55187751029683596</c:v>
                </c:pt>
                <c:pt idx="436">
                  <c:v>0.55204104196457704</c:v>
                </c:pt>
                <c:pt idx="437">
                  <c:v>0.55222394152356102</c:v>
                </c:pt>
                <c:pt idx="438">
                  <c:v>0.55242613567735399</c:v>
                </c:pt>
                <c:pt idx="439">
                  <c:v>0.55261344250442201</c:v>
                </c:pt>
                <c:pt idx="440">
                  <c:v>0.55278978218115704</c:v>
                </c:pt>
                <c:pt idx="441">
                  <c:v>0.55297290568629198</c:v>
                </c:pt>
                <c:pt idx="442">
                  <c:v>0.55317562161808498</c:v>
                </c:pt>
                <c:pt idx="443">
                  <c:v>0.553371665279909</c:v>
                </c:pt>
                <c:pt idx="444">
                  <c:v>0.55355474250259795</c:v>
                </c:pt>
                <c:pt idx="445">
                  <c:v>0.553735976602722</c:v>
                </c:pt>
                <c:pt idx="446">
                  <c:v>0.55393779390046105</c:v>
                </c:pt>
                <c:pt idx="447">
                  <c:v>0.55412809287609899</c:v>
                </c:pt>
                <c:pt idx="448">
                  <c:v>0.55429416420343902</c:v>
                </c:pt>
                <c:pt idx="449">
                  <c:v>0.55446170334114298</c:v>
                </c:pt>
                <c:pt idx="450">
                  <c:v>0.55462056011202698</c:v>
                </c:pt>
                <c:pt idx="451">
                  <c:v>0.554775321986273</c:v>
                </c:pt>
                <c:pt idx="452">
                  <c:v>0.55492753302262399</c:v>
                </c:pt>
                <c:pt idx="453">
                  <c:v>0.55505741524514296</c:v>
                </c:pt>
                <c:pt idx="454">
                  <c:v>0.55520476801796004</c:v>
                </c:pt>
                <c:pt idx="455">
                  <c:v>0.55534134465993201</c:v>
                </c:pt>
                <c:pt idx="456">
                  <c:v>0.55541883210475795</c:v>
                </c:pt>
                <c:pt idx="457">
                  <c:v>0.55549608656229199</c:v>
                </c:pt>
                <c:pt idx="458">
                  <c:v>0.55557099776386198</c:v>
                </c:pt>
                <c:pt idx="459">
                  <c:v>0.555649600657939</c:v>
                </c:pt>
                <c:pt idx="460">
                  <c:v>0.55574734826204397</c:v>
                </c:pt>
                <c:pt idx="461">
                  <c:v>0.55580621664926599</c:v>
                </c:pt>
                <c:pt idx="462">
                  <c:v>0.55583933311768297</c:v>
                </c:pt>
                <c:pt idx="463">
                  <c:v>0.55586249546462596</c:v>
                </c:pt>
                <c:pt idx="464">
                  <c:v>0.55585782561959196</c:v>
                </c:pt>
                <c:pt idx="465">
                  <c:v>0.55586591117959605</c:v>
                </c:pt>
                <c:pt idx="466">
                  <c:v>0.55585820260993102</c:v>
                </c:pt>
                <c:pt idx="467">
                  <c:v>0.55579529719208998</c:v>
                </c:pt>
                <c:pt idx="468">
                  <c:v>0.55573005248306395</c:v>
                </c:pt>
                <c:pt idx="469">
                  <c:v>0.55565610562138301</c:v>
                </c:pt>
                <c:pt idx="470">
                  <c:v>0.555575288433799</c:v>
                </c:pt>
                <c:pt idx="471">
                  <c:v>0.55548738472245895</c:v>
                </c:pt>
                <c:pt idx="472">
                  <c:v>0.555336576412088</c:v>
                </c:pt>
                <c:pt idx="473">
                  <c:v>0.55514255718646399</c:v>
                </c:pt>
                <c:pt idx="474">
                  <c:v>0.55493057421875602</c:v>
                </c:pt>
                <c:pt idx="475">
                  <c:v>0.55470834455888496</c:v>
                </c:pt>
                <c:pt idx="476">
                  <c:v>0.55446086457145705</c:v>
                </c:pt>
                <c:pt idx="477">
                  <c:v>0.55417167053912797</c:v>
                </c:pt>
                <c:pt idx="478">
                  <c:v>0.55381632046149998</c:v>
                </c:pt>
                <c:pt idx="479">
                  <c:v>0.553351131678817</c:v>
                </c:pt>
                <c:pt idx="480">
                  <c:v>0.5528765442086</c:v>
                </c:pt>
                <c:pt idx="481">
                  <c:v>0.55241106984387101</c:v>
                </c:pt>
                <c:pt idx="482">
                  <c:v>0.55192920638235299</c:v>
                </c:pt>
                <c:pt idx="483">
                  <c:v>0.55142472218549698</c:v>
                </c:pt>
                <c:pt idx="484">
                  <c:v>0.55093649078976903</c:v>
                </c:pt>
                <c:pt idx="485">
                  <c:v>0.55047380959368597</c:v>
                </c:pt>
                <c:pt idx="486">
                  <c:v>0.55002178700998605</c:v>
                </c:pt>
                <c:pt idx="487">
                  <c:v>0.54965013033002896</c:v>
                </c:pt>
                <c:pt idx="488">
                  <c:v>0.54930626830053597</c:v>
                </c:pt>
                <c:pt idx="489">
                  <c:v>0.548964792112969</c:v>
                </c:pt>
                <c:pt idx="490">
                  <c:v>0.54866854824950595</c:v>
                </c:pt>
                <c:pt idx="491">
                  <c:v>0.54838820782700703</c:v>
                </c:pt>
                <c:pt idx="492">
                  <c:v>0.54812628514444095</c:v>
                </c:pt>
                <c:pt idx="493">
                  <c:v>0.54788655082043702</c:v>
                </c:pt>
                <c:pt idx="494">
                  <c:v>0.54765265609159397</c:v>
                </c:pt>
                <c:pt idx="495">
                  <c:v>0.54743325149473299</c:v>
                </c:pt>
                <c:pt idx="496">
                  <c:v>0.54724341427416701</c:v>
                </c:pt>
                <c:pt idx="497">
                  <c:v>0.54715255320922795</c:v>
                </c:pt>
                <c:pt idx="498">
                  <c:v>0.54707291497910504</c:v>
                </c:pt>
                <c:pt idx="499">
                  <c:v>0.54700916536493405</c:v>
                </c:pt>
                <c:pt idx="500">
                  <c:v>0.546966932985397</c:v>
                </c:pt>
                <c:pt idx="501">
                  <c:v>0.54691387249332402</c:v>
                </c:pt>
                <c:pt idx="502">
                  <c:v>0.54688403700766697</c:v>
                </c:pt>
                <c:pt idx="503">
                  <c:v>0.546858744990664</c:v>
                </c:pt>
                <c:pt idx="504">
                  <c:v>0.54682108018220499</c:v>
                </c:pt>
                <c:pt idx="505">
                  <c:v>0.54677092581397302</c:v>
                </c:pt>
                <c:pt idx="506">
                  <c:v>0.54673365315792699</c:v>
                </c:pt>
                <c:pt idx="507">
                  <c:v>0.54671379683450505</c:v>
                </c:pt>
                <c:pt idx="508">
                  <c:v>0.54670951941476598</c:v>
                </c:pt>
                <c:pt idx="509">
                  <c:v>0.54672326064686005</c:v>
                </c:pt>
                <c:pt idx="510">
                  <c:v>0.54675620951203896</c:v>
                </c:pt>
                <c:pt idx="511">
                  <c:v>0.54677569163598005</c:v>
                </c:pt>
                <c:pt idx="512">
                  <c:v>0.54676273801967201</c:v>
                </c:pt>
                <c:pt idx="513">
                  <c:v>0.54683763337747604</c:v>
                </c:pt>
                <c:pt idx="514">
                  <c:v>0.54690422137230199</c:v>
                </c:pt>
                <c:pt idx="515">
                  <c:v>0.54694217836195502</c:v>
                </c:pt>
                <c:pt idx="516">
                  <c:v>0.54699809221515505</c:v>
                </c:pt>
                <c:pt idx="517">
                  <c:v>0.54706895646046405</c:v>
                </c:pt>
                <c:pt idx="518">
                  <c:v>0.54712700969678996</c:v>
                </c:pt>
                <c:pt idx="519">
                  <c:v>0.54714073723489898</c:v>
                </c:pt>
                <c:pt idx="520">
                  <c:v>0.547106895183331</c:v>
                </c:pt>
                <c:pt idx="521">
                  <c:v>0.54701654263069299</c:v>
                </c:pt>
                <c:pt idx="522">
                  <c:v>0.54693855515956202</c:v>
                </c:pt>
                <c:pt idx="523">
                  <c:v>0.54691254825240598</c:v>
                </c:pt>
                <c:pt idx="524">
                  <c:v>0.54685337631499198</c:v>
                </c:pt>
                <c:pt idx="525">
                  <c:v>0.54677544442491199</c:v>
                </c:pt>
                <c:pt idx="526">
                  <c:v>0.54669502349529198</c:v>
                </c:pt>
                <c:pt idx="527">
                  <c:v>0.54662544970277005</c:v>
                </c:pt>
                <c:pt idx="528">
                  <c:v>0.54655986279797397</c:v>
                </c:pt>
                <c:pt idx="529">
                  <c:v>0.54647260458309899</c:v>
                </c:pt>
                <c:pt idx="530">
                  <c:v>0.54638283323541403</c:v>
                </c:pt>
                <c:pt idx="531">
                  <c:v>0.54632662789352504</c:v>
                </c:pt>
                <c:pt idx="532">
                  <c:v>0.54628067686832804</c:v>
                </c:pt>
                <c:pt idx="533">
                  <c:v>0.54620671601948201</c:v>
                </c:pt>
                <c:pt idx="534">
                  <c:v>0.54612651265307999</c:v>
                </c:pt>
                <c:pt idx="535">
                  <c:v>0.54610187888506201</c:v>
                </c:pt>
                <c:pt idx="536">
                  <c:v>0.54599800926613096</c:v>
                </c:pt>
                <c:pt idx="537">
                  <c:v>0.545904300431443</c:v>
                </c:pt>
                <c:pt idx="538">
                  <c:v>0.54585797532949698</c:v>
                </c:pt>
                <c:pt idx="539">
                  <c:v>0.54577518654303203</c:v>
                </c:pt>
                <c:pt idx="540">
                  <c:v>0.54570204107790299</c:v>
                </c:pt>
                <c:pt idx="541">
                  <c:v>0.54564627517346598</c:v>
                </c:pt>
                <c:pt idx="542">
                  <c:v>0.54560331922708005</c:v>
                </c:pt>
                <c:pt idx="543">
                  <c:v>0.54556245046560203</c:v>
                </c:pt>
                <c:pt idx="544">
                  <c:v>0.54548715923745195</c:v>
                </c:pt>
                <c:pt idx="545">
                  <c:v>0.54540847226134404</c:v>
                </c:pt>
                <c:pt idx="546">
                  <c:v>0.54535972704366098</c:v>
                </c:pt>
                <c:pt idx="547">
                  <c:v>0.54526877765102999</c:v>
                </c:pt>
                <c:pt idx="548">
                  <c:v>0.54515113770474999</c:v>
                </c:pt>
                <c:pt idx="549">
                  <c:v>0.54502960224044095</c:v>
                </c:pt>
                <c:pt idx="550">
                  <c:v>0.54492963083906198</c:v>
                </c:pt>
                <c:pt idx="551">
                  <c:v>0.54486953988161002</c:v>
                </c:pt>
                <c:pt idx="552">
                  <c:v>0.544758083210235</c:v>
                </c:pt>
                <c:pt idx="553">
                  <c:v>0.54459956799880604</c:v>
                </c:pt>
                <c:pt idx="554">
                  <c:v>0.54446793670987503</c:v>
                </c:pt>
                <c:pt idx="555">
                  <c:v>0.54432117277141701</c:v>
                </c:pt>
                <c:pt idx="556">
                  <c:v>0.54421254731853197</c:v>
                </c:pt>
                <c:pt idx="557">
                  <c:v>0.54411754118937905</c:v>
                </c:pt>
                <c:pt idx="558">
                  <c:v>0.54391451564189797</c:v>
                </c:pt>
                <c:pt idx="559">
                  <c:v>0.54371182264288098</c:v>
                </c:pt>
                <c:pt idx="560">
                  <c:v>0.54346864984310705</c:v>
                </c:pt>
                <c:pt idx="561">
                  <c:v>0.54318213548072802</c:v>
                </c:pt>
                <c:pt idx="562">
                  <c:v>0.54296622465067002</c:v>
                </c:pt>
                <c:pt idx="563">
                  <c:v>0.54265872694742801</c:v>
                </c:pt>
                <c:pt idx="564">
                  <c:v>0.54230874466018997</c:v>
                </c:pt>
                <c:pt idx="565">
                  <c:v>0.54196606376839296</c:v>
                </c:pt>
                <c:pt idx="566">
                  <c:v>0.54151861132136103</c:v>
                </c:pt>
                <c:pt idx="567">
                  <c:v>0.54110633164517496</c:v>
                </c:pt>
                <c:pt idx="568">
                  <c:v>0.54066682616780404</c:v>
                </c:pt>
                <c:pt idx="569">
                  <c:v>0.54011240664408899</c:v>
                </c:pt>
                <c:pt idx="570">
                  <c:v>0.53954331976276404</c:v>
                </c:pt>
                <c:pt idx="571">
                  <c:v>0.53887053271994501</c:v>
                </c:pt>
                <c:pt idx="572">
                  <c:v>0.53815268011129302</c:v>
                </c:pt>
                <c:pt idx="573">
                  <c:v>0.53747280680731502</c:v>
                </c:pt>
                <c:pt idx="574">
                  <c:v>0.53662442917513897</c:v>
                </c:pt>
                <c:pt idx="575">
                  <c:v>0.53567352170310101</c:v>
                </c:pt>
                <c:pt idx="576">
                  <c:v>0.53470868960811702</c:v>
                </c:pt>
                <c:pt idx="577">
                  <c:v>0.53380838880275105</c:v>
                </c:pt>
                <c:pt idx="578">
                  <c:v>0.53289445568425997</c:v>
                </c:pt>
                <c:pt idx="579">
                  <c:v>0.531824955087564</c:v>
                </c:pt>
                <c:pt idx="580">
                  <c:v>0.53056529156966403</c:v>
                </c:pt>
                <c:pt idx="581">
                  <c:v>0.52923261473183403</c:v>
                </c:pt>
                <c:pt idx="582">
                  <c:v>0.52752478734872699</c:v>
                </c:pt>
                <c:pt idx="583">
                  <c:v>0.52550811138251097</c:v>
                </c:pt>
                <c:pt idx="584">
                  <c:v>0.52322213915163795</c:v>
                </c:pt>
                <c:pt idx="585">
                  <c:v>0.52049363537690896</c:v>
                </c:pt>
                <c:pt idx="586">
                  <c:v>0.51797103006941603</c:v>
                </c:pt>
                <c:pt idx="587">
                  <c:v>0.515499820859046</c:v>
                </c:pt>
                <c:pt idx="588">
                  <c:v>0.51301269479848</c:v>
                </c:pt>
                <c:pt idx="589">
                  <c:v>0.51092151566778599</c:v>
                </c:pt>
                <c:pt idx="590">
                  <c:v>0.50883670029655204</c:v>
                </c:pt>
                <c:pt idx="591">
                  <c:v>0.50675829922646098</c:v>
                </c:pt>
                <c:pt idx="592">
                  <c:v>0.50468195584332398</c:v>
                </c:pt>
                <c:pt idx="593">
                  <c:v>0.50238621017276397</c:v>
                </c:pt>
                <c:pt idx="594">
                  <c:v>0.49961706856296401</c:v>
                </c:pt>
                <c:pt idx="595">
                  <c:v>0.49660383435921401</c:v>
                </c:pt>
                <c:pt idx="596">
                  <c:v>0.49360811596411203</c:v>
                </c:pt>
                <c:pt idx="597">
                  <c:v>0.49039247392653701</c:v>
                </c:pt>
                <c:pt idx="598">
                  <c:v>0.48713574943544502</c:v>
                </c:pt>
                <c:pt idx="599">
                  <c:v>0.48385286532580002</c:v>
                </c:pt>
                <c:pt idx="600">
                  <c:v>0.48044453073482102</c:v>
                </c:pt>
                <c:pt idx="601">
                  <c:v>0.47670177567595701</c:v>
                </c:pt>
                <c:pt idx="602">
                  <c:v>0.47331532412576599</c:v>
                </c:pt>
                <c:pt idx="603">
                  <c:v>0.46994794815160101</c:v>
                </c:pt>
                <c:pt idx="604">
                  <c:v>0.465980870724019</c:v>
                </c:pt>
                <c:pt idx="605">
                  <c:v>0.46209727098512499</c:v>
                </c:pt>
                <c:pt idx="606">
                  <c:v>0.458277587153817</c:v>
                </c:pt>
                <c:pt idx="607">
                  <c:v>0.45456954394954302</c:v>
                </c:pt>
                <c:pt idx="608">
                  <c:v>0.45105923548026</c:v>
                </c:pt>
                <c:pt idx="609">
                  <c:v>0.44773143639563201</c:v>
                </c:pt>
                <c:pt idx="610">
                  <c:v>0.44469849833744701</c:v>
                </c:pt>
                <c:pt idx="611">
                  <c:v>0.44181946297344998</c:v>
                </c:pt>
                <c:pt idx="612">
                  <c:v>0.43885844569315802</c:v>
                </c:pt>
                <c:pt idx="613">
                  <c:v>0.43624814634650899</c:v>
                </c:pt>
                <c:pt idx="614">
                  <c:v>0.43387211115607599</c:v>
                </c:pt>
                <c:pt idx="615">
                  <c:v>0.43172169570448798</c:v>
                </c:pt>
                <c:pt idx="616">
                  <c:v>0.42990231108897398</c:v>
                </c:pt>
                <c:pt idx="617">
                  <c:v>0.42830779294577498</c:v>
                </c:pt>
                <c:pt idx="618">
                  <c:v>0.42691292262101199</c:v>
                </c:pt>
                <c:pt idx="619">
                  <c:v>0.42568971695053198</c:v>
                </c:pt>
                <c:pt idx="620">
                  <c:v>0.424608078709315</c:v>
                </c:pt>
                <c:pt idx="621">
                  <c:v>0.423747418025547</c:v>
                </c:pt>
                <c:pt idx="622">
                  <c:v>0.42295190416303602</c:v>
                </c:pt>
                <c:pt idx="623">
                  <c:v>0.422174746288629</c:v>
                </c:pt>
                <c:pt idx="624">
                  <c:v>0.42152960053543098</c:v>
                </c:pt>
                <c:pt idx="625">
                  <c:v>0.42078362094801902</c:v>
                </c:pt>
                <c:pt idx="626">
                  <c:v>0.420350082729678</c:v>
                </c:pt>
                <c:pt idx="627">
                  <c:v>0.42028706496154</c:v>
                </c:pt>
                <c:pt idx="628">
                  <c:v>0.42002835934930199</c:v>
                </c:pt>
                <c:pt idx="629">
                  <c:v>0.41967763622461801</c:v>
                </c:pt>
                <c:pt idx="630">
                  <c:v>0.41950979619394702</c:v>
                </c:pt>
                <c:pt idx="631">
                  <c:v>0.41963396016729998</c:v>
                </c:pt>
                <c:pt idx="632">
                  <c:v>0.41984766618232999</c:v>
                </c:pt>
                <c:pt idx="633">
                  <c:v>0.42006061195836403</c:v>
                </c:pt>
                <c:pt idx="634">
                  <c:v>0.42029774759372202</c:v>
                </c:pt>
                <c:pt idx="635">
                  <c:v>0.42067031951616002</c:v>
                </c:pt>
                <c:pt idx="636">
                  <c:v>0.42135736171768101</c:v>
                </c:pt>
                <c:pt idx="637">
                  <c:v>0.42176070349793199</c:v>
                </c:pt>
                <c:pt idx="638">
                  <c:v>0.42228486927668402</c:v>
                </c:pt>
                <c:pt idx="639">
                  <c:v>0.42316329995074398</c:v>
                </c:pt>
                <c:pt idx="640">
                  <c:v>0.42389139406320198</c:v>
                </c:pt>
                <c:pt idx="641">
                  <c:v>0.42482921125658701</c:v>
                </c:pt>
                <c:pt idx="642">
                  <c:v>0.42591952383364401</c:v>
                </c:pt>
                <c:pt idx="643">
                  <c:v>0.42695778038529802</c:v>
                </c:pt>
                <c:pt idx="644">
                  <c:v>0.427672524769386</c:v>
                </c:pt>
                <c:pt idx="645">
                  <c:v>0.42894210424724599</c:v>
                </c:pt>
                <c:pt idx="646">
                  <c:v>0.430330000405304</c:v>
                </c:pt>
                <c:pt idx="647">
                  <c:v>0.43148101973918801</c:v>
                </c:pt>
                <c:pt idx="648">
                  <c:v>0.43295050059514201</c:v>
                </c:pt>
                <c:pt idx="649">
                  <c:v>0.43418445791764698</c:v>
                </c:pt>
                <c:pt idx="650">
                  <c:v>0.43692826360977999</c:v>
                </c:pt>
                <c:pt idx="651">
                  <c:v>0.43530974621759</c:v>
                </c:pt>
                <c:pt idx="652">
                  <c:v>0.43694572743507099</c:v>
                </c:pt>
                <c:pt idx="653">
                  <c:v>0.43864581521968299</c:v>
                </c:pt>
                <c:pt idx="654">
                  <c:v>0.44037070723661198</c:v>
                </c:pt>
                <c:pt idx="655">
                  <c:v>0.442144349273488</c:v>
                </c:pt>
                <c:pt idx="656">
                  <c:v>0.44394867589598103</c:v>
                </c:pt>
                <c:pt idx="657">
                  <c:v>0.445789769873352</c:v>
                </c:pt>
                <c:pt idx="658">
                  <c:v>0.44769402784677798</c:v>
                </c:pt>
                <c:pt idx="659">
                  <c:v>0.44962591243544597</c:v>
                </c:pt>
                <c:pt idx="660">
                  <c:v>0.45157986888032398</c:v>
                </c:pt>
                <c:pt idx="661">
                  <c:v>0.45356544982843799</c:v>
                </c:pt>
                <c:pt idx="662">
                  <c:v>0.45555844330877598</c:v>
                </c:pt>
                <c:pt idx="663">
                  <c:v>0.45756694075171001</c:v>
                </c:pt>
                <c:pt idx="664">
                  <c:v>0.45958954591912698</c:v>
                </c:pt>
                <c:pt idx="665">
                  <c:v>0.46161770432791599</c:v>
                </c:pt>
                <c:pt idx="666">
                  <c:v>0.46367186766459401</c:v>
                </c:pt>
                <c:pt idx="667">
                  <c:v>0.46576251002970298</c:v>
                </c:pt>
                <c:pt idx="668">
                  <c:v>0.46784384595012801</c:v>
                </c:pt>
                <c:pt idx="669">
                  <c:v>0.46992135270332203</c:v>
                </c:pt>
                <c:pt idx="670">
                  <c:v>0.47201741580094497</c:v>
                </c:pt>
                <c:pt idx="671">
                  <c:v>0.47407659793630202</c:v>
                </c:pt>
                <c:pt idx="672">
                  <c:v>0.47613387272719199</c:v>
                </c:pt>
                <c:pt idx="673">
                  <c:v>0.47818112156674503</c:v>
                </c:pt>
                <c:pt idx="674">
                  <c:v>0.48021371644752697</c:v>
                </c:pt>
                <c:pt idx="675">
                  <c:v>0.48225856122184302</c:v>
                </c:pt>
                <c:pt idx="676">
                  <c:v>0.48427333112315701</c:v>
                </c:pt>
                <c:pt idx="677">
                  <c:v>0.48627456085623999</c:v>
                </c:pt>
                <c:pt idx="678">
                  <c:v>0.48825666600499001</c:v>
                </c:pt>
                <c:pt idx="679">
                  <c:v>0.49019518871295098</c:v>
                </c:pt>
                <c:pt idx="680">
                  <c:v>0.49210589198862098</c:v>
                </c:pt>
                <c:pt idx="681">
                  <c:v>0.49398525565021401</c:v>
                </c:pt>
                <c:pt idx="682">
                  <c:v>0.495829954061005</c:v>
                </c:pt>
                <c:pt idx="683">
                  <c:v>0.49763709751707702</c:v>
                </c:pt>
                <c:pt idx="684">
                  <c:v>0.499442782791438</c:v>
                </c:pt>
                <c:pt idx="685">
                  <c:v>0.50118695365406796</c:v>
                </c:pt>
                <c:pt idx="686">
                  <c:v>0.502884022254105</c:v>
                </c:pt>
                <c:pt idx="687">
                  <c:v>0.50454867333440001</c:v>
                </c:pt>
                <c:pt idx="688">
                  <c:v>0.50614453637229495</c:v>
                </c:pt>
                <c:pt idx="689">
                  <c:v>0.50770499435080296</c:v>
                </c:pt>
                <c:pt idx="690">
                  <c:v>0.50921947290646097</c:v>
                </c:pt>
                <c:pt idx="691">
                  <c:v>0.51068202488390602</c:v>
                </c:pt>
                <c:pt idx="692">
                  <c:v>0.51210609397935902</c:v>
                </c:pt>
                <c:pt idx="693">
                  <c:v>0.51346524550755701</c:v>
                </c:pt>
                <c:pt idx="694">
                  <c:v>0.514777780530004</c:v>
                </c:pt>
                <c:pt idx="695">
                  <c:v>0.51604057419348803</c:v>
                </c:pt>
                <c:pt idx="696">
                  <c:v>0.51725438205808405</c:v>
                </c:pt>
                <c:pt idx="697">
                  <c:v>0.51841661754446999</c:v>
                </c:pt>
                <c:pt idx="698">
                  <c:v>0.519545829545627</c:v>
                </c:pt>
                <c:pt idx="699">
                  <c:v>0.52061899081248098</c:v>
                </c:pt>
                <c:pt idx="700">
                  <c:v>0.52163153316454403</c:v>
                </c:pt>
                <c:pt idx="701">
                  <c:v>0.52260880153141198</c:v>
                </c:pt>
                <c:pt idx="702">
                  <c:v>0.52352454998350395</c:v>
                </c:pt>
                <c:pt idx="703">
                  <c:v>0.52440638883545099</c:v>
                </c:pt>
                <c:pt idx="704">
                  <c:v>0.52524780794149994</c:v>
                </c:pt>
                <c:pt idx="705">
                  <c:v>0.52602049538837803</c:v>
                </c:pt>
                <c:pt idx="706">
                  <c:v>0.52675509430215595</c:v>
                </c:pt>
                <c:pt idx="707">
                  <c:v>0.527442343615242</c:v>
                </c:pt>
                <c:pt idx="708">
                  <c:v>0.52807206839708498</c:v>
                </c:pt>
                <c:pt idx="709">
                  <c:v>0.52867985838223397</c:v>
                </c:pt>
                <c:pt idx="710">
                  <c:v>0.52924060285904095</c:v>
                </c:pt>
                <c:pt idx="711">
                  <c:v>0.52974403144527304</c:v>
                </c:pt>
                <c:pt idx="712">
                  <c:v>0.53018845221853705</c:v>
                </c:pt>
                <c:pt idx="713">
                  <c:v>0.53059883518723505</c:v>
                </c:pt>
                <c:pt idx="714">
                  <c:v>0.53096329998943204</c:v>
                </c:pt>
                <c:pt idx="715">
                  <c:v>0.53129068076873398</c:v>
                </c:pt>
                <c:pt idx="716">
                  <c:v>0.53158415203345999</c:v>
                </c:pt>
                <c:pt idx="717">
                  <c:v>0.531827072194198</c:v>
                </c:pt>
                <c:pt idx="718">
                  <c:v>0.53202327455067999</c:v>
                </c:pt>
                <c:pt idx="719">
                  <c:v>0.53216672589875302</c:v>
                </c:pt>
                <c:pt idx="720">
                  <c:v>0.53226134546352999</c:v>
                </c:pt>
                <c:pt idx="721">
                  <c:v>0.53232278085637197</c:v>
                </c:pt>
                <c:pt idx="722">
                  <c:v>0.53235623599711701</c:v>
                </c:pt>
                <c:pt idx="723">
                  <c:v>0.53235160730640596</c:v>
                </c:pt>
                <c:pt idx="724">
                  <c:v>0.53230438746925801</c:v>
                </c:pt>
                <c:pt idx="725">
                  <c:v>0.53222070669383004</c:v>
                </c:pt>
                <c:pt idx="726">
                  <c:v>0.53209779224590703</c:v>
                </c:pt>
                <c:pt idx="727">
                  <c:v>0.53193081608712101</c:v>
                </c:pt>
                <c:pt idx="728">
                  <c:v>0.53172313000141902</c:v>
                </c:pt>
                <c:pt idx="729">
                  <c:v>0.53148271395444002</c:v>
                </c:pt>
                <c:pt idx="730">
                  <c:v>0.53119957396318396</c:v>
                </c:pt>
                <c:pt idx="731">
                  <c:v>0.53087284346114205</c:v>
                </c:pt>
                <c:pt idx="732">
                  <c:v>0.53050574589048105</c:v>
                </c:pt>
                <c:pt idx="733">
                  <c:v>0.53009429480711201</c:v>
                </c:pt>
                <c:pt idx="734">
                  <c:v>0.52965646871108496</c:v>
                </c:pt>
                <c:pt idx="735">
                  <c:v>0.52917094501362705</c:v>
                </c:pt>
                <c:pt idx="736">
                  <c:v>0.52863473647784398</c:v>
                </c:pt>
                <c:pt idx="737">
                  <c:v>0.52808165597623602</c:v>
                </c:pt>
                <c:pt idx="738">
                  <c:v>0.52749265913826604</c:v>
                </c:pt>
                <c:pt idx="739">
                  <c:v>0.52686699750281996</c:v>
                </c:pt>
                <c:pt idx="740">
                  <c:v>0.52620487885418099</c:v>
                </c:pt>
                <c:pt idx="741">
                  <c:v>0.52550252800811004</c:v>
                </c:pt>
                <c:pt idx="742">
                  <c:v>0.524765932452672</c:v>
                </c:pt>
                <c:pt idx="743">
                  <c:v>0.52396540031552696</c:v>
                </c:pt>
                <c:pt idx="744">
                  <c:v>0.52315784116984498</c:v>
                </c:pt>
                <c:pt idx="745">
                  <c:v>0.52232115509412702</c:v>
                </c:pt>
                <c:pt idx="746">
                  <c:v>0.52146400706096396</c:v>
                </c:pt>
                <c:pt idx="747">
                  <c:v>0.52057362772283799</c:v>
                </c:pt>
                <c:pt idx="748">
                  <c:v>0.519675636020408</c:v>
                </c:pt>
                <c:pt idx="749">
                  <c:v>0.51874018790569199</c:v>
                </c:pt>
                <c:pt idx="750">
                  <c:v>0.51778594156343205</c:v>
                </c:pt>
                <c:pt idx="751">
                  <c:v>0.516824843881316</c:v>
                </c:pt>
                <c:pt idx="752">
                  <c:v>0.51585212389745505</c:v>
                </c:pt>
                <c:pt idx="753">
                  <c:v>0.51488073028173698</c:v>
                </c:pt>
                <c:pt idx="754">
                  <c:v>0.51391656536854102</c:v>
                </c:pt>
                <c:pt idx="755">
                  <c:v>0.51295690958722495</c:v>
                </c:pt>
                <c:pt idx="756">
                  <c:v>0.51201004691806395</c:v>
                </c:pt>
                <c:pt idx="757">
                  <c:v>0.51106432106932298</c:v>
                </c:pt>
                <c:pt idx="758">
                  <c:v>0.51012907904063198</c:v>
                </c:pt>
                <c:pt idx="759">
                  <c:v>0.50921105762946095</c:v>
                </c:pt>
                <c:pt idx="760">
                  <c:v>0.50826191921207298</c:v>
                </c:pt>
                <c:pt idx="761">
                  <c:v>0.507301839034632</c:v>
                </c:pt>
                <c:pt idx="762">
                  <c:v>0.50631631095041496</c:v>
                </c:pt>
                <c:pt idx="763">
                  <c:v>0.50528211397664802</c:v>
                </c:pt>
                <c:pt idx="764">
                  <c:v>0.50416628074360903</c:v>
                </c:pt>
                <c:pt idx="765">
                  <c:v>0.503001703086285</c:v>
                </c:pt>
                <c:pt idx="766">
                  <c:v>0.50174663453382895</c:v>
                </c:pt>
                <c:pt idx="767">
                  <c:v>0.50034512303678502</c:v>
                </c:pt>
                <c:pt idx="768">
                  <c:v>0.49880979873505599</c:v>
                </c:pt>
                <c:pt idx="769">
                  <c:v>0.49706602039386799</c:v>
                </c:pt>
                <c:pt idx="770">
                  <c:v>0.49514016845220599</c:v>
                </c:pt>
                <c:pt idx="771">
                  <c:v>0.49303403019122699</c:v>
                </c:pt>
                <c:pt idx="772">
                  <c:v>0.49072967125970202</c:v>
                </c:pt>
                <c:pt idx="773">
                  <c:v>0.48821065041227601</c:v>
                </c:pt>
                <c:pt idx="774">
                  <c:v>0.48552391340093498</c:v>
                </c:pt>
                <c:pt idx="775">
                  <c:v>0.48268244822983702</c:v>
                </c:pt>
                <c:pt idx="776">
                  <c:v>0.47951611100625002</c:v>
                </c:pt>
                <c:pt idx="777">
                  <c:v>0.47650275936203101</c:v>
                </c:pt>
                <c:pt idx="778">
                  <c:v>0.47289856770870198</c:v>
                </c:pt>
                <c:pt idx="779">
                  <c:v>0.46937188570512201</c:v>
                </c:pt>
                <c:pt idx="780">
                  <c:v>0.46529537754199102</c:v>
                </c:pt>
                <c:pt idx="781">
                  <c:v>0.46104279930122699</c:v>
                </c:pt>
                <c:pt idx="782">
                  <c:v>0.456600061005969</c:v>
                </c:pt>
                <c:pt idx="783">
                  <c:v>0.45183271347390502</c:v>
                </c:pt>
                <c:pt idx="784">
                  <c:v>0.44703753405859897</c:v>
                </c:pt>
                <c:pt idx="785">
                  <c:v>0.44219710662567402</c:v>
                </c:pt>
                <c:pt idx="786">
                  <c:v>0.43730172797272499</c:v>
                </c:pt>
                <c:pt idx="787">
                  <c:v>0.432423556950288</c:v>
                </c:pt>
                <c:pt idx="788">
                  <c:v>0.42747134618322302</c:v>
                </c:pt>
                <c:pt idx="789">
                  <c:v>0.422414024634861</c:v>
                </c:pt>
                <c:pt idx="790">
                  <c:v>0.41717517575727903</c:v>
                </c:pt>
                <c:pt idx="791">
                  <c:v>0.41164032082084301</c:v>
                </c:pt>
                <c:pt idx="792">
                  <c:v>0.40581863944211999</c:v>
                </c:pt>
                <c:pt idx="793">
                  <c:v>0.39965570090177199</c:v>
                </c:pt>
                <c:pt idx="794">
                  <c:v>0.39305276951527301</c:v>
                </c:pt>
                <c:pt idx="795">
                  <c:v>0.38609562828630301</c:v>
                </c:pt>
                <c:pt idx="796">
                  <c:v>0.37875183127023998</c:v>
                </c:pt>
                <c:pt idx="797">
                  <c:v>0.37143748417086098</c:v>
                </c:pt>
                <c:pt idx="798">
                  <c:v>0.36403513597931703</c:v>
                </c:pt>
                <c:pt idx="799">
                  <c:v>0.35701731857514402</c:v>
                </c:pt>
                <c:pt idx="800">
                  <c:v>0.35046355999735701</c:v>
                </c:pt>
                <c:pt idx="801">
                  <c:v>0.34443734013120503</c:v>
                </c:pt>
                <c:pt idx="802">
                  <c:v>0.33905102161325701</c:v>
                </c:pt>
                <c:pt idx="803">
                  <c:v>0.334190610341353</c:v>
                </c:pt>
                <c:pt idx="804">
                  <c:v>0.32987100809252801</c:v>
                </c:pt>
                <c:pt idx="805">
                  <c:v>0.32605621872566598</c:v>
                </c:pt>
                <c:pt idx="806">
                  <c:v>0.32262293919625201</c:v>
                </c:pt>
                <c:pt idx="807">
                  <c:v>0.31956676925213701</c:v>
                </c:pt>
                <c:pt idx="808">
                  <c:v>0.31677069785842199</c:v>
                </c:pt>
                <c:pt idx="809">
                  <c:v>0.314271746493758</c:v>
                </c:pt>
                <c:pt idx="810">
                  <c:v>0.31202362844440201</c:v>
                </c:pt>
                <c:pt idx="811">
                  <c:v>0.30993320182117101</c:v>
                </c:pt>
                <c:pt idx="812">
                  <c:v>0.30809261625110301</c:v>
                </c:pt>
                <c:pt idx="813">
                  <c:v>0.30642113778207902</c:v>
                </c:pt>
                <c:pt idx="814">
                  <c:v>0.30492414919658201</c:v>
                </c:pt>
                <c:pt idx="815">
                  <c:v>0.30355670803330598</c:v>
                </c:pt>
                <c:pt idx="816">
                  <c:v>0.30231988266341298</c:v>
                </c:pt>
                <c:pt idx="817">
                  <c:v>0.30117810306164799</c:v>
                </c:pt>
                <c:pt idx="818">
                  <c:v>0.300158386788974</c:v>
                </c:pt>
                <c:pt idx="819">
                  <c:v>0.29923488144125299</c:v>
                </c:pt>
                <c:pt idx="820">
                  <c:v>0.29838193570992499</c:v>
                </c:pt>
                <c:pt idx="821">
                  <c:v>0.29761420219669499</c:v>
                </c:pt>
                <c:pt idx="822">
                  <c:v>0.29692843743664599</c:v>
                </c:pt>
                <c:pt idx="823">
                  <c:v>0.29629401515437698</c:v>
                </c:pt>
                <c:pt idx="824">
                  <c:v>0.29570136435426603</c:v>
                </c:pt>
                <c:pt idx="825">
                  <c:v>0.29517289196556501</c:v>
                </c:pt>
                <c:pt idx="826">
                  <c:v>0.294683495022665</c:v>
                </c:pt>
                <c:pt idx="827">
                  <c:v>0.29421978435338603</c:v>
                </c:pt>
                <c:pt idx="828">
                  <c:v>0.29379920208761001</c:v>
                </c:pt>
                <c:pt idx="829">
                  <c:v>0.29338760787878498</c:v>
                </c:pt>
                <c:pt idx="830">
                  <c:v>0.29299676746493503</c:v>
                </c:pt>
                <c:pt idx="831">
                  <c:v>0.29263124247184502</c:v>
                </c:pt>
                <c:pt idx="832">
                  <c:v>0.29229684653926902</c:v>
                </c:pt>
                <c:pt idx="833">
                  <c:v>0.29196608921064998</c:v>
                </c:pt>
                <c:pt idx="834">
                  <c:v>0.29165846561608499</c:v>
                </c:pt>
                <c:pt idx="835">
                  <c:v>0.29136469041486801</c:v>
                </c:pt>
                <c:pt idx="836">
                  <c:v>0.29107259363564603</c:v>
                </c:pt>
                <c:pt idx="837">
                  <c:v>0.29081587979622597</c:v>
                </c:pt>
                <c:pt idx="838">
                  <c:v>0.290582364523785</c:v>
                </c:pt>
                <c:pt idx="839">
                  <c:v>0.290379360906804</c:v>
                </c:pt>
                <c:pt idx="840">
                  <c:v>0.290203915181387</c:v>
                </c:pt>
                <c:pt idx="841">
                  <c:v>0.29004574922196402</c:v>
                </c:pt>
                <c:pt idx="842">
                  <c:v>0.28991558166009701</c:v>
                </c:pt>
                <c:pt idx="843">
                  <c:v>0.28981452205796099</c:v>
                </c:pt>
                <c:pt idx="844">
                  <c:v>0.28973893358766001</c:v>
                </c:pt>
                <c:pt idx="845">
                  <c:v>0.289701750710604</c:v>
                </c:pt>
                <c:pt idx="846">
                  <c:v>0.28970154609258397</c:v>
                </c:pt>
                <c:pt idx="847">
                  <c:v>0.28973178421062901</c:v>
                </c:pt>
                <c:pt idx="848">
                  <c:v>0.289806975502166</c:v>
                </c:pt>
                <c:pt idx="849">
                  <c:v>0.28992345420854798</c:v>
                </c:pt>
                <c:pt idx="850">
                  <c:v>0.29007749471259198</c:v>
                </c:pt>
                <c:pt idx="851">
                  <c:v>0.29027259110581999</c:v>
                </c:pt>
                <c:pt idx="852">
                  <c:v>0.29050551276035402</c:v>
                </c:pt>
                <c:pt idx="853">
                  <c:v>0.29077100878996998</c:v>
                </c:pt>
                <c:pt idx="854">
                  <c:v>0.291081970562033</c:v>
                </c:pt>
                <c:pt idx="855">
                  <c:v>0.29143471868811299</c:v>
                </c:pt>
                <c:pt idx="856">
                  <c:v>0.29182031904897499</c:v>
                </c:pt>
                <c:pt idx="857">
                  <c:v>0.29224866678616002</c:v>
                </c:pt>
                <c:pt idx="858">
                  <c:v>0.292696633573795</c:v>
                </c:pt>
                <c:pt idx="859">
                  <c:v>0.293172880548006</c:v>
                </c:pt>
                <c:pt idx="860">
                  <c:v>0.29366721140202201</c:v>
                </c:pt>
                <c:pt idx="861">
                  <c:v>0.294181964995753</c:v>
                </c:pt>
                <c:pt idx="862">
                  <c:v>0.29472930483576798</c:v>
                </c:pt>
                <c:pt idx="863">
                  <c:v>0.29530496022272001</c:v>
                </c:pt>
                <c:pt idx="864">
                  <c:v>0.29590628278807302</c:v>
                </c:pt>
                <c:pt idx="865">
                  <c:v>0.29651504332902401</c:v>
                </c:pt>
                <c:pt idx="866">
                  <c:v>0.29714342177306802</c:v>
                </c:pt>
                <c:pt idx="867">
                  <c:v>0.29778954813818898</c:v>
                </c:pt>
                <c:pt idx="868">
                  <c:v>0.29845311834862598</c:v>
                </c:pt>
                <c:pt idx="869">
                  <c:v>0.29912679390942498</c:v>
                </c:pt>
                <c:pt idx="870">
                  <c:v>0.29981679745427797</c:v>
                </c:pt>
                <c:pt idx="871">
                  <c:v>0.30053332800863702</c:v>
                </c:pt>
                <c:pt idx="872">
                  <c:v>0.30126378408170901</c:v>
                </c:pt>
                <c:pt idx="873">
                  <c:v>0.30201600305078002</c:v>
                </c:pt>
                <c:pt idx="874">
                  <c:v>0.30279913841040401</c:v>
                </c:pt>
                <c:pt idx="875">
                  <c:v>0.30359517380946499</c:v>
                </c:pt>
                <c:pt idx="876">
                  <c:v>0.30440768536530699</c:v>
                </c:pt>
                <c:pt idx="877">
                  <c:v>0.30523075515020398</c:v>
                </c:pt>
                <c:pt idx="878">
                  <c:v>0.30606612074577599</c:v>
                </c:pt>
                <c:pt idx="879">
                  <c:v>0.30692455544567798</c:v>
                </c:pt>
                <c:pt idx="880">
                  <c:v>0.30780011847088201</c:v>
                </c:pt>
                <c:pt idx="881">
                  <c:v>0.30868856333377398</c:v>
                </c:pt>
                <c:pt idx="882">
                  <c:v>0.30959287752097098</c:v>
                </c:pt>
                <c:pt idx="883">
                  <c:v>0.31050441678627699</c:v>
                </c:pt>
                <c:pt idx="884">
                  <c:v>0.31143202260948999</c:v>
                </c:pt>
                <c:pt idx="885">
                  <c:v>0.31237185929228201</c:v>
                </c:pt>
                <c:pt idx="886">
                  <c:v>0.313315146368016</c:v>
                </c:pt>
                <c:pt idx="887">
                  <c:v>0.31427871323249401</c:v>
                </c:pt>
                <c:pt idx="888">
                  <c:v>0.315250433949679</c:v>
                </c:pt>
                <c:pt idx="889">
                  <c:v>0.31623699474690098</c:v>
                </c:pt>
                <c:pt idx="890">
                  <c:v>0.31721635459527098</c:v>
                </c:pt>
                <c:pt idx="891">
                  <c:v>0.31821488871145698</c:v>
                </c:pt>
                <c:pt idx="892">
                  <c:v>0.31920349452750402</c:v>
                </c:pt>
                <c:pt idx="893">
                  <c:v>0.320188248919414</c:v>
                </c:pt>
                <c:pt idx="894">
                  <c:v>0.32116817763996702</c:v>
                </c:pt>
                <c:pt idx="895">
                  <c:v>0.32215854768556301</c:v>
                </c:pt>
                <c:pt idx="896">
                  <c:v>0.32313925770419899</c:v>
                </c:pt>
                <c:pt idx="897">
                  <c:v>0.32412839843166102</c:v>
                </c:pt>
                <c:pt idx="898">
                  <c:v>0.32508803098266198</c:v>
                </c:pt>
                <c:pt idx="899">
                  <c:v>0.32604925094055898</c:v>
                </c:pt>
                <c:pt idx="900">
                  <c:v>0.32698508245469299</c:v>
                </c:pt>
                <c:pt idx="901">
                  <c:v>0.327911452818197</c:v>
                </c:pt>
                <c:pt idx="902">
                  <c:v>0.32880527969324402</c:v>
                </c:pt>
                <c:pt idx="903">
                  <c:v>0.32967745358774397</c:v>
                </c:pt>
                <c:pt idx="904">
                  <c:v>0.33055053031805798</c:v>
                </c:pt>
                <c:pt idx="905">
                  <c:v>0.33138966325165897</c:v>
                </c:pt>
                <c:pt idx="906">
                  <c:v>0.33221025616335198</c:v>
                </c:pt>
                <c:pt idx="907">
                  <c:v>0.33300649910282398</c:v>
                </c:pt>
                <c:pt idx="908">
                  <c:v>0.33379477611853497</c:v>
                </c:pt>
                <c:pt idx="909">
                  <c:v>0.33455561141437101</c:v>
                </c:pt>
                <c:pt idx="910">
                  <c:v>0.33528939932025498</c:v>
                </c:pt>
                <c:pt idx="911">
                  <c:v>0.33601346705089802</c:v>
                </c:pt>
                <c:pt idx="912">
                  <c:v>0.33671985684343803</c:v>
                </c:pt>
                <c:pt idx="913">
                  <c:v>0.33741190379118102</c:v>
                </c:pt>
                <c:pt idx="914">
                  <c:v>0.33808113629019498</c:v>
                </c:pt>
                <c:pt idx="915">
                  <c:v>0.33871744899786299</c:v>
                </c:pt>
                <c:pt idx="916">
                  <c:v>0.33931527239645198</c:v>
                </c:pt>
                <c:pt idx="917">
                  <c:v>0.33987086954372198</c:v>
                </c:pt>
                <c:pt idx="918">
                  <c:v>0.34035976370756998</c:v>
                </c:pt>
                <c:pt idx="919">
                  <c:v>0.34080768538900402</c:v>
                </c:pt>
                <c:pt idx="920">
                  <c:v>0.34119806871494701</c:v>
                </c:pt>
                <c:pt idx="921">
                  <c:v>0.34153556717678202</c:v>
                </c:pt>
                <c:pt idx="922">
                  <c:v>0.34182775912661401</c:v>
                </c:pt>
                <c:pt idx="923">
                  <c:v>0.34204619515162099</c:v>
                </c:pt>
                <c:pt idx="924">
                  <c:v>0.342214787492719</c:v>
                </c:pt>
                <c:pt idx="925">
                  <c:v>0.342308184082522</c:v>
                </c:pt>
                <c:pt idx="926">
                  <c:v>0.34233496916498302</c:v>
                </c:pt>
                <c:pt idx="927">
                  <c:v>0.34229741074165798</c:v>
                </c:pt>
                <c:pt idx="928">
                  <c:v>0.34220017992567903</c:v>
                </c:pt>
                <c:pt idx="929">
                  <c:v>0.34204640469922898</c:v>
                </c:pt>
                <c:pt idx="930">
                  <c:v>0.34182407232217998</c:v>
                </c:pt>
                <c:pt idx="931">
                  <c:v>0.34154409565557498</c:v>
                </c:pt>
                <c:pt idx="932">
                  <c:v>0.34119565023852499</c:v>
                </c:pt>
                <c:pt idx="933">
                  <c:v>0.34078413773146699</c:v>
                </c:pt>
                <c:pt idx="934">
                  <c:v>0.34030374597149898</c:v>
                </c:pt>
                <c:pt idx="935">
                  <c:v>0.33975629405462299</c:v>
                </c:pt>
                <c:pt idx="936">
                  <c:v>0.33914882662468798</c:v>
                </c:pt>
                <c:pt idx="937">
                  <c:v>0.33847839858108902</c:v>
                </c:pt>
                <c:pt idx="938">
                  <c:v>0.33773643005707699</c:v>
                </c:pt>
                <c:pt idx="939">
                  <c:v>0.33691854477070499</c:v>
                </c:pt>
                <c:pt idx="940">
                  <c:v>0.33604891000627901</c:v>
                </c:pt>
                <c:pt idx="941">
                  <c:v>0.33511255161667097</c:v>
                </c:pt>
                <c:pt idx="942">
                  <c:v>0.334102128217168</c:v>
                </c:pt>
                <c:pt idx="943">
                  <c:v>0.33301261485626599</c:v>
                </c:pt>
                <c:pt idx="944">
                  <c:v>0.33186772734030301</c:v>
                </c:pt>
                <c:pt idx="945">
                  <c:v>0.33064164420009801</c:v>
                </c:pt>
                <c:pt idx="946">
                  <c:v>0.32934433182683898</c:v>
                </c:pt>
                <c:pt idx="947">
                  <c:v>0.327965083677282</c:v>
                </c:pt>
                <c:pt idx="948">
                  <c:v>0.32653212215244098</c:v>
                </c:pt>
                <c:pt idx="949">
                  <c:v>0.32502822558514699</c:v>
                </c:pt>
                <c:pt idx="950">
                  <c:v>0.323437249764638</c:v>
                </c:pt>
                <c:pt idx="951">
                  <c:v>0.321776574110892</c:v>
                </c:pt>
                <c:pt idx="952">
                  <c:v>0.32003994752175002</c:v>
                </c:pt>
                <c:pt idx="953">
                  <c:v>0.31824555376904701</c:v>
                </c:pt>
                <c:pt idx="954">
                  <c:v>0.31635766876256399</c:v>
                </c:pt>
                <c:pt idx="955">
                  <c:v>0.31441420190661101</c:v>
                </c:pt>
                <c:pt idx="956">
                  <c:v>0.31240511794304499</c:v>
                </c:pt>
                <c:pt idx="957">
                  <c:v>0.31033442769043901</c:v>
                </c:pt>
                <c:pt idx="958">
                  <c:v>0.30818270829608901</c:v>
                </c:pt>
                <c:pt idx="959">
                  <c:v>0.30595923869887898</c:v>
                </c:pt>
                <c:pt idx="960">
                  <c:v>0.30366009808260203</c:v>
                </c:pt>
                <c:pt idx="961">
                  <c:v>0.30130720020878599</c:v>
                </c:pt>
                <c:pt idx="962">
                  <c:v>0.29887620610002702</c:v>
                </c:pt>
                <c:pt idx="963">
                  <c:v>0.29637678161443598</c:v>
                </c:pt>
                <c:pt idx="964">
                  <c:v>0.29380870342436299</c:v>
                </c:pt>
                <c:pt idx="965">
                  <c:v>0.29120261928893199</c:v>
                </c:pt>
                <c:pt idx="966">
                  <c:v>0.288506812361979</c:v>
                </c:pt>
                <c:pt idx="967">
                  <c:v>0.285805215771266</c:v>
                </c:pt>
                <c:pt idx="968">
                  <c:v>0.28302838954195197</c:v>
                </c:pt>
                <c:pt idx="969">
                  <c:v>0.28031396380016699</c:v>
                </c:pt>
                <c:pt idx="970">
                  <c:v>0.277559479702778</c:v>
                </c:pt>
                <c:pt idx="971">
                  <c:v>0.27485404535638103</c:v>
                </c:pt>
                <c:pt idx="972">
                  <c:v>0.27214808606200203</c:v>
                </c:pt>
                <c:pt idx="973">
                  <c:v>0.26947511055064299</c:v>
                </c:pt>
                <c:pt idx="974">
                  <c:v>0.266798661847299</c:v>
                </c:pt>
                <c:pt idx="975">
                  <c:v>0.26407884065333398</c:v>
                </c:pt>
                <c:pt idx="976">
                  <c:v>0.26131525665286998</c:v>
                </c:pt>
                <c:pt idx="977">
                  <c:v>0.25850108633833901</c:v>
                </c:pt>
                <c:pt idx="978">
                  <c:v>0.25560350865986498</c:v>
                </c:pt>
                <c:pt idx="979">
                  <c:v>0.25259539536147702</c:v>
                </c:pt>
                <c:pt idx="980">
                  <c:v>0.249522162321134</c:v>
                </c:pt>
                <c:pt idx="981">
                  <c:v>0.246368726143677</c:v>
                </c:pt>
                <c:pt idx="982">
                  <c:v>0.24325743995328</c:v>
                </c:pt>
                <c:pt idx="983">
                  <c:v>0.24009875529247901</c:v>
                </c:pt>
                <c:pt idx="984">
                  <c:v>0.23711823308897301</c:v>
                </c:pt>
                <c:pt idx="985">
                  <c:v>0.23423674827347701</c:v>
                </c:pt>
                <c:pt idx="986">
                  <c:v>0.23160326827757699</c:v>
                </c:pt>
                <c:pt idx="987">
                  <c:v>0.229115719889847</c:v>
                </c:pt>
                <c:pt idx="988">
                  <c:v>0.226862546110216</c:v>
                </c:pt>
                <c:pt idx="989">
                  <c:v>0.22478047341602</c:v>
                </c:pt>
                <c:pt idx="990">
                  <c:v>0.222887935756512</c:v>
                </c:pt>
                <c:pt idx="991">
                  <c:v>0.22110141409195599</c:v>
                </c:pt>
                <c:pt idx="992">
                  <c:v>0.21944770329003699</c:v>
                </c:pt>
                <c:pt idx="993">
                  <c:v>0.21790617822380401</c:v>
                </c:pt>
                <c:pt idx="994">
                  <c:v>0.216428748696327</c:v>
                </c:pt>
                <c:pt idx="995">
                  <c:v>0.21501628670901601</c:v>
                </c:pt>
                <c:pt idx="996">
                  <c:v>0.21361974833934499</c:v>
                </c:pt>
                <c:pt idx="997">
                  <c:v>0.21244081500818501</c:v>
                </c:pt>
                <c:pt idx="998">
                  <c:v>0.21114049050415101</c:v>
                </c:pt>
                <c:pt idx="999">
                  <c:v>0.20997840773868801</c:v>
                </c:pt>
                <c:pt idx="1070">
                  <c:v>5.2311956777697399E-2</c:v>
                </c:pt>
                <c:pt idx="1071">
                  <c:v>5.17531529206013E-2</c:v>
                </c:pt>
                <c:pt idx="1072">
                  <c:v>5.1292561876214199E-2</c:v>
                </c:pt>
                <c:pt idx="1073">
                  <c:v>5.0878510289172403E-2</c:v>
                </c:pt>
                <c:pt idx="1074">
                  <c:v>5.0541379968593501E-2</c:v>
                </c:pt>
                <c:pt idx="1075">
                  <c:v>5.0212794392351198E-2</c:v>
                </c:pt>
                <c:pt idx="1076">
                  <c:v>4.9891315058310799E-2</c:v>
                </c:pt>
                <c:pt idx="1077">
                  <c:v>4.9592972872938103E-2</c:v>
                </c:pt>
                <c:pt idx="1078">
                  <c:v>4.9271165025198502E-2</c:v>
                </c:pt>
                <c:pt idx="1079">
                  <c:v>4.9033136986937301E-2</c:v>
                </c:pt>
                <c:pt idx="1080">
                  <c:v>4.8823164230350498E-2</c:v>
                </c:pt>
                <c:pt idx="1081">
                  <c:v>4.8616701894203099E-2</c:v>
                </c:pt>
                <c:pt idx="1082">
                  <c:v>4.8468688497963E-2</c:v>
                </c:pt>
                <c:pt idx="1083">
                  <c:v>4.8277583355701897E-2</c:v>
                </c:pt>
                <c:pt idx="1084">
                  <c:v>4.8038841907110601E-2</c:v>
                </c:pt>
                <c:pt idx="1085">
                  <c:v>4.7841644503629002E-2</c:v>
                </c:pt>
                <c:pt idx="1086">
                  <c:v>4.7637324131005999E-2</c:v>
                </c:pt>
                <c:pt idx="1087">
                  <c:v>4.7480406266920898E-2</c:v>
                </c:pt>
                <c:pt idx="1088">
                  <c:v>4.7388895042086002E-2</c:v>
                </c:pt>
                <c:pt idx="1089">
                  <c:v>4.7270953665461898E-2</c:v>
                </c:pt>
                <c:pt idx="1090">
                  <c:v>4.71802495035369E-2</c:v>
                </c:pt>
                <c:pt idx="1091">
                  <c:v>4.7080220251031903E-2</c:v>
                </c:pt>
                <c:pt idx="1092">
                  <c:v>4.69639556698059E-2</c:v>
                </c:pt>
                <c:pt idx="1093">
                  <c:v>4.6860200893004501E-2</c:v>
                </c:pt>
                <c:pt idx="1094">
                  <c:v>4.6789005996039898E-2</c:v>
                </c:pt>
                <c:pt idx="1095">
                  <c:v>4.67133965542091E-2</c:v>
                </c:pt>
                <c:pt idx="1096">
                  <c:v>4.6689798093964098E-2</c:v>
                </c:pt>
                <c:pt idx="1097">
                  <c:v>4.6684990139237402E-2</c:v>
                </c:pt>
                <c:pt idx="1098">
                  <c:v>4.6673950364707402E-2</c:v>
                </c:pt>
                <c:pt idx="1099">
                  <c:v>4.6674901831970497E-2</c:v>
                </c:pt>
                <c:pt idx="1100">
                  <c:v>4.6684780195826697E-2</c:v>
                </c:pt>
                <c:pt idx="1101">
                  <c:v>4.6681544689769601E-2</c:v>
                </c:pt>
                <c:pt idx="1102">
                  <c:v>4.6719998652312002E-2</c:v>
                </c:pt>
                <c:pt idx="1103">
                  <c:v>4.6779426682845598E-2</c:v>
                </c:pt>
                <c:pt idx="1104">
                  <c:v>4.6838393281808097E-2</c:v>
                </c:pt>
                <c:pt idx="1105">
                  <c:v>4.6908830635196699E-2</c:v>
                </c:pt>
                <c:pt idx="1106">
                  <c:v>4.6978921906917E-2</c:v>
                </c:pt>
                <c:pt idx="1107">
                  <c:v>4.7055400288353401E-2</c:v>
                </c:pt>
                <c:pt idx="1108">
                  <c:v>4.7134324431214E-2</c:v>
                </c:pt>
                <c:pt idx="1109">
                  <c:v>4.7226906296842598E-2</c:v>
                </c:pt>
                <c:pt idx="1110">
                  <c:v>4.7312805990556803E-2</c:v>
                </c:pt>
                <c:pt idx="1111">
                  <c:v>4.73917034231447E-2</c:v>
                </c:pt>
                <c:pt idx="1112">
                  <c:v>4.7507923006703902E-2</c:v>
                </c:pt>
                <c:pt idx="1113">
                  <c:v>4.7647496071687501E-2</c:v>
                </c:pt>
                <c:pt idx="1114">
                  <c:v>4.7804905940966397E-2</c:v>
                </c:pt>
                <c:pt idx="1115">
                  <c:v>4.8013710185727802E-2</c:v>
                </c:pt>
                <c:pt idx="1116">
                  <c:v>4.8216847614387701E-2</c:v>
                </c:pt>
                <c:pt idx="1117">
                  <c:v>4.8418668511563102E-2</c:v>
                </c:pt>
                <c:pt idx="1118">
                  <c:v>4.8656612096827298E-2</c:v>
                </c:pt>
                <c:pt idx="1119">
                  <c:v>4.8894412663334302E-2</c:v>
                </c:pt>
                <c:pt idx="1120">
                  <c:v>4.9178320595493298E-2</c:v>
                </c:pt>
                <c:pt idx="1121">
                  <c:v>4.9492072430213703E-2</c:v>
                </c:pt>
                <c:pt idx="1122">
                  <c:v>4.9795105251336798E-2</c:v>
                </c:pt>
                <c:pt idx="1123">
                  <c:v>5.00827129322369E-2</c:v>
                </c:pt>
                <c:pt idx="1124">
                  <c:v>5.0390931782471199E-2</c:v>
                </c:pt>
                <c:pt idx="1125">
                  <c:v>5.0664353263732899E-2</c:v>
                </c:pt>
                <c:pt idx="1126">
                  <c:v>5.0975139586610298E-2</c:v>
                </c:pt>
                <c:pt idx="1127">
                  <c:v>5.1292888564846102E-2</c:v>
                </c:pt>
                <c:pt idx="1128">
                  <c:v>5.1634408628852199E-2</c:v>
                </c:pt>
                <c:pt idx="1129">
                  <c:v>5.1977958613374203E-2</c:v>
                </c:pt>
                <c:pt idx="1130">
                  <c:v>5.2346460312526197E-2</c:v>
                </c:pt>
                <c:pt idx="1131">
                  <c:v>5.27175745113488E-2</c:v>
                </c:pt>
                <c:pt idx="1132">
                  <c:v>5.3120491376967401E-2</c:v>
                </c:pt>
                <c:pt idx="1133">
                  <c:v>5.3531413882677001E-2</c:v>
                </c:pt>
                <c:pt idx="1134">
                  <c:v>5.3960773608913902E-2</c:v>
                </c:pt>
                <c:pt idx="1135">
                  <c:v>5.4393010542703998E-2</c:v>
                </c:pt>
                <c:pt idx="1136">
                  <c:v>5.4841110459231297E-2</c:v>
                </c:pt>
                <c:pt idx="1137">
                  <c:v>5.5292006961473399E-2</c:v>
                </c:pt>
                <c:pt idx="1138">
                  <c:v>5.5743464551581898E-2</c:v>
                </c:pt>
                <c:pt idx="1139">
                  <c:v>5.6200510949642402E-2</c:v>
                </c:pt>
                <c:pt idx="1140">
                  <c:v>5.66703905617282E-2</c:v>
                </c:pt>
                <c:pt idx="1141">
                  <c:v>5.7134474819616303E-2</c:v>
                </c:pt>
                <c:pt idx="1142">
                  <c:v>5.7604906172672998E-2</c:v>
                </c:pt>
                <c:pt idx="1143">
                  <c:v>5.8070864857901798E-2</c:v>
                </c:pt>
                <c:pt idx="1144">
                  <c:v>5.8537679336349402E-2</c:v>
                </c:pt>
                <c:pt idx="1145">
                  <c:v>5.9017018595035199E-2</c:v>
                </c:pt>
                <c:pt idx="1146">
                  <c:v>5.9508744728796401E-2</c:v>
                </c:pt>
                <c:pt idx="1147">
                  <c:v>6.0004726778744501E-2</c:v>
                </c:pt>
                <c:pt idx="1148">
                  <c:v>6.0516713147161297E-2</c:v>
                </c:pt>
                <c:pt idx="1149">
                  <c:v>6.10465545916321E-2</c:v>
                </c:pt>
                <c:pt idx="1150">
                  <c:v>6.1596299444128297E-2</c:v>
                </c:pt>
                <c:pt idx="1151">
                  <c:v>6.2158129891098299E-2</c:v>
                </c:pt>
                <c:pt idx="1152">
                  <c:v>6.2744795991977895E-2</c:v>
                </c:pt>
                <c:pt idx="1153">
                  <c:v>6.3343693318688402E-2</c:v>
                </c:pt>
                <c:pt idx="1154">
                  <c:v>6.3958471960081406E-2</c:v>
                </c:pt>
                <c:pt idx="1155">
                  <c:v>6.4578494724972499E-2</c:v>
                </c:pt>
                <c:pt idx="1156">
                  <c:v>6.5214308327089604E-2</c:v>
                </c:pt>
                <c:pt idx="1157">
                  <c:v>6.5851844231342493E-2</c:v>
                </c:pt>
                <c:pt idx="1158">
                  <c:v>6.6495314743960601E-2</c:v>
                </c:pt>
                <c:pt idx="1159">
                  <c:v>6.7132093255415706E-2</c:v>
                </c:pt>
                <c:pt idx="1160">
                  <c:v>6.7768685040735202E-2</c:v>
                </c:pt>
                <c:pt idx="1161">
                  <c:v>6.8412622377395399E-2</c:v>
                </c:pt>
                <c:pt idx="1162">
                  <c:v>6.9053955588256097E-2</c:v>
                </c:pt>
                <c:pt idx="1163">
                  <c:v>6.9705696045922402E-2</c:v>
                </c:pt>
                <c:pt idx="1164">
                  <c:v>7.0374774889046102E-2</c:v>
                </c:pt>
                <c:pt idx="1165">
                  <c:v>7.1044505151760404E-2</c:v>
                </c:pt>
                <c:pt idx="1166">
                  <c:v>7.1721329689635405E-2</c:v>
                </c:pt>
                <c:pt idx="1167">
                  <c:v>7.2404528705082197E-2</c:v>
                </c:pt>
                <c:pt idx="1168">
                  <c:v>7.3098484477512701E-2</c:v>
                </c:pt>
                <c:pt idx="1169">
                  <c:v>7.3798707806089894E-2</c:v>
                </c:pt>
                <c:pt idx="1170">
                  <c:v>7.4514425032001799E-2</c:v>
                </c:pt>
                <c:pt idx="1171">
                  <c:v>7.5221657704694495E-2</c:v>
                </c:pt>
                <c:pt idx="1172">
                  <c:v>7.5933909037663297E-2</c:v>
                </c:pt>
                <c:pt idx="1173">
                  <c:v>7.6647972698490593E-2</c:v>
                </c:pt>
                <c:pt idx="1174">
                  <c:v>7.73639207994576E-2</c:v>
                </c:pt>
                <c:pt idx="1175">
                  <c:v>7.8078868680001301E-2</c:v>
                </c:pt>
                <c:pt idx="1176">
                  <c:v>7.8796912269604502E-2</c:v>
                </c:pt>
                <c:pt idx="1177">
                  <c:v>7.9523501671133701E-2</c:v>
                </c:pt>
                <c:pt idx="1178">
                  <c:v>8.0255063931407106E-2</c:v>
                </c:pt>
                <c:pt idx="1179">
                  <c:v>8.0990092664681698E-2</c:v>
                </c:pt>
                <c:pt idx="1180">
                  <c:v>8.1743629990651101E-2</c:v>
                </c:pt>
                <c:pt idx="1181">
                  <c:v>8.2489084060170498E-2</c:v>
                </c:pt>
                <c:pt idx="1182">
                  <c:v>8.3232054677337394E-2</c:v>
                </c:pt>
                <c:pt idx="1183">
                  <c:v>8.3977951607093607E-2</c:v>
                </c:pt>
                <c:pt idx="1184">
                  <c:v>8.4719199504788206E-2</c:v>
                </c:pt>
                <c:pt idx="1185">
                  <c:v>8.5472728598488895E-2</c:v>
                </c:pt>
                <c:pt idx="1186">
                  <c:v>8.6239572511910695E-2</c:v>
                </c:pt>
                <c:pt idx="1187">
                  <c:v>8.6999615064698402E-2</c:v>
                </c:pt>
                <c:pt idx="1188">
                  <c:v>8.77613587064099E-2</c:v>
                </c:pt>
                <c:pt idx="1189">
                  <c:v>8.8527993964225393E-2</c:v>
                </c:pt>
                <c:pt idx="1190">
                  <c:v>8.9294541363797095E-2</c:v>
                </c:pt>
                <c:pt idx="1191">
                  <c:v>9.0058977748832203E-2</c:v>
                </c:pt>
                <c:pt idx="1192">
                  <c:v>9.0827704303578505E-2</c:v>
                </c:pt>
                <c:pt idx="1193">
                  <c:v>9.1596690975446496E-2</c:v>
                </c:pt>
                <c:pt idx="1194">
                  <c:v>9.2363155375371001E-2</c:v>
                </c:pt>
                <c:pt idx="1195">
                  <c:v>9.3128748403822403E-2</c:v>
                </c:pt>
                <c:pt idx="1196">
                  <c:v>9.3900253582392498E-2</c:v>
                </c:pt>
                <c:pt idx="1197">
                  <c:v>9.46691999851621E-2</c:v>
                </c:pt>
                <c:pt idx="1198">
                  <c:v>9.5439231267945596E-2</c:v>
                </c:pt>
                <c:pt idx="1199">
                  <c:v>9.6204051973722296E-2</c:v>
                </c:pt>
                <c:pt idx="1200">
                  <c:v>9.6962611804741194E-2</c:v>
                </c:pt>
                <c:pt idx="1201">
                  <c:v>9.7729871872823601E-2</c:v>
                </c:pt>
                <c:pt idx="1202">
                  <c:v>9.8503898311539995E-2</c:v>
                </c:pt>
                <c:pt idx="1203">
                  <c:v>9.9273579593670405E-2</c:v>
                </c:pt>
                <c:pt idx="1204">
                  <c:v>0.10004343740732601</c:v>
                </c:pt>
                <c:pt idx="1205">
                  <c:v>0.10082328957717</c:v>
                </c:pt>
                <c:pt idx="1206">
                  <c:v>0.101591958082279</c:v>
                </c:pt>
                <c:pt idx="1207">
                  <c:v>0.102355089325879</c:v>
                </c:pt>
                <c:pt idx="1208">
                  <c:v>0.103113423424257</c:v>
                </c:pt>
                <c:pt idx="1209">
                  <c:v>0.103873742809343</c:v>
                </c:pt>
                <c:pt idx="1210">
                  <c:v>0.104625372605466</c:v>
                </c:pt>
                <c:pt idx="1211">
                  <c:v>0.105373916329219</c:v>
                </c:pt>
                <c:pt idx="1212">
                  <c:v>0.106113757809859</c:v>
                </c:pt>
                <c:pt idx="1213">
                  <c:v>0.10685540695045501</c:v>
                </c:pt>
                <c:pt idx="1214">
                  <c:v>0.107591625511837</c:v>
                </c:pt>
                <c:pt idx="1215">
                  <c:v>0.108326722465027</c:v>
                </c:pt>
                <c:pt idx="1216">
                  <c:v>0.109057966471413</c:v>
                </c:pt>
                <c:pt idx="1217">
                  <c:v>0.109790598260643</c:v>
                </c:pt>
                <c:pt idx="1218">
                  <c:v>0.110534460071663</c:v>
                </c:pt>
                <c:pt idx="1219">
                  <c:v>0.111281002956734</c:v>
                </c:pt>
                <c:pt idx="1220">
                  <c:v>0.112033122107877</c:v>
                </c:pt>
                <c:pt idx="1221">
                  <c:v>0.112792383776637</c:v>
                </c:pt>
                <c:pt idx="1222">
                  <c:v>0.113564392125131</c:v>
                </c:pt>
                <c:pt idx="1223">
                  <c:v>0.114333333014876</c:v>
                </c:pt>
                <c:pt idx="1224">
                  <c:v>0.115104246714939</c:v>
                </c:pt>
                <c:pt idx="1225">
                  <c:v>0.115877109316674</c:v>
                </c:pt>
                <c:pt idx="1226">
                  <c:v>0.116643191116702</c:v>
                </c:pt>
                <c:pt idx="1227">
                  <c:v>0.117381900764075</c:v>
                </c:pt>
                <c:pt idx="1228">
                  <c:v>0.118129156283469</c:v>
                </c:pt>
                <c:pt idx="1229">
                  <c:v>0.118870192007731</c:v>
                </c:pt>
                <c:pt idx="1230">
                  <c:v>0.11959792718359601</c:v>
                </c:pt>
                <c:pt idx="1231">
                  <c:v>0.120310005390969</c:v>
                </c:pt>
                <c:pt idx="1232">
                  <c:v>0.121010468555136</c:v>
                </c:pt>
                <c:pt idx="1233">
                  <c:v>0.121693313077229</c:v>
                </c:pt>
                <c:pt idx="1234">
                  <c:v>0.12237947739751701</c:v>
                </c:pt>
                <c:pt idx="1235">
                  <c:v>0.12306018943061101</c:v>
                </c:pt>
                <c:pt idx="1236">
                  <c:v>0.12373484286379299</c:v>
                </c:pt>
                <c:pt idx="1237">
                  <c:v>0.124413053813587</c:v>
                </c:pt>
                <c:pt idx="1238">
                  <c:v>0.12508378377182899</c:v>
                </c:pt>
                <c:pt idx="1239">
                  <c:v>0.125753925806111</c:v>
                </c:pt>
                <c:pt idx="1240">
                  <c:v>0.126415164202137</c:v>
                </c:pt>
                <c:pt idx="1241">
                  <c:v>0.127081742409697</c:v>
                </c:pt>
                <c:pt idx="1242">
                  <c:v>0.12773743096044601</c:v>
                </c:pt>
                <c:pt idx="1243">
                  <c:v>0.128394604005348</c:v>
                </c:pt>
                <c:pt idx="1244">
                  <c:v>0.129034351230984</c:v>
                </c:pt>
                <c:pt idx="1245">
                  <c:v>0.12966780042824999</c:v>
                </c:pt>
                <c:pt idx="1246">
                  <c:v>0.13030347959163399</c:v>
                </c:pt>
                <c:pt idx="1247">
                  <c:v>0.130929280273619</c:v>
                </c:pt>
                <c:pt idx="1248">
                  <c:v>0.131566474362557</c:v>
                </c:pt>
                <c:pt idx="1249">
                  <c:v>0.132214640555674</c:v>
                </c:pt>
                <c:pt idx="1250">
                  <c:v>0.13286649928088901</c:v>
                </c:pt>
                <c:pt idx="1251">
                  <c:v>0.133524876974395</c:v>
                </c:pt>
                <c:pt idx="1252">
                  <c:v>0.13417739325824901</c:v>
                </c:pt>
                <c:pt idx="1253">
                  <c:v>0.134827209502317</c:v>
                </c:pt>
                <c:pt idx="1254">
                  <c:v>0.13548214530476199</c:v>
                </c:pt>
                <c:pt idx="1255">
                  <c:v>0.13612641620167101</c:v>
                </c:pt>
                <c:pt idx="1256">
                  <c:v>0.136772074093919</c:v>
                </c:pt>
                <c:pt idx="1257">
                  <c:v>0.13741455142761799</c:v>
                </c:pt>
                <c:pt idx="1258">
                  <c:v>0.13805513122646201</c:v>
                </c:pt>
                <c:pt idx="1259">
                  <c:v>0.13868308920590799</c:v>
                </c:pt>
                <c:pt idx="1260">
                  <c:v>0.13930523062469399</c:v>
                </c:pt>
                <c:pt idx="1261">
                  <c:v>0.139916629156423</c:v>
                </c:pt>
                <c:pt idx="1262">
                  <c:v>0.14053009127521399</c:v>
                </c:pt>
                <c:pt idx="1263">
                  <c:v>0.14113378207529201</c:v>
                </c:pt>
                <c:pt idx="1264">
                  <c:v>0.14173188119525101</c:v>
                </c:pt>
                <c:pt idx="1265">
                  <c:v>0.14233050821501</c:v>
                </c:pt>
                <c:pt idx="1266">
                  <c:v>0.142921357372021</c:v>
                </c:pt>
                <c:pt idx="1267">
                  <c:v>0.14350459335239599</c:v>
                </c:pt>
                <c:pt idx="1268">
                  <c:v>0.14407886575370199</c:v>
                </c:pt>
                <c:pt idx="1269">
                  <c:v>0.14464927026840599</c:v>
                </c:pt>
                <c:pt idx="1270">
                  <c:v>0.14521685628853601</c:v>
                </c:pt>
                <c:pt idx="1271">
                  <c:v>0.145775503879923</c:v>
                </c:pt>
                <c:pt idx="1272">
                  <c:v>0.14633536852380499</c:v>
                </c:pt>
                <c:pt idx="1273">
                  <c:v>0.146903623186913</c:v>
                </c:pt>
                <c:pt idx="1274">
                  <c:v>0.14746187060201299</c:v>
                </c:pt>
                <c:pt idx="1275">
                  <c:v>0.148022575164278</c:v>
                </c:pt>
                <c:pt idx="1276">
                  <c:v>0.14856658329303599</c:v>
                </c:pt>
                <c:pt idx="1277">
                  <c:v>0.14910598014714399</c:v>
                </c:pt>
                <c:pt idx="1278">
                  <c:v>0.14963673421422</c:v>
                </c:pt>
                <c:pt idx="1279">
                  <c:v>0.15015835671983099</c:v>
                </c:pt>
                <c:pt idx="1280">
                  <c:v>0.15067518320138401</c:v>
                </c:pt>
                <c:pt idx="1281">
                  <c:v>0.15118671449221099</c:v>
                </c:pt>
                <c:pt idx="1282">
                  <c:v>0.15170428011347001</c:v>
                </c:pt>
                <c:pt idx="1283">
                  <c:v>0.15222466579862501</c:v>
                </c:pt>
                <c:pt idx="1284">
                  <c:v>0.152738476246296</c:v>
                </c:pt>
                <c:pt idx="1285">
                  <c:v>0.15326072232570501</c:v>
                </c:pt>
                <c:pt idx="1286">
                  <c:v>0.15377014054039301</c:v>
                </c:pt>
                <c:pt idx="1287">
                  <c:v>0.15426502491778099</c:v>
                </c:pt>
                <c:pt idx="1288">
                  <c:v>0.15476389277937899</c:v>
                </c:pt>
                <c:pt idx="1289">
                  <c:v>0.15525910721816899</c:v>
                </c:pt>
                <c:pt idx="1290">
                  <c:v>0.15575469538254899</c:v>
                </c:pt>
                <c:pt idx="1291">
                  <c:v>0.156248683625903</c:v>
                </c:pt>
                <c:pt idx="1292">
                  <c:v>0.15673349858795099</c:v>
                </c:pt>
                <c:pt idx="1293">
                  <c:v>0.157216051170981</c:v>
                </c:pt>
                <c:pt idx="1294">
                  <c:v>0.15768180424068901</c:v>
                </c:pt>
                <c:pt idx="1295">
                  <c:v>0.15812792424885599</c:v>
                </c:pt>
                <c:pt idx="1296">
                  <c:v>0.15857154709675</c:v>
                </c:pt>
                <c:pt idx="1297">
                  <c:v>0.15901014431352101</c:v>
                </c:pt>
                <c:pt idx="1298">
                  <c:v>0.15944356949215799</c:v>
                </c:pt>
                <c:pt idx="1299">
                  <c:v>0.159871233152449</c:v>
                </c:pt>
                <c:pt idx="1300">
                  <c:v>0.16028787146591</c:v>
                </c:pt>
                <c:pt idx="1301">
                  <c:v>0.160693089385822</c:v>
                </c:pt>
                <c:pt idx="1302">
                  <c:v>0.161089247507162</c:v>
                </c:pt>
                <c:pt idx="1303">
                  <c:v>0.16147627935764999</c:v>
                </c:pt>
                <c:pt idx="1304">
                  <c:v>0.161851451736966</c:v>
                </c:pt>
                <c:pt idx="1305">
                  <c:v>0.16221599276937601</c:v>
                </c:pt>
                <c:pt idx="1306">
                  <c:v>0.16257315194616301</c:v>
                </c:pt>
                <c:pt idx="1307">
                  <c:v>0.16292591449553601</c:v>
                </c:pt>
                <c:pt idx="1308">
                  <c:v>0.163260361030693</c:v>
                </c:pt>
                <c:pt idx="1309">
                  <c:v>0.163587077033886</c:v>
                </c:pt>
                <c:pt idx="1310">
                  <c:v>0.16389683482744999</c:v>
                </c:pt>
                <c:pt idx="1311">
                  <c:v>0.164184494096523</c:v>
                </c:pt>
                <c:pt idx="1312">
                  <c:v>0.16447277373872299</c:v>
                </c:pt>
                <c:pt idx="1313">
                  <c:v>0.16475515561916401</c:v>
                </c:pt>
                <c:pt idx="1314">
                  <c:v>0.16502683485713801</c:v>
                </c:pt>
                <c:pt idx="1315">
                  <c:v>0.16529654667645299</c:v>
                </c:pt>
                <c:pt idx="1316">
                  <c:v>0.16554200197207899</c:v>
                </c:pt>
                <c:pt idx="1317">
                  <c:v>0.165768990842909</c:v>
                </c:pt>
                <c:pt idx="1318">
                  <c:v>0.16598491711719501</c:v>
                </c:pt>
                <c:pt idx="1319">
                  <c:v>0.166181824646704</c:v>
                </c:pt>
                <c:pt idx="1320">
                  <c:v>0.16636911359564999</c:v>
                </c:pt>
                <c:pt idx="1321">
                  <c:v>0.16654739220326301</c:v>
                </c:pt>
                <c:pt idx="1322">
                  <c:v>0.16670538782751301</c:v>
                </c:pt>
                <c:pt idx="1323">
                  <c:v>0.16684472196942299</c:v>
                </c:pt>
                <c:pt idx="1324">
                  <c:v>0.16697215518255601</c:v>
                </c:pt>
                <c:pt idx="1325">
                  <c:v>0.16708367825166101</c:v>
                </c:pt>
                <c:pt idx="1326">
                  <c:v>0.167181326719681</c:v>
                </c:pt>
                <c:pt idx="1327">
                  <c:v>0.16726596329721899</c:v>
                </c:pt>
                <c:pt idx="1328">
                  <c:v>0.16733550609933201</c:v>
                </c:pt>
                <c:pt idx="1329">
                  <c:v>0.16738811879607501</c:v>
                </c:pt>
                <c:pt idx="1330">
                  <c:v>0.16742748336014099</c:v>
                </c:pt>
                <c:pt idx="1331">
                  <c:v>0.16745736128749</c:v>
                </c:pt>
                <c:pt idx="1332">
                  <c:v>0.16746154258214599</c:v>
                </c:pt>
                <c:pt idx="1333">
                  <c:v>0.16744794595613199</c:v>
                </c:pt>
                <c:pt idx="1334">
                  <c:v>0.16741278423672901</c:v>
                </c:pt>
                <c:pt idx="1335">
                  <c:v>0.16735059459497201</c:v>
                </c:pt>
                <c:pt idx="1336">
                  <c:v>0.16727517648593901</c:v>
                </c:pt>
                <c:pt idx="1337">
                  <c:v>0.16718759240053099</c:v>
                </c:pt>
                <c:pt idx="1338">
                  <c:v>0.16707410049655699</c:v>
                </c:pt>
                <c:pt idx="1339">
                  <c:v>0.166954829764456</c:v>
                </c:pt>
                <c:pt idx="1340">
                  <c:v>0.166822846688641</c:v>
                </c:pt>
                <c:pt idx="1341">
                  <c:v>0.1666663781743</c:v>
                </c:pt>
                <c:pt idx="1342">
                  <c:v>0.16649299598700501</c:v>
                </c:pt>
                <c:pt idx="1343">
                  <c:v>0.16630505067019799</c:v>
                </c:pt>
                <c:pt idx="1344">
                  <c:v>0.16610053731420599</c:v>
                </c:pt>
                <c:pt idx="1345">
                  <c:v>0.16587537792725299</c:v>
                </c:pt>
                <c:pt idx="1346">
                  <c:v>0.16563987217432699</c:v>
                </c:pt>
                <c:pt idx="1347">
                  <c:v>0.16538714707518601</c:v>
                </c:pt>
                <c:pt idx="1348">
                  <c:v>0.16510787923220499</c:v>
                </c:pt>
                <c:pt idx="1349">
                  <c:v>0.16481469789832701</c:v>
                </c:pt>
                <c:pt idx="1350">
                  <c:v>0.164504925532517</c:v>
                </c:pt>
                <c:pt idx="1351">
                  <c:v>0.164170704397122</c:v>
                </c:pt>
                <c:pt idx="1352">
                  <c:v>0.16382759646108</c:v>
                </c:pt>
                <c:pt idx="1353">
                  <c:v>0.16346542333477501</c:v>
                </c:pt>
                <c:pt idx="1354">
                  <c:v>0.163074267690165</c:v>
                </c:pt>
                <c:pt idx="1355">
                  <c:v>0.16267885368319401</c:v>
                </c:pt>
                <c:pt idx="1356">
                  <c:v>0.16226184143519501</c:v>
                </c:pt>
                <c:pt idx="1357">
                  <c:v>0.16181450897227101</c:v>
                </c:pt>
                <c:pt idx="1358">
                  <c:v>0.16135624474963001</c:v>
                </c:pt>
                <c:pt idx="1359">
                  <c:v>0.16087562264085101</c:v>
                </c:pt>
                <c:pt idx="1360">
                  <c:v>0.16037385178327401</c:v>
                </c:pt>
                <c:pt idx="1361">
                  <c:v>0.15986492093752799</c:v>
                </c:pt>
                <c:pt idx="1362">
                  <c:v>0.15935090954529099</c:v>
                </c:pt>
                <c:pt idx="1363">
                  <c:v>0.15882180942555499</c:v>
                </c:pt>
                <c:pt idx="1364">
                  <c:v>0.15827349965373699</c:v>
                </c:pt>
                <c:pt idx="1365">
                  <c:v>0.157719404554963</c:v>
                </c:pt>
                <c:pt idx="1366">
                  <c:v>0.15713641851989599</c:v>
                </c:pt>
                <c:pt idx="1367">
                  <c:v>0.15652997608585301</c:v>
                </c:pt>
                <c:pt idx="1368">
                  <c:v>0.15592772439578101</c:v>
                </c:pt>
                <c:pt idx="1369">
                  <c:v>0.15530039360404099</c:v>
                </c:pt>
                <c:pt idx="1370">
                  <c:v>0.15465239366015099</c:v>
                </c:pt>
                <c:pt idx="1371">
                  <c:v>0.153993192261593</c:v>
                </c:pt>
                <c:pt idx="1372">
                  <c:v>0.153303018449088</c:v>
                </c:pt>
                <c:pt idx="1373">
                  <c:v>0.15258726444876999</c:v>
                </c:pt>
                <c:pt idx="1374">
                  <c:v>0.151859927756539</c:v>
                </c:pt>
                <c:pt idx="1375">
                  <c:v>0.15112584636255499</c:v>
                </c:pt>
                <c:pt idx="1376">
                  <c:v>0.15037233316741</c:v>
                </c:pt>
                <c:pt idx="1377">
                  <c:v>0.14961362948523699</c:v>
                </c:pt>
                <c:pt idx="1378">
                  <c:v>0.14885330911080299</c:v>
                </c:pt>
                <c:pt idx="1379">
                  <c:v>0.14807717356071501</c:v>
                </c:pt>
                <c:pt idx="1380">
                  <c:v>0.14729379611948701</c:v>
                </c:pt>
                <c:pt idx="1381">
                  <c:v>0.14648636511792901</c:v>
                </c:pt>
                <c:pt idx="1382">
                  <c:v>0.14565360958204501</c:v>
                </c:pt>
                <c:pt idx="1383">
                  <c:v>0.14482030414046301</c:v>
                </c:pt>
                <c:pt idx="1384">
                  <c:v>0.143975662187212</c:v>
                </c:pt>
                <c:pt idx="1385">
                  <c:v>0.143110587955427</c:v>
                </c:pt>
                <c:pt idx="1386">
                  <c:v>0.14223425065223499</c:v>
                </c:pt>
                <c:pt idx="1387">
                  <c:v>0.14135379501899001</c:v>
                </c:pt>
                <c:pt idx="1388">
                  <c:v>0.14045880120323101</c:v>
                </c:pt>
                <c:pt idx="1389">
                  <c:v>0.139566662174715</c:v>
                </c:pt>
                <c:pt idx="1390">
                  <c:v>0.13868383361782699</c:v>
                </c:pt>
                <c:pt idx="1391">
                  <c:v>0.137782026271215</c:v>
                </c:pt>
                <c:pt idx="1392">
                  <c:v>0.13686334021705401</c:v>
                </c:pt>
                <c:pt idx="1393">
                  <c:v>0.13594816084411401</c:v>
                </c:pt>
                <c:pt idx="1394">
                  <c:v>0.13503604364894001</c:v>
                </c:pt>
                <c:pt idx="1395">
                  <c:v>0.13412370029814999</c:v>
                </c:pt>
                <c:pt idx="1396">
                  <c:v>0.133213036604859</c:v>
                </c:pt>
                <c:pt idx="1397">
                  <c:v>0.13229980523875501</c:v>
                </c:pt>
                <c:pt idx="1398">
                  <c:v>0.13136926511708699</c:v>
                </c:pt>
                <c:pt idx="1399">
                  <c:v>0.130450010353972</c:v>
                </c:pt>
                <c:pt idx="1400">
                  <c:v>0.12954568178058201</c:v>
                </c:pt>
                <c:pt idx="1401">
                  <c:v>0.12864291906491901</c:v>
                </c:pt>
                <c:pt idx="1402">
                  <c:v>0.12775433801841901</c:v>
                </c:pt>
                <c:pt idx="1403">
                  <c:v>0.126886421853913</c:v>
                </c:pt>
                <c:pt idx="1404">
                  <c:v>0.12602370020492801</c:v>
                </c:pt>
                <c:pt idx="1405">
                  <c:v>0.125153100996751</c:v>
                </c:pt>
                <c:pt idx="1406">
                  <c:v>0.12429219020955</c:v>
                </c:pt>
                <c:pt idx="1407">
                  <c:v>0.123417677854248</c:v>
                </c:pt>
                <c:pt idx="1408">
                  <c:v>0.122531783258779</c:v>
                </c:pt>
                <c:pt idx="1409">
                  <c:v>0.121685687530859</c:v>
                </c:pt>
                <c:pt idx="1410">
                  <c:v>0.12084872448379901</c:v>
                </c:pt>
                <c:pt idx="1411">
                  <c:v>0.120028829099533</c:v>
                </c:pt>
                <c:pt idx="1412">
                  <c:v>0.11922254494119</c:v>
                </c:pt>
                <c:pt idx="1413">
                  <c:v>0.118393415243512</c:v>
                </c:pt>
                <c:pt idx="1414">
                  <c:v>0.117569964434072</c:v>
                </c:pt>
                <c:pt idx="1415">
                  <c:v>0.116751855440605</c:v>
                </c:pt>
                <c:pt idx="1416">
                  <c:v>0.11594812962201501</c:v>
                </c:pt>
                <c:pt idx="1417">
                  <c:v>0.11518290574823301</c:v>
                </c:pt>
                <c:pt idx="1418">
                  <c:v>0.11444172503252401</c:v>
                </c:pt>
                <c:pt idx="1419">
                  <c:v>0.11371539880135501</c:v>
                </c:pt>
                <c:pt idx="1420">
                  <c:v>0.11301889657672699</c:v>
                </c:pt>
                <c:pt idx="1421">
                  <c:v>0.112349754875185</c:v>
                </c:pt>
                <c:pt idx="1422">
                  <c:v>0.111689602428427</c:v>
                </c:pt>
                <c:pt idx="1423">
                  <c:v>0.111051817819179</c:v>
                </c:pt>
                <c:pt idx="1424">
                  <c:v>0.11041550580288401</c:v>
                </c:pt>
                <c:pt idx="1425">
                  <c:v>0.109767110270375</c:v>
                </c:pt>
                <c:pt idx="1426">
                  <c:v>0.109147512832628</c:v>
                </c:pt>
                <c:pt idx="1427">
                  <c:v>0.108562727468445</c:v>
                </c:pt>
                <c:pt idx="1428">
                  <c:v>0.10797262177912501</c:v>
                </c:pt>
                <c:pt idx="1429">
                  <c:v>0.107406993092574</c:v>
                </c:pt>
                <c:pt idx="1430">
                  <c:v>0.106849295829198</c:v>
                </c:pt>
                <c:pt idx="1431">
                  <c:v>0.106286492796402</c:v>
                </c:pt>
                <c:pt idx="1432">
                  <c:v>0.105784505659285</c:v>
                </c:pt>
                <c:pt idx="1433">
                  <c:v>0.10533868898101401</c:v>
                </c:pt>
                <c:pt idx="1434">
                  <c:v>0.104918642991585</c:v>
                </c:pt>
                <c:pt idx="1435">
                  <c:v>0.104510083405846</c:v>
                </c:pt>
                <c:pt idx="1436">
                  <c:v>0.104111020429962</c:v>
                </c:pt>
                <c:pt idx="1437">
                  <c:v>0.103725565085149</c:v>
                </c:pt>
                <c:pt idx="1438">
                  <c:v>0.10336269166230801</c:v>
                </c:pt>
                <c:pt idx="1439">
                  <c:v>0.103055639546829</c:v>
                </c:pt>
                <c:pt idx="1440">
                  <c:v>0.10279257558469999</c:v>
                </c:pt>
                <c:pt idx="1441">
                  <c:v>0.102566411032861</c:v>
                </c:pt>
                <c:pt idx="1442">
                  <c:v>0.102338463056328</c:v>
                </c:pt>
                <c:pt idx="1443">
                  <c:v>0.102092498436162</c:v>
                </c:pt>
                <c:pt idx="1444">
                  <c:v>0.101875981189211</c:v>
                </c:pt>
                <c:pt idx="1445">
                  <c:v>0.10162661705036399</c:v>
                </c:pt>
                <c:pt idx="1446">
                  <c:v>0.101448523195814</c:v>
                </c:pt>
                <c:pt idx="1447">
                  <c:v>0.10136909363308499</c:v>
                </c:pt>
                <c:pt idx="1448">
                  <c:v>0.101278504280875</c:v>
                </c:pt>
                <c:pt idx="1449">
                  <c:v>0.10129288515963999</c:v>
                </c:pt>
                <c:pt idx="1450">
                  <c:v>0.10133489250062</c:v>
                </c:pt>
                <c:pt idx="1451">
                  <c:v>0.102933407964706</c:v>
                </c:pt>
                <c:pt idx="1452">
                  <c:v>0.102854068275043</c:v>
                </c:pt>
                <c:pt idx="1453">
                  <c:v>0.102820934719351</c:v>
                </c:pt>
                <c:pt idx="1454">
                  <c:v>0.102843672131082</c:v>
                </c:pt>
                <c:pt idx="1455">
                  <c:v>0.10299434597210699</c:v>
                </c:pt>
                <c:pt idx="1456">
                  <c:v>0.103070403153142</c:v>
                </c:pt>
                <c:pt idx="1457">
                  <c:v>0.10322376429463</c:v>
                </c:pt>
                <c:pt idx="1458">
                  <c:v>0.103337261062278</c:v>
                </c:pt>
                <c:pt idx="1459">
                  <c:v>0.103361626300312</c:v>
                </c:pt>
                <c:pt idx="1600">
                  <c:v>3.6765983407901097E-2</c:v>
                </c:pt>
                <c:pt idx="1601">
                  <c:v>3.6734852094271297E-2</c:v>
                </c:pt>
                <c:pt idx="1602">
                  <c:v>3.6635501250688401E-2</c:v>
                </c:pt>
                <c:pt idx="1603">
                  <c:v>3.6488440348545502E-2</c:v>
                </c:pt>
                <c:pt idx="1604">
                  <c:v>3.6531704967708502E-2</c:v>
                </c:pt>
                <c:pt idx="1605">
                  <c:v>3.6631775832125603E-2</c:v>
                </c:pt>
                <c:pt idx="1606">
                  <c:v>3.6709717423551502E-2</c:v>
                </c:pt>
                <c:pt idx="1607">
                  <c:v>3.6781595141225802E-2</c:v>
                </c:pt>
                <c:pt idx="1608">
                  <c:v>3.6759160396634703E-2</c:v>
                </c:pt>
                <c:pt idx="1609">
                  <c:v>3.6562165481303997E-2</c:v>
                </c:pt>
                <c:pt idx="1610">
                  <c:v>3.6376283699946201E-2</c:v>
                </c:pt>
                <c:pt idx="1611">
                  <c:v>3.6257962165286997E-2</c:v>
                </c:pt>
                <c:pt idx="1612">
                  <c:v>3.6092009186705298E-2</c:v>
                </c:pt>
                <c:pt idx="1613">
                  <c:v>3.5988293133087802E-2</c:v>
                </c:pt>
                <c:pt idx="1614">
                  <c:v>3.59360664145622E-2</c:v>
                </c:pt>
                <c:pt idx="1615">
                  <c:v>3.5920226400972401E-2</c:v>
                </c:pt>
                <c:pt idx="1616">
                  <c:v>3.5894090500803499E-2</c:v>
                </c:pt>
                <c:pt idx="1617">
                  <c:v>3.5903005640652998E-2</c:v>
                </c:pt>
                <c:pt idx="1618">
                  <c:v>3.58911886151633E-2</c:v>
                </c:pt>
                <c:pt idx="1619">
                  <c:v>3.5906621720409697E-2</c:v>
                </c:pt>
                <c:pt idx="1620">
                  <c:v>3.5954294981427201E-2</c:v>
                </c:pt>
                <c:pt idx="1621">
                  <c:v>3.60122390634319E-2</c:v>
                </c:pt>
                <c:pt idx="1622">
                  <c:v>3.6129674838522398E-2</c:v>
                </c:pt>
                <c:pt idx="1623">
                  <c:v>3.6207099179975201E-2</c:v>
                </c:pt>
                <c:pt idx="1624">
                  <c:v>3.6263389535814899E-2</c:v>
                </c:pt>
                <c:pt idx="1625">
                  <c:v>3.6331526439385198E-2</c:v>
                </c:pt>
                <c:pt idx="1626">
                  <c:v>3.63915639223008E-2</c:v>
                </c:pt>
                <c:pt idx="1627">
                  <c:v>3.6427375873002099E-2</c:v>
                </c:pt>
                <c:pt idx="1628">
                  <c:v>3.64994359506935E-2</c:v>
                </c:pt>
                <c:pt idx="1629">
                  <c:v>3.6583490305154398E-2</c:v>
                </c:pt>
                <c:pt idx="1630">
                  <c:v>3.66596794341199E-2</c:v>
                </c:pt>
                <c:pt idx="1631">
                  <c:v>3.67535301997651E-2</c:v>
                </c:pt>
                <c:pt idx="1632">
                  <c:v>3.6842762428412001E-2</c:v>
                </c:pt>
                <c:pt idx="1633">
                  <c:v>3.6935316282186298E-2</c:v>
                </c:pt>
                <c:pt idx="1634">
                  <c:v>3.7036171759391501E-2</c:v>
                </c:pt>
                <c:pt idx="1635">
                  <c:v>3.7134524462497098E-2</c:v>
                </c:pt>
                <c:pt idx="1636">
                  <c:v>3.7227942448740801E-2</c:v>
                </c:pt>
                <c:pt idx="1637">
                  <c:v>3.7323609323111601E-2</c:v>
                </c:pt>
                <c:pt idx="1638">
                  <c:v>3.7433794131810298E-2</c:v>
                </c:pt>
                <c:pt idx="1639">
                  <c:v>3.7549154521772203E-2</c:v>
                </c:pt>
                <c:pt idx="1640">
                  <c:v>3.7675172557361303E-2</c:v>
                </c:pt>
                <c:pt idx="1641">
                  <c:v>3.78256212976864E-2</c:v>
                </c:pt>
                <c:pt idx="1642">
                  <c:v>3.7986286770210501E-2</c:v>
                </c:pt>
                <c:pt idx="1643">
                  <c:v>3.8132081104787802E-2</c:v>
                </c:pt>
                <c:pt idx="1644">
                  <c:v>3.8294135118750898E-2</c:v>
                </c:pt>
                <c:pt idx="1645">
                  <c:v>3.8435454437958899E-2</c:v>
                </c:pt>
                <c:pt idx="1646">
                  <c:v>3.8596076983294599E-2</c:v>
                </c:pt>
                <c:pt idx="1647">
                  <c:v>3.8780575606918E-2</c:v>
                </c:pt>
                <c:pt idx="1648">
                  <c:v>3.8962578034148598E-2</c:v>
                </c:pt>
                <c:pt idx="1649">
                  <c:v>3.9213857545009001E-2</c:v>
                </c:pt>
                <c:pt idx="1650">
                  <c:v>3.9455319699132997E-2</c:v>
                </c:pt>
                <c:pt idx="1651">
                  <c:v>3.9681680624879902E-2</c:v>
                </c:pt>
                <c:pt idx="1652">
                  <c:v>3.9982302508330597E-2</c:v>
                </c:pt>
                <c:pt idx="1653">
                  <c:v>4.0292899044540101E-2</c:v>
                </c:pt>
                <c:pt idx="1654">
                  <c:v>4.0660278746773401E-2</c:v>
                </c:pt>
                <c:pt idx="1655">
                  <c:v>4.0995857724065103E-2</c:v>
                </c:pt>
                <c:pt idx="1656">
                  <c:v>4.1497355249907102E-2</c:v>
                </c:pt>
                <c:pt idx="1657">
                  <c:v>4.1906398927225502E-2</c:v>
                </c:pt>
                <c:pt idx="1658">
                  <c:v>4.2216939437503397E-2</c:v>
                </c:pt>
                <c:pt idx="1659">
                  <c:v>4.2462623194630698E-2</c:v>
                </c:pt>
                <c:pt idx="1660">
                  <c:v>4.2513262632539003E-2</c:v>
                </c:pt>
                <c:pt idx="1661">
                  <c:v>4.2497733988643698E-2</c:v>
                </c:pt>
                <c:pt idx="1662">
                  <c:v>4.2547801465598702E-2</c:v>
                </c:pt>
                <c:pt idx="1663">
                  <c:v>4.2730040628718602E-2</c:v>
                </c:pt>
                <c:pt idx="1664">
                  <c:v>4.2930005784737497E-2</c:v>
                </c:pt>
                <c:pt idx="1665">
                  <c:v>4.3067253336230099E-2</c:v>
                </c:pt>
                <c:pt idx="1666">
                  <c:v>4.3190220675252501E-2</c:v>
                </c:pt>
                <c:pt idx="1667">
                  <c:v>4.3305717186805703E-2</c:v>
                </c:pt>
                <c:pt idx="1668">
                  <c:v>4.3359710757261798E-2</c:v>
                </c:pt>
                <c:pt idx="1669">
                  <c:v>4.3427845108950397E-2</c:v>
                </c:pt>
                <c:pt idx="1670">
                  <c:v>4.35453436230284E-2</c:v>
                </c:pt>
                <c:pt idx="1671">
                  <c:v>4.3684641105950002E-2</c:v>
                </c:pt>
                <c:pt idx="1672">
                  <c:v>4.3810976551724397E-2</c:v>
                </c:pt>
                <c:pt idx="1673">
                  <c:v>4.3933715501039701E-2</c:v>
                </c:pt>
                <c:pt idx="1674">
                  <c:v>4.4067115957959403E-2</c:v>
                </c:pt>
                <c:pt idx="1675">
                  <c:v>4.4204346406647201E-2</c:v>
                </c:pt>
                <c:pt idx="1676">
                  <c:v>4.4359695858801201E-2</c:v>
                </c:pt>
                <c:pt idx="1677">
                  <c:v>4.4519509529480701E-2</c:v>
                </c:pt>
                <c:pt idx="1678">
                  <c:v>4.4668388171896098E-2</c:v>
                </c:pt>
                <c:pt idx="1679">
                  <c:v>4.4832909263876501E-2</c:v>
                </c:pt>
                <c:pt idx="1680">
                  <c:v>4.4997740826541802E-2</c:v>
                </c:pt>
                <c:pt idx="1681">
                  <c:v>4.5159390958332102E-2</c:v>
                </c:pt>
                <c:pt idx="1682">
                  <c:v>4.5328755275551802E-2</c:v>
                </c:pt>
                <c:pt idx="1683">
                  <c:v>4.5518131992720701E-2</c:v>
                </c:pt>
                <c:pt idx="1684">
                  <c:v>4.5712247449857302E-2</c:v>
                </c:pt>
                <c:pt idx="1685">
                  <c:v>4.5889307393396098E-2</c:v>
                </c:pt>
                <c:pt idx="1686">
                  <c:v>4.6081902306933001E-2</c:v>
                </c:pt>
                <c:pt idx="1687">
                  <c:v>4.6277114114781297E-2</c:v>
                </c:pt>
                <c:pt idx="1688">
                  <c:v>4.6464385795647198E-2</c:v>
                </c:pt>
                <c:pt idx="1689">
                  <c:v>4.6659816241741203E-2</c:v>
                </c:pt>
                <c:pt idx="1690">
                  <c:v>4.6845289597655902E-2</c:v>
                </c:pt>
                <c:pt idx="1691">
                  <c:v>4.70388848727291E-2</c:v>
                </c:pt>
                <c:pt idx="1692">
                  <c:v>4.7230590156353801E-2</c:v>
                </c:pt>
                <c:pt idx="1693">
                  <c:v>4.7429772426110899E-2</c:v>
                </c:pt>
                <c:pt idx="1694">
                  <c:v>4.7639327140461603E-2</c:v>
                </c:pt>
                <c:pt idx="1695">
                  <c:v>4.7847387438874601E-2</c:v>
                </c:pt>
                <c:pt idx="1696">
                  <c:v>4.8071452348631603E-2</c:v>
                </c:pt>
                <c:pt idx="1697">
                  <c:v>4.8291618572993203E-2</c:v>
                </c:pt>
                <c:pt idx="1698">
                  <c:v>4.8513781691064899E-2</c:v>
                </c:pt>
                <c:pt idx="1699">
                  <c:v>4.8744939994365702E-2</c:v>
                </c:pt>
                <c:pt idx="1700">
                  <c:v>4.8979009786017901E-2</c:v>
                </c:pt>
                <c:pt idx="1701">
                  <c:v>4.9215800719902503E-2</c:v>
                </c:pt>
                <c:pt idx="1702">
                  <c:v>4.9443266220648499E-2</c:v>
                </c:pt>
                <c:pt idx="1703">
                  <c:v>4.9674317897968903E-2</c:v>
                </c:pt>
                <c:pt idx="1704">
                  <c:v>4.9948580667420903E-2</c:v>
                </c:pt>
                <c:pt idx="1705">
                  <c:v>5.01813097837253E-2</c:v>
                </c:pt>
                <c:pt idx="1706">
                  <c:v>5.0395578244740898E-2</c:v>
                </c:pt>
                <c:pt idx="1707">
                  <c:v>5.0644590598681503E-2</c:v>
                </c:pt>
                <c:pt idx="1708">
                  <c:v>5.0855304983251998E-2</c:v>
                </c:pt>
                <c:pt idx="1709">
                  <c:v>5.1059764543021198E-2</c:v>
                </c:pt>
                <c:pt idx="1710">
                  <c:v>5.12738578170212E-2</c:v>
                </c:pt>
                <c:pt idx="1711">
                  <c:v>5.1496716332781897E-2</c:v>
                </c:pt>
                <c:pt idx="1712">
                  <c:v>5.1704836487578197E-2</c:v>
                </c:pt>
                <c:pt idx="1713">
                  <c:v>5.1905815941276301E-2</c:v>
                </c:pt>
                <c:pt idx="1714">
                  <c:v>5.2102323687105802E-2</c:v>
                </c:pt>
                <c:pt idx="1715">
                  <c:v>5.2303741160151802E-2</c:v>
                </c:pt>
                <c:pt idx="1716">
                  <c:v>5.2519797343860301E-2</c:v>
                </c:pt>
                <c:pt idx="1717">
                  <c:v>5.2714779902945701E-2</c:v>
                </c:pt>
                <c:pt idx="1718">
                  <c:v>5.2927634017462102E-2</c:v>
                </c:pt>
                <c:pt idx="1719">
                  <c:v>5.3151220519522403E-2</c:v>
                </c:pt>
                <c:pt idx="1720">
                  <c:v>5.33409054804172E-2</c:v>
                </c:pt>
                <c:pt idx="1721">
                  <c:v>5.3555255728963101E-2</c:v>
                </c:pt>
                <c:pt idx="1722">
                  <c:v>5.3770856200789897E-2</c:v>
                </c:pt>
                <c:pt idx="1723">
                  <c:v>5.39395401964173E-2</c:v>
                </c:pt>
                <c:pt idx="1724">
                  <c:v>5.41317230404703E-2</c:v>
                </c:pt>
                <c:pt idx="1725">
                  <c:v>5.4336680726301601E-2</c:v>
                </c:pt>
                <c:pt idx="1726">
                  <c:v>5.45410773143611E-2</c:v>
                </c:pt>
                <c:pt idx="1727">
                  <c:v>5.4753987110348602E-2</c:v>
                </c:pt>
                <c:pt idx="1728">
                  <c:v>5.4999889717379499E-2</c:v>
                </c:pt>
                <c:pt idx="1729">
                  <c:v>5.52144679835977E-2</c:v>
                </c:pt>
                <c:pt idx="1730">
                  <c:v>5.5422493067186197E-2</c:v>
                </c:pt>
                <c:pt idx="1731">
                  <c:v>5.5624936691797897E-2</c:v>
                </c:pt>
                <c:pt idx="1732">
                  <c:v>5.5824068038836598E-2</c:v>
                </c:pt>
                <c:pt idx="1733">
                  <c:v>5.6042911901039903E-2</c:v>
                </c:pt>
                <c:pt idx="1734">
                  <c:v>5.6264272043023499E-2</c:v>
                </c:pt>
                <c:pt idx="1735">
                  <c:v>5.6472625515523997E-2</c:v>
                </c:pt>
                <c:pt idx="1736">
                  <c:v>5.6682216862774297E-2</c:v>
                </c:pt>
                <c:pt idx="1737">
                  <c:v>5.6899499803957303E-2</c:v>
                </c:pt>
                <c:pt idx="1738">
                  <c:v>5.7117525434831E-2</c:v>
                </c:pt>
                <c:pt idx="1739">
                  <c:v>5.7346209645911299E-2</c:v>
                </c:pt>
                <c:pt idx="1740">
                  <c:v>5.7567617800729803E-2</c:v>
                </c:pt>
                <c:pt idx="1741">
                  <c:v>5.7791080372738397E-2</c:v>
                </c:pt>
                <c:pt idx="1742">
                  <c:v>5.8007720759372099E-2</c:v>
                </c:pt>
                <c:pt idx="1743">
                  <c:v>5.8218010644469201E-2</c:v>
                </c:pt>
                <c:pt idx="1744">
                  <c:v>5.8430104896755597E-2</c:v>
                </c:pt>
                <c:pt idx="1745">
                  <c:v>5.8645956353181199E-2</c:v>
                </c:pt>
                <c:pt idx="1746">
                  <c:v>5.8855537211607703E-2</c:v>
                </c:pt>
                <c:pt idx="1747">
                  <c:v>5.9055651727397997E-2</c:v>
                </c:pt>
                <c:pt idx="1748">
                  <c:v>5.9269695203593098E-2</c:v>
                </c:pt>
                <c:pt idx="1749">
                  <c:v>5.9492256965707903E-2</c:v>
                </c:pt>
                <c:pt idx="1750">
                  <c:v>5.9716064014865199E-2</c:v>
                </c:pt>
                <c:pt idx="1751">
                  <c:v>5.9938889251806703E-2</c:v>
                </c:pt>
                <c:pt idx="1752">
                  <c:v>6.0146373283566999E-2</c:v>
                </c:pt>
                <c:pt idx="1753">
                  <c:v>6.03475697611238E-2</c:v>
                </c:pt>
                <c:pt idx="1754">
                  <c:v>6.0550461545740099E-2</c:v>
                </c:pt>
                <c:pt idx="1755">
                  <c:v>6.0771612926808903E-2</c:v>
                </c:pt>
                <c:pt idx="1756">
                  <c:v>6.0991857867920198E-2</c:v>
                </c:pt>
                <c:pt idx="1757">
                  <c:v>6.1210829708082698E-2</c:v>
                </c:pt>
                <c:pt idx="1758">
                  <c:v>6.1439204678639003E-2</c:v>
                </c:pt>
                <c:pt idx="1759">
                  <c:v>6.1657472680736299E-2</c:v>
                </c:pt>
                <c:pt idx="1760">
                  <c:v>6.1866799014582502E-2</c:v>
                </c:pt>
                <c:pt idx="1761">
                  <c:v>6.20835030754575E-2</c:v>
                </c:pt>
                <c:pt idx="1762">
                  <c:v>6.2299160974110097E-2</c:v>
                </c:pt>
                <c:pt idx="1763">
                  <c:v>6.2509697396253297E-2</c:v>
                </c:pt>
                <c:pt idx="1764">
                  <c:v>6.2717347151132599E-2</c:v>
                </c:pt>
                <c:pt idx="1765">
                  <c:v>6.2936894808932803E-2</c:v>
                </c:pt>
                <c:pt idx="1766">
                  <c:v>6.3145653481632494E-2</c:v>
                </c:pt>
                <c:pt idx="1767">
                  <c:v>6.3358568019486E-2</c:v>
                </c:pt>
                <c:pt idx="1768">
                  <c:v>6.3576685208544495E-2</c:v>
                </c:pt>
                <c:pt idx="1769">
                  <c:v>6.3790777715833094E-2</c:v>
                </c:pt>
                <c:pt idx="1770">
                  <c:v>6.4005994861397894E-2</c:v>
                </c:pt>
                <c:pt idx="1771">
                  <c:v>6.4206525203169801E-2</c:v>
                </c:pt>
                <c:pt idx="1772">
                  <c:v>6.4389674673941494E-2</c:v>
                </c:pt>
                <c:pt idx="1773">
                  <c:v>6.4578490186639803E-2</c:v>
                </c:pt>
                <c:pt idx="1774">
                  <c:v>6.4766654862204995E-2</c:v>
                </c:pt>
                <c:pt idx="1775">
                  <c:v>6.4952323599695397E-2</c:v>
                </c:pt>
                <c:pt idx="1776">
                  <c:v>6.5141738379839206E-2</c:v>
                </c:pt>
                <c:pt idx="1777">
                  <c:v>6.5345651238744099E-2</c:v>
                </c:pt>
                <c:pt idx="1778">
                  <c:v>6.5528730191519002E-2</c:v>
                </c:pt>
                <c:pt idx="1779">
                  <c:v>6.5698090598813902E-2</c:v>
                </c:pt>
                <c:pt idx="1780">
                  <c:v>6.5874554285325404E-2</c:v>
                </c:pt>
                <c:pt idx="1781">
                  <c:v>6.6044037792046095E-2</c:v>
                </c:pt>
                <c:pt idx="1782">
                  <c:v>6.6215690167076804E-2</c:v>
                </c:pt>
                <c:pt idx="1783">
                  <c:v>6.6396409332603698E-2</c:v>
                </c:pt>
                <c:pt idx="1784">
                  <c:v>6.6557998215059894E-2</c:v>
                </c:pt>
                <c:pt idx="1785">
                  <c:v>6.6697372672379102E-2</c:v>
                </c:pt>
                <c:pt idx="1786">
                  <c:v>6.6839728401085402E-2</c:v>
                </c:pt>
                <c:pt idx="1787">
                  <c:v>6.6964013017454804E-2</c:v>
                </c:pt>
                <c:pt idx="1788">
                  <c:v>6.7100238725063294E-2</c:v>
                </c:pt>
                <c:pt idx="1789">
                  <c:v>6.7241818837103395E-2</c:v>
                </c:pt>
                <c:pt idx="1790">
                  <c:v>6.7364122772711796E-2</c:v>
                </c:pt>
                <c:pt idx="1791">
                  <c:v>6.7500332414177106E-2</c:v>
                </c:pt>
                <c:pt idx="1792">
                  <c:v>6.7621688826858803E-2</c:v>
                </c:pt>
                <c:pt idx="1793">
                  <c:v>6.7723344758728099E-2</c:v>
                </c:pt>
                <c:pt idx="1794">
                  <c:v>6.7839167499446407E-2</c:v>
                </c:pt>
                <c:pt idx="1795">
                  <c:v>6.7959167798295E-2</c:v>
                </c:pt>
                <c:pt idx="1796">
                  <c:v>6.8083728435063995E-2</c:v>
                </c:pt>
                <c:pt idx="1797">
                  <c:v>6.8198583846693903E-2</c:v>
                </c:pt>
                <c:pt idx="1798">
                  <c:v>6.8324248974215906E-2</c:v>
                </c:pt>
                <c:pt idx="1799">
                  <c:v>6.8427064113604205E-2</c:v>
                </c:pt>
                <c:pt idx="1800">
                  <c:v>6.8504886292308803E-2</c:v>
                </c:pt>
                <c:pt idx="1801">
                  <c:v>6.85871567049397E-2</c:v>
                </c:pt>
                <c:pt idx="1802">
                  <c:v>6.8655474747787201E-2</c:v>
                </c:pt>
                <c:pt idx="1803">
                  <c:v>6.8750047081049606E-2</c:v>
                </c:pt>
                <c:pt idx="1804">
                  <c:v>6.8824237464047006E-2</c:v>
                </c:pt>
                <c:pt idx="1805">
                  <c:v>6.8900035842395194E-2</c:v>
                </c:pt>
                <c:pt idx="1806">
                  <c:v>6.9002782506050006E-2</c:v>
                </c:pt>
                <c:pt idx="1807">
                  <c:v>6.9084714995167204E-2</c:v>
                </c:pt>
                <c:pt idx="1808">
                  <c:v>6.9172015673137605E-2</c:v>
                </c:pt>
                <c:pt idx="1809">
                  <c:v>6.9259976952599306E-2</c:v>
                </c:pt>
                <c:pt idx="1810">
                  <c:v>6.9311726434757706E-2</c:v>
                </c:pt>
                <c:pt idx="1811">
                  <c:v>6.9357585778748496E-2</c:v>
                </c:pt>
                <c:pt idx="1812">
                  <c:v>6.9422483664111398E-2</c:v>
                </c:pt>
                <c:pt idx="1813">
                  <c:v>6.9480185459900298E-2</c:v>
                </c:pt>
                <c:pt idx="1814">
                  <c:v>6.9533755380150303E-2</c:v>
                </c:pt>
                <c:pt idx="1815">
                  <c:v>6.9590422901662896E-2</c:v>
                </c:pt>
                <c:pt idx="1816">
                  <c:v>6.9644624391535306E-2</c:v>
                </c:pt>
                <c:pt idx="1817">
                  <c:v>6.9685721881238602E-2</c:v>
                </c:pt>
                <c:pt idx="1818">
                  <c:v>6.9737377338762299E-2</c:v>
                </c:pt>
                <c:pt idx="1819">
                  <c:v>6.9814970113927094E-2</c:v>
                </c:pt>
                <c:pt idx="1820">
                  <c:v>6.9861600935394702E-2</c:v>
                </c:pt>
                <c:pt idx="1821">
                  <c:v>6.9880998941399597E-2</c:v>
                </c:pt>
                <c:pt idx="1822">
                  <c:v>6.9918057710980197E-2</c:v>
                </c:pt>
                <c:pt idx="1823">
                  <c:v>6.9943038597802099E-2</c:v>
                </c:pt>
                <c:pt idx="1824">
                  <c:v>6.99813738247861E-2</c:v>
                </c:pt>
                <c:pt idx="1825">
                  <c:v>7.0036258658502895E-2</c:v>
                </c:pt>
                <c:pt idx="1826">
                  <c:v>7.0097759035952903E-2</c:v>
                </c:pt>
                <c:pt idx="1827">
                  <c:v>7.0142698986921603E-2</c:v>
                </c:pt>
                <c:pt idx="1828">
                  <c:v>7.0170468768811001E-2</c:v>
                </c:pt>
                <c:pt idx="1829">
                  <c:v>7.0194650064088204E-2</c:v>
                </c:pt>
                <c:pt idx="1830">
                  <c:v>7.0233810693911297E-2</c:v>
                </c:pt>
                <c:pt idx="1831">
                  <c:v>7.0287205327031296E-2</c:v>
                </c:pt>
                <c:pt idx="1832">
                  <c:v>7.0345829677229799E-2</c:v>
                </c:pt>
                <c:pt idx="1833">
                  <c:v>7.0405255704104303E-2</c:v>
                </c:pt>
                <c:pt idx="1834">
                  <c:v>7.0474084349668301E-2</c:v>
                </c:pt>
                <c:pt idx="1835">
                  <c:v>7.0524979073316701E-2</c:v>
                </c:pt>
                <c:pt idx="1836">
                  <c:v>7.05532614460571E-2</c:v>
                </c:pt>
                <c:pt idx="1837">
                  <c:v>7.0562128839670904E-2</c:v>
                </c:pt>
                <c:pt idx="1838">
                  <c:v>7.0578406699865398E-2</c:v>
                </c:pt>
                <c:pt idx="1839">
                  <c:v>7.0611419552698201E-2</c:v>
                </c:pt>
                <c:pt idx="1840">
                  <c:v>7.0658533317958599E-2</c:v>
                </c:pt>
                <c:pt idx="1841">
                  <c:v>7.0692097373926496E-2</c:v>
                </c:pt>
                <c:pt idx="1842">
                  <c:v>7.0741043737404696E-2</c:v>
                </c:pt>
                <c:pt idx="1843">
                  <c:v>7.0765290164154407E-2</c:v>
                </c:pt>
                <c:pt idx="1844">
                  <c:v>7.0762149935340496E-2</c:v>
                </c:pt>
                <c:pt idx="1845">
                  <c:v>7.0780481305818696E-2</c:v>
                </c:pt>
                <c:pt idx="1846">
                  <c:v>7.0803710920230398E-2</c:v>
                </c:pt>
                <c:pt idx="1847">
                  <c:v>7.0830070918018503E-2</c:v>
                </c:pt>
                <c:pt idx="1848">
                  <c:v>7.0867097935833401E-2</c:v>
                </c:pt>
                <c:pt idx="1849">
                  <c:v>7.08869506890034E-2</c:v>
                </c:pt>
                <c:pt idx="1850">
                  <c:v>7.0908827960509194E-2</c:v>
                </c:pt>
                <c:pt idx="1851">
                  <c:v>7.0948268169712794E-2</c:v>
                </c:pt>
                <c:pt idx="1852">
                  <c:v>7.0969066022050997E-2</c:v>
                </c:pt>
                <c:pt idx="1853">
                  <c:v>7.1001561506730204E-2</c:v>
                </c:pt>
                <c:pt idx="1854">
                  <c:v>7.1027333343991195E-2</c:v>
                </c:pt>
                <c:pt idx="1855">
                  <c:v>7.1026789929422199E-2</c:v>
                </c:pt>
                <c:pt idx="1856">
                  <c:v>7.1035846582193599E-2</c:v>
                </c:pt>
                <c:pt idx="1857">
                  <c:v>7.1040819963356205E-2</c:v>
                </c:pt>
                <c:pt idx="1858">
                  <c:v>7.1068917431526199E-2</c:v>
                </c:pt>
                <c:pt idx="1859">
                  <c:v>7.1123739599294106E-2</c:v>
                </c:pt>
                <c:pt idx="1860">
                  <c:v>7.1152143242389304E-2</c:v>
                </c:pt>
                <c:pt idx="1861">
                  <c:v>7.1179924051169505E-2</c:v>
                </c:pt>
                <c:pt idx="1862">
                  <c:v>7.1212789179636707E-2</c:v>
                </c:pt>
                <c:pt idx="1863">
                  <c:v>7.1229331149653893E-2</c:v>
                </c:pt>
                <c:pt idx="1864">
                  <c:v>7.1254319952563899E-2</c:v>
                </c:pt>
                <c:pt idx="1865">
                  <c:v>7.1300608315428907E-2</c:v>
                </c:pt>
                <c:pt idx="1866">
                  <c:v>7.1325691676001501E-2</c:v>
                </c:pt>
                <c:pt idx="1867">
                  <c:v>7.1334616169570597E-2</c:v>
                </c:pt>
                <c:pt idx="1868">
                  <c:v>7.1353449227987101E-2</c:v>
                </c:pt>
                <c:pt idx="1869">
                  <c:v>7.1360626865632104E-2</c:v>
                </c:pt>
                <c:pt idx="1870">
                  <c:v>7.1387698282403197E-2</c:v>
                </c:pt>
                <c:pt idx="1871">
                  <c:v>7.1428478775818594E-2</c:v>
                </c:pt>
                <c:pt idx="1872">
                  <c:v>7.1463551951526205E-2</c:v>
                </c:pt>
                <c:pt idx="1873">
                  <c:v>7.1507248608600402E-2</c:v>
                </c:pt>
                <c:pt idx="1874">
                  <c:v>7.1563902138291793E-2</c:v>
                </c:pt>
                <c:pt idx="1875">
                  <c:v>7.1572870697412694E-2</c:v>
                </c:pt>
                <c:pt idx="1876">
                  <c:v>7.1581154404623398E-2</c:v>
                </c:pt>
                <c:pt idx="1877">
                  <c:v>7.15947585884944E-2</c:v>
                </c:pt>
                <c:pt idx="1878">
                  <c:v>7.15912431850593E-2</c:v>
                </c:pt>
                <c:pt idx="1879">
                  <c:v>7.1621960788899194E-2</c:v>
                </c:pt>
                <c:pt idx="1880">
                  <c:v>7.1629016199661E-2</c:v>
                </c:pt>
                <c:pt idx="1881">
                  <c:v>7.1624054083496105E-2</c:v>
                </c:pt>
                <c:pt idx="1882">
                  <c:v>7.1629402610031701E-2</c:v>
                </c:pt>
                <c:pt idx="1883">
                  <c:v>7.1615677834778901E-2</c:v>
                </c:pt>
                <c:pt idx="1884">
                  <c:v>7.1638105470827704E-2</c:v>
                </c:pt>
                <c:pt idx="1885">
                  <c:v>7.1657973098049305E-2</c:v>
                </c:pt>
                <c:pt idx="1886">
                  <c:v>7.1653115338676299E-2</c:v>
                </c:pt>
                <c:pt idx="1887">
                  <c:v>7.1677563810450498E-2</c:v>
                </c:pt>
                <c:pt idx="1888">
                  <c:v>7.1672768493332997E-2</c:v>
                </c:pt>
                <c:pt idx="1889">
                  <c:v>7.1664638558071203E-2</c:v>
                </c:pt>
                <c:pt idx="1890">
                  <c:v>7.1687495445689003E-2</c:v>
                </c:pt>
                <c:pt idx="1891">
                  <c:v>7.1661485698000196E-2</c:v>
                </c:pt>
                <c:pt idx="1892">
                  <c:v>7.1645223307501296E-2</c:v>
                </c:pt>
                <c:pt idx="1893">
                  <c:v>7.1636428645260194E-2</c:v>
                </c:pt>
                <c:pt idx="1894">
                  <c:v>7.1626955607213605E-2</c:v>
                </c:pt>
                <c:pt idx="1895">
                  <c:v>7.1612081494756896E-2</c:v>
                </c:pt>
                <c:pt idx="1896">
                  <c:v>7.1601118504926703E-2</c:v>
                </c:pt>
                <c:pt idx="1897">
                  <c:v>7.1595621140482499E-2</c:v>
                </c:pt>
                <c:pt idx="1898">
                  <c:v>7.1589836031639306E-2</c:v>
                </c:pt>
                <c:pt idx="1899">
                  <c:v>7.1576334768019501E-2</c:v>
                </c:pt>
                <c:pt idx="1900">
                  <c:v>7.1586490470142206E-2</c:v>
                </c:pt>
                <c:pt idx="1901">
                  <c:v>7.1561948606500406E-2</c:v>
                </c:pt>
                <c:pt idx="1902">
                  <c:v>7.1501209971574803E-2</c:v>
                </c:pt>
                <c:pt idx="1903">
                  <c:v>7.1465876631727807E-2</c:v>
                </c:pt>
                <c:pt idx="1904">
                  <c:v>7.1422696026196594E-2</c:v>
                </c:pt>
                <c:pt idx="1905">
                  <c:v>7.1362476189293297E-2</c:v>
                </c:pt>
                <c:pt idx="1906">
                  <c:v>7.1310271790496496E-2</c:v>
                </c:pt>
                <c:pt idx="1907">
                  <c:v>7.1250010746621906E-2</c:v>
                </c:pt>
                <c:pt idx="1908">
                  <c:v>7.1205521854034406E-2</c:v>
                </c:pt>
                <c:pt idx="1909">
                  <c:v>7.1161637614478496E-2</c:v>
                </c:pt>
                <c:pt idx="1910">
                  <c:v>7.1133776849431493E-2</c:v>
                </c:pt>
                <c:pt idx="1911">
                  <c:v>7.1093060318097201E-2</c:v>
                </c:pt>
                <c:pt idx="1912">
                  <c:v>7.1026877949612696E-2</c:v>
                </c:pt>
                <c:pt idx="1913">
                  <c:v>7.0985332747455498E-2</c:v>
                </c:pt>
                <c:pt idx="1914">
                  <c:v>7.0942012417200995E-2</c:v>
                </c:pt>
                <c:pt idx="1915">
                  <c:v>7.0898082598753298E-2</c:v>
                </c:pt>
                <c:pt idx="1916">
                  <c:v>7.0871793544304798E-2</c:v>
                </c:pt>
                <c:pt idx="1917">
                  <c:v>7.0829168829034297E-2</c:v>
                </c:pt>
                <c:pt idx="1918">
                  <c:v>7.0789615210113302E-2</c:v>
                </c:pt>
                <c:pt idx="1919">
                  <c:v>7.0755477595994404E-2</c:v>
                </c:pt>
                <c:pt idx="1920">
                  <c:v>7.0703729115108901E-2</c:v>
                </c:pt>
                <c:pt idx="1921">
                  <c:v>7.0626986642609801E-2</c:v>
                </c:pt>
                <c:pt idx="1922">
                  <c:v>7.0537020501344694E-2</c:v>
                </c:pt>
                <c:pt idx="1923">
                  <c:v>7.0476097795027101E-2</c:v>
                </c:pt>
                <c:pt idx="1924">
                  <c:v>7.0446520974971005E-2</c:v>
                </c:pt>
                <c:pt idx="1925">
                  <c:v>7.0427345223808405E-2</c:v>
                </c:pt>
                <c:pt idx="1926">
                  <c:v>7.0416573798503607E-2</c:v>
                </c:pt>
                <c:pt idx="1927">
                  <c:v>7.0355817159085204E-2</c:v>
                </c:pt>
                <c:pt idx="1928">
                  <c:v>7.0270836852479895E-2</c:v>
                </c:pt>
                <c:pt idx="1929">
                  <c:v>7.0126538391889107E-2</c:v>
                </c:pt>
                <c:pt idx="1930">
                  <c:v>7.0031319271355794E-2</c:v>
                </c:pt>
                <c:pt idx="1931">
                  <c:v>6.9930103611063693E-2</c:v>
                </c:pt>
                <c:pt idx="1932">
                  <c:v>6.9855966449928794E-2</c:v>
                </c:pt>
                <c:pt idx="1933">
                  <c:v>6.9816210581255797E-2</c:v>
                </c:pt>
                <c:pt idx="1934">
                  <c:v>6.9750668196099194E-2</c:v>
                </c:pt>
                <c:pt idx="1935">
                  <c:v>6.9697735680974995E-2</c:v>
                </c:pt>
                <c:pt idx="1936">
                  <c:v>6.9605210719725502E-2</c:v>
                </c:pt>
                <c:pt idx="1937">
                  <c:v>6.9491767780808206E-2</c:v>
                </c:pt>
                <c:pt idx="1938">
                  <c:v>6.9371598789497002E-2</c:v>
                </c:pt>
                <c:pt idx="1939">
                  <c:v>6.9203448381349703E-2</c:v>
                </c:pt>
                <c:pt idx="1940">
                  <c:v>6.9048834011483096E-2</c:v>
                </c:pt>
                <c:pt idx="1941">
                  <c:v>6.8938007837960502E-2</c:v>
                </c:pt>
                <c:pt idx="1942">
                  <c:v>6.8862636333314103E-2</c:v>
                </c:pt>
                <c:pt idx="1943">
                  <c:v>6.8813259793284301E-2</c:v>
                </c:pt>
                <c:pt idx="1944">
                  <c:v>6.8760450361532596E-2</c:v>
                </c:pt>
                <c:pt idx="1945">
                  <c:v>6.8669006178336101E-2</c:v>
                </c:pt>
                <c:pt idx="1946">
                  <c:v>6.8538821609023096E-2</c:v>
                </c:pt>
                <c:pt idx="1947">
                  <c:v>6.8415854422318595E-2</c:v>
                </c:pt>
                <c:pt idx="1948">
                  <c:v>6.8290952925919704E-2</c:v>
                </c:pt>
                <c:pt idx="1949">
                  <c:v>6.8185078097518906E-2</c:v>
                </c:pt>
                <c:pt idx="1950">
                  <c:v>6.8085373913929506E-2</c:v>
                </c:pt>
                <c:pt idx="1951">
                  <c:v>6.7987981635111105E-2</c:v>
                </c:pt>
                <c:pt idx="1952">
                  <c:v>6.7861319989583002E-2</c:v>
                </c:pt>
                <c:pt idx="1953">
                  <c:v>6.76811989873949E-2</c:v>
                </c:pt>
                <c:pt idx="1954">
                  <c:v>6.7520127737003902E-2</c:v>
                </c:pt>
                <c:pt idx="1955">
                  <c:v>6.7393610412590593E-2</c:v>
                </c:pt>
                <c:pt idx="1956">
                  <c:v>6.7280234814355799E-2</c:v>
                </c:pt>
                <c:pt idx="1957">
                  <c:v>6.7177534524191104E-2</c:v>
                </c:pt>
                <c:pt idx="1958">
                  <c:v>6.7060802607956396E-2</c:v>
                </c:pt>
                <c:pt idx="1959">
                  <c:v>6.6930692409265205E-2</c:v>
                </c:pt>
                <c:pt idx="1960">
                  <c:v>6.6831414347299195E-2</c:v>
                </c:pt>
                <c:pt idx="1961">
                  <c:v>6.6744085501996703E-2</c:v>
                </c:pt>
                <c:pt idx="1962">
                  <c:v>6.6686798728754798E-2</c:v>
                </c:pt>
                <c:pt idx="1963">
                  <c:v>6.6599673406015594E-2</c:v>
                </c:pt>
                <c:pt idx="1964">
                  <c:v>6.6439777994377294E-2</c:v>
                </c:pt>
                <c:pt idx="1965">
                  <c:v>6.6287509242118806E-2</c:v>
                </c:pt>
                <c:pt idx="1966">
                  <c:v>6.6132253044613606E-2</c:v>
                </c:pt>
                <c:pt idx="1967">
                  <c:v>6.5981145549135797E-2</c:v>
                </c:pt>
                <c:pt idx="1968">
                  <c:v>6.5836268001048998E-2</c:v>
                </c:pt>
                <c:pt idx="1969">
                  <c:v>6.5657780291578496E-2</c:v>
                </c:pt>
                <c:pt idx="1970">
                  <c:v>6.5472839504987598E-2</c:v>
                </c:pt>
                <c:pt idx="1971">
                  <c:v>6.5283349922689596E-2</c:v>
                </c:pt>
                <c:pt idx="1972">
                  <c:v>6.5089675385673298E-2</c:v>
                </c:pt>
                <c:pt idx="1973">
                  <c:v>6.4935812966360404E-2</c:v>
                </c:pt>
                <c:pt idx="1974">
                  <c:v>6.4784948245051002E-2</c:v>
                </c:pt>
                <c:pt idx="1975">
                  <c:v>6.4656089551696494E-2</c:v>
                </c:pt>
                <c:pt idx="1976">
                  <c:v>6.4528062219684296E-2</c:v>
                </c:pt>
                <c:pt idx="1977">
                  <c:v>6.4352061851375694E-2</c:v>
                </c:pt>
                <c:pt idx="1978">
                  <c:v>6.42269388665416E-2</c:v>
                </c:pt>
                <c:pt idx="1979">
                  <c:v>6.4124470028613503E-2</c:v>
                </c:pt>
                <c:pt idx="1980">
                  <c:v>6.4006992555475095E-2</c:v>
                </c:pt>
                <c:pt idx="1981">
                  <c:v>6.3964254145409793E-2</c:v>
                </c:pt>
                <c:pt idx="1982">
                  <c:v>6.3918194437822304E-2</c:v>
                </c:pt>
                <c:pt idx="1983">
                  <c:v>6.3804219179161098E-2</c:v>
                </c:pt>
                <c:pt idx="1984">
                  <c:v>6.3624665348215204E-2</c:v>
                </c:pt>
                <c:pt idx="1985">
                  <c:v>6.3486938103333196E-2</c:v>
                </c:pt>
                <c:pt idx="1986">
                  <c:v>6.3268947840044498E-2</c:v>
                </c:pt>
                <c:pt idx="1987">
                  <c:v>6.3128264349022301E-2</c:v>
                </c:pt>
                <c:pt idx="1988">
                  <c:v>6.3051242904852603E-2</c:v>
                </c:pt>
                <c:pt idx="1989">
                  <c:v>6.3002895134907505E-2</c:v>
                </c:pt>
                <c:pt idx="1990">
                  <c:v>6.2860588556588201E-2</c:v>
                </c:pt>
                <c:pt idx="1991">
                  <c:v>6.2723926554148796E-2</c:v>
                </c:pt>
                <c:pt idx="1992">
                  <c:v>6.2501559097075998E-2</c:v>
                </c:pt>
                <c:pt idx="1993">
                  <c:v>6.2223262972870001E-2</c:v>
                </c:pt>
                <c:pt idx="1994">
                  <c:v>6.2019595486470201E-2</c:v>
                </c:pt>
                <c:pt idx="1995">
                  <c:v>6.1841495890953897E-2</c:v>
                </c:pt>
                <c:pt idx="1996">
                  <c:v>6.1693818555159902E-2</c:v>
                </c:pt>
                <c:pt idx="1997">
                  <c:v>6.1517069544157699E-2</c:v>
                </c:pt>
                <c:pt idx="1998">
                  <c:v>6.1301603749507702E-2</c:v>
                </c:pt>
                <c:pt idx="1999">
                  <c:v>6.1145730309184E-2</c:v>
                </c:pt>
                <c:pt idx="2000">
                  <c:v>6.0957484948297197E-2</c:v>
                </c:pt>
                <c:pt idx="2001">
                  <c:v>6.0782981327249699E-2</c:v>
                </c:pt>
                <c:pt idx="2002">
                  <c:v>6.0639194670935599E-2</c:v>
                </c:pt>
                <c:pt idx="2003">
                  <c:v>6.04334487147931E-2</c:v>
                </c:pt>
                <c:pt idx="2004">
                  <c:v>6.0221060103660101E-2</c:v>
                </c:pt>
                <c:pt idx="2005">
                  <c:v>5.9977682783050899E-2</c:v>
                </c:pt>
                <c:pt idx="2006">
                  <c:v>5.9767038895521103E-2</c:v>
                </c:pt>
                <c:pt idx="2007">
                  <c:v>5.95500984645752E-2</c:v>
                </c:pt>
                <c:pt idx="2008">
                  <c:v>5.9402915457355702E-2</c:v>
                </c:pt>
                <c:pt idx="2009">
                  <c:v>5.93461491814345E-2</c:v>
                </c:pt>
                <c:pt idx="2010">
                  <c:v>5.91824764395283E-2</c:v>
                </c:pt>
                <c:pt idx="2011">
                  <c:v>5.9041066530986001E-2</c:v>
                </c:pt>
                <c:pt idx="2012">
                  <c:v>5.8901803449042202E-2</c:v>
                </c:pt>
                <c:pt idx="2013">
                  <c:v>5.8710037047144899E-2</c:v>
                </c:pt>
                <c:pt idx="2014">
                  <c:v>5.8685889760953097E-2</c:v>
                </c:pt>
                <c:pt idx="2015">
                  <c:v>5.8781699451308601E-2</c:v>
                </c:pt>
                <c:pt idx="2016">
                  <c:v>5.8810592148745601E-2</c:v>
                </c:pt>
                <c:pt idx="2017">
                  <c:v>5.8826033000548401E-2</c:v>
                </c:pt>
                <c:pt idx="2018">
                  <c:v>5.8690585758958698E-2</c:v>
                </c:pt>
                <c:pt idx="2019">
                  <c:v>5.8383538655205403E-2</c:v>
                </c:pt>
                <c:pt idx="2020">
                  <c:v>5.8214347287382298E-2</c:v>
                </c:pt>
                <c:pt idx="2021">
                  <c:v>5.8064064294416802E-2</c:v>
                </c:pt>
                <c:pt idx="2022">
                  <c:v>5.7923151020328197E-2</c:v>
                </c:pt>
                <c:pt idx="2023">
                  <c:v>5.7835078840623902E-2</c:v>
                </c:pt>
                <c:pt idx="2024">
                  <c:v>5.76417357153583E-2</c:v>
                </c:pt>
                <c:pt idx="2025">
                  <c:v>5.7495089629613902E-2</c:v>
                </c:pt>
                <c:pt idx="2026">
                  <c:v>5.7355537750574601E-2</c:v>
                </c:pt>
                <c:pt idx="2027">
                  <c:v>5.7183428900061603E-2</c:v>
                </c:pt>
                <c:pt idx="2028">
                  <c:v>5.7097102834708799E-2</c:v>
                </c:pt>
                <c:pt idx="2029">
                  <c:v>5.7025605923778901E-2</c:v>
                </c:pt>
                <c:pt idx="2030">
                  <c:v>5.6997687562777503E-2</c:v>
                </c:pt>
                <c:pt idx="2031">
                  <c:v>5.7016336851128897E-2</c:v>
                </c:pt>
                <c:pt idx="2032">
                  <c:v>5.6922273585584202E-2</c:v>
                </c:pt>
                <c:pt idx="2033">
                  <c:v>5.6787735653262401E-2</c:v>
                </c:pt>
                <c:pt idx="2034">
                  <c:v>5.66548736232673E-2</c:v>
                </c:pt>
                <c:pt idx="2035">
                  <c:v>5.6495300015343801E-2</c:v>
                </c:pt>
                <c:pt idx="2036">
                  <c:v>5.6407233994243099E-2</c:v>
                </c:pt>
                <c:pt idx="2037">
                  <c:v>5.6327311578378898E-2</c:v>
                </c:pt>
                <c:pt idx="2038">
                  <c:v>5.6156977768071402E-2</c:v>
                </c:pt>
                <c:pt idx="2039">
                  <c:v>5.5987891513939202E-2</c:v>
                </c:pt>
                <c:pt idx="2040">
                  <c:v>5.5805023601803602E-2</c:v>
                </c:pt>
                <c:pt idx="2041">
                  <c:v>5.5541746861886898E-2</c:v>
                </c:pt>
                <c:pt idx="2042">
                  <c:v>5.5401098056979799E-2</c:v>
                </c:pt>
                <c:pt idx="2043">
                  <c:v>5.5280562805863902E-2</c:v>
                </c:pt>
                <c:pt idx="2044">
                  <c:v>5.5184615945190099E-2</c:v>
                </c:pt>
                <c:pt idx="2045">
                  <c:v>5.5055614578094797E-2</c:v>
                </c:pt>
                <c:pt idx="2046">
                  <c:v>5.4790331661451398E-2</c:v>
                </c:pt>
                <c:pt idx="2047">
                  <c:v>5.4681472497696899E-2</c:v>
                </c:pt>
                <c:pt idx="2048">
                  <c:v>5.4649651602006098E-2</c:v>
                </c:pt>
                <c:pt idx="2049">
                  <c:v>5.4681297020991899E-2</c:v>
                </c:pt>
                <c:pt idx="2050">
                  <c:v>5.4619130816228698E-2</c:v>
                </c:pt>
                <c:pt idx="2051">
                  <c:v>5.4538044483427299E-2</c:v>
                </c:pt>
                <c:pt idx="2052">
                  <c:v>5.4498231407334501E-2</c:v>
                </c:pt>
                <c:pt idx="2053">
                  <c:v>5.4247226748287601E-2</c:v>
                </c:pt>
                <c:pt idx="2054">
                  <c:v>5.4218929252358897E-2</c:v>
                </c:pt>
                <c:pt idx="2055">
                  <c:v>5.42376151151924E-2</c:v>
                </c:pt>
                <c:pt idx="2056">
                  <c:v>5.4101542434309098E-2</c:v>
                </c:pt>
                <c:pt idx="2057">
                  <c:v>5.4233497401651301E-2</c:v>
                </c:pt>
                <c:pt idx="2058">
                  <c:v>5.4336303092520098E-2</c:v>
                </c:pt>
                <c:pt idx="2059">
                  <c:v>5.4245131866965599E-2</c:v>
                </c:pt>
                <c:pt idx="2060">
                  <c:v>5.4298903238865E-2</c:v>
                </c:pt>
                <c:pt idx="2061">
                  <c:v>5.4380558620892201E-2</c:v>
                </c:pt>
                <c:pt idx="2062">
                  <c:v>5.4413403477112897E-2</c:v>
                </c:pt>
                <c:pt idx="2063">
                  <c:v>5.4434351285401202E-2</c:v>
                </c:pt>
                <c:pt idx="2064">
                  <c:v>5.4296805271726797E-2</c:v>
                </c:pt>
                <c:pt idx="2065">
                  <c:v>5.3978276126460702E-2</c:v>
                </c:pt>
                <c:pt idx="2066">
                  <c:v>5.3646303555823803E-2</c:v>
                </c:pt>
                <c:pt idx="2067">
                  <c:v>5.35126254083731E-2</c:v>
                </c:pt>
                <c:pt idx="2068">
                  <c:v>5.3262463101066498E-2</c:v>
                </c:pt>
                <c:pt idx="2069">
                  <c:v>5.30371508074216E-2</c:v>
                </c:pt>
                <c:pt idx="2070">
                  <c:v>5.3108884493290098E-2</c:v>
                </c:pt>
                <c:pt idx="2071">
                  <c:v>5.3044131039659798E-2</c:v>
                </c:pt>
                <c:pt idx="2072">
                  <c:v>5.3095498587463097E-2</c:v>
                </c:pt>
                <c:pt idx="2073">
                  <c:v>5.33238679378931E-2</c:v>
                </c:pt>
                <c:pt idx="2074">
                  <c:v>5.3150922886184199E-2</c:v>
                </c:pt>
                <c:pt idx="2075">
                  <c:v>5.3013665107836901E-2</c:v>
                </c:pt>
                <c:pt idx="2076">
                  <c:v>5.2932578708781E-2</c:v>
                </c:pt>
                <c:pt idx="2077">
                  <c:v>5.2543589844948897E-2</c:v>
                </c:pt>
                <c:pt idx="2078">
                  <c:v>5.2452035673797803E-2</c:v>
                </c:pt>
                <c:pt idx="2079">
                  <c:v>5.2486158594353703E-2</c:v>
                </c:pt>
                <c:pt idx="2080">
                  <c:v>5.2334993001715298E-2</c:v>
                </c:pt>
                <c:pt idx="2081">
                  <c:v>5.2421353154157697E-2</c:v>
                </c:pt>
                <c:pt idx="2082">
                  <c:v>5.24743452197593E-2</c:v>
                </c:pt>
                <c:pt idx="2083">
                  <c:v>5.2464814271881502E-2</c:v>
                </c:pt>
                <c:pt idx="2084">
                  <c:v>5.2796719610522402E-2</c:v>
                </c:pt>
                <c:pt idx="2085">
                  <c:v>5.2989060391066503E-2</c:v>
                </c:pt>
                <c:pt idx="2086">
                  <c:v>5.2861079509757603E-2</c:v>
                </c:pt>
                <c:pt idx="2087">
                  <c:v>5.26265444437558E-2</c:v>
                </c:pt>
                <c:pt idx="2088">
                  <c:v>5.2474197452468702E-2</c:v>
                </c:pt>
                <c:pt idx="2089">
                  <c:v>5.24461569838581E-2</c:v>
                </c:pt>
                <c:pt idx="2090">
                  <c:v>5.2377772894611797E-2</c:v>
                </c:pt>
                <c:pt idx="2091">
                  <c:v>5.2480466637649999E-2</c:v>
                </c:pt>
                <c:pt idx="2092">
                  <c:v>5.2443347311197798E-2</c:v>
                </c:pt>
                <c:pt idx="2093">
                  <c:v>5.2144979998838499E-2</c:v>
                </c:pt>
                <c:pt idx="2094">
                  <c:v>5.2145816936483798E-2</c:v>
                </c:pt>
                <c:pt idx="2095">
                  <c:v>5.2343243421891401E-2</c:v>
                </c:pt>
                <c:pt idx="2096">
                  <c:v>5.2565436725593301E-2</c:v>
                </c:pt>
                <c:pt idx="2097">
                  <c:v>5.2986186957655203E-2</c:v>
                </c:pt>
                <c:pt idx="2098">
                  <c:v>5.32856780473892E-2</c:v>
                </c:pt>
                <c:pt idx="2099">
                  <c:v>5.3819675627122802E-2</c:v>
                </c:pt>
              </c:numCache>
            </c:numRef>
          </c:yVal>
          <c:smooth val="1"/>
          <c:extLst>
            <c:ext xmlns:c16="http://schemas.microsoft.com/office/drawing/2014/chart" uri="{C3380CC4-5D6E-409C-BE32-E72D297353CC}">
              <c16:uniqueId val="{00000018-0B7D-0741-AC4D-857EB043BEB4}"/>
            </c:ext>
          </c:extLst>
        </c:ser>
        <c:ser>
          <c:idx val="30"/>
          <c:order val="30"/>
          <c:tx>
            <c:strRef>
              <c:f>DEA_All_Sites_Ref!$A$72</c:f>
              <c:strCache>
                <c:ptCount val="1"/>
                <c:pt idx="0">
                  <c:v>20180621_FOW</c:v>
                </c:pt>
              </c:strCache>
            </c:strRef>
          </c:tx>
          <c:spPr>
            <a:ln w="19050" cap="rnd">
              <a:solidFill>
                <a:schemeClr val="accent1">
                  <a:lumMod val="50000"/>
                </a:schemeClr>
              </a:solidFill>
              <a:prstDash val="sysDot"/>
              <a:round/>
            </a:ln>
            <a:effectLst/>
          </c:spPr>
          <c:marker>
            <c:symbol val="none"/>
          </c:marker>
          <c:xVal>
            <c:numRef>
              <c:f>DEA_All_Sites_Ref!$B$71:$CDT$71</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DEA_All_Sites_Ref!$B$72:$CDT$72</c:f>
              <c:numCache>
                <c:formatCode>0.00E+00</c:formatCode>
                <c:ptCount val="2151"/>
                <c:pt idx="0">
                  <c:v>3.7823012162576199E-2</c:v>
                </c:pt>
                <c:pt idx="1">
                  <c:v>3.7928753776790697E-2</c:v>
                </c:pt>
                <c:pt idx="2">
                  <c:v>3.8141275855282097E-2</c:v>
                </c:pt>
                <c:pt idx="3">
                  <c:v>3.86650707586398E-2</c:v>
                </c:pt>
                <c:pt idx="4">
                  <c:v>3.8240184447410099E-2</c:v>
                </c:pt>
                <c:pt idx="5">
                  <c:v>3.8108136949010399E-2</c:v>
                </c:pt>
                <c:pt idx="6">
                  <c:v>3.8113333740569098E-2</c:v>
                </c:pt>
                <c:pt idx="7">
                  <c:v>3.8325485392769601E-2</c:v>
                </c:pt>
                <c:pt idx="8">
                  <c:v>3.8425146754399099E-2</c:v>
                </c:pt>
                <c:pt idx="9">
                  <c:v>3.8430404121286101E-2</c:v>
                </c:pt>
                <c:pt idx="10">
                  <c:v>3.8497000855986202E-2</c:v>
                </c:pt>
                <c:pt idx="11">
                  <c:v>3.8558411496832798E-2</c:v>
                </c:pt>
                <c:pt idx="12">
                  <c:v>3.8496942280526698E-2</c:v>
                </c:pt>
                <c:pt idx="13">
                  <c:v>3.8553779300321098E-2</c:v>
                </c:pt>
                <c:pt idx="14">
                  <c:v>3.8627401010892903E-2</c:v>
                </c:pt>
                <c:pt idx="15">
                  <c:v>3.8678833434975197E-2</c:v>
                </c:pt>
                <c:pt idx="16">
                  <c:v>3.8707814726387603E-2</c:v>
                </c:pt>
                <c:pt idx="17">
                  <c:v>3.8665082402343301E-2</c:v>
                </c:pt>
                <c:pt idx="18">
                  <c:v>3.8696368422986398E-2</c:v>
                </c:pt>
                <c:pt idx="19">
                  <c:v>3.8702082807002103E-2</c:v>
                </c:pt>
                <c:pt idx="20">
                  <c:v>3.8888346919347602E-2</c:v>
                </c:pt>
                <c:pt idx="21">
                  <c:v>3.9188423959957003E-2</c:v>
                </c:pt>
                <c:pt idx="22">
                  <c:v>3.9300058026748498E-2</c:v>
                </c:pt>
                <c:pt idx="23">
                  <c:v>3.9381640041900097E-2</c:v>
                </c:pt>
                <c:pt idx="24">
                  <c:v>3.9394990647807798E-2</c:v>
                </c:pt>
                <c:pt idx="25">
                  <c:v>3.93629902487133E-2</c:v>
                </c:pt>
                <c:pt idx="26">
                  <c:v>3.9508739258099099E-2</c:v>
                </c:pt>
                <c:pt idx="27">
                  <c:v>3.9603099888695897E-2</c:v>
                </c:pt>
                <c:pt idx="28">
                  <c:v>3.9932780765755099E-2</c:v>
                </c:pt>
                <c:pt idx="29">
                  <c:v>3.99035446106955E-2</c:v>
                </c:pt>
                <c:pt idx="30">
                  <c:v>3.99361349426419E-2</c:v>
                </c:pt>
                <c:pt idx="31">
                  <c:v>4.0316578767841303E-2</c:v>
                </c:pt>
                <c:pt idx="32">
                  <c:v>4.04770229441603E-2</c:v>
                </c:pt>
                <c:pt idx="33">
                  <c:v>4.0569547050223802E-2</c:v>
                </c:pt>
                <c:pt idx="34">
                  <c:v>4.0749790021852403E-2</c:v>
                </c:pt>
                <c:pt idx="35">
                  <c:v>4.1023260382703597E-2</c:v>
                </c:pt>
                <c:pt idx="36">
                  <c:v>4.1248272634443903E-2</c:v>
                </c:pt>
                <c:pt idx="37">
                  <c:v>4.1265554818738302E-2</c:v>
                </c:pt>
                <c:pt idx="38">
                  <c:v>4.1369481277119702E-2</c:v>
                </c:pt>
                <c:pt idx="39">
                  <c:v>4.1500834276292801E-2</c:v>
                </c:pt>
                <c:pt idx="40">
                  <c:v>4.1610779724336702E-2</c:v>
                </c:pt>
                <c:pt idx="41">
                  <c:v>4.1805258991508297E-2</c:v>
                </c:pt>
                <c:pt idx="42">
                  <c:v>4.2017011337523301E-2</c:v>
                </c:pt>
                <c:pt idx="43">
                  <c:v>4.2088397569735203E-2</c:v>
                </c:pt>
                <c:pt idx="44">
                  <c:v>4.2219384119503302E-2</c:v>
                </c:pt>
                <c:pt idx="45">
                  <c:v>4.2317177128449603E-2</c:v>
                </c:pt>
                <c:pt idx="46">
                  <c:v>4.2378917704805001E-2</c:v>
                </c:pt>
                <c:pt idx="47">
                  <c:v>4.2578512355656802E-2</c:v>
                </c:pt>
                <c:pt idx="48">
                  <c:v>4.2716039710891801E-2</c:v>
                </c:pt>
                <c:pt idx="49">
                  <c:v>4.2835721420107602E-2</c:v>
                </c:pt>
                <c:pt idx="50">
                  <c:v>4.2948855537609E-2</c:v>
                </c:pt>
                <c:pt idx="51">
                  <c:v>4.3099138566274599E-2</c:v>
                </c:pt>
                <c:pt idx="52">
                  <c:v>4.3229405570524598E-2</c:v>
                </c:pt>
                <c:pt idx="53">
                  <c:v>4.3395341434578003E-2</c:v>
                </c:pt>
                <c:pt idx="54">
                  <c:v>4.3537922670773901E-2</c:v>
                </c:pt>
                <c:pt idx="55">
                  <c:v>4.3707315847701503E-2</c:v>
                </c:pt>
                <c:pt idx="56">
                  <c:v>4.3908156842883399E-2</c:v>
                </c:pt>
                <c:pt idx="57">
                  <c:v>4.4147055487002498E-2</c:v>
                </c:pt>
                <c:pt idx="58">
                  <c:v>4.4310582556258402E-2</c:v>
                </c:pt>
                <c:pt idx="59">
                  <c:v>4.4463705636254298E-2</c:v>
                </c:pt>
                <c:pt idx="60">
                  <c:v>4.4656715849854103E-2</c:v>
                </c:pt>
                <c:pt idx="61">
                  <c:v>4.4906206237771001E-2</c:v>
                </c:pt>
                <c:pt idx="62">
                  <c:v>4.5142245783787498E-2</c:v>
                </c:pt>
                <c:pt idx="63">
                  <c:v>4.5322195795561702E-2</c:v>
                </c:pt>
                <c:pt idx="64">
                  <c:v>4.5456869889052398E-2</c:v>
                </c:pt>
                <c:pt idx="65">
                  <c:v>4.5742854413800903E-2</c:v>
                </c:pt>
                <c:pt idx="66">
                  <c:v>4.6024838963000698E-2</c:v>
                </c:pt>
                <c:pt idx="67">
                  <c:v>4.6256932200924097E-2</c:v>
                </c:pt>
                <c:pt idx="68">
                  <c:v>4.6461895589105399E-2</c:v>
                </c:pt>
                <c:pt idx="69">
                  <c:v>4.6715808137279498E-2</c:v>
                </c:pt>
                <c:pt idx="70">
                  <c:v>4.6980253081380603E-2</c:v>
                </c:pt>
                <c:pt idx="71">
                  <c:v>4.7218558646969798E-2</c:v>
                </c:pt>
                <c:pt idx="72">
                  <c:v>4.7482312990492798E-2</c:v>
                </c:pt>
                <c:pt idx="73">
                  <c:v>4.7806184879110702E-2</c:v>
                </c:pt>
                <c:pt idx="74">
                  <c:v>4.8118860672282902E-2</c:v>
                </c:pt>
                <c:pt idx="75">
                  <c:v>4.8416114061646302E-2</c:v>
                </c:pt>
                <c:pt idx="76">
                  <c:v>4.8802129382278903E-2</c:v>
                </c:pt>
                <c:pt idx="77">
                  <c:v>4.9156128444128297E-2</c:v>
                </c:pt>
                <c:pt idx="78">
                  <c:v>4.94772014365907E-2</c:v>
                </c:pt>
                <c:pt idx="79">
                  <c:v>4.98419223827644E-2</c:v>
                </c:pt>
                <c:pt idx="80">
                  <c:v>5.0232905485159997E-2</c:v>
                </c:pt>
                <c:pt idx="81">
                  <c:v>5.0616013378624397E-2</c:v>
                </c:pt>
                <c:pt idx="82">
                  <c:v>5.0968372521328402E-2</c:v>
                </c:pt>
                <c:pt idx="83">
                  <c:v>5.1336669922727701E-2</c:v>
                </c:pt>
                <c:pt idx="84">
                  <c:v>5.1730804853201202E-2</c:v>
                </c:pt>
                <c:pt idx="85">
                  <c:v>5.21101952792647E-2</c:v>
                </c:pt>
                <c:pt idx="86">
                  <c:v>5.2476412436391E-2</c:v>
                </c:pt>
                <c:pt idx="87">
                  <c:v>5.2872079046036802E-2</c:v>
                </c:pt>
                <c:pt idx="88">
                  <c:v>5.32991652189772E-2</c:v>
                </c:pt>
                <c:pt idx="89">
                  <c:v>5.3696378376070997E-2</c:v>
                </c:pt>
                <c:pt idx="90">
                  <c:v>5.4088094482273801E-2</c:v>
                </c:pt>
                <c:pt idx="91">
                  <c:v>5.4516965852532802E-2</c:v>
                </c:pt>
                <c:pt idx="92">
                  <c:v>5.4955108392379402E-2</c:v>
                </c:pt>
                <c:pt idx="93">
                  <c:v>5.5352920520182203E-2</c:v>
                </c:pt>
                <c:pt idx="94">
                  <c:v>5.5769931529942599E-2</c:v>
                </c:pt>
                <c:pt idx="95">
                  <c:v>5.6183100002297599E-2</c:v>
                </c:pt>
                <c:pt idx="96">
                  <c:v>5.6604971245647603E-2</c:v>
                </c:pt>
                <c:pt idx="97">
                  <c:v>5.7045736770551102E-2</c:v>
                </c:pt>
                <c:pt idx="98">
                  <c:v>5.7405634933208403E-2</c:v>
                </c:pt>
                <c:pt idx="99">
                  <c:v>5.7790468622528103E-2</c:v>
                </c:pt>
                <c:pt idx="100">
                  <c:v>5.8207132922624E-2</c:v>
                </c:pt>
                <c:pt idx="101">
                  <c:v>5.8619694111487201E-2</c:v>
                </c:pt>
                <c:pt idx="102">
                  <c:v>5.9012033498686202E-2</c:v>
                </c:pt>
                <c:pt idx="103">
                  <c:v>5.9374748161222901E-2</c:v>
                </c:pt>
                <c:pt idx="104">
                  <c:v>5.9740006512376501E-2</c:v>
                </c:pt>
                <c:pt idx="105">
                  <c:v>6.0139208209720102E-2</c:v>
                </c:pt>
                <c:pt idx="106">
                  <c:v>6.0517258575998198E-2</c:v>
                </c:pt>
                <c:pt idx="107">
                  <c:v>6.08691243958661E-2</c:v>
                </c:pt>
                <c:pt idx="108">
                  <c:v>6.12175323941812E-2</c:v>
                </c:pt>
                <c:pt idx="109">
                  <c:v>6.15934013368915E-2</c:v>
                </c:pt>
                <c:pt idx="110">
                  <c:v>6.1934126360227097E-2</c:v>
                </c:pt>
                <c:pt idx="111">
                  <c:v>6.2247381164808102E-2</c:v>
                </c:pt>
                <c:pt idx="112">
                  <c:v>6.2579481403265205E-2</c:v>
                </c:pt>
                <c:pt idx="113">
                  <c:v>6.2910596458802898E-2</c:v>
                </c:pt>
                <c:pt idx="114">
                  <c:v>6.3232706211072007E-2</c:v>
                </c:pt>
                <c:pt idx="115">
                  <c:v>6.3510413629043097E-2</c:v>
                </c:pt>
                <c:pt idx="116">
                  <c:v>6.3829916615547405E-2</c:v>
                </c:pt>
                <c:pt idx="117">
                  <c:v>6.4183558226232104E-2</c:v>
                </c:pt>
                <c:pt idx="118">
                  <c:v>6.4542484603435105E-2</c:v>
                </c:pt>
                <c:pt idx="119">
                  <c:v>6.4820570591475904E-2</c:v>
                </c:pt>
                <c:pt idx="120">
                  <c:v>6.5125434058710296E-2</c:v>
                </c:pt>
                <c:pt idx="121">
                  <c:v>6.5439232374129894E-2</c:v>
                </c:pt>
                <c:pt idx="122">
                  <c:v>6.5724468031261696E-2</c:v>
                </c:pt>
                <c:pt idx="123">
                  <c:v>6.6008092136475002E-2</c:v>
                </c:pt>
                <c:pt idx="124">
                  <c:v>6.6321462187027003E-2</c:v>
                </c:pt>
                <c:pt idx="125">
                  <c:v>6.6653362801484498E-2</c:v>
                </c:pt>
                <c:pt idx="126">
                  <c:v>6.6959341955606294E-2</c:v>
                </c:pt>
                <c:pt idx="127">
                  <c:v>6.72836159718046E-2</c:v>
                </c:pt>
                <c:pt idx="128">
                  <c:v>6.7597755326898906E-2</c:v>
                </c:pt>
                <c:pt idx="129">
                  <c:v>6.7894119419662793E-2</c:v>
                </c:pt>
                <c:pt idx="130">
                  <c:v>6.8220085007486803E-2</c:v>
                </c:pt>
                <c:pt idx="131">
                  <c:v>6.8569766085247202E-2</c:v>
                </c:pt>
                <c:pt idx="132">
                  <c:v>6.8926556563428498E-2</c:v>
                </c:pt>
                <c:pt idx="133">
                  <c:v>6.9255173785673002E-2</c:v>
                </c:pt>
                <c:pt idx="134">
                  <c:v>6.9659228471387405E-2</c:v>
                </c:pt>
                <c:pt idx="135">
                  <c:v>7.0096629063190294E-2</c:v>
                </c:pt>
                <c:pt idx="136">
                  <c:v>7.0495931513199897E-2</c:v>
                </c:pt>
                <c:pt idx="137">
                  <c:v>7.0921075087489599E-2</c:v>
                </c:pt>
                <c:pt idx="138">
                  <c:v>7.13595243704266E-2</c:v>
                </c:pt>
                <c:pt idx="139">
                  <c:v>7.1777370834817597E-2</c:v>
                </c:pt>
                <c:pt idx="140">
                  <c:v>7.2148822283465197E-2</c:v>
                </c:pt>
                <c:pt idx="141">
                  <c:v>7.2575229676449499E-2</c:v>
                </c:pt>
                <c:pt idx="142">
                  <c:v>7.3028421260986895E-2</c:v>
                </c:pt>
                <c:pt idx="143">
                  <c:v>7.3491059576856699E-2</c:v>
                </c:pt>
                <c:pt idx="144">
                  <c:v>7.3957048619125304E-2</c:v>
                </c:pt>
                <c:pt idx="145">
                  <c:v>7.4434403741411498E-2</c:v>
                </c:pt>
                <c:pt idx="146">
                  <c:v>7.4901765836322604E-2</c:v>
                </c:pt>
                <c:pt idx="147">
                  <c:v>7.5353661556364804E-2</c:v>
                </c:pt>
                <c:pt idx="148">
                  <c:v>7.5817266206405401E-2</c:v>
                </c:pt>
                <c:pt idx="149">
                  <c:v>7.6327045988304698E-2</c:v>
                </c:pt>
                <c:pt idx="150">
                  <c:v>7.6860986840880802E-2</c:v>
                </c:pt>
                <c:pt idx="151">
                  <c:v>7.73624808189073E-2</c:v>
                </c:pt>
                <c:pt idx="152">
                  <c:v>7.7861178370471795E-2</c:v>
                </c:pt>
                <c:pt idx="153">
                  <c:v>7.8354718068265897E-2</c:v>
                </c:pt>
                <c:pt idx="154">
                  <c:v>7.8862864144883499E-2</c:v>
                </c:pt>
                <c:pt idx="155">
                  <c:v>7.93738064038019E-2</c:v>
                </c:pt>
                <c:pt idx="156">
                  <c:v>7.9866000416222396E-2</c:v>
                </c:pt>
                <c:pt idx="157">
                  <c:v>8.0365393320478304E-2</c:v>
                </c:pt>
                <c:pt idx="158">
                  <c:v>8.0849016142875804E-2</c:v>
                </c:pt>
                <c:pt idx="159">
                  <c:v>8.1398783645624501E-2</c:v>
                </c:pt>
                <c:pt idx="160">
                  <c:v>8.1932483107838003E-2</c:v>
                </c:pt>
                <c:pt idx="161">
                  <c:v>8.2423622491723095E-2</c:v>
                </c:pt>
                <c:pt idx="162">
                  <c:v>8.2974396155753999E-2</c:v>
                </c:pt>
                <c:pt idx="163">
                  <c:v>8.3526215421384303E-2</c:v>
                </c:pt>
                <c:pt idx="164">
                  <c:v>8.4084148488608804E-2</c:v>
                </c:pt>
                <c:pt idx="165">
                  <c:v>8.4639639142852802E-2</c:v>
                </c:pt>
                <c:pt idx="166">
                  <c:v>8.5254902313116901E-2</c:v>
                </c:pt>
                <c:pt idx="167">
                  <c:v>8.58530186725249E-2</c:v>
                </c:pt>
                <c:pt idx="168">
                  <c:v>8.6429349725934496E-2</c:v>
                </c:pt>
                <c:pt idx="169">
                  <c:v>8.7084497493794696E-2</c:v>
                </c:pt>
                <c:pt idx="170">
                  <c:v>8.7655641413924304E-2</c:v>
                </c:pt>
                <c:pt idx="171">
                  <c:v>8.82240950276445E-2</c:v>
                </c:pt>
                <c:pt idx="172">
                  <c:v>8.88682256323787E-2</c:v>
                </c:pt>
                <c:pt idx="173">
                  <c:v>8.9497349188407002E-2</c:v>
                </c:pt>
                <c:pt idx="174">
                  <c:v>9.0186286763557305E-2</c:v>
                </c:pt>
                <c:pt idx="175">
                  <c:v>9.0911120093940895E-2</c:v>
                </c:pt>
                <c:pt idx="176">
                  <c:v>9.1596983060859297E-2</c:v>
                </c:pt>
                <c:pt idx="177">
                  <c:v>9.2333873202788505E-2</c:v>
                </c:pt>
                <c:pt idx="178">
                  <c:v>9.3114268050771595E-2</c:v>
                </c:pt>
                <c:pt idx="179">
                  <c:v>9.3884648362468195E-2</c:v>
                </c:pt>
                <c:pt idx="180">
                  <c:v>9.4627268840593998E-2</c:v>
                </c:pt>
                <c:pt idx="181">
                  <c:v>9.5449812091938799E-2</c:v>
                </c:pt>
                <c:pt idx="182">
                  <c:v>9.6317054942496899E-2</c:v>
                </c:pt>
                <c:pt idx="183">
                  <c:v>9.7183488734378098E-2</c:v>
                </c:pt>
                <c:pt idx="184">
                  <c:v>9.8131886072433894E-2</c:v>
                </c:pt>
                <c:pt idx="185">
                  <c:v>9.9059613407292205E-2</c:v>
                </c:pt>
                <c:pt idx="186">
                  <c:v>9.9968343599299403E-2</c:v>
                </c:pt>
                <c:pt idx="187">
                  <c:v>0.100981319678961</c:v>
                </c:pt>
                <c:pt idx="188">
                  <c:v>0.102037225443217</c:v>
                </c:pt>
                <c:pt idx="189">
                  <c:v>0.103118711598747</c:v>
                </c:pt>
                <c:pt idx="190">
                  <c:v>0.10424218377241699</c:v>
                </c:pt>
                <c:pt idx="191">
                  <c:v>0.105393991877862</c:v>
                </c:pt>
                <c:pt idx="192">
                  <c:v>0.10656592286666</c:v>
                </c:pt>
                <c:pt idx="193">
                  <c:v>0.107752219033875</c:v>
                </c:pt>
                <c:pt idx="194">
                  <c:v>0.108969813795583</c:v>
                </c:pt>
                <c:pt idx="195">
                  <c:v>0.11023600976639</c:v>
                </c:pt>
                <c:pt idx="196">
                  <c:v>0.11155398340426</c:v>
                </c:pt>
                <c:pt idx="197">
                  <c:v>0.112934166479286</c:v>
                </c:pt>
                <c:pt idx="198">
                  <c:v>0.114356444663434</c:v>
                </c:pt>
                <c:pt idx="199">
                  <c:v>0.11578638968218299</c:v>
                </c:pt>
                <c:pt idx="200">
                  <c:v>0.11724595707211501</c:v>
                </c:pt>
                <c:pt idx="201">
                  <c:v>0.11878395014845999</c:v>
                </c:pt>
                <c:pt idx="202">
                  <c:v>0.12037117838182</c:v>
                </c:pt>
                <c:pt idx="203">
                  <c:v>0.121987406082591</c:v>
                </c:pt>
                <c:pt idx="204">
                  <c:v>0.123636783005214</c:v>
                </c:pt>
                <c:pt idx="205">
                  <c:v>0.12532444678655699</c:v>
                </c:pt>
                <c:pt idx="206">
                  <c:v>0.12703917728321201</c:v>
                </c:pt>
                <c:pt idx="207">
                  <c:v>0.12882328451261901</c:v>
                </c:pt>
                <c:pt idx="208">
                  <c:v>0.13069660817043699</c:v>
                </c:pt>
                <c:pt idx="209">
                  <c:v>0.13255338972982</c:v>
                </c:pt>
                <c:pt idx="210">
                  <c:v>0.134458635927799</c:v>
                </c:pt>
                <c:pt idx="211">
                  <c:v>0.13639201650681801</c:v>
                </c:pt>
                <c:pt idx="212">
                  <c:v>0.13828558142788699</c:v>
                </c:pt>
                <c:pt idx="213">
                  <c:v>0.14022197584335599</c:v>
                </c:pt>
                <c:pt idx="214">
                  <c:v>0.14218269886774099</c:v>
                </c:pt>
                <c:pt idx="215">
                  <c:v>0.144160027543453</c:v>
                </c:pt>
                <c:pt idx="216">
                  <c:v>0.14614126229486599</c:v>
                </c:pt>
                <c:pt idx="217">
                  <c:v>0.14808958289583499</c:v>
                </c:pt>
                <c:pt idx="218">
                  <c:v>0.15003990030702699</c:v>
                </c:pt>
                <c:pt idx="219">
                  <c:v>0.15203084104902201</c:v>
                </c:pt>
                <c:pt idx="220">
                  <c:v>0.15402373208694001</c:v>
                </c:pt>
                <c:pt idx="221">
                  <c:v>0.15601364862873099</c:v>
                </c:pt>
                <c:pt idx="222">
                  <c:v>0.15798310792783199</c:v>
                </c:pt>
                <c:pt idx="223">
                  <c:v>0.15992560885269499</c:v>
                </c:pt>
                <c:pt idx="224">
                  <c:v>0.16187193432840599</c:v>
                </c:pt>
                <c:pt idx="225">
                  <c:v>0.16381715426934099</c:v>
                </c:pt>
                <c:pt idx="226">
                  <c:v>0.16575246661942999</c:v>
                </c:pt>
                <c:pt idx="227">
                  <c:v>0.16766228804953301</c:v>
                </c:pt>
                <c:pt idx="228">
                  <c:v>0.16958495047671801</c:v>
                </c:pt>
                <c:pt idx="229">
                  <c:v>0.171511105258457</c:v>
                </c:pt>
                <c:pt idx="230">
                  <c:v>0.17336360779028301</c:v>
                </c:pt>
                <c:pt idx="231">
                  <c:v>0.17518705994601899</c:v>
                </c:pt>
                <c:pt idx="232">
                  <c:v>0.17698228829191601</c:v>
                </c:pt>
                <c:pt idx="233">
                  <c:v>0.17875363217389401</c:v>
                </c:pt>
                <c:pt idx="234">
                  <c:v>0.18050667165749101</c:v>
                </c:pt>
                <c:pt idx="235">
                  <c:v>0.182251808404815</c:v>
                </c:pt>
                <c:pt idx="236">
                  <c:v>0.18397416933253499</c:v>
                </c:pt>
                <c:pt idx="237">
                  <c:v>0.18566436141442499</c:v>
                </c:pt>
                <c:pt idx="238">
                  <c:v>0.18729274145172201</c:v>
                </c:pt>
                <c:pt idx="239">
                  <c:v>0.188952109122346</c:v>
                </c:pt>
                <c:pt idx="240">
                  <c:v>0.19060553372271999</c:v>
                </c:pt>
                <c:pt idx="241">
                  <c:v>0.19213742532733599</c:v>
                </c:pt>
                <c:pt idx="242">
                  <c:v>0.19364408440891701</c:v>
                </c:pt>
                <c:pt idx="243">
                  <c:v>0.195129066590228</c:v>
                </c:pt>
                <c:pt idx="244">
                  <c:v>0.19659629487446401</c:v>
                </c:pt>
                <c:pt idx="245">
                  <c:v>0.19803681673654999</c:v>
                </c:pt>
                <c:pt idx="246">
                  <c:v>0.19940944990535001</c:v>
                </c:pt>
                <c:pt idx="247">
                  <c:v>0.20073671498684301</c:v>
                </c:pt>
                <c:pt idx="248">
                  <c:v>0.20205955548228899</c:v>
                </c:pt>
                <c:pt idx="249">
                  <c:v>0.203353568715851</c:v>
                </c:pt>
                <c:pt idx="250">
                  <c:v>0.20459530527029199</c:v>
                </c:pt>
                <c:pt idx="251">
                  <c:v>0.20581578617850399</c:v>
                </c:pt>
                <c:pt idx="252">
                  <c:v>0.20703503120201699</c:v>
                </c:pt>
                <c:pt idx="253">
                  <c:v>0.20823074653301099</c:v>
                </c:pt>
                <c:pt idx="254">
                  <c:v>0.20938360662076799</c:v>
                </c:pt>
                <c:pt idx="255">
                  <c:v>0.210516843096655</c:v>
                </c:pt>
                <c:pt idx="256">
                  <c:v>0.21159246618251101</c:v>
                </c:pt>
                <c:pt idx="257">
                  <c:v>0.21265285027929001</c:v>
                </c:pt>
                <c:pt idx="258">
                  <c:v>0.21370340853956399</c:v>
                </c:pt>
                <c:pt idx="259">
                  <c:v>0.214703871886952</c:v>
                </c:pt>
                <c:pt idx="260">
                  <c:v>0.215671100646847</c:v>
                </c:pt>
                <c:pt idx="261">
                  <c:v>0.216612503504651</c:v>
                </c:pt>
                <c:pt idx="262">
                  <c:v>0.21753430017120401</c:v>
                </c:pt>
                <c:pt idx="263">
                  <c:v>0.21842978665168999</c:v>
                </c:pt>
                <c:pt idx="264">
                  <c:v>0.21931221390830299</c:v>
                </c:pt>
                <c:pt idx="265">
                  <c:v>0.22018728967229301</c:v>
                </c:pt>
                <c:pt idx="266">
                  <c:v>0.221015502866762</c:v>
                </c:pt>
                <c:pt idx="267">
                  <c:v>0.221798411654442</c:v>
                </c:pt>
                <c:pt idx="268">
                  <c:v>0.22257456968702599</c:v>
                </c:pt>
                <c:pt idx="269">
                  <c:v>0.22337130146439799</c:v>
                </c:pt>
                <c:pt idx="270">
                  <c:v>0.224139239265989</c:v>
                </c:pt>
                <c:pt idx="271">
                  <c:v>0.22487753526573201</c:v>
                </c:pt>
                <c:pt idx="272">
                  <c:v>0.22560419039614399</c:v>
                </c:pt>
                <c:pt idx="273">
                  <c:v>0.226324454186727</c:v>
                </c:pt>
                <c:pt idx="274">
                  <c:v>0.22702579227776001</c:v>
                </c:pt>
                <c:pt idx="275">
                  <c:v>0.22772899361193899</c:v>
                </c:pt>
                <c:pt idx="276">
                  <c:v>0.228420828748229</c:v>
                </c:pt>
                <c:pt idx="277">
                  <c:v>0.22904966560951301</c:v>
                </c:pt>
                <c:pt idx="278">
                  <c:v>0.22969516403243101</c:v>
                </c:pt>
                <c:pt idx="279">
                  <c:v>0.23036589495614401</c:v>
                </c:pt>
                <c:pt idx="280">
                  <c:v>0.23100910840799899</c:v>
                </c:pt>
                <c:pt idx="281">
                  <c:v>0.23164079819234401</c:v>
                </c:pt>
                <c:pt idx="282">
                  <c:v>0.232244003811653</c:v>
                </c:pt>
                <c:pt idx="283">
                  <c:v>0.23283585715448599</c:v>
                </c:pt>
                <c:pt idx="284">
                  <c:v>0.23345699724771701</c:v>
                </c:pt>
                <c:pt idx="285">
                  <c:v>0.23406474783547099</c:v>
                </c:pt>
                <c:pt idx="286">
                  <c:v>0.23465453466276001</c:v>
                </c:pt>
                <c:pt idx="287">
                  <c:v>0.23522394829979201</c:v>
                </c:pt>
                <c:pt idx="288">
                  <c:v>0.23578031858221901</c:v>
                </c:pt>
                <c:pt idx="289">
                  <c:v>0.23633719472775899</c:v>
                </c:pt>
                <c:pt idx="290">
                  <c:v>0.236901852535262</c:v>
                </c:pt>
                <c:pt idx="291">
                  <c:v>0.23747056247485199</c:v>
                </c:pt>
                <c:pt idx="292">
                  <c:v>0.238032125673454</c:v>
                </c:pt>
                <c:pt idx="293">
                  <c:v>0.23859021584008999</c:v>
                </c:pt>
                <c:pt idx="294">
                  <c:v>0.23913508682829401</c:v>
                </c:pt>
                <c:pt idx="295">
                  <c:v>0.23963774592312001</c:v>
                </c:pt>
                <c:pt idx="296">
                  <c:v>0.24015529620963599</c:v>
                </c:pt>
                <c:pt idx="297">
                  <c:v>0.24070681339339201</c:v>
                </c:pt>
                <c:pt idx="298">
                  <c:v>0.241285827531036</c:v>
                </c:pt>
                <c:pt idx="299">
                  <c:v>0.24177993914805601</c:v>
                </c:pt>
                <c:pt idx="300">
                  <c:v>0.24227953269149399</c:v>
                </c:pt>
                <c:pt idx="301">
                  <c:v>0.242818624241074</c:v>
                </c:pt>
                <c:pt idx="302">
                  <c:v>0.24337497280202</c:v>
                </c:pt>
                <c:pt idx="303">
                  <c:v>0.24388540784409499</c:v>
                </c:pt>
                <c:pt idx="304">
                  <c:v>0.24437571043624301</c:v>
                </c:pt>
                <c:pt idx="305">
                  <c:v>0.244902990330752</c:v>
                </c:pt>
                <c:pt idx="306">
                  <c:v>0.245434860305877</c:v>
                </c:pt>
                <c:pt idx="307">
                  <c:v>0.24596215596049301</c:v>
                </c:pt>
                <c:pt idx="308">
                  <c:v>0.24643884095605301</c:v>
                </c:pt>
                <c:pt idx="309">
                  <c:v>0.24688359412263999</c:v>
                </c:pt>
                <c:pt idx="310">
                  <c:v>0.247387632847859</c:v>
                </c:pt>
                <c:pt idx="311">
                  <c:v>0.24787472924714099</c:v>
                </c:pt>
                <c:pt idx="312">
                  <c:v>0.24833785771758399</c:v>
                </c:pt>
                <c:pt idx="313">
                  <c:v>0.24885743954936301</c:v>
                </c:pt>
                <c:pt idx="314">
                  <c:v>0.24936285135637101</c:v>
                </c:pt>
                <c:pt idx="315">
                  <c:v>0.24985784171293901</c:v>
                </c:pt>
                <c:pt idx="316">
                  <c:v>0.25035188293426203</c:v>
                </c:pt>
                <c:pt idx="317">
                  <c:v>0.25081587911985298</c:v>
                </c:pt>
                <c:pt idx="318">
                  <c:v>0.251289480118286</c:v>
                </c:pt>
                <c:pt idx="319">
                  <c:v>0.25179216194780801</c:v>
                </c:pt>
                <c:pt idx="320">
                  <c:v>0.252323959161523</c:v>
                </c:pt>
                <c:pt idx="321">
                  <c:v>0.25281482485047502</c:v>
                </c:pt>
                <c:pt idx="322">
                  <c:v>0.25331890340047702</c:v>
                </c:pt>
                <c:pt idx="323">
                  <c:v>0.253833783822206</c:v>
                </c:pt>
                <c:pt idx="324">
                  <c:v>0.25431817561699399</c:v>
                </c:pt>
                <c:pt idx="325">
                  <c:v>0.25480395049333998</c:v>
                </c:pt>
                <c:pt idx="326">
                  <c:v>0.25529422174447403</c:v>
                </c:pt>
                <c:pt idx="327">
                  <c:v>0.25579257728620403</c:v>
                </c:pt>
                <c:pt idx="328">
                  <c:v>0.256321904374326</c:v>
                </c:pt>
                <c:pt idx="329">
                  <c:v>0.256862412380918</c:v>
                </c:pt>
                <c:pt idx="330">
                  <c:v>0.25738132196291902</c:v>
                </c:pt>
                <c:pt idx="331">
                  <c:v>0.25788179601769101</c:v>
                </c:pt>
                <c:pt idx="332">
                  <c:v>0.25840383251065702</c:v>
                </c:pt>
                <c:pt idx="333">
                  <c:v>0.25895121406696198</c:v>
                </c:pt>
                <c:pt idx="334">
                  <c:v>0.25951911920853099</c:v>
                </c:pt>
                <c:pt idx="335">
                  <c:v>0.26007011656913798</c:v>
                </c:pt>
                <c:pt idx="336">
                  <c:v>0.26064283936702598</c:v>
                </c:pt>
                <c:pt idx="337">
                  <c:v>0.26127505288573399</c:v>
                </c:pt>
                <c:pt idx="338">
                  <c:v>0.26184136847593398</c:v>
                </c:pt>
                <c:pt idx="339">
                  <c:v>0.26240575791349102</c:v>
                </c:pt>
                <c:pt idx="340">
                  <c:v>0.26294950437144599</c:v>
                </c:pt>
                <c:pt idx="341">
                  <c:v>0.26348621122496801</c:v>
                </c:pt>
                <c:pt idx="342">
                  <c:v>0.26405928109020599</c:v>
                </c:pt>
                <c:pt idx="343">
                  <c:v>0.264601145097003</c:v>
                </c:pt>
                <c:pt idx="344">
                  <c:v>0.26516942239520003</c:v>
                </c:pt>
                <c:pt idx="345">
                  <c:v>0.26578340889618401</c:v>
                </c:pt>
                <c:pt idx="346">
                  <c:v>0.266346344002513</c:v>
                </c:pt>
                <c:pt idx="347">
                  <c:v>0.266884265457768</c:v>
                </c:pt>
                <c:pt idx="348">
                  <c:v>0.26743983062444199</c:v>
                </c:pt>
                <c:pt idx="349">
                  <c:v>0.26800987534791199</c:v>
                </c:pt>
                <c:pt idx="350">
                  <c:v>0.26855422893179298</c:v>
                </c:pt>
                <c:pt idx="351">
                  <c:v>0.26909788018691699</c:v>
                </c:pt>
                <c:pt idx="352">
                  <c:v>0.26964218533892098</c:v>
                </c:pt>
                <c:pt idx="353">
                  <c:v>0.27018477180746597</c:v>
                </c:pt>
                <c:pt idx="354">
                  <c:v>0.270711016590722</c:v>
                </c:pt>
                <c:pt idx="355">
                  <c:v>0.271223331755993</c:v>
                </c:pt>
                <c:pt idx="356">
                  <c:v>0.271740577422589</c:v>
                </c:pt>
                <c:pt idx="357">
                  <c:v>0.27227378158101101</c:v>
                </c:pt>
                <c:pt idx="358">
                  <c:v>0.272798199071627</c:v>
                </c:pt>
                <c:pt idx="359">
                  <c:v>0.27330239792329197</c:v>
                </c:pt>
                <c:pt idx="360">
                  <c:v>0.27378091192146198</c:v>
                </c:pt>
                <c:pt idx="361">
                  <c:v>0.27431820401533702</c:v>
                </c:pt>
                <c:pt idx="362">
                  <c:v>0.27485652142535799</c:v>
                </c:pt>
                <c:pt idx="363">
                  <c:v>0.27536664206795403</c:v>
                </c:pt>
                <c:pt idx="364">
                  <c:v>0.27587095147790103</c:v>
                </c:pt>
                <c:pt idx="365">
                  <c:v>0.27637422686063101</c:v>
                </c:pt>
                <c:pt idx="366">
                  <c:v>0.27688545307960399</c:v>
                </c:pt>
                <c:pt idx="367">
                  <c:v>0.277437982017461</c:v>
                </c:pt>
                <c:pt idx="368">
                  <c:v>0.27793088420644702</c:v>
                </c:pt>
                <c:pt idx="369">
                  <c:v>0.27845189118865699</c:v>
                </c:pt>
                <c:pt idx="370">
                  <c:v>0.27898526627275599</c:v>
                </c:pt>
                <c:pt idx="371">
                  <c:v>0.27950193384733002</c:v>
                </c:pt>
                <c:pt idx="372">
                  <c:v>0.27995019793047798</c:v>
                </c:pt>
                <c:pt idx="373">
                  <c:v>0.28040742002829599</c:v>
                </c:pt>
                <c:pt idx="374">
                  <c:v>0.28090505788408898</c:v>
                </c:pt>
                <c:pt idx="375">
                  <c:v>0.28138741768390702</c:v>
                </c:pt>
                <c:pt idx="376">
                  <c:v>0.28185343299542898</c:v>
                </c:pt>
                <c:pt idx="377">
                  <c:v>0.28233082994900099</c:v>
                </c:pt>
                <c:pt idx="378">
                  <c:v>0.28281841741727098</c:v>
                </c:pt>
                <c:pt idx="379">
                  <c:v>0.283289854949974</c:v>
                </c:pt>
                <c:pt idx="380">
                  <c:v>0.28373067109869299</c:v>
                </c:pt>
                <c:pt idx="381">
                  <c:v>0.28416728865100599</c:v>
                </c:pt>
                <c:pt idx="382">
                  <c:v>0.28462295842111701</c:v>
                </c:pt>
                <c:pt idx="383">
                  <c:v>0.28505687186849299</c:v>
                </c:pt>
                <c:pt idx="384">
                  <c:v>0.28550252709510099</c:v>
                </c:pt>
                <c:pt idx="385">
                  <c:v>0.28594338607004599</c:v>
                </c:pt>
                <c:pt idx="386">
                  <c:v>0.28634912249673999</c:v>
                </c:pt>
                <c:pt idx="387">
                  <c:v>0.28680068386815899</c:v>
                </c:pt>
                <c:pt idx="388">
                  <c:v>0.28722780752596699</c:v>
                </c:pt>
                <c:pt idx="389">
                  <c:v>0.28759650385799002</c:v>
                </c:pt>
                <c:pt idx="390">
                  <c:v>0.28801684900057001</c:v>
                </c:pt>
                <c:pt idx="391">
                  <c:v>0.28843491766249502</c:v>
                </c:pt>
                <c:pt idx="392">
                  <c:v>0.28882825655643701</c:v>
                </c:pt>
                <c:pt idx="393">
                  <c:v>0.28921029114985702</c:v>
                </c:pt>
                <c:pt idx="394">
                  <c:v>0.289594564958013</c:v>
                </c:pt>
                <c:pt idx="395">
                  <c:v>0.28997939109335302</c:v>
                </c:pt>
                <c:pt idx="396">
                  <c:v>0.29036215411301702</c:v>
                </c:pt>
                <c:pt idx="397">
                  <c:v>0.29073988890864899</c:v>
                </c:pt>
                <c:pt idx="398">
                  <c:v>0.29109953391462001</c:v>
                </c:pt>
                <c:pt idx="399">
                  <c:v>0.29145725882156798</c:v>
                </c:pt>
                <c:pt idx="400">
                  <c:v>0.29181767843363199</c:v>
                </c:pt>
                <c:pt idx="401">
                  <c:v>0.292143205681893</c:v>
                </c:pt>
                <c:pt idx="402">
                  <c:v>0.29249287353940201</c:v>
                </c:pt>
                <c:pt idx="403">
                  <c:v>0.29284262317952098</c:v>
                </c:pt>
                <c:pt idx="404">
                  <c:v>0.29315611524867502</c:v>
                </c:pt>
                <c:pt idx="405">
                  <c:v>0.293475512168139</c:v>
                </c:pt>
                <c:pt idx="406">
                  <c:v>0.293839287858917</c:v>
                </c:pt>
                <c:pt idx="407">
                  <c:v>0.294227812364664</c:v>
                </c:pt>
                <c:pt idx="408">
                  <c:v>0.29459788540385901</c:v>
                </c:pt>
                <c:pt idx="409">
                  <c:v>0.29493608369673902</c:v>
                </c:pt>
                <c:pt idx="410">
                  <c:v>0.29539243601623699</c:v>
                </c:pt>
                <c:pt idx="411">
                  <c:v>0.29587034712222998</c:v>
                </c:pt>
                <c:pt idx="412">
                  <c:v>0.296088643005334</c:v>
                </c:pt>
                <c:pt idx="413">
                  <c:v>0.29624168681368201</c:v>
                </c:pt>
                <c:pt idx="414">
                  <c:v>0.29644474205815202</c:v>
                </c:pt>
                <c:pt idx="415">
                  <c:v>0.29666328743660098</c:v>
                </c:pt>
                <c:pt idx="416">
                  <c:v>0.29681375083906902</c:v>
                </c:pt>
                <c:pt idx="417">
                  <c:v>0.29697248681378102</c:v>
                </c:pt>
                <c:pt idx="418">
                  <c:v>0.29716538701128198</c:v>
                </c:pt>
                <c:pt idx="419">
                  <c:v>0.29739021947806799</c:v>
                </c:pt>
                <c:pt idx="420">
                  <c:v>0.29759475190644102</c:v>
                </c:pt>
                <c:pt idx="421">
                  <c:v>0.29778817101746002</c:v>
                </c:pt>
                <c:pt idx="422">
                  <c:v>0.29800638483858199</c:v>
                </c:pt>
                <c:pt idx="423">
                  <c:v>0.29826233069326502</c:v>
                </c:pt>
                <c:pt idx="424">
                  <c:v>0.29846384534561099</c:v>
                </c:pt>
                <c:pt idx="425">
                  <c:v>0.29866775648872801</c:v>
                </c:pt>
                <c:pt idx="426">
                  <c:v>0.298871658961128</c:v>
                </c:pt>
                <c:pt idx="427">
                  <c:v>0.29905382697459498</c:v>
                </c:pt>
                <c:pt idx="428">
                  <c:v>0.29924000331786399</c:v>
                </c:pt>
                <c:pt idx="429">
                  <c:v>0.29942246598169198</c:v>
                </c:pt>
                <c:pt idx="430">
                  <c:v>0.299600751554506</c:v>
                </c:pt>
                <c:pt idx="431">
                  <c:v>0.29978821875182299</c:v>
                </c:pt>
                <c:pt idx="432">
                  <c:v>0.29994952784019602</c:v>
                </c:pt>
                <c:pt idx="433">
                  <c:v>0.300090807853166</c:v>
                </c:pt>
                <c:pt idx="434">
                  <c:v>0.300272548304374</c:v>
                </c:pt>
                <c:pt idx="435">
                  <c:v>0.30045442608084899</c:v>
                </c:pt>
                <c:pt idx="436">
                  <c:v>0.30062428544977299</c:v>
                </c:pt>
                <c:pt idx="437">
                  <c:v>0.30078674923373799</c:v>
                </c:pt>
                <c:pt idx="438">
                  <c:v>0.30094547753099299</c:v>
                </c:pt>
                <c:pt idx="439">
                  <c:v>0.30109146398165598</c:v>
                </c:pt>
                <c:pt idx="440">
                  <c:v>0.30121636583000899</c:v>
                </c:pt>
                <c:pt idx="441">
                  <c:v>0.30133754395319101</c:v>
                </c:pt>
                <c:pt idx="442">
                  <c:v>0.30151720017705103</c:v>
                </c:pt>
                <c:pt idx="443">
                  <c:v>0.30165409297443702</c:v>
                </c:pt>
                <c:pt idx="444">
                  <c:v>0.30175261949402898</c:v>
                </c:pt>
                <c:pt idx="445">
                  <c:v>0.30187146866791498</c:v>
                </c:pt>
                <c:pt idx="446">
                  <c:v>0.30199251418527601</c:v>
                </c:pt>
                <c:pt idx="447">
                  <c:v>0.30210431838467999</c:v>
                </c:pt>
                <c:pt idx="448">
                  <c:v>0.30221561021950999</c:v>
                </c:pt>
                <c:pt idx="449">
                  <c:v>0.30235014359575202</c:v>
                </c:pt>
                <c:pt idx="450">
                  <c:v>0.30243896375356999</c:v>
                </c:pt>
                <c:pt idx="451">
                  <c:v>0.30254430659860598</c:v>
                </c:pt>
                <c:pt idx="452">
                  <c:v>0.302664506205928</c:v>
                </c:pt>
                <c:pt idx="453">
                  <c:v>0.30271851695014101</c:v>
                </c:pt>
                <c:pt idx="454">
                  <c:v>0.30281071071012999</c:v>
                </c:pt>
                <c:pt idx="455">
                  <c:v>0.302942022859644</c:v>
                </c:pt>
                <c:pt idx="456">
                  <c:v>0.303070399370925</c:v>
                </c:pt>
                <c:pt idx="457">
                  <c:v>0.30313185088469702</c:v>
                </c:pt>
                <c:pt idx="458">
                  <c:v>0.30321779814121802</c:v>
                </c:pt>
                <c:pt idx="459">
                  <c:v>0.303337072174932</c:v>
                </c:pt>
                <c:pt idx="460">
                  <c:v>0.30340602706833603</c:v>
                </c:pt>
                <c:pt idx="461">
                  <c:v>0.30350716923167698</c:v>
                </c:pt>
                <c:pt idx="462">
                  <c:v>0.30360127275775101</c:v>
                </c:pt>
                <c:pt idx="463">
                  <c:v>0.30368032422367602</c:v>
                </c:pt>
                <c:pt idx="464">
                  <c:v>0.30376007182909598</c:v>
                </c:pt>
                <c:pt idx="465">
                  <c:v>0.30387530385142802</c:v>
                </c:pt>
                <c:pt idx="466">
                  <c:v>0.30398077613012903</c:v>
                </c:pt>
                <c:pt idx="467">
                  <c:v>0.30405199776904002</c:v>
                </c:pt>
                <c:pt idx="468">
                  <c:v>0.304133640091929</c:v>
                </c:pt>
                <c:pt idx="469">
                  <c:v>0.30419764759497703</c:v>
                </c:pt>
                <c:pt idx="470">
                  <c:v>0.304255407620727</c:v>
                </c:pt>
                <c:pt idx="471">
                  <c:v>0.30434375035279998</c:v>
                </c:pt>
                <c:pt idx="472">
                  <c:v>0.30442346241808499</c:v>
                </c:pt>
                <c:pt idx="473">
                  <c:v>0.304493896261472</c:v>
                </c:pt>
                <c:pt idx="474">
                  <c:v>0.30452856588099603</c:v>
                </c:pt>
                <c:pt idx="475">
                  <c:v>0.30455674412667</c:v>
                </c:pt>
                <c:pt idx="476">
                  <c:v>0.30463358092437498</c:v>
                </c:pt>
                <c:pt idx="477">
                  <c:v>0.30473219915592098</c:v>
                </c:pt>
                <c:pt idx="478">
                  <c:v>0.30482010149273098</c:v>
                </c:pt>
                <c:pt idx="479">
                  <c:v>0.304901050488186</c:v>
                </c:pt>
                <c:pt idx="480">
                  <c:v>0.304955010356735</c:v>
                </c:pt>
                <c:pt idx="481">
                  <c:v>0.30499986023645398</c:v>
                </c:pt>
                <c:pt idx="482">
                  <c:v>0.30505238715724597</c:v>
                </c:pt>
                <c:pt idx="483">
                  <c:v>0.30507781240740001</c:v>
                </c:pt>
                <c:pt idx="484">
                  <c:v>0.30516206632873599</c:v>
                </c:pt>
                <c:pt idx="485">
                  <c:v>0.305276489695261</c:v>
                </c:pt>
                <c:pt idx="486">
                  <c:v>0.305393208381048</c:v>
                </c:pt>
                <c:pt idx="487">
                  <c:v>0.30544061712251003</c:v>
                </c:pt>
                <c:pt idx="488">
                  <c:v>0.30551375465330799</c:v>
                </c:pt>
                <c:pt idx="489">
                  <c:v>0.305607225158326</c:v>
                </c:pt>
                <c:pt idx="490">
                  <c:v>0.305664463015421</c:v>
                </c:pt>
                <c:pt idx="491">
                  <c:v>0.30576169162771799</c:v>
                </c:pt>
                <c:pt idx="492">
                  <c:v>0.30585143762057798</c:v>
                </c:pt>
                <c:pt idx="493">
                  <c:v>0.30592779835311701</c:v>
                </c:pt>
                <c:pt idx="494">
                  <c:v>0.30600656848525798</c:v>
                </c:pt>
                <c:pt idx="495">
                  <c:v>0.30605569756298201</c:v>
                </c:pt>
                <c:pt idx="496">
                  <c:v>0.30616298524001201</c:v>
                </c:pt>
                <c:pt idx="497">
                  <c:v>0.30628725301408699</c:v>
                </c:pt>
                <c:pt idx="498">
                  <c:v>0.30635942754297502</c:v>
                </c:pt>
                <c:pt idx="499">
                  <c:v>0.30651737341826502</c:v>
                </c:pt>
                <c:pt idx="500">
                  <c:v>0.30665458181463301</c:v>
                </c:pt>
                <c:pt idx="501">
                  <c:v>0.30672235787402802</c:v>
                </c:pt>
                <c:pt idx="502">
                  <c:v>0.30677548398858701</c:v>
                </c:pt>
                <c:pt idx="503">
                  <c:v>0.30690376509697698</c:v>
                </c:pt>
                <c:pt idx="504">
                  <c:v>0.30704885722971298</c:v>
                </c:pt>
                <c:pt idx="505">
                  <c:v>0.30716740587084101</c:v>
                </c:pt>
                <c:pt idx="506">
                  <c:v>0.30723033318489001</c:v>
                </c:pt>
                <c:pt idx="507">
                  <c:v>0.30736673845426599</c:v>
                </c:pt>
                <c:pt idx="508">
                  <c:v>0.30749542077109998</c:v>
                </c:pt>
                <c:pt idx="509">
                  <c:v>0.30759233726701901</c:v>
                </c:pt>
                <c:pt idx="510">
                  <c:v>0.30774712935332799</c:v>
                </c:pt>
                <c:pt idx="511">
                  <c:v>0.307877993856007</c:v>
                </c:pt>
                <c:pt idx="512">
                  <c:v>0.308033675325592</c:v>
                </c:pt>
                <c:pt idx="513">
                  <c:v>0.30824652977110001</c:v>
                </c:pt>
                <c:pt idx="514">
                  <c:v>0.30835715546207298</c:v>
                </c:pt>
                <c:pt idx="515">
                  <c:v>0.30848822614423999</c:v>
                </c:pt>
                <c:pt idx="516">
                  <c:v>0.30869198936593001</c:v>
                </c:pt>
                <c:pt idx="517">
                  <c:v>0.30891197234459</c:v>
                </c:pt>
                <c:pt idx="518">
                  <c:v>0.30905270707398702</c:v>
                </c:pt>
                <c:pt idx="519">
                  <c:v>0.309209250439205</c:v>
                </c:pt>
                <c:pt idx="520">
                  <c:v>0.30939965260480501</c:v>
                </c:pt>
                <c:pt idx="521">
                  <c:v>0.30955038567133702</c:v>
                </c:pt>
                <c:pt idx="522">
                  <c:v>0.30975879150482899</c:v>
                </c:pt>
                <c:pt idx="523">
                  <c:v>0.309933703279344</c:v>
                </c:pt>
                <c:pt idx="524">
                  <c:v>0.310067171721846</c:v>
                </c:pt>
                <c:pt idx="525">
                  <c:v>0.31028031161563502</c:v>
                </c:pt>
                <c:pt idx="526">
                  <c:v>0.31050585986699902</c:v>
                </c:pt>
                <c:pt idx="527">
                  <c:v>0.31069713028519202</c:v>
                </c:pt>
                <c:pt idx="528">
                  <c:v>0.31087262746774402</c:v>
                </c:pt>
                <c:pt idx="529">
                  <c:v>0.311105065374565</c:v>
                </c:pt>
                <c:pt idx="530">
                  <c:v>0.31136766737238403</c:v>
                </c:pt>
                <c:pt idx="531">
                  <c:v>0.31154637035419003</c:v>
                </c:pt>
                <c:pt idx="532">
                  <c:v>0.31167566143680903</c:v>
                </c:pt>
                <c:pt idx="533">
                  <c:v>0.31203371301071298</c:v>
                </c:pt>
                <c:pt idx="534">
                  <c:v>0.31225347062876302</c:v>
                </c:pt>
                <c:pt idx="535">
                  <c:v>0.31245581033255199</c:v>
                </c:pt>
                <c:pt idx="536">
                  <c:v>0.31268403471256101</c:v>
                </c:pt>
                <c:pt idx="537">
                  <c:v>0.31283328003489103</c:v>
                </c:pt>
                <c:pt idx="538">
                  <c:v>0.31311361449741698</c:v>
                </c:pt>
                <c:pt idx="539">
                  <c:v>0.31337850061862799</c:v>
                </c:pt>
                <c:pt idx="540">
                  <c:v>0.31356800481012698</c:v>
                </c:pt>
                <c:pt idx="541">
                  <c:v>0.31385944211870698</c:v>
                </c:pt>
                <c:pt idx="542">
                  <c:v>0.31408463290005001</c:v>
                </c:pt>
                <c:pt idx="543">
                  <c:v>0.31431023101278099</c:v>
                </c:pt>
                <c:pt idx="544">
                  <c:v>0.31460622922632903</c:v>
                </c:pt>
                <c:pt idx="545">
                  <c:v>0.31489972492005902</c:v>
                </c:pt>
                <c:pt idx="546">
                  <c:v>0.31513938134561997</c:v>
                </c:pt>
                <c:pt idx="547">
                  <c:v>0.31540969957038301</c:v>
                </c:pt>
                <c:pt idx="548">
                  <c:v>0.31580519591079897</c:v>
                </c:pt>
                <c:pt idx="549">
                  <c:v>0.31613403551723601</c:v>
                </c:pt>
                <c:pt idx="550">
                  <c:v>0.31642326042577601</c:v>
                </c:pt>
                <c:pt idx="551">
                  <c:v>0.31671622789804399</c:v>
                </c:pt>
                <c:pt idx="552">
                  <c:v>0.31698308945422499</c:v>
                </c:pt>
                <c:pt idx="553">
                  <c:v>0.31721707049093201</c:v>
                </c:pt>
                <c:pt idx="554">
                  <c:v>0.317481000683635</c:v>
                </c:pt>
                <c:pt idx="555">
                  <c:v>0.31780064490967502</c:v>
                </c:pt>
                <c:pt idx="556">
                  <c:v>0.318024455799304</c:v>
                </c:pt>
                <c:pt idx="557">
                  <c:v>0.318316802977062</c:v>
                </c:pt>
                <c:pt idx="558">
                  <c:v>0.318676904663033</c:v>
                </c:pt>
                <c:pt idx="559">
                  <c:v>0.31907100933071902</c:v>
                </c:pt>
                <c:pt idx="560">
                  <c:v>0.31939852295042198</c:v>
                </c:pt>
                <c:pt idx="561">
                  <c:v>0.31963604598923601</c:v>
                </c:pt>
                <c:pt idx="562">
                  <c:v>0.31997522152454799</c:v>
                </c:pt>
                <c:pt idx="563">
                  <c:v>0.32037843206811201</c:v>
                </c:pt>
                <c:pt idx="564">
                  <c:v>0.32053273646288</c:v>
                </c:pt>
                <c:pt idx="565">
                  <c:v>0.32088308046702901</c:v>
                </c:pt>
                <c:pt idx="566">
                  <c:v>0.32126066629751099</c:v>
                </c:pt>
                <c:pt idx="567">
                  <c:v>0.321575197077622</c:v>
                </c:pt>
                <c:pt idx="568">
                  <c:v>0.32205485849003701</c:v>
                </c:pt>
                <c:pt idx="569">
                  <c:v>0.32228797834480399</c:v>
                </c:pt>
                <c:pt idx="570">
                  <c:v>0.32251139003455298</c:v>
                </c:pt>
                <c:pt idx="571">
                  <c:v>0.32285594360728498</c:v>
                </c:pt>
                <c:pt idx="572">
                  <c:v>0.32331727315737202</c:v>
                </c:pt>
                <c:pt idx="573">
                  <c:v>0.323558143053852</c:v>
                </c:pt>
                <c:pt idx="574">
                  <c:v>0.323797366154013</c:v>
                </c:pt>
                <c:pt idx="575">
                  <c:v>0.32417089927493198</c:v>
                </c:pt>
                <c:pt idx="576">
                  <c:v>0.324388660058887</c:v>
                </c:pt>
                <c:pt idx="577">
                  <c:v>0.32465426256937002</c:v>
                </c:pt>
                <c:pt idx="578">
                  <c:v>0.32498037153736098</c:v>
                </c:pt>
                <c:pt idx="579">
                  <c:v>0.32532191064858901</c:v>
                </c:pt>
                <c:pt idx="580">
                  <c:v>0.32556632330269702</c:v>
                </c:pt>
                <c:pt idx="581">
                  <c:v>0.32611888828012198</c:v>
                </c:pt>
                <c:pt idx="582">
                  <c:v>0.326639859031087</c:v>
                </c:pt>
                <c:pt idx="583">
                  <c:v>0.32690017070407601</c:v>
                </c:pt>
                <c:pt idx="584">
                  <c:v>0.327415018186274</c:v>
                </c:pt>
                <c:pt idx="585">
                  <c:v>0.32800991901495502</c:v>
                </c:pt>
                <c:pt idx="586">
                  <c:v>0.32832813137466699</c:v>
                </c:pt>
                <c:pt idx="587">
                  <c:v>0.328424489486487</c:v>
                </c:pt>
                <c:pt idx="588">
                  <c:v>0.32894744624607902</c:v>
                </c:pt>
                <c:pt idx="589">
                  <c:v>0.32930134797645</c:v>
                </c:pt>
                <c:pt idx="590">
                  <c:v>0.32948684410851198</c:v>
                </c:pt>
                <c:pt idx="591">
                  <c:v>0.32980458433413201</c:v>
                </c:pt>
                <c:pt idx="592">
                  <c:v>0.33027471181749801</c:v>
                </c:pt>
                <c:pt idx="593">
                  <c:v>0.33078769015099002</c:v>
                </c:pt>
                <c:pt idx="594">
                  <c:v>0.331042408861358</c:v>
                </c:pt>
                <c:pt idx="595">
                  <c:v>0.33099603172812597</c:v>
                </c:pt>
                <c:pt idx="596">
                  <c:v>0.33153766109556798</c:v>
                </c:pt>
                <c:pt idx="597">
                  <c:v>0.332055702758425</c:v>
                </c:pt>
                <c:pt idx="598">
                  <c:v>0.33252641558676099</c:v>
                </c:pt>
                <c:pt idx="599">
                  <c:v>0.33305898305387899</c:v>
                </c:pt>
                <c:pt idx="600">
                  <c:v>0.33347167857472199</c:v>
                </c:pt>
                <c:pt idx="601">
                  <c:v>0.33346672322300702</c:v>
                </c:pt>
                <c:pt idx="602">
                  <c:v>0.33368194138856599</c:v>
                </c:pt>
                <c:pt idx="603">
                  <c:v>0.33432378662850298</c:v>
                </c:pt>
                <c:pt idx="604">
                  <c:v>0.33475129104011397</c:v>
                </c:pt>
                <c:pt idx="605">
                  <c:v>0.335130272994414</c:v>
                </c:pt>
                <c:pt idx="606">
                  <c:v>0.335449870753178</c:v>
                </c:pt>
                <c:pt idx="607">
                  <c:v>0.33575407892741199</c:v>
                </c:pt>
                <c:pt idx="608">
                  <c:v>0.33600837565465003</c:v>
                </c:pt>
                <c:pt idx="609">
                  <c:v>0.33647974663352198</c:v>
                </c:pt>
                <c:pt idx="610">
                  <c:v>0.336962630167913</c:v>
                </c:pt>
                <c:pt idx="611">
                  <c:v>0.337352955042869</c:v>
                </c:pt>
                <c:pt idx="612">
                  <c:v>0.33778866586510198</c:v>
                </c:pt>
                <c:pt idx="613">
                  <c:v>0.33810006624626698</c:v>
                </c:pt>
                <c:pt idx="614">
                  <c:v>0.33868713210828399</c:v>
                </c:pt>
                <c:pt idx="615">
                  <c:v>0.33923513082414503</c:v>
                </c:pt>
                <c:pt idx="616">
                  <c:v>0.33907687954938598</c:v>
                </c:pt>
                <c:pt idx="617">
                  <c:v>0.33945312758291202</c:v>
                </c:pt>
                <c:pt idx="618">
                  <c:v>0.34002959374466502</c:v>
                </c:pt>
                <c:pt idx="619">
                  <c:v>0.34041069267816798</c:v>
                </c:pt>
                <c:pt idx="620">
                  <c:v>0.34054183484205403</c:v>
                </c:pt>
                <c:pt idx="621">
                  <c:v>0.340984059417201</c:v>
                </c:pt>
                <c:pt idx="622">
                  <c:v>0.341627439449389</c:v>
                </c:pt>
                <c:pt idx="623">
                  <c:v>0.34221756290163202</c:v>
                </c:pt>
                <c:pt idx="624">
                  <c:v>0.342614253277781</c:v>
                </c:pt>
                <c:pt idx="625">
                  <c:v>0.34291972627588801</c:v>
                </c:pt>
                <c:pt idx="626">
                  <c:v>0.34316752886490098</c:v>
                </c:pt>
                <c:pt idx="627">
                  <c:v>0.34357011772122398</c:v>
                </c:pt>
                <c:pt idx="628">
                  <c:v>0.34419040617041902</c:v>
                </c:pt>
                <c:pt idx="629">
                  <c:v>0.34449588258999297</c:v>
                </c:pt>
                <c:pt idx="630">
                  <c:v>0.34489756384354697</c:v>
                </c:pt>
                <c:pt idx="631">
                  <c:v>0.34529317096854201</c:v>
                </c:pt>
                <c:pt idx="632">
                  <c:v>0.34545533540522899</c:v>
                </c:pt>
                <c:pt idx="633">
                  <c:v>0.34636401467021</c:v>
                </c:pt>
                <c:pt idx="634">
                  <c:v>0.34654210623377402</c:v>
                </c:pt>
                <c:pt idx="635">
                  <c:v>0.34655264519586298</c:v>
                </c:pt>
                <c:pt idx="636">
                  <c:v>0.34723775486356301</c:v>
                </c:pt>
                <c:pt idx="637">
                  <c:v>0.34742263409283503</c:v>
                </c:pt>
                <c:pt idx="638">
                  <c:v>0.34776535512349899</c:v>
                </c:pt>
                <c:pt idx="639">
                  <c:v>0.34822155496716101</c:v>
                </c:pt>
                <c:pt idx="640">
                  <c:v>0.34836522166027101</c:v>
                </c:pt>
                <c:pt idx="641">
                  <c:v>0.348590012955526</c:v>
                </c:pt>
                <c:pt idx="642">
                  <c:v>0.34910540365287901</c:v>
                </c:pt>
                <c:pt idx="643">
                  <c:v>0.34956985174049099</c:v>
                </c:pt>
                <c:pt idx="644">
                  <c:v>0.34986058231293099</c:v>
                </c:pt>
                <c:pt idx="645">
                  <c:v>0.35019530090886403</c:v>
                </c:pt>
                <c:pt idx="646">
                  <c:v>0.350389677950046</c:v>
                </c:pt>
                <c:pt idx="647">
                  <c:v>0.35065697541526503</c:v>
                </c:pt>
                <c:pt idx="648">
                  <c:v>0.35098817490516898</c:v>
                </c:pt>
                <c:pt idx="649">
                  <c:v>0.35125164464708403</c:v>
                </c:pt>
                <c:pt idx="650">
                  <c:v>0.35088976779418402</c:v>
                </c:pt>
                <c:pt idx="651">
                  <c:v>0.35200679079970099</c:v>
                </c:pt>
                <c:pt idx="652">
                  <c:v>0.352392723054549</c:v>
                </c:pt>
                <c:pt idx="653">
                  <c:v>0.35272644600066899</c:v>
                </c:pt>
                <c:pt idx="654">
                  <c:v>0.35307715422288999</c:v>
                </c:pt>
                <c:pt idx="655">
                  <c:v>0.35345988137611001</c:v>
                </c:pt>
                <c:pt idx="656">
                  <c:v>0.35383379218514599</c:v>
                </c:pt>
                <c:pt idx="657">
                  <c:v>0.35423257561152799</c:v>
                </c:pt>
                <c:pt idx="658">
                  <c:v>0.354580761571267</c:v>
                </c:pt>
                <c:pt idx="659">
                  <c:v>0.35493667064602602</c:v>
                </c:pt>
                <c:pt idx="660">
                  <c:v>0.35527437167445403</c:v>
                </c:pt>
                <c:pt idx="661">
                  <c:v>0.35560633046304602</c:v>
                </c:pt>
                <c:pt idx="662">
                  <c:v>0.355926206529388</c:v>
                </c:pt>
                <c:pt idx="663">
                  <c:v>0.35630593216995099</c:v>
                </c:pt>
                <c:pt idx="664">
                  <c:v>0.35666376174762998</c:v>
                </c:pt>
                <c:pt idx="665">
                  <c:v>0.35699967791821402</c:v>
                </c:pt>
                <c:pt idx="666">
                  <c:v>0.35731070746396698</c:v>
                </c:pt>
                <c:pt idx="667">
                  <c:v>0.35760719183312401</c:v>
                </c:pt>
                <c:pt idx="668">
                  <c:v>0.35795483459768201</c:v>
                </c:pt>
                <c:pt idx="669">
                  <c:v>0.35829060094411802</c:v>
                </c:pt>
                <c:pt idx="670">
                  <c:v>0.35868970651856702</c:v>
                </c:pt>
                <c:pt idx="671">
                  <c:v>0.35907661983310302</c:v>
                </c:pt>
                <c:pt idx="672">
                  <c:v>0.35940794891765698</c:v>
                </c:pt>
                <c:pt idx="673">
                  <c:v>0.35972891950137798</c:v>
                </c:pt>
                <c:pt idx="674">
                  <c:v>0.36002667262906901</c:v>
                </c:pt>
                <c:pt idx="675">
                  <c:v>0.36035556914422401</c:v>
                </c:pt>
                <c:pt idx="676">
                  <c:v>0.36067122962062198</c:v>
                </c:pt>
                <c:pt idx="677">
                  <c:v>0.361018593993847</c:v>
                </c:pt>
                <c:pt idx="678">
                  <c:v>0.36132679864377099</c:v>
                </c:pt>
                <c:pt idx="679">
                  <c:v>0.36166983563767102</c:v>
                </c:pt>
                <c:pt idx="680">
                  <c:v>0.36202696825881098</c:v>
                </c:pt>
                <c:pt idx="681">
                  <c:v>0.362329611305716</c:v>
                </c:pt>
                <c:pt idx="682">
                  <c:v>0.36261670625842801</c:v>
                </c:pt>
                <c:pt idx="683">
                  <c:v>0.36293475832050798</c:v>
                </c:pt>
                <c:pt idx="684">
                  <c:v>0.36325612444624999</c:v>
                </c:pt>
                <c:pt idx="685">
                  <c:v>0.36356877128208198</c:v>
                </c:pt>
                <c:pt idx="686">
                  <c:v>0.363873442574493</c:v>
                </c:pt>
                <c:pt idx="687">
                  <c:v>0.36420430329446202</c:v>
                </c:pt>
                <c:pt idx="688">
                  <c:v>0.36452766534652598</c:v>
                </c:pt>
                <c:pt idx="689">
                  <c:v>0.36483974499415101</c:v>
                </c:pt>
                <c:pt idx="690">
                  <c:v>0.36516353808482699</c:v>
                </c:pt>
                <c:pt idx="691">
                  <c:v>0.365492129668326</c:v>
                </c:pt>
                <c:pt idx="692">
                  <c:v>0.36579712906948197</c:v>
                </c:pt>
                <c:pt idx="693">
                  <c:v>0.36610450271324901</c:v>
                </c:pt>
                <c:pt idx="694">
                  <c:v>0.36642111188022902</c:v>
                </c:pt>
                <c:pt idx="695">
                  <c:v>0.36670487492056197</c:v>
                </c:pt>
                <c:pt idx="696">
                  <c:v>0.36699490225239101</c:v>
                </c:pt>
                <c:pt idx="697">
                  <c:v>0.36735026170991403</c:v>
                </c:pt>
                <c:pt idx="698">
                  <c:v>0.367665832291871</c:v>
                </c:pt>
                <c:pt idx="699">
                  <c:v>0.36799033081959798</c:v>
                </c:pt>
                <c:pt idx="700">
                  <c:v>0.36826969134377302</c:v>
                </c:pt>
                <c:pt idx="701">
                  <c:v>0.36855986924885498</c:v>
                </c:pt>
                <c:pt idx="702">
                  <c:v>0.36886634369372201</c:v>
                </c:pt>
                <c:pt idx="703">
                  <c:v>0.36917226906581802</c:v>
                </c:pt>
                <c:pt idx="704">
                  <c:v>0.36944822832319202</c:v>
                </c:pt>
                <c:pt idx="705">
                  <c:v>0.369769354973775</c:v>
                </c:pt>
                <c:pt idx="706">
                  <c:v>0.37006562057201398</c:v>
                </c:pt>
                <c:pt idx="707">
                  <c:v>0.37033889034916101</c:v>
                </c:pt>
                <c:pt idx="708">
                  <c:v>0.37062634316406601</c:v>
                </c:pt>
                <c:pt idx="709">
                  <c:v>0.37092608418079998</c:v>
                </c:pt>
                <c:pt idx="710">
                  <c:v>0.37122216774761002</c:v>
                </c:pt>
                <c:pt idx="711">
                  <c:v>0.37153774384009403</c:v>
                </c:pt>
                <c:pt idx="712">
                  <c:v>0.37187064927157798</c:v>
                </c:pt>
                <c:pt idx="713">
                  <c:v>0.37221644637388501</c:v>
                </c:pt>
                <c:pt idx="714">
                  <c:v>0.37254163707585802</c:v>
                </c:pt>
                <c:pt idx="715">
                  <c:v>0.37284788350836401</c:v>
                </c:pt>
                <c:pt idx="716">
                  <c:v>0.37314138251755802</c:v>
                </c:pt>
                <c:pt idx="717">
                  <c:v>0.37346529985346999</c:v>
                </c:pt>
                <c:pt idx="718">
                  <c:v>0.37369871602554899</c:v>
                </c:pt>
                <c:pt idx="719">
                  <c:v>0.37398878354644</c:v>
                </c:pt>
                <c:pt idx="720">
                  <c:v>0.37431750753704002</c:v>
                </c:pt>
                <c:pt idx="721">
                  <c:v>0.37460893713225601</c:v>
                </c:pt>
                <c:pt idx="722">
                  <c:v>0.374918825946982</c:v>
                </c:pt>
                <c:pt idx="723">
                  <c:v>0.37522432165514102</c:v>
                </c:pt>
                <c:pt idx="724">
                  <c:v>0.37554081217484903</c:v>
                </c:pt>
                <c:pt idx="725">
                  <c:v>0.37580662009062199</c:v>
                </c:pt>
                <c:pt idx="726">
                  <c:v>0.37609505897385997</c:v>
                </c:pt>
                <c:pt idx="727">
                  <c:v>0.37637524377557602</c:v>
                </c:pt>
                <c:pt idx="728">
                  <c:v>0.37668356943967901</c:v>
                </c:pt>
                <c:pt idx="729">
                  <c:v>0.37697510535755302</c:v>
                </c:pt>
                <c:pt idx="730">
                  <c:v>0.37729125143710301</c:v>
                </c:pt>
                <c:pt idx="731">
                  <c:v>0.37756816863760001</c:v>
                </c:pt>
                <c:pt idx="732">
                  <c:v>0.37789282428173998</c:v>
                </c:pt>
                <c:pt idx="733">
                  <c:v>0.37815428346935398</c:v>
                </c:pt>
                <c:pt idx="734">
                  <c:v>0.37843506958865097</c:v>
                </c:pt>
                <c:pt idx="735">
                  <c:v>0.37872594866437398</c:v>
                </c:pt>
                <c:pt idx="736">
                  <c:v>0.37901313350639998</c:v>
                </c:pt>
                <c:pt idx="737">
                  <c:v>0.37930263612805498</c:v>
                </c:pt>
                <c:pt idx="738">
                  <c:v>0.37961094419583802</c:v>
                </c:pt>
                <c:pt idx="739">
                  <c:v>0.37989449989664797</c:v>
                </c:pt>
                <c:pt idx="740">
                  <c:v>0.38013971761474102</c:v>
                </c:pt>
                <c:pt idx="741">
                  <c:v>0.38044200407121098</c:v>
                </c:pt>
                <c:pt idx="742">
                  <c:v>0.38071590044974402</c:v>
                </c:pt>
                <c:pt idx="743">
                  <c:v>0.38098152156213899</c:v>
                </c:pt>
                <c:pt idx="744">
                  <c:v>0.381257800166448</c:v>
                </c:pt>
                <c:pt idx="745">
                  <c:v>0.38155795503532502</c:v>
                </c:pt>
                <c:pt idx="746">
                  <c:v>0.38185603553851599</c:v>
                </c:pt>
                <c:pt idx="747">
                  <c:v>0.38213365113672798</c:v>
                </c:pt>
                <c:pt idx="748">
                  <c:v>0.38241968625286199</c:v>
                </c:pt>
                <c:pt idx="749">
                  <c:v>0.38268566183865599</c:v>
                </c:pt>
                <c:pt idx="750">
                  <c:v>0.38292799223436402</c:v>
                </c:pt>
                <c:pt idx="751">
                  <c:v>0.38322606705155599</c:v>
                </c:pt>
                <c:pt idx="752">
                  <c:v>0.38347406711908499</c:v>
                </c:pt>
                <c:pt idx="753">
                  <c:v>0.38374368201405301</c:v>
                </c:pt>
                <c:pt idx="754">
                  <c:v>0.38401239949677202</c:v>
                </c:pt>
                <c:pt idx="755">
                  <c:v>0.38427292046455003</c:v>
                </c:pt>
                <c:pt idx="756">
                  <c:v>0.38451606733215998</c:v>
                </c:pt>
                <c:pt idx="757">
                  <c:v>0.38475988804882999</c:v>
                </c:pt>
                <c:pt idx="758">
                  <c:v>0.38498560017866701</c:v>
                </c:pt>
                <c:pt idx="759">
                  <c:v>0.38521001922498599</c:v>
                </c:pt>
                <c:pt idx="760">
                  <c:v>0.38539423605411499</c:v>
                </c:pt>
                <c:pt idx="761">
                  <c:v>0.38560290641093498</c:v>
                </c:pt>
                <c:pt idx="762">
                  <c:v>0.38579790720145801</c:v>
                </c:pt>
                <c:pt idx="763">
                  <c:v>0.38600363147195899</c:v>
                </c:pt>
                <c:pt idx="764">
                  <c:v>0.38619705344751598</c:v>
                </c:pt>
                <c:pt idx="765">
                  <c:v>0.38643170428229301</c:v>
                </c:pt>
                <c:pt idx="766">
                  <c:v>0.38667942544137801</c:v>
                </c:pt>
                <c:pt idx="767">
                  <c:v>0.38690846343621399</c:v>
                </c:pt>
                <c:pt idx="768">
                  <c:v>0.38708475432272099</c:v>
                </c:pt>
                <c:pt idx="769">
                  <c:v>0.38739118824077301</c:v>
                </c:pt>
                <c:pt idx="770">
                  <c:v>0.38772371576164599</c:v>
                </c:pt>
                <c:pt idx="771">
                  <c:v>0.38807948947913401</c:v>
                </c:pt>
                <c:pt idx="772">
                  <c:v>0.38847090841245902</c:v>
                </c:pt>
                <c:pt idx="773">
                  <c:v>0.38889939979468502</c:v>
                </c:pt>
                <c:pt idx="774">
                  <c:v>0.38926139117252301</c:v>
                </c:pt>
                <c:pt idx="775">
                  <c:v>0.389562485844965</c:v>
                </c:pt>
                <c:pt idx="776">
                  <c:v>0.38985619137455402</c:v>
                </c:pt>
                <c:pt idx="777">
                  <c:v>0.39011617867048998</c:v>
                </c:pt>
                <c:pt idx="778">
                  <c:v>0.390372726937044</c:v>
                </c:pt>
                <c:pt idx="779">
                  <c:v>0.39069274273702198</c:v>
                </c:pt>
                <c:pt idx="780">
                  <c:v>0.39103771563001299</c:v>
                </c:pt>
                <c:pt idx="781">
                  <c:v>0.39137437394355301</c:v>
                </c:pt>
                <c:pt idx="782">
                  <c:v>0.39169282939657801</c:v>
                </c:pt>
                <c:pt idx="783">
                  <c:v>0.391971361225186</c:v>
                </c:pt>
                <c:pt idx="784">
                  <c:v>0.39222870655396602</c:v>
                </c:pt>
                <c:pt idx="785">
                  <c:v>0.392457205749347</c:v>
                </c:pt>
                <c:pt idx="786">
                  <c:v>0.39267958607789599</c:v>
                </c:pt>
                <c:pt idx="787">
                  <c:v>0.39291880747558899</c:v>
                </c:pt>
                <c:pt idx="788">
                  <c:v>0.39311674645517902</c:v>
                </c:pt>
                <c:pt idx="789">
                  <c:v>0.39337669381322599</c:v>
                </c:pt>
                <c:pt idx="790">
                  <c:v>0.39355514532994201</c:v>
                </c:pt>
                <c:pt idx="791">
                  <c:v>0.39375101819015201</c:v>
                </c:pt>
                <c:pt idx="792">
                  <c:v>0.39394321670730598</c:v>
                </c:pt>
                <c:pt idx="793">
                  <c:v>0.39411509003029999</c:v>
                </c:pt>
                <c:pt idx="794">
                  <c:v>0.39432900003765098</c:v>
                </c:pt>
                <c:pt idx="795">
                  <c:v>0.39453768910115</c:v>
                </c:pt>
                <c:pt idx="796">
                  <c:v>0.394771357247717</c:v>
                </c:pt>
                <c:pt idx="797">
                  <c:v>0.39500426687863899</c:v>
                </c:pt>
                <c:pt idx="798">
                  <c:v>0.39525244582314401</c:v>
                </c:pt>
                <c:pt idx="799">
                  <c:v>0.39551536004711801</c:v>
                </c:pt>
                <c:pt idx="800">
                  <c:v>0.39577631840409699</c:v>
                </c:pt>
                <c:pt idx="801">
                  <c:v>0.39603472927271</c:v>
                </c:pt>
                <c:pt idx="802">
                  <c:v>0.39628892250219699</c:v>
                </c:pt>
                <c:pt idx="803">
                  <c:v>0.39655345932034702</c:v>
                </c:pt>
                <c:pt idx="804">
                  <c:v>0.39674903717321802</c:v>
                </c:pt>
                <c:pt idx="805">
                  <c:v>0.39701268853884902</c:v>
                </c:pt>
                <c:pt idx="806">
                  <c:v>0.39725382121556901</c:v>
                </c:pt>
                <c:pt idx="807">
                  <c:v>0.39747492460227202</c:v>
                </c:pt>
                <c:pt idx="808">
                  <c:v>0.397762256802842</c:v>
                </c:pt>
                <c:pt idx="809">
                  <c:v>0.398022529366716</c:v>
                </c:pt>
                <c:pt idx="810">
                  <c:v>0.398269647050008</c:v>
                </c:pt>
                <c:pt idx="811">
                  <c:v>0.39850835971263998</c:v>
                </c:pt>
                <c:pt idx="812">
                  <c:v>0.39872626831788999</c:v>
                </c:pt>
                <c:pt idx="813">
                  <c:v>0.39893107932046801</c:v>
                </c:pt>
                <c:pt idx="814">
                  <c:v>0.39913379026937801</c:v>
                </c:pt>
                <c:pt idx="815">
                  <c:v>0.399350748285482</c:v>
                </c:pt>
                <c:pt idx="816">
                  <c:v>0.39957179026418199</c:v>
                </c:pt>
                <c:pt idx="817">
                  <c:v>0.39979768108601099</c:v>
                </c:pt>
                <c:pt idx="818">
                  <c:v>0.40002022348039901</c:v>
                </c:pt>
                <c:pt idx="819">
                  <c:v>0.40023456009441699</c:v>
                </c:pt>
                <c:pt idx="820">
                  <c:v>0.40043723174917301</c:v>
                </c:pt>
                <c:pt idx="821">
                  <c:v>0.40063907212657401</c:v>
                </c:pt>
                <c:pt idx="822">
                  <c:v>0.40084941759112402</c:v>
                </c:pt>
                <c:pt idx="823">
                  <c:v>0.40108013710418899</c:v>
                </c:pt>
                <c:pt idx="824">
                  <c:v>0.401310774335155</c:v>
                </c:pt>
                <c:pt idx="825">
                  <c:v>0.40153599350306701</c:v>
                </c:pt>
                <c:pt idx="826">
                  <c:v>0.40176496290628599</c:v>
                </c:pt>
                <c:pt idx="827">
                  <c:v>0.40197142328048602</c:v>
                </c:pt>
                <c:pt idx="828">
                  <c:v>0.402192900659812</c:v>
                </c:pt>
                <c:pt idx="829">
                  <c:v>0.402415083342052</c:v>
                </c:pt>
                <c:pt idx="830">
                  <c:v>0.40265556808425801</c:v>
                </c:pt>
                <c:pt idx="831">
                  <c:v>0.40288350414556101</c:v>
                </c:pt>
                <c:pt idx="832">
                  <c:v>0.403109680366178</c:v>
                </c:pt>
                <c:pt idx="833">
                  <c:v>0.40334736846068497</c:v>
                </c:pt>
                <c:pt idx="834">
                  <c:v>0.40357448218085001</c:v>
                </c:pt>
                <c:pt idx="835">
                  <c:v>0.40378397295659901</c:v>
                </c:pt>
                <c:pt idx="836">
                  <c:v>0.40402030588114202</c:v>
                </c:pt>
                <c:pt idx="837">
                  <c:v>0.40422943977415599</c:v>
                </c:pt>
                <c:pt idx="838">
                  <c:v>0.404443506281497</c:v>
                </c:pt>
                <c:pt idx="839">
                  <c:v>0.40466384837832398</c:v>
                </c:pt>
                <c:pt idx="840">
                  <c:v>0.404874169113834</c:v>
                </c:pt>
                <c:pt idx="841">
                  <c:v>0.40508071419434699</c:v>
                </c:pt>
                <c:pt idx="842">
                  <c:v>0.40529544291233399</c:v>
                </c:pt>
                <c:pt idx="843">
                  <c:v>0.40548368069269197</c:v>
                </c:pt>
                <c:pt idx="844">
                  <c:v>0.40568916298225499</c:v>
                </c:pt>
                <c:pt idx="845">
                  <c:v>0.40586996803692299</c:v>
                </c:pt>
                <c:pt idx="846">
                  <c:v>0.406045716211963</c:v>
                </c:pt>
                <c:pt idx="847">
                  <c:v>0.40626122196349901</c:v>
                </c:pt>
                <c:pt idx="848">
                  <c:v>0.40646494998253402</c:v>
                </c:pt>
                <c:pt idx="849">
                  <c:v>0.40665819248482399</c:v>
                </c:pt>
                <c:pt idx="850">
                  <c:v>0.40687808246054002</c:v>
                </c:pt>
                <c:pt idx="851">
                  <c:v>0.40712164917216098</c:v>
                </c:pt>
                <c:pt idx="852">
                  <c:v>0.40733309380958299</c:v>
                </c:pt>
                <c:pt idx="853">
                  <c:v>0.407556511725292</c:v>
                </c:pt>
                <c:pt idx="854">
                  <c:v>0.40777853476123799</c:v>
                </c:pt>
                <c:pt idx="855">
                  <c:v>0.407963744162053</c:v>
                </c:pt>
                <c:pt idx="856">
                  <c:v>0.40817475685615501</c:v>
                </c:pt>
                <c:pt idx="857">
                  <c:v>0.40837135321371199</c:v>
                </c:pt>
                <c:pt idx="858">
                  <c:v>0.40858959390394101</c:v>
                </c:pt>
                <c:pt idx="859">
                  <c:v>0.408808927887017</c:v>
                </c:pt>
                <c:pt idx="860">
                  <c:v>0.40901790059231502</c:v>
                </c:pt>
                <c:pt idx="861">
                  <c:v>0.409220006794768</c:v>
                </c:pt>
                <c:pt idx="862">
                  <c:v>0.40941234044274899</c:v>
                </c:pt>
                <c:pt idx="863">
                  <c:v>0.40958678326923997</c:v>
                </c:pt>
                <c:pt idx="864">
                  <c:v>0.40979029237016201</c:v>
                </c:pt>
                <c:pt idx="865">
                  <c:v>0.409993996645586</c:v>
                </c:pt>
                <c:pt idx="866">
                  <c:v>0.41019997786938001</c:v>
                </c:pt>
                <c:pt idx="867">
                  <c:v>0.41040259055772399</c:v>
                </c:pt>
                <c:pt idx="868">
                  <c:v>0.41059732970833401</c:v>
                </c:pt>
                <c:pt idx="869">
                  <c:v>0.41077820396550402</c:v>
                </c:pt>
                <c:pt idx="870">
                  <c:v>0.41095215189863199</c:v>
                </c:pt>
                <c:pt idx="871">
                  <c:v>0.411133534461471</c:v>
                </c:pt>
                <c:pt idx="872">
                  <c:v>0.411348422566017</c:v>
                </c:pt>
                <c:pt idx="873">
                  <c:v>0.41155534123521498</c:v>
                </c:pt>
                <c:pt idx="874">
                  <c:v>0.41176934049422498</c:v>
                </c:pt>
                <c:pt idx="875">
                  <c:v>0.41194976398022398</c:v>
                </c:pt>
                <c:pt idx="876">
                  <c:v>0.41212198977033998</c:v>
                </c:pt>
                <c:pt idx="877">
                  <c:v>0.41231021413506902</c:v>
                </c:pt>
                <c:pt idx="878">
                  <c:v>0.41249350457460998</c:v>
                </c:pt>
                <c:pt idx="879">
                  <c:v>0.41268439224287701</c:v>
                </c:pt>
                <c:pt idx="880">
                  <c:v>0.41286986256033598</c:v>
                </c:pt>
                <c:pt idx="881">
                  <c:v>0.41307283637436298</c:v>
                </c:pt>
                <c:pt idx="882">
                  <c:v>0.413274818202849</c:v>
                </c:pt>
                <c:pt idx="883">
                  <c:v>0.41345172420066201</c:v>
                </c:pt>
                <c:pt idx="884">
                  <c:v>0.41364319148919398</c:v>
                </c:pt>
                <c:pt idx="885">
                  <c:v>0.41382425698394498</c:v>
                </c:pt>
                <c:pt idx="886">
                  <c:v>0.41401699507780099</c:v>
                </c:pt>
                <c:pt idx="887">
                  <c:v>0.41420101113657498</c:v>
                </c:pt>
                <c:pt idx="888">
                  <c:v>0.414396502352676</c:v>
                </c:pt>
                <c:pt idx="889">
                  <c:v>0.41458497131453598</c:v>
                </c:pt>
                <c:pt idx="890">
                  <c:v>0.41476770395222201</c:v>
                </c:pt>
                <c:pt idx="891">
                  <c:v>0.41497410423353198</c:v>
                </c:pt>
                <c:pt idx="892">
                  <c:v>0.41517203540571002</c:v>
                </c:pt>
                <c:pt idx="893">
                  <c:v>0.41537573180656301</c:v>
                </c:pt>
                <c:pt idx="894">
                  <c:v>0.41557378498543002</c:v>
                </c:pt>
                <c:pt idx="895">
                  <c:v>0.41576242851399797</c:v>
                </c:pt>
                <c:pt idx="896">
                  <c:v>0.41595908933461601</c:v>
                </c:pt>
                <c:pt idx="897">
                  <c:v>0.41614787838498601</c:v>
                </c:pt>
                <c:pt idx="898">
                  <c:v>0.41631474990348299</c:v>
                </c:pt>
                <c:pt idx="899">
                  <c:v>0.41650004091812898</c:v>
                </c:pt>
                <c:pt idx="900">
                  <c:v>0.41668480205234198</c:v>
                </c:pt>
                <c:pt idx="901">
                  <c:v>0.41687254641913501</c:v>
                </c:pt>
                <c:pt idx="902">
                  <c:v>0.41705894223365098</c:v>
                </c:pt>
                <c:pt idx="903">
                  <c:v>0.41723411285883</c:v>
                </c:pt>
                <c:pt idx="904">
                  <c:v>0.41741393311478697</c:v>
                </c:pt>
                <c:pt idx="905">
                  <c:v>0.417595460043925</c:v>
                </c:pt>
                <c:pt idx="906">
                  <c:v>0.41778211896828599</c:v>
                </c:pt>
                <c:pt idx="907">
                  <c:v>0.417937506966709</c:v>
                </c:pt>
                <c:pt idx="908">
                  <c:v>0.41808346993935702</c:v>
                </c:pt>
                <c:pt idx="909">
                  <c:v>0.41825430066771802</c:v>
                </c:pt>
                <c:pt idx="910">
                  <c:v>0.418383916631756</c:v>
                </c:pt>
                <c:pt idx="911">
                  <c:v>0.41855187157290402</c:v>
                </c:pt>
                <c:pt idx="912">
                  <c:v>0.418724460978946</c:v>
                </c:pt>
                <c:pt idx="913">
                  <c:v>0.41891524446980299</c:v>
                </c:pt>
                <c:pt idx="914">
                  <c:v>0.41910933081783902</c:v>
                </c:pt>
                <c:pt idx="915">
                  <c:v>0.419312950942552</c:v>
                </c:pt>
                <c:pt idx="916">
                  <c:v>0.419547980668732</c:v>
                </c:pt>
                <c:pt idx="917">
                  <c:v>0.41976551397168399</c:v>
                </c:pt>
                <c:pt idx="918">
                  <c:v>0.41999244789941498</c:v>
                </c:pt>
                <c:pt idx="919">
                  <c:v>0.42022408431318697</c:v>
                </c:pt>
                <c:pt idx="920">
                  <c:v>0.42040671981568001</c:v>
                </c:pt>
                <c:pt idx="921">
                  <c:v>0.42058943694739098</c:v>
                </c:pt>
                <c:pt idx="922">
                  <c:v>0.42075516491299803</c:v>
                </c:pt>
                <c:pt idx="923">
                  <c:v>0.42093434105551902</c:v>
                </c:pt>
                <c:pt idx="924">
                  <c:v>0.42107332337157899</c:v>
                </c:pt>
                <c:pt idx="925">
                  <c:v>0.42125013055197003</c:v>
                </c:pt>
                <c:pt idx="926">
                  <c:v>0.42140041171132098</c:v>
                </c:pt>
                <c:pt idx="927">
                  <c:v>0.42153923543856597</c:v>
                </c:pt>
                <c:pt idx="928">
                  <c:v>0.421671146786253</c:v>
                </c:pt>
                <c:pt idx="929">
                  <c:v>0.42180957822984899</c:v>
                </c:pt>
                <c:pt idx="930">
                  <c:v>0.42192301302475999</c:v>
                </c:pt>
                <c:pt idx="931">
                  <c:v>0.42205298565944399</c:v>
                </c:pt>
                <c:pt idx="932">
                  <c:v>0.42219342874712101</c:v>
                </c:pt>
                <c:pt idx="933">
                  <c:v>0.42232745670787802</c:v>
                </c:pt>
                <c:pt idx="934">
                  <c:v>0.42246982241377901</c:v>
                </c:pt>
                <c:pt idx="935">
                  <c:v>0.42262835892471001</c:v>
                </c:pt>
                <c:pt idx="936">
                  <c:v>0.42275267599634497</c:v>
                </c:pt>
                <c:pt idx="937">
                  <c:v>0.422860061467764</c:v>
                </c:pt>
                <c:pt idx="938">
                  <c:v>0.42295958547325402</c:v>
                </c:pt>
                <c:pt idx="939">
                  <c:v>0.42307470737503899</c:v>
                </c:pt>
                <c:pt idx="940">
                  <c:v>0.42318355448525002</c:v>
                </c:pt>
                <c:pt idx="941">
                  <c:v>0.42329347084350299</c:v>
                </c:pt>
                <c:pt idx="942">
                  <c:v>0.42340969040565002</c:v>
                </c:pt>
                <c:pt idx="943">
                  <c:v>0.42351535615953501</c:v>
                </c:pt>
                <c:pt idx="944">
                  <c:v>0.42360192637042499</c:v>
                </c:pt>
                <c:pt idx="945">
                  <c:v>0.42369452155463699</c:v>
                </c:pt>
                <c:pt idx="946">
                  <c:v>0.42378990615502699</c:v>
                </c:pt>
                <c:pt idx="947">
                  <c:v>0.42389408485437402</c:v>
                </c:pt>
                <c:pt idx="948">
                  <c:v>0.42400279476088698</c:v>
                </c:pt>
                <c:pt idx="949">
                  <c:v>0.42411526316021197</c:v>
                </c:pt>
                <c:pt idx="950">
                  <c:v>0.42417509087878102</c:v>
                </c:pt>
                <c:pt idx="951">
                  <c:v>0.424277864829184</c:v>
                </c:pt>
                <c:pt idx="952">
                  <c:v>0.42438186083132201</c:v>
                </c:pt>
                <c:pt idx="953">
                  <c:v>0.42447149836604198</c:v>
                </c:pt>
                <c:pt idx="954">
                  <c:v>0.42459374052215099</c:v>
                </c:pt>
                <c:pt idx="955">
                  <c:v>0.42466971652931801</c:v>
                </c:pt>
                <c:pt idx="956">
                  <c:v>0.42471344848090797</c:v>
                </c:pt>
                <c:pt idx="957">
                  <c:v>0.424814624275893</c:v>
                </c:pt>
                <c:pt idx="958">
                  <c:v>0.42493945148769202</c:v>
                </c:pt>
                <c:pt idx="959">
                  <c:v>0.42503497298852899</c:v>
                </c:pt>
                <c:pt idx="960">
                  <c:v>0.42515982728129997</c:v>
                </c:pt>
                <c:pt idx="961">
                  <c:v>0.42525997677091698</c:v>
                </c:pt>
                <c:pt idx="962">
                  <c:v>0.42532003355749698</c:v>
                </c:pt>
                <c:pt idx="963">
                  <c:v>0.42542847348429902</c:v>
                </c:pt>
                <c:pt idx="964">
                  <c:v>0.42550482138691798</c:v>
                </c:pt>
                <c:pt idx="965">
                  <c:v>0.42558515267920499</c:v>
                </c:pt>
                <c:pt idx="966">
                  <c:v>0.42571853001189303</c:v>
                </c:pt>
                <c:pt idx="967">
                  <c:v>0.42581935272266103</c:v>
                </c:pt>
                <c:pt idx="968">
                  <c:v>0.425924546547294</c:v>
                </c:pt>
                <c:pt idx="969">
                  <c:v>0.42603511226756202</c:v>
                </c:pt>
                <c:pt idx="970">
                  <c:v>0.42611782847256902</c:v>
                </c:pt>
                <c:pt idx="971">
                  <c:v>0.42618251114197198</c:v>
                </c:pt>
                <c:pt idx="972">
                  <c:v>0.42624353754526201</c:v>
                </c:pt>
                <c:pt idx="973">
                  <c:v>0.42631737407479098</c:v>
                </c:pt>
                <c:pt idx="974">
                  <c:v>0.42635517849945498</c:v>
                </c:pt>
                <c:pt idx="975">
                  <c:v>0.42636362222676</c:v>
                </c:pt>
                <c:pt idx="976">
                  <c:v>0.42640566147375297</c:v>
                </c:pt>
                <c:pt idx="977">
                  <c:v>0.42643188112135499</c:v>
                </c:pt>
                <c:pt idx="978">
                  <c:v>0.42646288649520903</c:v>
                </c:pt>
                <c:pt idx="979">
                  <c:v>0.426505505987541</c:v>
                </c:pt>
                <c:pt idx="980">
                  <c:v>0.42653030047458201</c:v>
                </c:pt>
                <c:pt idx="981">
                  <c:v>0.42654167714403901</c:v>
                </c:pt>
                <c:pt idx="982">
                  <c:v>0.42659226423750601</c:v>
                </c:pt>
                <c:pt idx="983">
                  <c:v>0.426662712132864</c:v>
                </c:pt>
                <c:pt idx="984">
                  <c:v>0.42671782181307399</c:v>
                </c:pt>
                <c:pt idx="985">
                  <c:v>0.42678040217249502</c:v>
                </c:pt>
                <c:pt idx="986">
                  <c:v>0.42679830935290303</c:v>
                </c:pt>
                <c:pt idx="987">
                  <c:v>0.42681405116566301</c:v>
                </c:pt>
                <c:pt idx="988">
                  <c:v>0.426809662503564</c:v>
                </c:pt>
                <c:pt idx="989">
                  <c:v>0.42678134779811799</c:v>
                </c:pt>
                <c:pt idx="990">
                  <c:v>0.42673017674256603</c:v>
                </c:pt>
                <c:pt idx="991">
                  <c:v>0.42669633883027103</c:v>
                </c:pt>
                <c:pt idx="992">
                  <c:v>0.42659396728584198</c:v>
                </c:pt>
                <c:pt idx="993">
                  <c:v>0.42646787587523399</c:v>
                </c:pt>
                <c:pt idx="994">
                  <c:v>0.42627729724531299</c:v>
                </c:pt>
                <c:pt idx="995">
                  <c:v>0.42608488004355699</c:v>
                </c:pt>
                <c:pt idx="996">
                  <c:v>0.425781731966827</c:v>
                </c:pt>
                <c:pt idx="997">
                  <c:v>0.42551249027324001</c:v>
                </c:pt>
                <c:pt idx="998">
                  <c:v>0.425165821920374</c:v>
                </c:pt>
                <c:pt idx="999">
                  <c:v>0.42478684414881102</c:v>
                </c:pt>
                <c:pt idx="1070">
                  <c:v>0.37369453637481898</c:v>
                </c:pt>
                <c:pt idx="1071">
                  <c:v>0.37477630261336797</c:v>
                </c:pt>
                <c:pt idx="1072">
                  <c:v>0.37594837791763902</c:v>
                </c:pt>
                <c:pt idx="1073">
                  <c:v>0.37704159082544197</c:v>
                </c:pt>
                <c:pt idx="1074">
                  <c:v>0.37822861036683703</c:v>
                </c:pt>
                <c:pt idx="1075">
                  <c:v>0.37923709896271002</c:v>
                </c:pt>
                <c:pt idx="1076">
                  <c:v>0.38017482018868498</c:v>
                </c:pt>
                <c:pt idx="1077">
                  <c:v>0.38109100316287498</c:v>
                </c:pt>
                <c:pt idx="1078">
                  <c:v>0.38200652671213797</c:v>
                </c:pt>
                <c:pt idx="1079">
                  <c:v>0.38284924518563801</c:v>
                </c:pt>
                <c:pt idx="1080">
                  <c:v>0.383658829676919</c:v>
                </c:pt>
                <c:pt idx="1081">
                  <c:v>0.38454583137760401</c:v>
                </c:pt>
                <c:pt idx="1082">
                  <c:v>0.38534077638040098</c:v>
                </c:pt>
                <c:pt idx="1083">
                  <c:v>0.38606840796102698</c:v>
                </c:pt>
                <c:pt idx="1084">
                  <c:v>0.38691579717116698</c:v>
                </c:pt>
                <c:pt idx="1085">
                  <c:v>0.387777690598404</c:v>
                </c:pt>
                <c:pt idx="1086">
                  <c:v>0.388593440797603</c:v>
                </c:pt>
                <c:pt idx="1087">
                  <c:v>0.38940537512873302</c:v>
                </c:pt>
                <c:pt idx="1088">
                  <c:v>0.39020183607014203</c:v>
                </c:pt>
                <c:pt idx="1089">
                  <c:v>0.390931892981281</c:v>
                </c:pt>
                <c:pt idx="1090">
                  <c:v>0.39168126141662102</c:v>
                </c:pt>
                <c:pt idx="1091">
                  <c:v>0.3924014207939</c:v>
                </c:pt>
                <c:pt idx="1092">
                  <c:v>0.39309000319603699</c:v>
                </c:pt>
                <c:pt idx="1093">
                  <c:v>0.39373190341655201</c:v>
                </c:pt>
                <c:pt idx="1094">
                  <c:v>0.394285225769686</c:v>
                </c:pt>
                <c:pt idx="1095">
                  <c:v>0.39475425805579301</c:v>
                </c:pt>
                <c:pt idx="1096">
                  <c:v>0.39521275732696298</c:v>
                </c:pt>
                <c:pt idx="1097">
                  <c:v>0.39554528518587101</c:v>
                </c:pt>
                <c:pt idx="1098">
                  <c:v>0.39600745627735401</c:v>
                </c:pt>
                <c:pt idx="1099">
                  <c:v>0.39652880655782802</c:v>
                </c:pt>
                <c:pt idx="1100">
                  <c:v>0.39695681021464102</c:v>
                </c:pt>
                <c:pt idx="1101">
                  <c:v>0.39742595059951102</c:v>
                </c:pt>
                <c:pt idx="1102">
                  <c:v>0.39772731023406699</c:v>
                </c:pt>
                <c:pt idx="1103">
                  <c:v>0.397911691075439</c:v>
                </c:pt>
                <c:pt idx="1104">
                  <c:v>0.39809225292117001</c:v>
                </c:pt>
                <c:pt idx="1105">
                  <c:v>0.39825038346820801</c:v>
                </c:pt>
                <c:pt idx="1106">
                  <c:v>0.39837533895046601</c:v>
                </c:pt>
                <c:pt idx="1107">
                  <c:v>0.39849251485917297</c:v>
                </c:pt>
                <c:pt idx="1108">
                  <c:v>0.39860622006144802</c:v>
                </c:pt>
                <c:pt idx="1109">
                  <c:v>0.39869722578063299</c:v>
                </c:pt>
                <c:pt idx="1110">
                  <c:v>0.39881665078082001</c:v>
                </c:pt>
                <c:pt idx="1111">
                  <c:v>0.39897197728456502</c:v>
                </c:pt>
                <c:pt idx="1112">
                  <c:v>0.399127186960063</c:v>
                </c:pt>
                <c:pt idx="1113">
                  <c:v>0.39926930737393901</c:v>
                </c:pt>
                <c:pt idx="1114">
                  <c:v>0.399481333685967</c:v>
                </c:pt>
                <c:pt idx="1115">
                  <c:v>0.39972635037854998</c:v>
                </c:pt>
                <c:pt idx="1116">
                  <c:v>0.40001240884502298</c:v>
                </c:pt>
                <c:pt idx="1117">
                  <c:v>0.40034537242621199</c:v>
                </c:pt>
                <c:pt idx="1118">
                  <c:v>0.40070532662798197</c:v>
                </c:pt>
                <c:pt idx="1119">
                  <c:v>0.40110885292885801</c:v>
                </c:pt>
                <c:pt idx="1120">
                  <c:v>0.40151896270808302</c:v>
                </c:pt>
                <c:pt idx="1121">
                  <c:v>0.40191251145331802</c:v>
                </c:pt>
                <c:pt idx="1122">
                  <c:v>0.40235206570034499</c:v>
                </c:pt>
                <c:pt idx="1123">
                  <c:v>0.40278431272953302</c:v>
                </c:pt>
                <c:pt idx="1124">
                  <c:v>0.40320053852530502</c:v>
                </c:pt>
                <c:pt idx="1125">
                  <c:v>0.40365896116713801</c:v>
                </c:pt>
                <c:pt idx="1126">
                  <c:v>0.404114447604972</c:v>
                </c:pt>
                <c:pt idx="1127">
                  <c:v>0.40456274488775501</c:v>
                </c:pt>
                <c:pt idx="1128">
                  <c:v>0.40500280378806103</c:v>
                </c:pt>
                <c:pt idx="1129">
                  <c:v>0.405449762692495</c:v>
                </c:pt>
                <c:pt idx="1130">
                  <c:v>0.40586974995207098</c:v>
                </c:pt>
                <c:pt idx="1131">
                  <c:v>0.406353852108363</c:v>
                </c:pt>
                <c:pt idx="1132">
                  <c:v>0.40685930675640503</c:v>
                </c:pt>
                <c:pt idx="1133">
                  <c:v>0.40733706986277102</c:v>
                </c:pt>
                <c:pt idx="1134">
                  <c:v>0.40784385979731402</c:v>
                </c:pt>
                <c:pt idx="1135">
                  <c:v>0.40830262669437101</c:v>
                </c:pt>
                <c:pt idx="1136">
                  <c:v>0.40870173973067497</c:v>
                </c:pt>
                <c:pt idx="1137">
                  <c:v>0.409135502563722</c:v>
                </c:pt>
                <c:pt idx="1138">
                  <c:v>0.40956041239377899</c:v>
                </c:pt>
                <c:pt idx="1139">
                  <c:v>0.40996468780380702</c:v>
                </c:pt>
                <c:pt idx="1140">
                  <c:v>0.41036697794945898</c:v>
                </c:pt>
                <c:pt idx="1141">
                  <c:v>0.41075064860076399</c:v>
                </c:pt>
                <c:pt idx="1142">
                  <c:v>0.41110641453191099</c:v>
                </c:pt>
                <c:pt idx="1143">
                  <c:v>0.41145503901334401</c:v>
                </c:pt>
                <c:pt idx="1144">
                  <c:v>0.411787498162971</c:v>
                </c:pt>
                <c:pt idx="1145">
                  <c:v>0.412113528185375</c:v>
                </c:pt>
                <c:pt idx="1146">
                  <c:v>0.41244154643695102</c:v>
                </c:pt>
                <c:pt idx="1147">
                  <c:v>0.41278003681637998</c:v>
                </c:pt>
                <c:pt idx="1148">
                  <c:v>0.41311488303802602</c:v>
                </c:pt>
                <c:pt idx="1149">
                  <c:v>0.41344885317260899</c:v>
                </c:pt>
                <c:pt idx="1150">
                  <c:v>0.41378996735692603</c:v>
                </c:pt>
                <c:pt idx="1151">
                  <c:v>0.41412245975759199</c:v>
                </c:pt>
                <c:pt idx="1152">
                  <c:v>0.41446759648516501</c:v>
                </c:pt>
                <c:pt idx="1153">
                  <c:v>0.41481307162194397</c:v>
                </c:pt>
                <c:pt idx="1154">
                  <c:v>0.41516151659975897</c:v>
                </c:pt>
                <c:pt idx="1155">
                  <c:v>0.415514741185528</c:v>
                </c:pt>
                <c:pt idx="1156">
                  <c:v>0.41586961772689102</c:v>
                </c:pt>
                <c:pt idx="1157">
                  <c:v>0.41622089688341002</c:v>
                </c:pt>
                <c:pt idx="1158">
                  <c:v>0.416560738005048</c:v>
                </c:pt>
                <c:pt idx="1159">
                  <c:v>0.41690043783541503</c:v>
                </c:pt>
                <c:pt idx="1160">
                  <c:v>0.41722665044534901</c:v>
                </c:pt>
                <c:pt idx="1161">
                  <c:v>0.41756131269643798</c:v>
                </c:pt>
                <c:pt idx="1162">
                  <c:v>0.41788855626209698</c:v>
                </c:pt>
                <c:pt idx="1163">
                  <c:v>0.418206803647174</c:v>
                </c:pt>
                <c:pt idx="1164">
                  <c:v>0.41852214906360002</c:v>
                </c:pt>
                <c:pt idx="1165">
                  <c:v>0.41883166772462299</c:v>
                </c:pt>
                <c:pt idx="1166">
                  <c:v>0.41915092352621097</c:v>
                </c:pt>
                <c:pt idx="1167">
                  <c:v>0.41945490370557797</c:v>
                </c:pt>
                <c:pt idx="1168">
                  <c:v>0.419751621061213</c:v>
                </c:pt>
                <c:pt idx="1169">
                  <c:v>0.42006210604745298</c:v>
                </c:pt>
                <c:pt idx="1170">
                  <c:v>0.42034939600050297</c:v>
                </c:pt>
                <c:pt idx="1171">
                  <c:v>0.42064652414310799</c:v>
                </c:pt>
                <c:pt idx="1172">
                  <c:v>0.420934258532425</c:v>
                </c:pt>
                <c:pt idx="1173">
                  <c:v>0.42122814677812298</c:v>
                </c:pt>
                <c:pt idx="1174">
                  <c:v>0.42150751488294103</c:v>
                </c:pt>
                <c:pt idx="1175">
                  <c:v>0.42176681162822</c:v>
                </c:pt>
                <c:pt idx="1176">
                  <c:v>0.42203287708660198</c:v>
                </c:pt>
                <c:pt idx="1177">
                  <c:v>0.42227530256226797</c:v>
                </c:pt>
                <c:pt idx="1178">
                  <c:v>0.42253208214003501</c:v>
                </c:pt>
                <c:pt idx="1179">
                  <c:v>0.422790432932592</c:v>
                </c:pt>
                <c:pt idx="1180">
                  <c:v>0.42304067631654801</c:v>
                </c:pt>
                <c:pt idx="1181">
                  <c:v>0.42329661754760001</c:v>
                </c:pt>
                <c:pt idx="1182">
                  <c:v>0.42354330785765598</c:v>
                </c:pt>
                <c:pt idx="1183">
                  <c:v>0.42380520380098002</c:v>
                </c:pt>
                <c:pt idx="1184">
                  <c:v>0.42403409825021299</c:v>
                </c:pt>
                <c:pt idx="1185">
                  <c:v>0.42426302990157699</c:v>
                </c:pt>
                <c:pt idx="1186">
                  <c:v>0.42449537175912699</c:v>
                </c:pt>
                <c:pt idx="1187">
                  <c:v>0.42470575730747001</c:v>
                </c:pt>
                <c:pt idx="1188">
                  <c:v>0.424921728067228</c:v>
                </c:pt>
                <c:pt idx="1189">
                  <c:v>0.42514644534026902</c:v>
                </c:pt>
                <c:pt idx="1190">
                  <c:v>0.425359750188463</c:v>
                </c:pt>
                <c:pt idx="1191">
                  <c:v>0.42558813930773898</c:v>
                </c:pt>
                <c:pt idx="1192">
                  <c:v>0.42581375295117302</c:v>
                </c:pt>
                <c:pt idx="1193">
                  <c:v>0.42603434069307899</c:v>
                </c:pt>
                <c:pt idx="1194">
                  <c:v>0.42625895145723097</c:v>
                </c:pt>
                <c:pt idx="1195">
                  <c:v>0.42647580732826101</c:v>
                </c:pt>
                <c:pt idx="1196">
                  <c:v>0.42669343053783299</c:v>
                </c:pt>
                <c:pt idx="1197">
                  <c:v>0.426896421710316</c:v>
                </c:pt>
                <c:pt idx="1198">
                  <c:v>0.42707745750859999</c:v>
                </c:pt>
                <c:pt idx="1199">
                  <c:v>0.42727356771543901</c:v>
                </c:pt>
                <c:pt idx="1200">
                  <c:v>0.42748565509382502</c:v>
                </c:pt>
                <c:pt idx="1201">
                  <c:v>0.427681977296829</c:v>
                </c:pt>
                <c:pt idx="1202">
                  <c:v>0.42788613946736198</c:v>
                </c:pt>
                <c:pt idx="1203">
                  <c:v>0.42809885506540102</c:v>
                </c:pt>
                <c:pt idx="1204">
                  <c:v>0.42830007482111598</c:v>
                </c:pt>
                <c:pt idx="1205">
                  <c:v>0.42847469636742502</c:v>
                </c:pt>
                <c:pt idx="1206">
                  <c:v>0.42864378675025999</c:v>
                </c:pt>
                <c:pt idx="1207">
                  <c:v>0.42882333479885698</c:v>
                </c:pt>
                <c:pt idx="1208">
                  <c:v>0.42901403920180198</c:v>
                </c:pt>
                <c:pt idx="1209">
                  <c:v>0.429211946853986</c:v>
                </c:pt>
                <c:pt idx="1210">
                  <c:v>0.42941229643233603</c:v>
                </c:pt>
                <c:pt idx="1211">
                  <c:v>0.42959123443563402</c:v>
                </c:pt>
                <c:pt idx="1212">
                  <c:v>0.42976027414345902</c:v>
                </c:pt>
                <c:pt idx="1213">
                  <c:v>0.42993256902014398</c:v>
                </c:pt>
                <c:pt idx="1214">
                  <c:v>0.430102329769458</c:v>
                </c:pt>
                <c:pt idx="1215">
                  <c:v>0.43028440910921201</c:v>
                </c:pt>
                <c:pt idx="1216">
                  <c:v>0.43045077577846602</c:v>
                </c:pt>
                <c:pt idx="1217">
                  <c:v>0.43060249458618899</c:v>
                </c:pt>
                <c:pt idx="1218">
                  <c:v>0.43076772524266599</c:v>
                </c:pt>
                <c:pt idx="1219">
                  <c:v>0.43089953042737</c:v>
                </c:pt>
                <c:pt idx="1220">
                  <c:v>0.43104743120214201</c:v>
                </c:pt>
                <c:pt idx="1221">
                  <c:v>0.43118773778699498</c:v>
                </c:pt>
                <c:pt idx="1222">
                  <c:v>0.43136127264308499</c:v>
                </c:pt>
                <c:pt idx="1223">
                  <c:v>0.43155317108540397</c:v>
                </c:pt>
                <c:pt idx="1224">
                  <c:v>0.43172649862623902</c:v>
                </c:pt>
                <c:pt idx="1225">
                  <c:v>0.43192572151466102</c:v>
                </c:pt>
                <c:pt idx="1226">
                  <c:v>0.43211727997135502</c:v>
                </c:pt>
                <c:pt idx="1227">
                  <c:v>0.43230868437856301</c:v>
                </c:pt>
                <c:pt idx="1228">
                  <c:v>0.43248417938754302</c:v>
                </c:pt>
                <c:pt idx="1229">
                  <c:v>0.43268028223640997</c:v>
                </c:pt>
                <c:pt idx="1230">
                  <c:v>0.43285974835062002</c:v>
                </c:pt>
                <c:pt idx="1231">
                  <c:v>0.43303261670343302</c:v>
                </c:pt>
                <c:pt idx="1232">
                  <c:v>0.43321343298512399</c:v>
                </c:pt>
                <c:pt idx="1233">
                  <c:v>0.43335757598434099</c:v>
                </c:pt>
                <c:pt idx="1234">
                  <c:v>0.43351073816423102</c:v>
                </c:pt>
                <c:pt idx="1235">
                  <c:v>0.43366435725869501</c:v>
                </c:pt>
                <c:pt idx="1236">
                  <c:v>0.433850520440489</c:v>
                </c:pt>
                <c:pt idx="1237">
                  <c:v>0.43405761011028798</c:v>
                </c:pt>
                <c:pt idx="1238">
                  <c:v>0.43424956423492</c:v>
                </c:pt>
                <c:pt idx="1239">
                  <c:v>0.434464928434173</c:v>
                </c:pt>
                <c:pt idx="1240">
                  <c:v>0.43465418316347898</c:v>
                </c:pt>
                <c:pt idx="1241">
                  <c:v>0.43481774145652002</c:v>
                </c:pt>
                <c:pt idx="1242">
                  <c:v>0.43501164947168403</c:v>
                </c:pt>
                <c:pt idx="1243">
                  <c:v>0.43520177662807702</c:v>
                </c:pt>
                <c:pt idx="1244">
                  <c:v>0.43538874553005202</c:v>
                </c:pt>
                <c:pt idx="1245">
                  <c:v>0.43557234313440801</c:v>
                </c:pt>
                <c:pt idx="1246">
                  <c:v>0.43574929202844298</c:v>
                </c:pt>
                <c:pt idx="1247">
                  <c:v>0.43592760901137101</c:v>
                </c:pt>
                <c:pt idx="1248">
                  <c:v>0.43610183506293798</c:v>
                </c:pt>
                <c:pt idx="1249">
                  <c:v>0.43628684675776902</c:v>
                </c:pt>
                <c:pt idx="1250">
                  <c:v>0.43647341396093298</c:v>
                </c:pt>
                <c:pt idx="1251">
                  <c:v>0.43660285534912202</c:v>
                </c:pt>
                <c:pt idx="1252">
                  <c:v>0.436791696520065</c:v>
                </c:pt>
                <c:pt idx="1253">
                  <c:v>0.43700523981737699</c:v>
                </c:pt>
                <c:pt idx="1254">
                  <c:v>0.43720534502022401</c:v>
                </c:pt>
                <c:pt idx="1255">
                  <c:v>0.43741311133231903</c:v>
                </c:pt>
                <c:pt idx="1256">
                  <c:v>0.43762235191786097</c:v>
                </c:pt>
                <c:pt idx="1257">
                  <c:v>0.43783472943214602</c:v>
                </c:pt>
                <c:pt idx="1258">
                  <c:v>0.438025544427461</c:v>
                </c:pt>
                <c:pt idx="1259">
                  <c:v>0.43824741666525302</c:v>
                </c:pt>
                <c:pt idx="1260">
                  <c:v>0.43845608232219901</c:v>
                </c:pt>
                <c:pt idx="1261">
                  <c:v>0.43864374683448798</c:v>
                </c:pt>
                <c:pt idx="1262">
                  <c:v>0.43883752336447801</c:v>
                </c:pt>
                <c:pt idx="1263">
                  <c:v>0.43903789407147698</c:v>
                </c:pt>
                <c:pt idx="1264">
                  <c:v>0.43922444939104499</c:v>
                </c:pt>
                <c:pt idx="1265">
                  <c:v>0.43942066979035499</c:v>
                </c:pt>
                <c:pt idx="1266">
                  <c:v>0.439605979126719</c:v>
                </c:pt>
                <c:pt idx="1267">
                  <c:v>0.43976637007630998</c:v>
                </c:pt>
                <c:pt idx="1268">
                  <c:v>0.43995281815098602</c:v>
                </c:pt>
                <c:pt idx="1269">
                  <c:v>0.44015058376701099</c:v>
                </c:pt>
                <c:pt idx="1270">
                  <c:v>0.44034222936450201</c:v>
                </c:pt>
                <c:pt idx="1271">
                  <c:v>0.44059621952087202</c:v>
                </c:pt>
                <c:pt idx="1272">
                  <c:v>0.440796348601034</c:v>
                </c:pt>
                <c:pt idx="1273">
                  <c:v>0.44095903025323901</c:v>
                </c:pt>
                <c:pt idx="1274">
                  <c:v>0.441133275162579</c:v>
                </c:pt>
                <c:pt idx="1275">
                  <c:v>0.44129670909352398</c:v>
                </c:pt>
                <c:pt idx="1276">
                  <c:v>0.44144713812788</c:v>
                </c:pt>
                <c:pt idx="1277">
                  <c:v>0.44161739890246399</c:v>
                </c:pt>
                <c:pt idx="1278">
                  <c:v>0.441781928051108</c:v>
                </c:pt>
                <c:pt idx="1279">
                  <c:v>0.44195278103815799</c:v>
                </c:pt>
                <c:pt idx="1280">
                  <c:v>0.442104425490641</c:v>
                </c:pt>
                <c:pt idx="1281">
                  <c:v>0.44221964239599398</c:v>
                </c:pt>
                <c:pt idx="1282">
                  <c:v>0.44238190945019201</c:v>
                </c:pt>
                <c:pt idx="1283">
                  <c:v>0.44252914435594198</c:v>
                </c:pt>
                <c:pt idx="1284">
                  <c:v>0.442686139763727</c:v>
                </c:pt>
                <c:pt idx="1285">
                  <c:v>0.442859100635838</c:v>
                </c:pt>
                <c:pt idx="1286">
                  <c:v>0.44300861732444702</c:v>
                </c:pt>
                <c:pt idx="1287">
                  <c:v>0.44313070238685798</c:v>
                </c:pt>
                <c:pt idx="1288">
                  <c:v>0.44329033046309102</c:v>
                </c:pt>
                <c:pt idx="1289">
                  <c:v>0.44343802632834201</c:v>
                </c:pt>
                <c:pt idx="1290">
                  <c:v>0.44358461319438303</c:v>
                </c:pt>
                <c:pt idx="1291">
                  <c:v>0.44374117109480599</c:v>
                </c:pt>
                <c:pt idx="1292">
                  <c:v>0.44391005013368101</c:v>
                </c:pt>
                <c:pt idx="1293">
                  <c:v>0.44408601795449998</c:v>
                </c:pt>
                <c:pt idx="1294">
                  <c:v>0.44425309847184002</c:v>
                </c:pt>
                <c:pt idx="1295">
                  <c:v>0.44439248854754798</c:v>
                </c:pt>
                <c:pt idx="1296">
                  <c:v>0.44453380024212602</c:v>
                </c:pt>
                <c:pt idx="1297">
                  <c:v>0.44465700591939999</c:v>
                </c:pt>
                <c:pt idx="1298">
                  <c:v>0.44477332924461899</c:v>
                </c:pt>
                <c:pt idx="1299">
                  <c:v>0.444906856272063</c:v>
                </c:pt>
                <c:pt idx="1300">
                  <c:v>0.44504300190725499</c:v>
                </c:pt>
                <c:pt idx="1301">
                  <c:v>0.44516852894035502</c:v>
                </c:pt>
                <c:pt idx="1302">
                  <c:v>0.44528920589189003</c:v>
                </c:pt>
                <c:pt idx="1303">
                  <c:v>0.44539449234328699</c:v>
                </c:pt>
                <c:pt idx="1304">
                  <c:v>0.44549432501566</c:v>
                </c:pt>
                <c:pt idx="1305">
                  <c:v>0.44558956473850497</c:v>
                </c:pt>
                <c:pt idx="1306">
                  <c:v>0.44565897134968402</c:v>
                </c:pt>
                <c:pt idx="1307">
                  <c:v>0.44573753366735802</c:v>
                </c:pt>
                <c:pt idx="1308">
                  <c:v>0.44581828311146698</c:v>
                </c:pt>
                <c:pt idx="1309">
                  <c:v>0.44588806738192399</c:v>
                </c:pt>
                <c:pt idx="1310">
                  <c:v>0.44596057428143199</c:v>
                </c:pt>
                <c:pt idx="1311">
                  <c:v>0.44602554720095</c:v>
                </c:pt>
                <c:pt idx="1312">
                  <c:v>0.44607257068380701</c:v>
                </c:pt>
                <c:pt idx="1313">
                  <c:v>0.44611347338083202</c:v>
                </c:pt>
                <c:pt idx="1314">
                  <c:v>0.44619268322287398</c:v>
                </c:pt>
                <c:pt idx="1315">
                  <c:v>0.44626883634952502</c:v>
                </c:pt>
                <c:pt idx="1316">
                  <c:v>0.44632413227579398</c:v>
                </c:pt>
                <c:pt idx="1317">
                  <c:v>0.446399457921758</c:v>
                </c:pt>
                <c:pt idx="1318">
                  <c:v>0.44645423698086201</c:v>
                </c:pt>
                <c:pt idx="1319">
                  <c:v>0.44648372230244199</c:v>
                </c:pt>
                <c:pt idx="1320">
                  <c:v>0.44650727714183802</c:v>
                </c:pt>
                <c:pt idx="1321">
                  <c:v>0.44656831995541202</c:v>
                </c:pt>
                <c:pt idx="1322">
                  <c:v>0.44662095419964998</c:v>
                </c:pt>
                <c:pt idx="1323">
                  <c:v>0.446670161223163</c:v>
                </c:pt>
                <c:pt idx="1324">
                  <c:v>0.44671946237604099</c:v>
                </c:pt>
                <c:pt idx="1325">
                  <c:v>0.446766490723355</c:v>
                </c:pt>
                <c:pt idx="1326">
                  <c:v>0.44681860218856001</c:v>
                </c:pt>
                <c:pt idx="1327">
                  <c:v>0.44686692987016402</c:v>
                </c:pt>
                <c:pt idx="1328">
                  <c:v>0.44690473097220101</c:v>
                </c:pt>
                <c:pt idx="1329">
                  <c:v>0.44690638080719403</c:v>
                </c:pt>
                <c:pt idx="1330">
                  <c:v>0.44694665280311602</c:v>
                </c:pt>
                <c:pt idx="1331">
                  <c:v>0.44695374866960702</c:v>
                </c:pt>
                <c:pt idx="1332">
                  <c:v>0.446969749691082</c:v>
                </c:pt>
                <c:pt idx="1333">
                  <c:v>0.44701829072641103</c:v>
                </c:pt>
                <c:pt idx="1334">
                  <c:v>0.44704703631933701</c:v>
                </c:pt>
                <c:pt idx="1335">
                  <c:v>0.44706788942689701</c:v>
                </c:pt>
                <c:pt idx="1336">
                  <c:v>0.44708844455246199</c:v>
                </c:pt>
                <c:pt idx="1337">
                  <c:v>0.44708790660175002</c:v>
                </c:pt>
                <c:pt idx="1338">
                  <c:v>0.44708896869916698</c:v>
                </c:pt>
                <c:pt idx="1339">
                  <c:v>0.44713049041556002</c:v>
                </c:pt>
                <c:pt idx="1340">
                  <c:v>0.44713381090086302</c:v>
                </c:pt>
                <c:pt idx="1341">
                  <c:v>0.447154071262238</c:v>
                </c:pt>
                <c:pt idx="1342">
                  <c:v>0.44717613421029201</c:v>
                </c:pt>
                <c:pt idx="1343">
                  <c:v>0.44716034288546802</c:v>
                </c:pt>
                <c:pt idx="1344">
                  <c:v>0.44715627391620599</c:v>
                </c:pt>
                <c:pt idx="1345">
                  <c:v>0.44713959702523998</c:v>
                </c:pt>
                <c:pt idx="1346">
                  <c:v>0.44713066657408901</c:v>
                </c:pt>
                <c:pt idx="1347">
                  <c:v>0.44711461060326002</c:v>
                </c:pt>
                <c:pt idx="1348">
                  <c:v>0.44712035750531798</c:v>
                </c:pt>
                <c:pt idx="1349">
                  <c:v>0.44712052618667603</c:v>
                </c:pt>
                <c:pt idx="1350">
                  <c:v>0.44711247932048898</c:v>
                </c:pt>
                <c:pt idx="1351">
                  <c:v>0.44710645059609799</c:v>
                </c:pt>
                <c:pt idx="1352">
                  <c:v>0.44708715808629101</c:v>
                </c:pt>
                <c:pt idx="1353">
                  <c:v>0.44704139205836402</c:v>
                </c:pt>
                <c:pt idx="1354">
                  <c:v>0.44702084553853799</c:v>
                </c:pt>
                <c:pt idx="1355">
                  <c:v>0.44700952231454799</c:v>
                </c:pt>
                <c:pt idx="1356">
                  <c:v>0.44697553754807801</c:v>
                </c:pt>
                <c:pt idx="1357">
                  <c:v>0.44696209220477701</c:v>
                </c:pt>
                <c:pt idx="1358">
                  <c:v>0.44692805031243599</c:v>
                </c:pt>
                <c:pt idx="1359">
                  <c:v>0.44688458817120702</c:v>
                </c:pt>
                <c:pt idx="1360">
                  <c:v>0.446845473624157</c:v>
                </c:pt>
                <c:pt idx="1361">
                  <c:v>0.44679826797144301</c:v>
                </c:pt>
                <c:pt idx="1362">
                  <c:v>0.446736147694205</c:v>
                </c:pt>
                <c:pt idx="1363">
                  <c:v>0.44665177569493397</c:v>
                </c:pt>
                <c:pt idx="1364">
                  <c:v>0.44656351104220599</c:v>
                </c:pt>
                <c:pt idx="1365">
                  <c:v>0.44649190735158301</c:v>
                </c:pt>
                <c:pt idx="1366">
                  <c:v>0.44644290569929901</c:v>
                </c:pt>
                <c:pt idx="1367">
                  <c:v>0.44637480257550799</c:v>
                </c:pt>
                <c:pt idx="1368">
                  <c:v>0.44633480206930698</c:v>
                </c:pt>
                <c:pt idx="1369">
                  <c:v>0.44627081047662898</c:v>
                </c:pt>
                <c:pt idx="1370">
                  <c:v>0.44617279504080398</c:v>
                </c:pt>
                <c:pt idx="1371">
                  <c:v>0.446093307664154</c:v>
                </c:pt>
                <c:pt idx="1372">
                  <c:v>0.44600409696063198</c:v>
                </c:pt>
                <c:pt idx="1373">
                  <c:v>0.44588058179812301</c:v>
                </c:pt>
                <c:pt idx="1374">
                  <c:v>0.44580407238476299</c:v>
                </c:pt>
                <c:pt idx="1375">
                  <c:v>0.44574562984280902</c:v>
                </c:pt>
                <c:pt idx="1376">
                  <c:v>0.445682020998522</c:v>
                </c:pt>
                <c:pt idx="1377">
                  <c:v>0.44561760418079399</c:v>
                </c:pt>
                <c:pt idx="1378">
                  <c:v>0.44559985507387601</c:v>
                </c:pt>
                <c:pt idx="1379">
                  <c:v>0.44553824338659198</c:v>
                </c:pt>
                <c:pt idx="1380">
                  <c:v>0.44547813168061501</c:v>
                </c:pt>
                <c:pt idx="1381">
                  <c:v>0.44545624843088599</c:v>
                </c:pt>
                <c:pt idx="1382">
                  <c:v>0.44544938363140602</c:v>
                </c:pt>
                <c:pt idx="1383">
                  <c:v>0.44542663112007602</c:v>
                </c:pt>
                <c:pt idx="1384">
                  <c:v>0.445449944587406</c:v>
                </c:pt>
                <c:pt idx="1385">
                  <c:v>0.44548039626965202</c:v>
                </c:pt>
                <c:pt idx="1386">
                  <c:v>0.44549833631422903</c:v>
                </c:pt>
                <c:pt idx="1387">
                  <c:v>0.44548968932688698</c:v>
                </c:pt>
                <c:pt idx="1388">
                  <c:v>0.44547811370527601</c:v>
                </c:pt>
                <c:pt idx="1389">
                  <c:v>0.44553873082843098</c:v>
                </c:pt>
                <c:pt idx="1390">
                  <c:v>0.445527091279392</c:v>
                </c:pt>
                <c:pt idx="1391">
                  <c:v>0.44551697766415199</c:v>
                </c:pt>
                <c:pt idx="1392">
                  <c:v>0.445455909901744</c:v>
                </c:pt>
                <c:pt idx="1393">
                  <c:v>0.44538863397482498</c:v>
                </c:pt>
                <c:pt idx="1394">
                  <c:v>0.445296751761251</c:v>
                </c:pt>
                <c:pt idx="1395">
                  <c:v>0.44527033663017701</c:v>
                </c:pt>
                <c:pt idx="1396">
                  <c:v>0.445248583930619</c:v>
                </c:pt>
                <c:pt idx="1397">
                  <c:v>0.44522805394764098</c:v>
                </c:pt>
                <c:pt idx="1398">
                  <c:v>0.44522743254113401</c:v>
                </c:pt>
                <c:pt idx="1399">
                  <c:v>0.44517857682700301</c:v>
                </c:pt>
                <c:pt idx="1400">
                  <c:v>0.44511572979018699</c:v>
                </c:pt>
                <c:pt idx="1401">
                  <c:v>0.44504164367335097</c:v>
                </c:pt>
                <c:pt idx="1402">
                  <c:v>0.44492167838799102</c:v>
                </c:pt>
                <c:pt idx="1403">
                  <c:v>0.44484018342100101</c:v>
                </c:pt>
                <c:pt idx="1404">
                  <c:v>0.44483946039454803</c:v>
                </c:pt>
                <c:pt idx="1405">
                  <c:v>0.44477137601324701</c:v>
                </c:pt>
                <c:pt idx="1406">
                  <c:v>0.44469889431680198</c:v>
                </c:pt>
                <c:pt idx="1407">
                  <c:v>0.44463893023919299</c:v>
                </c:pt>
                <c:pt idx="1408">
                  <c:v>0.44449532109084799</c:v>
                </c:pt>
                <c:pt idx="1409">
                  <c:v>0.44443726103339598</c:v>
                </c:pt>
                <c:pt idx="1410">
                  <c:v>0.44431920959551502</c:v>
                </c:pt>
                <c:pt idx="1411">
                  <c:v>0.44424449524075599</c:v>
                </c:pt>
                <c:pt idx="1412">
                  <c:v>0.44418167387896101</c:v>
                </c:pt>
                <c:pt idx="1413">
                  <c:v>0.44410303155000302</c:v>
                </c:pt>
                <c:pt idx="1414">
                  <c:v>0.44407944193502202</c:v>
                </c:pt>
                <c:pt idx="1415">
                  <c:v>0.44407726321559099</c:v>
                </c:pt>
                <c:pt idx="1416">
                  <c:v>0.44401870199869797</c:v>
                </c:pt>
                <c:pt idx="1417">
                  <c:v>0.44402062475069998</c:v>
                </c:pt>
                <c:pt idx="1418">
                  <c:v>0.44398851701306802</c:v>
                </c:pt>
                <c:pt idx="1419">
                  <c:v>0.44396342540753903</c:v>
                </c:pt>
                <c:pt idx="1420">
                  <c:v>0.44397390601535403</c:v>
                </c:pt>
                <c:pt idx="1421">
                  <c:v>0.44394915779391902</c:v>
                </c:pt>
                <c:pt idx="1422">
                  <c:v>0.44391109162271702</c:v>
                </c:pt>
                <c:pt idx="1423">
                  <c:v>0.44388900740857801</c:v>
                </c:pt>
                <c:pt idx="1424">
                  <c:v>0.44384989023697702</c:v>
                </c:pt>
                <c:pt idx="1425">
                  <c:v>0.44382137671370703</c:v>
                </c:pt>
                <c:pt idx="1426">
                  <c:v>0.443788556275311</c:v>
                </c:pt>
                <c:pt idx="1427">
                  <c:v>0.44376393522232499</c:v>
                </c:pt>
                <c:pt idx="1428">
                  <c:v>0.44373726997266499</c:v>
                </c:pt>
                <c:pt idx="1429">
                  <c:v>0.44377252415923502</c:v>
                </c:pt>
                <c:pt idx="1430">
                  <c:v>0.44380014389021899</c:v>
                </c:pt>
                <c:pt idx="1431">
                  <c:v>0.44379904811686999</c:v>
                </c:pt>
                <c:pt idx="1432">
                  <c:v>0.44380041778413998</c:v>
                </c:pt>
                <c:pt idx="1433">
                  <c:v>0.44381455455322699</c:v>
                </c:pt>
                <c:pt idx="1434">
                  <c:v>0.44379190672713198</c:v>
                </c:pt>
                <c:pt idx="1435">
                  <c:v>0.44383613119813398</c:v>
                </c:pt>
                <c:pt idx="1436">
                  <c:v>0.44385780684445802</c:v>
                </c:pt>
                <c:pt idx="1437">
                  <c:v>0.44380239963784601</c:v>
                </c:pt>
                <c:pt idx="1438">
                  <c:v>0.44375575191781402</c:v>
                </c:pt>
                <c:pt idx="1439">
                  <c:v>0.44371853044210702</c:v>
                </c:pt>
                <c:pt idx="1440">
                  <c:v>0.44371167001426998</c:v>
                </c:pt>
                <c:pt idx="1441">
                  <c:v>0.44374702730243298</c:v>
                </c:pt>
                <c:pt idx="1442">
                  <c:v>0.44373629835547601</c:v>
                </c:pt>
                <c:pt idx="1443">
                  <c:v>0.44377764357697003</c:v>
                </c:pt>
                <c:pt idx="1444">
                  <c:v>0.44382287411450699</c:v>
                </c:pt>
                <c:pt idx="1445">
                  <c:v>0.44380621917035401</c:v>
                </c:pt>
                <c:pt idx="1446">
                  <c:v>0.44381719401474601</c:v>
                </c:pt>
                <c:pt idx="1447">
                  <c:v>0.443847968054778</c:v>
                </c:pt>
                <c:pt idx="1448">
                  <c:v>0.44381225143570302</c:v>
                </c:pt>
                <c:pt idx="1449">
                  <c:v>0.44374926597270198</c:v>
                </c:pt>
                <c:pt idx="1450">
                  <c:v>0.44363296987343798</c:v>
                </c:pt>
                <c:pt idx="1451">
                  <c:v>0.44352102077146699</c:v>
                </c:pt>
                <c:pt idx="1452">
                  <c:v>0.44364499060245799</c:v>
                </c:pt>
                <c:pt idx="1453">
                  <c:v>0.44378721101630902</c:v>
                </c:pt>
                <c:pt idx="1454">
                  <c:v>0.44393478135377401</c:v>
                </c:pt>
                <c:pt idx="1455">
                  <c:v>0.44426544202782398</c:v>
                </c:pt>
                <c:pt idx="1456">
                  <c:v>0.44441126943714299</c:v>
                </c:pt>
                <c:pt idx="1457">
                  <c:v>0.44458911987712602</c:v>
                </c:pt>
                <c:pt idx="1458">
                  <c:v>0.44465679821880799</c:v>
                </c:pt>
                <c:pt idx="1459">
                  <c:v>0.44437011875479299</c:v>
                </c:pt>
                <c:pt idx="1600">
                  <c:v>0.336116644689747</c:v>
                </c:pt>
                <c:pt idx="1601">
                  <c:v>0.33685638405225599</c:v>
                </c:pt>
                <c:pt idx="1602">
                  <c:v>0.33813157430247398</c:v>
                </c:pt>
                <c:pt idx="1603">
                  <c:v>0.33913971498351397</c:v>
                </c:pt>
                <c:pt idx="1604">
                  <c:v>0.33992338705478897</c:v>
                </c:pt>
                <c:pt idx="1605">
                  <c:v>0.341130054477294</c:v>
                </c:pt>
                <c:pt idx="1606">
                  <c:v>0.34250342187860899</c:v>
                </c:pt>
                <c:pt idx="1607">
                  <c:v>0.343792685744025</c:v>
                </c:pt>
                <c:pt idx="1608">
                  <c:v>0.34464900456828501</c:v>
                </c:pt>
                <c:pt idx="1609">
                  <c:v>0.34530881310725098</c:v>
                </c:pt>
                <c:pt idx="1610">
                  <c:v>0.34602707082149398</c:v>
                </c:pt>
                <c:pt idx="1611">
                  <c:v>0.34668628712420402</c:v>
                </c:pt>
                <c:pt idx="1612">
                  <c:v>0.347565730015441</c:v>
                </c:pt>
                <c:pt idx="1613">
                  <c:v>0.348642968838345</c:v>
                </c:pt>
                <c:pt idx="1614">
                  <c:v>0.34963636416995098</c:v>
                </c:pt>
                <c:pt idx="1615">
                  <c:v>0.35052539077567502</c:v>
                </c:pt>
                <c:pt idx="1616">
                  <c:v>0.351371425629735</c:v>
                </c:pt>
                <c:pt idx="1617">
                  <c:v>0.35219553532915698</c:v>
                </c:pt>
                <c:pt idx="1618">
                  <c:v>0.35298136280046899</c:v>
                </c:pt>
                <c:pt idx="1619">
                  <c:v>0.35366138142914899</c:v>
                </c:pt>
                <c:pt idx="1620">
                  <c:v>0.35454655520734102</c:v>
                </c:pt>
                <c:pt idx="1621">
                  <c:v>0.35544560609468201</c:v>
                </c:pt>
                <c:pt idx="1622">
                  <c:v>0.35628027402530099</c:v>
                </c:pt>
                <c:pt idx="1623">
                  <c:v>0.35711144732540501</c:v>
                </c:pt>
                <c:pt idx="1624">
                  <c:v>0.35803086261493899</c:v>
                </c:pt>
                <c:pt idx="1625">
                  <c:v>0.35889604829074101</c:v>
                </c:pt>
                <c:pt idx="1626">
                  <c:v>0.35979582674855198</c:v>
                </c:pt>
                <c:pt idx="1627">
                  <c:v>0.36070411621534898</c:v>
                </c:pt>
                <c:pt idx="1628">
                  <c:v>0.36166503015799301</c:v>
                </c:pt>
                <c:pt idx="1629">
                  <c:v>0.36250600012404699</c:v>
                </c:pt>
                <c:pt idx="1630">
                  <c:v>0.36331564171376202</c:v>
                </c:pt>
                <c:pt idx="1631">
                  <c:v>0.36413841698562999</c:v>
                </c:pt>
                <c:pt idx="1632">
                  <c:v>0.36494615740689601</c:v>
                </c:pt>
                <c:pt idx="1633">
                  <c:v>0.365754806517816</c:v>
                </c:pt>
                <c:pt idx="1634">
                  <c:v>0.36674255577269999</c:v>
                </c:pt>
                <c:pt idx="1635">
                  <c:v>0.367658632928684</c:v>
                </c:pt>
                <c:pt idx="1636">
                  <c:v>0.36848549921538598</c:v>
                </c:pt>
                <c:pt idx="1637">
                  <c:v>0.36942065302344201</c:v>
                </c:pt>
                <c:pt idx="1638">
                  <c:v>0.370260204808467</c:v>
                </c:pt>
                <c:pt idx="1639">
                  <c:v>0.37109425332914298</c:v>
                </c:pt>
                <c:pt idx="1640">
                  <c:v>0.37186521534355799</c:v>
                </c:pt>
                <c:pt idx="1641">
                  <c:v>0.37266168047947001</c:v>
                </c:pt>
                <c:pt idx="1642">
                  <c:v>0.37336254478022601</c:v>
                </c:pt>
                <c:pt idx="1643">
                  <c:v>0.37396508838681097</c:v>
                </c:pt>
                <c:pt idx="1644">
                  <c:v>0.37463408192236203</c:v>
                </c:pt>
                <c:pt idx="1645">
                  <c:v>0.37537396366136699</c:v>
                </c:pt>
                <c:pt idx="1646">
                  <c:v>0.37606343416670102</c:v>
                </c:pt>
                <c:pt idx="1647">
                  <c:v>0.37673089638641999</c:v>
                </c:pt>
                <c:pt idx="1648">
                  <c:v>0.37736798593826798</c:v>
                </c:pt>
                <c:pt idx="1649">
                  <c:v>0.377881151901795</c:v>
                </c:pt>
                <c:pt idx="1650">
                  <c:v>0.37856668643436397</c:v>
                </c:pt>
                <c:pt idx="1651">
                  <c:v>0.37943761714264101</c:v>
                </c:pt>
                <c:pt idx="1652">
                  <c:v>0.38039501092693301</c:v>
                </c:pt>
                <c:pt idx="1653">
                  <c:v>0.38176468705116401</c:v>
                </c:pt>
                <c:pt idx="1654">
                  <c:v>0.38345993859968303</c:v>
                </c:pt>
                <c:pt idx="1655">
                  <c:v>0.38540680189674997</c:v>
                </c:pt>
                <c:pt idx="1656">
                  <c:v>0.387675526186335</c:v>
                </c:pt>
                <c:pt idx="1657">
                  <c:v>0.38962205028779401</c:v>
                </c:pt>
                <c:pt idx="1658">
                  <c:v>0.391052926376798</c:v>
                </c:pt>
                <c:pt idx="1659">
                  <c:v>0.39250933458875098</c:v>
                </c:pt>
                <c:pt idx="1660">
                  <c:v>0.39352880763319298</c:v>
                </c:pt>
                <c:pt idx="1661">
                  <c:v>0.39425562963549499</c:v>
                </c:pt>
                <c:pt idx="1662">
                  <c:v>0.39545561441662302</c:v>
                </c:pt>
                <c:pt idx="1663">
                  <c:v>0.39653115561296398</c:v>
                </c:pt>
                <c:pt idx="1664">
                  <c:v>0.397458038311227</c:v>
                </c:pt>
                <c:pt idx="1665">
                  <c:v>0.39827927412094</c:v>
                </c:pt>
                <c:pt idx="1666">
                  <c:v>0.39916630043117801</c:v>
                </c:pt>
                <c:pt idx="1667">
                  <c:v>0.39975084459520899</c:v>
                </c:pt>
                <c:pt idx="1668">
                  <c:v>0.40058439598053103</c:v>
                </c:pt>
                <c:pt idx="1669">
                  <c:v>0.40141722482825298</c:v>
                </c:pt>
                <c:pt idx="1670">
                  <c:v>0.40230571385643199</c:v>
                </c:pt>
                <c:pt idx="1671">
                  <c:v>0.40332332275715699</c:v>
                </c:pt>
                <c:pt idx="1672">
                  <c:v>0.40403933511905898</c:v>
                </c:pt>
                <c:pt idx="1673">
                  <c:v>0.40477442751406301</c:v>
                </c:pt>
                <c:pt idx="1674">
                  <c:v>0.40538314627896099</c:v>
                </c:pt>
                <c:pt idx="1675">
                  <c:v>0.405801999344308</c:v>
                </c:pt>
                <c:pt idx="1676">
                  <c:v>0.40625586641268002</c:v>
                </c:pt>
                <c:pt idx="1677">
                  <c:v>0.40669900284211902</c:v>
                </c:pt>
                <c:pt idx="1678">
                  <c:v>0.40711583347914798</c:v>
                </c:pt>
                <c:pt idx="1679">
                  <c:v>0.40758255038414898</c:v>
                </c:pt>
                <c:pt idx="1680">
                  <c:v>0.40805547484437898</c:v>
                </c:pt>
                <c:pt idx="1681">
                  <c:v>0.40848601936846202</c:v>
                </c:pt>
                <c:pt idx="1682">
                  <c:v>0.4090428651604</c:v>
                </c:pt>
                <c:pt idx="1683">
                  <c:v>0.40942790694305398</c:v>
                </c:pt>
                <c:pt idx="1684">
                  <c:v>0.40973034246501799</c:v>
                </c:pt>
                <c:pt idx="1685">
                  <c:v>0.41012684485499801</c:v>
                </c:pt>
                <c:pt idx="1686">
                  <c:v>0.41050780647962298</c:v>
                </c:pt>
                <c:pt idx="1687">
                  <c:v>0.41086418627466098</c:v>
                </c:pt>
                <c:pt idx="1688">
                  <c:v>0.41127713430788299</c:v>
                </c:pt>
                <c:pt idx="1689">
                  <c:v>0.41169256406293803</c:v>
                </c:pt>
                <c:pt idx="1690">
                  <c:v>0.41208430111515898</c:v>
                </c:pt>
                <c:pt idx="1691">
                  <c:v>0.41253639459650598</c:v>
                </c:pt>
                <c:pt idx="1692">
                  <c:v>0.41287110257809301</c:v>
                </c:pt>
                <c:pt idx="1693">
                  <c:v>0.41311831751203398</c:v>
                </c:pt>
                <c:pt idx="1694">
                  <c:v>0.41341545622690901</c:v>
                </c:pt>
                <c:pt idx="1695">
                  <c:v>0.41364781540830398</c:v>
                </c:pt>
                <c:pt idx="1696">
                  <c:v>0.41391644315374398</c:v>
                </c:pt>
                <c:pt idx="1697">
                  <c:v>0.41425159686407398</c:v>
                </c:pt>
                <c:pt idx="1698">
                  <c:v>0.41456267644608402</c:v>
                </c:pt>
                <c:pt idx="1699">
                  <c:v>0.41481030484679599</c:v>
                </c:pt>
                <c:pt idx="1700">
                  <c:v>0.41510800764619099</c:v>
                </c:pt>
                <c:pt idx="1701">
                  <c:v>0.41542777331298197</c:v>
                </c:pt>
                <c:pt idx="1702">
                  <c:v>0.41577546934207499</c:v>
                </c:pt>
                <c:pt idx="1703">
                  <c:v>0.416124561213632</c:v>
                </c:pt>
                <c:pt idx="1704">
                  <c:v>0.416455641337169</c:v>
                </c:pt>
                <c:pt idx="1705">
                  <c:v>0.41673156214175899</c:v>
                </c:pt>
                <c:pt idx="1706">
                  <c:v>0.41710247117342297</c:v>
                </c:pt>
                <c:pt idx="1707">
                  <c:v>0.41746908506146901</c:v>
                </c:pt>
                <c:pt idx="1708">
                  <c:v>0.41787902442855301</c:v>
                </c:pt>
                <c:pt idx="1709">
                  <c:v>0.41812732601739</c:v>
                </c:pt>
                <c:pt idx="1710">
                  <c:v>0.41832955922429799</c:v>
                </c:pt>
                <c:pt idx="1711">
                  <c:v>0.41855121749630902</c:v>
                </c:pt>
                <c:pt idx="1712">
                  <c:v>0.41851924811831298</c:v>
                </c:pt>
                <c:pt idx="1713">
                  <c:v>0.41874999838940002</c:v>
                </c:pt>
                <c:pt idx="1714">
                  <c:v>0.419217950426856</c:v>
                </c:pt>
                <c:pt idx="1715">
                  <c:v>0.419545568090747</c:v>
                </c:pt>
                <c:pt idx="1716">
                  <c:v>0.419877240219165</c:v>
                </c:pt>
                <c:pt idx="1717">
                  <c:v>0.42018559782816101</c:v>
                </c:pt>
                <c:pt idx="1718">
                  <c:v>0.420401149725528</c:v>
                </c:pt>
                <c:pt idx="1719">
                  <c:v>0.42060795999907602</c:v>
                </c:pt>
                <c:pt idx="1720">
                  <c:v>0.42080564017796102</c:v>
                </c:pt>
                <c:pt idx="1721">
                  <c:v>0.42097880908705199</c:v>
                </c:pt>
                <c:pt idx="1722">
                  <c:v>0.42132171766917098</c:v>
                </c:pt>
                <c:pt idx="1723">
                  <c:v>0.42157209609416402</c:v>
                </c:pt>
                <c:pt idx="1724">
                  <c:v>0.42180071741514202</c:v>
                </c:pt>
                <c:pt idx="1725">
                  <c:v>0.42208696703070597</c:v>
                </c:pt>
                <c:pt idx="1726">
                  <c:v>0.42232061962050998</c:v>
                </c:pt>
                <c:pt idx="1727">
                  <c:v>0.42243846212743602</c:v>
                </c:pt>
                <c:pt idx="1728">
                  <c:v>0.42255773997326401</c:v>
                </c:pt>
                <c:pt idx="1729">
                  <c:v>0.42272532476749702</c:v>
                </c:pt>
                <c:pt idx="1730">
                  <c:v>0.422895932686774</c:v>
                </c:pt>
                <c:pt idx="1731">
                  <c:v>0.42305249633428099</c:v>
                </c:pt>
                <c:pt idx="1732">
                  <c:v>0.42320061910673901</c:v>
                </c:pt>
                <c:pt idx="1733">
                  <c:v>0.42337779023542998</c:v>
                </c:pt>
                <c:pt idx="1734">
                  <c:v>0.42350051736934602</c:v>
                </c:pt>
                <c:pt idx="1735">
                  <c:v>0.42351672545130498</c:v>
                </c:pt>
                <c:pt idx="1736">
                  <c:v>0.42363587548606602</c:v>
                </c:pt>
                <c:pt idx="1737">
                  <c:v>0.423795300984184</c:v>
                </c:pt>
                <c:pt idx="1738">
                  <c:v>0.42399653733339798</c:v>
                </c:pt>
                <c:pt idx="1739">
                  <c:v>0.42428155503423298</c:v>
                </c:pt>
                <c:pt idx="1740">
                  <c:v>0.42440976340688003</c:v>
                </c:pt>
                <c:pt idx="1741">
                  <c:v>0.424632827473925</c:v>
                </c:pt>
                <c:pt idx="1742">
                  <c:v>0.424860050722355</c:v>
                </c:pt>
                <c:pt idx="1743">
                  <c:v>0.42506938649364601</c:v>
                </c:pt>
                <c:pt idx="1744">
                  <c:v>0.42529225813310101</c:v>
                </c:pt>
                <c:pt idx="1745">
                  <c:v>0.42550365249932798</c:v>
                </c:pt>
                <c:pt idx="1746">
                  <c:v>0.425703101632041</c:v>
                </c:pt>
                <c:pt idx="1747">
                  <c:v>0.42588492469252498</c:v>
                </c:pt>
                <c:pt idx="1748">
                  <c:v>0.42610242958710698</c:v>
                </c:pt>
                <c:pt idx="1749">
                  <c:v>0.42632185078625001</c:v>
                </c:pt>
                <c:pt idx="1750">
                  <c:v>0.42650161269082998</c:v>
                </c:pt>
                <c:pt idx="1751">
                  <c:v>0.42668945875715403</c:v>
                </c:pt>
                <c:pt idx="1752">
                  <c:v>0.42687364039940401</c:v>
                </c:pt>
                <c:pt idx="1753">
                  <c:v>0.42710343491282898</c:v>
                </c:pt>
                <c:pt idx="1754">
                  <c:v>0.42734600540858197</c:v>
                </c:pt>
                <c:pt idx="1755">
                  <c:v>0.427585440028247</c:v>
                </c:pt>
                <c:pt idx="1756">
                  <c:v>0.42783044740840098</c:v>
                </c:pt>
                <c:pt idx="1757">
                  <c:v>0.42814429566640999</c:v>
                </c:pt>
                <c:pt idx="1758">
                  <c:v>0.42840505329082201</c:v>
                </c:pt>
                <c:pt idx="1759">
                  <c:v>0.428638349314302</c:v>
                </c:pt>
                <c:pt idx="1760">
                  <c:v>0.42890997450956297</c:v>
                </c:pt>
                <c:pt idx="1761">
                  <c:v>0.42916001530249398</c:v>
                </c:pt>
                <c:pt idx="1762">
                  <c:v>0.42946082469080898</c:v>
                </c:pt>
                <c:pt idx="1763">
                  <c:v>0.42978758725905197</c:v>
                </c:pt>
                <c:pt idx="1764">
                  <c:v>0.43011430051949601</c:v>
                </c:pt>
                <c:pt idx="1765">
                  <c:v>0.43051869150435901</c:v>
                </c:pt>
                <c:pt idx="1766">
                  <c:v>0.430841681418968</c:v>
                </c:pt>
                <c:pt idx="1767">
                  <c:v>0.431083767427134</c:v>
                </c:pt>
                <c:pt idx="1768">
                  <c:v>0.43140606156986999</c:v>
                </c:pt>
                <c:pt idx="1769">
                  <c:v>0.43173447424502598</c:v>
                </c:pt>
                <c:pt idx="1770">
                  <c:v>0.43205071319462801</c:v>
                </c:pt>
                <c:pt idx="1771">
                  <c:v>0.43245992269439698</c:v>
                </c:pt>
                <c:pt idx="1772">
                  <c:v>0.43282260243514098</c:v>
                </c:pt>
                <c:pt idx="1773">
                  <c:v>0.43316035371859801</c:v>
                </c:pt>
                <c:pt idx="1774">
                  <c:v>0.43345454744812201</c:v>
                </c:pt>
                <c:pt idx="1775">
                  <c:v>0.433745998576617</c:v>
                </c:pt>
                <c:pt idx="1776">
                  <c:v>0.43396340381555698</c:v>
                </c:pt>
                <c:pt idx="1777">
                  <c:v>0.43414986345292</c:v>
                </c:pt>
                <c:pt idx="1778">
                  <c:v>0.43431264267270903</c:v>
                </c:pt>
                <c:pt idx="1779">
                  <c:v>0.43440895498237903</c:v>
                </c:pt>
                <c:pt idx="1780">
                  <c:v>0.43444296032875901</c:v>
                </c:pt>
                <c:pt idx="1781">
                  <c:v>0.43456050917241201</c:v>
                </c:pt>
                <c:pt idx="1782">
                  <c:v>0.43473634527758598</c:v>
                </c:pt>
                <c:pt idx="1783">
                  <c:v>0.43474306820061698</c:v>
                </c:pt>
                <c:pt idx="1784">
                  <c:v>0.43479957309234901</c:v>
                </c:pt>
                <c:pt idx="1785">
                  <c:v>0.434681502356976</c:v>
                </c:pt>
                <c:pt idx="1786">
                  <c:v>0.43438961260348002</c:v>
                </c:pt>
                <c:pt idx="1787">
                  <c:v>0.43410767286421398</c:v>
                </c:pt>
                <c:pt idx="1788">
                  <c:v>0.433727447059225</c:v>
                </c:pt>
                <c:pt idx="1789">
                  <c:v>0.43335887930752598</c:v>
                </c:pt>
                <c:pt idx="1790">
                  <c:v>0.433028953705344</c:v>
                </c:pt>
                <c:pt idx="1791">
                  <c:v>0.432561885848399</c:v>
                </c:pt>
                <c:pt idx="1792">
                  <c:v>0.43210575056604</c:v>
                </c:pt>
                <c:pt idx="1793">
                  <c:v>0.43149561357379401</c:v>
                </c:pt>
                <c:pt idx="1794">
                  <c:v>0.43066007830886599</c:v>
                </c:pt>
                <c:pt idx="1795">
                  <c:v>0.42973418311667499</c:v>
                </c:pt>
                <c:pt idx="1796">
                  <c:v>0.42886518881015401</c:v>
                </c:pt>
                <c:pt idx="1797">
                  <c:v>0.427897131986194</c:v>
                </c:pt>
                <c:pt idx="1798">
                  <c:v>0.426962707635057</c:v>
                </c:pt>
                <c:pt idx="1799">
                  <c:v>0.42609883078813798</c:v>
                </c:pt>
                <c:pt idx="1800">
                  <c:v>0.42507953304938301</c:v>
                </c:pt>
                <c:pt idx="1801">
                  <c:v>0.423948228086372</c:v>
                </c:pt>
                <c:pt idx="1802">
                  <c:v>0.42280687468193601</c:v>
                </c:pt>
                <c:pt idx="1803">
                  <c:v>0.421549766885223</c:v>
                </c:pt>
                <c:pt idx="1804">
                  <c:v>0.42043515382685598</c:v>
                </c:pt>
                <c:pt idx="1805">
                  <c:v>0.419395449655596</c:v>
                </c:pt>
                <c:pt idx="1806">
                  <c:v>0.41830746659493301</c:v>
                </c:pt>
                <c:pt idx="1807">
                  <c:v>0.41738227928727001</c:v>
                </c:pt>
                <c:pt idx="1808">
                  <c:v>0.41629207232146997</c:v>
                </c:pt>
                <c:pt idx="1809">
                  <c:v>0.415002329310594</c:v>
                </c:pt>
                <c:pt idx="1810">
                  <c:v>0.41388970890417098</c:v>
                </c:pt>
                <c:pt idx="1811">
                  <c:v>0.41281724070651499</c:v>
                </c:pt>
                <c:pt idx="1812">
                  <c:v>0.41171587340455101</c:v>
                </c:pt>
                <c:pt idx="1813">
                  <c:v>0.41070404906348801</c:v>
                </c:pt>
                <c:pt idx="1814">
                  <c:v>0.40967148119459801</c:v>
                </c:pt>
                <c:pt idx="1815">
                  <c:v>0.408558392024504</c:v>
                </c:pt>
                <c:pt idx="1816">
                  <c:v>0.40748599770601401</c:v>
                </c:pt>
                <c:pt idx="1817">
                  <c:v>0.40651216665127698</c:v>
                </c:pt>
                <c:pt idx="1818">
                  <c:v>0.40561649288392798</c:v>
                </c:pt>
                <c:pt idx="1819">
                  <c:v>0.40463827135062103</c:v>
                </c:pt>
                <c:pt idx="1820">
                  <c:v>0.40369810062456901</c:v>
                </c:pt>
                <c:pt idx="1821">
                  <c:v>0.40271757861551799</c:v>
                </c:pt>
                <c:pt idx="1822">
                  <c:v>0.40167994071645902</c:v>
                </c:pt>
                <c:pt idx="1823">
                  <c:v>0.40067337943872999</c:v>
                </c:pt>
                <c:pt idx="1824">
                  <c:v>0.39972031714814699</c:v>
                </c:pt>
                <c:pt idx="1825">
                  <c:v>0.39871162165581198</c:v>
                </c:pt>
                <c:pt idx="1826">
                  <c:v>0.39773192283365699</c:v>
                </c:pt>
                <c:pt idx="1827">
                  <c:v>0.39666657094642599</c:v>
                </c:pt>
                <c:pt idx="1828">
                  <c:v>0.39555763916789499</c:v>
                </c:pt>
                <c:pt idx="1829">
                  <c:v>0.39435041855729402</c:v>
                </c:pt>
                <c:pt idx="1830">
                  <c:v>0.39298733754758602</c:v>
                </c:pt>
                <c:pt idx="1831">
                  <c:v>0.39170777536274198</c:v>
                </c:pt>
                <c:pt idx="1832">
                  <c:v>0.39046436953114499</c:v>
                </c:pt>
                <c:pt idx="1833">
                  <c:v>0.38916384088846601</c:v>
                </c:pt>
                <c:pt idx="1834">
                  <c:v>0.38788266553952</c:v>
                </c:pt>
                <c:pt idx="1835">
                  <c:v>0.38655455389280302</c:v>
                </c:pt>
                <c:pt idx="1836">
                  <c:v>0.38512669816606798</c:v>
                </c:pt>
                <c:pt idx="1837">
                  <c:v>0.38371337730961103</c:v>
                </c:pt>
                <c:pt idx="1838">
                  <c:v>0.38232886556014301</c:v>
                </c:pt>
                <c:pt idx="1839">
                  <c:v>0.38084527296341297</c:v>
                </c:pt>
                <c:pt idx="1840">
                  <c:v>0.37939118371041503</c:v>
                </c:pt>
                <c:pt idx="1841">
                  <c:v>0.37784422744281998</c:v>
                </c:pt>
                <c:pt idx="1842">
                  <c:v>0.37632460878558699</c:v>
                </c:pt>
                <c:pt idx="1843">
                  <c:v>0.374781647862101</c:v>
                </c:pt>
                <c:pt idx="1844">
                  <c:v>0.37314001547807402</c:v>
                </c:pt>
                <c:pt idx="1845">
                  <c:v>0.37140527419987301</c:v>
                </c:pt>
                <c:pt idx="1846">
                  <c:v>0.36966593362626599</c:v>
                </c:pt>
                <c:pt idx="1847">
                  <c:v>0.36778311767451499</c:v>
                </c:pt>
                <c:pt idx="1848">
                  <c:v>0.36599748811247801</c:v>
                </c:pt>
                <c:pt idx="1849">
                  <c:v>0.36428706428744101</c:v>
                </c:pt>
                <c:pt idx="1850">
                  <c:v>0.36248032313734702</c:v>
                </c:pt>
                <c:pt idx="1851">
                  <c:v>0.36068170985482401</c:v>
                </c:pt>
                <c:pt idx="1852">
                  <c:v>0.35886511614829297</c:v>
                </c:pt>
                <c:pt idx="1853">
                  <c:v>0.35679805740974702</c:v>
                </c:pt>
                <c:pt idx="1854">
                  <c:v>0.35523988401981899</c:v>
                </c:pt>
                <c:pt idx="1855">
                  <c:v>0.35383840049295801</c:v>
                </c:pt>
                <c:pt idx="1856">
                  <c:v>0.35281047455449299</c:v>
                </c:pt>
                <c:pt idx="1857">
                  <c:v>0.352222430182494</c:v>
                </c:pt>
                <c:pt idx="1858">
                  <c:v>0.351807077680513</c:v>
                </c:pt>
                <c:pt idx="1859">
                  <c:v>0.35157577157382303</c:v>
                </c:pt>
                <c:pt idx="1860">
                  <c:v>0.35173810221677598</c:v>
                </c:pt>
                <c:pt idx="1861">
                  <c:v>0.352306022712429</c:v>
                </c:pt>
                <c:pt idx="1862">
                  <c:v>0.35306108857497698</c:v>
                </c:pt>
                <c:pt idx="1863">
                  <c:v>0.35431295922570499</c:v>
                </c:pt>
                <c:pt idx="1864">
                  <c:v>0.35548512050277198</c:v>
                </c:pt>
                <c:pt idx="1865">
                  <c:v>0.356727366641724</c:v>
                </c:pt>
                <c:pt idx="1866">
                  <c:v>0.35813761866015897</c:v>
                </c:pt>
                <c:pt idx="1867">
                  <c:v>0.35944985951164499</c:v>
                </c:pt>
                <c:pt idx="1868">
                  <c:v>0.360943452894532</c:v>
                </c:pt>
                <c:pt idx="1869">
                  <c:v>0.36226820298738899</c:v>
                </c:pt>
                <c:pt idx="1870">
                  <c:v>0.36365696397785802</c:v>
                </c:pt>
                <c:pt idx="1871">
                  <c:v>0.36478990383448401</c:v>
                </c:pt>
                <c:pt idx="1872">
                  <c:v>0.36572893612716101</c:v>
                </c:pt>
                <c:pt idx="1873">
                  <c:v>0.36665624621628701</c:v>
                </c:pt>
                <c:pt idx="1874">
                  <c:v>0.36747572567536002</c:v>
                </c:pt>
                <c:pt idx="1875">
                  <c:v>0.36829112010638698</c:v>
                </c:pt>
                <c:pt idx="1876">
                  <c:v>0.36912945355354898</c:v>
                </c:pt>
                <c:pt idx="1877">
                  <c:v>0.36977777045594101</c:v>
                </c:pt>
                <c:pt idx="1878">
                  <c:v>0.37038104679033301</c:v>
                </c:pt>
                <c:pt idx="1879">
                  <c:v>0.37081256761348202</c:v>
                </c:pt>
                <c:pt idx="1880">
                  <c:v>0.37092961060472202</c:v>
                </c:pt>
                <c:pt idx="1881">
                  <c:v>0.37122794639439699</c:v>
                </c:pt>
                <c:pt idx="1882">
                  <c:v>0.37155666324992898</c:v>
                </c:pt>
                <c:pt idx="1883">
                  <c:v>0.37185105820813102</c:v>
                </c:pt>
                <c:pt idx="1884">
                  <c:v>0.372315333789002</c:v>
                </c:pt>
                <c:pt idx="1885">
                  <c:v>0.37254375229591302</c:v>
                </c:pt>
                <c:pt idx="1886">
                  <c:v>0.37258869060388899</c:v>
                </c:pt>
                <c:pt idx="1887">
                  <c:v>0.372611788047783</c:v>
                </c:pt>
                <c:pt idx="1888">
                  <c:v>0.37249862251020299</c:v>
                </c:pt>
                <c:pt idx="1889">
                  <c:v>0.37252006706548102</c:v>
                </c:pt>
                <c:pt idx="1890">
                  <c:v>0.37259649542645301</c:v>
                </c:pt>
                <c:pt idx="1891">
                  <c:v>0.37265818810121298</c:v>
                </c:pt>
                <c:pt idx="1892">
                  <c:v>0.372843207136068</c:v>
                </c:pt>
                <c:pt idx="1893">
                  <c:v>0.37289983447194602</c:v>
                </c:pt>
                <c:pt idx="1894">
                  <c:v>0.37284421110305099</c:v>
                </c:pt>
                <c:pt idx="1895">
                  <c:v>0.37281959729245401</c:v>
                </c:pt>
                <c:pt idx="1896">
                  <c:v>0.372924957985799</c:v>
                </c:pt>
                <c:pt idx="1897">
                  <c:v>0.372930170016881</c:v>
                </c:pt>
                <c:pt idx="1898">
                  <c:v>0.37325967611440303</c:v>
                </c:pt>
                <c:pt idx="1899">
                  <c:v>0.37367579856618099</c:v>
                </c:pt>
                <c:pt idx="1900">
                  <c:v>0.374079610418107</c:v>
                </c:pt>
                <c:pt idx="1901">
                  <c:v>0.37442630522304099</c:v>
                </c:pt>
                <c:pt idx="1902">
                  <c:v>0.37457257150240603</c:v>
                </c:pt>
                <c:pt idx="1903">
                  <c:v>0.374483661504806</c:v>
                </c:pt>
                <c:pt idx="1904">
                  <c:v>0.37463715082679999</c:v>
                </c:pt>
                <c:pt idx="1905">
                  <c:v>0.37468971562504799</c:v>
                </c:pt>
                <c:pt idx="1906">
                  <c:v>0.37494104303710102</c:v>
                </c:pt>
                <c:pt idx="1907">
                  <c:v>0.37544215596290398</c:v>
                </c:pt>
                <c:pt idx="1908">
                  <c:v>0.37578543277072701</c:v>
                </c:pt>
                <c:pt idx="1909">
                  <c:v>0.37618902331554899</c:v>
                </c:pt>
                <c:pt idx="1910">
                  <c:v>0.376492925842634</c:v>
                </c:pt>
                <c:pt idx="1911">
                  <c:v>0.37667427545559801</c:v>
                </c:pt>
                <c:pt idx="1912">
                  <c:v>0.376972549725553</c:v>
                </c:pt>
                <c:pt idx="1913">
                  <c:v>0.377269680607625</c:v>
                </c:pt>
                <c:pt idx="1914">
                  <c:v>0.37750702219337501</c:v>
                </c:pt>
                <c:pt idx="1915">
                  <c:v>0.377782397281057</c:v>
                </c:pt>
                <c:pt idx="1916">
                  <c:v>0.37796673190241997</c:v>
                </c:pt>
                <c:pt idx="1917">
                  <c:v>0.378068614184498</c:v>
                </c:pt>
                <c:pt idx="1918">
                  <c:v>0.378112317619271</c:v>
                </c:pt>
                <c:pt idx="1919">
                  <c:v>0.37801823645252802</c:v>
                </c:pt>
                <c:pt idx="1920">
                  <c:v>0.378046539789128</c:v>
                </c:pt>
                <c:pt idx="1921">
                  <c:v>0.37794595213226101</c:v>
                </c:pt>
                <c:pt idx="1922">
                  <c:v>0.37798015129221302</c:v>
                </c:pt>
                <c:pt idx="1923">
                  <c:v>0.37827320287509297</c:v>
                </c:pt>
                <c:pt idx="1924">
                  <c:v>0.37836793285220099</c:v>
                </c:pt>
                <c:pt idx="1925">
                  <c:v>0.37861352517917801</c:v>
                </c:pt>
                <c:pt idx="1926">
                  <c:v>0.37855843169772802</c:v>
                </c:pt>
                <c:pt idx="1927">
                  <c:v>0.378069772987282</c:v>
                </c:pt>
                <c:pt idx="1928">
                  <c:v>0.37776030366421998</c:v>
                </c:pt>
                <c:pt idx="1929">
                  <c:v>0.377158418602904</c:v>
                </c:pt>
                <c:pt idx="1930">
                  <c:v>0.37683773949099503</c:v>
                </c:pt>
                <c:pt idx="1931">
                  <c:v>0.37676579737174598</c:v>
                </c:pt>
                <c:pt idx="1932">
                  <c:v>0.376682525002279</c:v>
                </c:pt>
                <c:pt idx="1933">
                  <c:v>0.37668660630912298</c:v>
                </c:pt>
                <c:pt idx="1934">
                  <c:v>0.37684986816513999</c:v>
                </c:pt>
                <c:pt idx="1935">
                  <c:v>0.37654064192467401</c:v>
                </c:pt>
                <c:pt idx="1936">
                  <c:v>0.37636566157219198</c:v>
                </c:pt>
                <c:pt idx="1937">
                  <c:v>0.37624748026655103</c:v>
                </c:pt>
                <c:pt idx="1938">
                  <c:v>0.37581888991911799</c:v>
                </c:pt>
                <c:pt idx="1939">
                  <c:v>0.37575076192414403</c:v>
                </c:pt>
                <c:pt idx="1940">
                  <c:v>0.37565578184797799</c:v>
                </c:pt>
                <c:pt idx="1941">
                  <c:v>0.37521787460067801</c:v>
                </c:pt>
                <c:pt idx="1942">
                  <c:v>0.37485851566874401</c:v>
                </c:pt>
                <c:pt idx="1943">
                  <c:v>0.37449612216050099</c:v>
                </c:pt>
                <c:pt idx="1944">
                  <c:v>0.37417933794710601</c:v>
                </c:pt>
                <c:pt idx="1945">
                  <c:v>0.37421449980302401</c:v>
                </c:pt>
                <c:pt idx="1946">
                  <c:v>0.37406083305943799</c:v>
                </c:pt>
                <c:pt idx="1947">
                  <c:v>0.37376291989698501</c:v>
                </c:pt>
                <c:pt idx="1948">
                  <c:v>0.37342659290644198</c:v>
                </c:pt>
                <c:pt idx="1949">
                  <c:v>0.37302328169478999</c:v>
                </c:pt>
                <c:pt idx="1950">
                  <c:v>0.37247286955737702</c:v>
                </c:pt>
                <c:pt idx="1951">
                  <c:v>0.37207706895371101</c:v>
                </c:pt>
                <c:pt idx="1952">
                  <c:v>0.37170447127546002</c:v>
                </c:pt>
                <c:pt idx="1953">
                  <c:v>0.37127986697308601</c:v>
                </c:pt>
                <c:pt idx="1954">
                  <c:v>0.370881316701902</c:v>
                </c:pt>
                <c:pt idx="1955">
                  <c:v>0.37046311980915397</c:v>
                </c:pt>
                <c:pt idx="1956">
                  <c:v>0.37005533609181701</c:v>
                </c:pt>
                <c:pt idx="1957">
                  <c:v>0.36958382603103401</c:v>
                </c:pt>
                <c:pt idx="1958">
                  <c:v>0.36908401710670402</c:v>
                </c:pt>
                <c:pt idx="1959">
                  <c:v>0.36862186007916597</c:v>
                </c:pt>
                <c:pt idx="1960">
                  <c:v>0.36810894119724102</c:v>
                </c:pt>
                <c:pt idx="1961">
                  <c:v>0.36770050986481601</c:v>
                </c:pt>
                <c:pt idx="1962">
                  <c:v>0.36742612300203598</c:v>
                </c:pt>
                <c:pt idx="1963">
                  <c:v>0.36694718341204202</c:v>
                </c:pt>
                <c:pt idx="1964">
                  <c:v>0.36634432295925201</c:v>
                </c:pt>
                <c:pt idx="1965">
                  <c:v>0.36597465950553199</c:v>
                </c:pt>
                <c:pt idx="1966">
                  <c:v>0.36560703581849302</c:v>
                </c:pt>
                <c:pt idx="1967">
                  <c:v>0.36529415227773698</c:v>
                </c:pt>
                <c:pt idx="1968">
                  <c:v>0.36535217680660298</c:v>
                </c:pt>
                <c:pt idx="1969">
                  <c:v>0.364938701641773</c:v>
                </c:pt>
                <c:pt idx="1970">
                  <c:v>0.36409772554959402</c:v>
                </c:pt>
                <c:pt idx="1971">
                  <c:v>0.363612311015094</c:v>
                </c:pt>
                <c:pt idx="1972">
                  <c:v>0.36327245907556899</c:v>
                </c:pt>
                <c:pt idx="1973">
                  <c:v>0.36276792401567298</c:v>
                </c:pt>
                <c:pt idx="1974">
                  <c:v>0.36233350533334602</c:v>
                </c:pt>
                <c:pt idx="1975">
                  <c:v>0.361806314065722</c:v>
                </c:pt>
                <c:pt idx="1976">
                  <c:v>0.36085616202467002</c:v>
                </c:pt>
                <c:pt idx="1977">
                  <c:v>0.36023968777771598</c:v>
                </c:pt>
                <c:pt idx="1978">
                  <c:v>0.35994026308271798</c:v>
                </c:pt>
                <c:pt idx="1979">
                  <c:v>0.35951863321765898</c:v>
                </c:pt>
                <c:pt idx="1980">
                  <c:v>0.35925490053801401</c:v>
                </c:pt>
                <c:pt idx="1981">
                  <c:v>0.35883488857138601</c:v>
                </c:pt>
                <c:pt idx="1982">
                  <c:v>0.35825110609181998</c:v>
                </c:pt>
                <c:pt idx="1983">
                  <c:v>0.35771798419452799</c:v>
                </c:pt>
                <c:pt idx="1984">
                  <c:v>0.35702614337542399</c:v>
                </c:pt>
                <c:pt idx="1985">
                  <c:v>0.35634395655221301</c:v>
                </c:pt>
                <c:pt idx="1986">
                  <c:v>0.35558648917508201</c:v>
                </c:pt>
                <c:pt idx="1987">
                  <c:v>0.354968251203507</c:v>
                </c:pt>
                <c:pt idx="1988">
                  <c:v>0.35447176278071102</c:v>
                </c:pt>
                <c:pt idx="1989">
                  <c:v>0.35401930626514599</c:v>
                </c:pt>
                <c:pt idx="1990">
                  <c:v>0.35366080962396601</c:v>
                </c:pt>
                <c:pt idx="1991">
                  <c:v>0.35356048265092799</c:v>
                </c:pt>
                <c:pt idx="1992">
                  <c:v>0.35294191474360898</c:v>
                </c:pt>
                <c:pt idx="1993">
                  <c:v>0.35213953640157503</c:v>
                </c:pt>
                <c:pt idx="1994">
                  <c:v>0.35134967254399302</c:v>
                </c:pt>
                <c:pt idx="1995">
                  <c:v>0.35047247976520601</c:v>
                </c:pt>
                <c:pt idx="1996">
                  <c:v>0.34983548777526202</c:v>
                </c:pt>
                <c:pt idx="1997">
                  <c:v>0.34921406752941198</c:v>
                </c:pt>
                <c:pt idx="1998">
                  <c:v>0.34844096928919099</c:v>
                </c:pt>
                <c:pt idx="1999">
                  <c:v>0.34780057170753398</c:v>
                </c:pt>
                <c:pt idx="2000">
                  <c:v>0.34713349733819199</c:v>
                </c:pt>
                <c:pt idx="2001">
                  <c:v>0.34680742547304899</c:v>
                </c:pt>
                <c:pt idx="2002">
                  <c:v>0.346841375833151</c:v>
                </c:pt>
                <c:pt idx="2003">
                  <c:v>0.346224800832649</c:v>
                </c:pt>
                <c:pt idx="2004">
                  <c:v>0.34590737915088099</c:v>
                </c:pt>
                <c:pt idx="2005">
                  <c:v>0.34578262567622298</c:v>
                </c:pt>
                <c:pt idx="2006">
                  <c:v>0.34557741415228399</c:v>
                </c:pt>
                <c:pt idx="2007">
                  <c:v>0.34601047503251797</c:v>
                </c:pt>
                <c:pt idx="2008">
                  <c:v>0.34553228481228498</c:v>
                </c:pt>
                <c:pt idx="2009">
                  <c:v>0.34499980614719999</c:v>
                </c:pt>
                <c:pt idx="2010">
                  <c:v>0.34462033904037198</c:v>
                </c:pt>
                <c:pt idx="2011">
                  <c:v>0.34361442447485802</c:v>
                </c:pt>
                <c:pt idx="2012">
                  <c:v>0.34364388870388202</c:v>
                </c:pt>
                <c:pt idx="2013">
                  <c:v>0.34385323356847902</c:v>
                </c:pt>
                <c:pt idx="2014">
                  <c:v>0.34336950681119399</c:v>
                </c:pt>
                <c:pt idx="2015">
                  <c:v>0.34333602284617198</c:v>
                </c:pt>
                <c:pt idx="2016">
                  <c:v>0.34299077037063702</c:v>
                </c:pt>
                <c:pt idx="2017">
                  <c:v>0.34262903945492801</c:v>
                </c:pt>
                <c:pt idx="2018">
                  <c:v>0.34261457080465002</c:v>
                </c:pt>
                <c:pt idx="2019">
                  <c:v>0.34212787040494502</c:v>
                </c:pt>
                <c:pt idx="2020">
                  <c:v>0.341677368662476</c:v>
                </c:pt>
                <c:pt idx="2021">
                  <c:v>0.34116954708136499</c:v>
                </c:pt>
                <c:pt idx="2022">
                  <c:v>0.34078310931351602</c:v>
                </c:pt>
                <c:pt idx="2023">
                  <c:v>0.34061184352964502</c:v>
                </c:pt>
                <c:pt idx="2024">
                  <c:v>0.34021902901915302</c:v>
                </c:pt>
                <c:pt idx="2025">
                  <c:v>0.34017484455533098</c:v>
                </c:pt>
                <c:pt idx="2026">
                  <c:v>0.339650501816043</c:v>
                </c:pt>
                <c:pt idx="2027">
                  <c:v>0.339224874418874</c:v>
                </c:pt>
                <c:pt idx="2028">
                  <c:v>0.33927030390592999</c:v>
                </c:pt>
                <c:pt idx="2029">
                  <c:v>0.33838994961486002</c:v>
                </c:pt>
                <c:pt idx="2030">
                  <c:v>0.337363371355695</c:v>
                </c:pt>
                <c:pt idx="2031">
                  <c:v>0.33699165891893201</c:v>
                </c:pt>
                <c:pt idx="2032">
                  <c:v>0.33643534813221598</c:v>
                </c:pt>
                <c:pt idx="2033">
                  <c:v>0.33604385812541698</c:v>
                </c:pt>
                <c:pt idx="2034">
                  <c:v>0.33601577704785901</c:v>
                </c:pt>
                <c:pt idx="2035">
                  <c:v>0.33542409527625899</c:v>
                </c:pt>
                <c:pt idx="2036">
                  <c:v>0.33500748049747198</c:v>
                </c:pt>
                <c:pt idx="2037">
                  <c:v>0.33515818425321597</c:v>
                </c:pt>
                <c:pt idx="2038">
                  <c:v>0.335367962121638</c:v>
                </c:pt>
                <c:pt idx="2039">
                  <c:v>0.33555921674618799</c:v>
                </c:pt>
                <c:pt idx="2040">
                  <c:v>0.33506841863543402</c:v>
                </c:pt>
                <c:pt idx="2041">
                  <c:v>0.33478081581744401</c:v>
                </c:pt>
                <c:pt idx="2042">
                  <c:v>0.33492596000122998</c:v>
                </c:pt>
                <c:pt idx="2043">
                  <c:v>0.33456377666874798</c:v>
                </c:pt>
                <c:pt idx="2044">
                  <c:v>0.334380033517506</c:v>
                </c:pt>
                <c:pt idx="2045">
                  <c:v>0.33369360895424699</c:v>
                </c:pt>
                <c:pt idx="2046">
                  <c:v>0.33237059449546702</c:v>
                </c:pt>
                <c:pt idx="2047">
                  <c:v>0.332286734496751</c:v>
                </c:pt>
                <c:pt idx="2048">
                  <c:v>0.332514309933654</c:v>
                </c:pt>
                <c:pt idx="2049">
                  <c:v>0.332922696741841</c:v>
                </c:pt>
                <c:pt idx="2050">
                  <c:v>0.33324093570069802</c:v>
                </c:pt>
                <c:pt idx="2051">
                  <c:v>0.33169763675096298</c:v>
                </c:pt>
                <c:pt idx="2052">
                  <c:v>0.33124930449623202</c:v>
                </c:pt>
                <c:pt idx="2053">
                  <c:v>0.33106535504024298</c:v>
                </c:pt>
                <c:pt idx="2054">
                  <c:v>0.33031932254978602</c:v>
                </c:pt>
                <c:pt idx="2055">
                  <c:v>0.33127703363650202</c:v>
                </c:pt>
                <c:pt idx="2056">
                  <c:v>0.33057073228734202</c:v>
                </c:pt>
                <c:pt idx="2057">
                  <c:v>0.32900871746231503</c:v>
                </c:pt>
                <c:pt idx="2058">
                  <c:v>0.32898693039037702</c:v>
                </c:pt>
                <c:pt idx="2059">
                  <c:v>0.32855195539249699</c:v>
                </c:pt>
                <c:pt idx="2060">
                  <c:v>0.327914198670338</c:v>
                </c:pt>
                <c:pt idx="2061">
                  <c:v>0.32759452888586899</c:v>
                </c:pt>
                <c:pt idx="2062">
                  <c:v>0.326687287552335</c:v>
                </c:pt>
                <c:pt idx="2063">
                  <c:v>0.32536828540228901</c:v>
                </c:pt>
                <c:pt idx="2064">
                  <c:v>0.32468584678509599</c:v>
                </c:pt>
                <c:pt idx="2065">
                  <c:v>0.32477287152940498</c:v>
                </c:pt>
                <c:pt idx="2066">
                  <c:v>0.32475756255325799</c:v>
                </c:pt>
                <c:pt idx="2067">
                  <c:v>0.32430943710782001</c:v>
                </c:pt>
                <c:pt idx="2068">
                  <c:v>0.32417658584622699</c:v>
                </c:pt>
                <c:pt idx="2069">
                  <c:v>0.32415872913903898</c:v>
                </c:pt>
                <c:pt idx="2070">
                  <c:v>0.32297238238817799</c:v>
                </c:pt>
                <c:pt idx="2071">
                  <c:v>0.322094887835501</c:v>
                </c:pt>
                <c:pt idx="2072">
                  <c:v>0.32128897488306302</c:v>
                </c:pt>
                <c:pt idx="2073">
                  <c:v>0.31967515249732698</c:v>
                </c:pt>
                <c:pt idx="2074">
                  <c:v>0.31891034482077801</c:v>
                </c:pt>
                <c:pt idx="2075">
                  <c:v>0.31806842758908099</c:v>
                </c:pt>
                <c:pt idx="2076">
                  <c:v>0.31663310923787502</c:v>
                </c:pt>
                <c:pt idx="2077">
                  <c:v>0.31502278350642599</c:v>
                </c:pt>
                <c:pt idx="2078">
                  <c:v>0.313939212201156</c:v>
                </c:pt>
                <c:pt idx="2079">
                  <c:v>0.31351054092265501</c:v>
                </c:pt>
                <c:pt idx="2080">
                  <c:v>0.31335996307952702</c:v>
                </c:pt>
                <c:pt idx="2081">
                  <c:v>0.31317306993207</c:v>
                </c:pt>
                <c:pt idx="2082">
                  <c:v>0.31115041212254702</c:v>
                </c:pt>
                <c:pt idx="2083">
                  <c:v>0.30962308949331502</c:v>
                </c:pt>
                <c:pt idx="2084">
                  <c:v>0.30807300875782001</c:v>
                </c:pt>
                <c:pt idx="2085">
                  <c:v>0.30683077664795</c:v>
                </c:pt>
                <c:pt idx="2086">
                  <c:v>0.30617848059477398</c:v>
                </c:pt>
                <c:pt idx="2087">
                  <c:v>0.30510998210211898</c:v>
                </c:pt>
                <c:pt idx="2088">
                  <c:v>0.30359467706757998</c:v>
                </c:pt>
                <c:pt idx="2089">
                  <c:v>0.30213663434204102</c:v>
                </c:pt>
                <c:pt idx="2090">
                  <c:v>0.30031979755662502</c:v>
                </c:pt>
                <c:pt idx="2091">
                  <c:v>0.299621414306461</c:v>
                </c:pt>
                <c:pt idx="2092">
                  <c:v>0.300527093908668</c:v>
                </c:pt>
                <c:pt idx="2093">
                  <c:v>0.30006428651189898</c:v>
                </c:pt>
                <c:pt idx="2094">
                  <c:v>0.30116459866133499</c:v>
                </c:pt>
                <c:pt idx="2095">
                  <c:v>0.300224536927026</c:v>
                </c:pt>
                <c:pt idx="2096">
                  <c:v>0.29708632829436699</c:v>
                </c:pt>
                <c:pt idx="2097">
                  <c:v>0.29741461113911299</c:v>
                </c:pt>
                <c:pt idx="2098">
                  <c:v>0.29440875582717102</c:v>
                </c:pt>
                <c:pt idx="2099">
                  <c:v>0.28960586921964399</c:v>
                </c:pt>
              </c:numCache>
            </c:numRef>
          </c:yVal>
          <c:smooth val="1"/>
          <c:extLst>
            <c:ext xmlns:c16="http://schemas.microsoft.com/office/drawing/2014/chart" uri="{C3380CC4-5D6E-409C-BE32-E72D297353CC}">
              <c16:uniqueId val="{00000019-0B7D-0741-AC4D-857EB043BEB4}"/>
            </c:ext>
          </c:extLst>
        </c:ser>
        <c:ser>
          <c:idx val="31"/>
          <c:order val="31"/>
          <c:tx>
            <c:strRef>
              <c:f>DEA_All_Sites_Ref!$A$54</c:f>
              <c:strCache>
                <c:ptCount val="1"/>
                <c:pt idx="0">
                  <c:v>20180418_DOO</c:v>
                </c:pt>
              </c:strCache>
            </c:strRef>
          </c:tx>
          <c:spPr>
            <a:ln w="19050" cap="rnd">
              <a:solidFill>
                <a:schemeClr val="accent2">
                  <a:lumMod val="50000"/>
                </a:schemeClr>
              </a:solidFill>
              <a:prstDash val="lgDashDot"/>
              <a:round/>
            </a:ln>
            <a:effectLst/>
          </c:spPr>
          <c:marker>
            <c:symbol val="none"/>
          </c:marker>
          <c:xVal>
            <c:numRef>
              <c:f>DEA_All_Sites_Ref!$B$53:$CDT$53</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DEA_All_Sites_Ref!$B$54:$CDT$54</c:f>
              <c:numCache>
                <c:formatCode>0.00E+00</c:formatCode>
                <c:ptCount val="2151"/>
                <c:pt idx="0">
                  <c:v>3.3370285512607102E-2</c:v>
                </c:pt>
                <c:pt idx="1">
                  <c:v>3.3571212706268998E-2</c:v>
                </c:pt>
                <c:pt idx="2">
                  <c:v>3.35305768459358E-2</c:v>
                </c:pt>
                <c:pt idx="3">
                  <c:v>3.3599803253709599E-2</c:v>
                </c:pt>
                <c:pt idx="4">
                  <c:v>3.3822940845667102E-2</c:v>
                </c:pt>
                <c:pt idx="5">
                  <c:v>3.3999387521853303E-2</c:v>
                </c:pt>
                <c:pt idx="6">
                  <c:v>3.4096944496648497E-2</c:v>
                </c:pt>
                <c:pt idx="7">
                  <c:v>3.4286023002405699E-2</c:v>
                </c:pt>
                <c:pt idx="8">
                  <c:v>3.4522314869403402E-2</c:v>
                </c:pt>
                <c:pt idx="9">
                  <c:v>3.4568780448140997E-2</c:v>
                </c:pt>
                <c:pt idx="10">
                  <c:v>3.4645500822238301E-2</c:v>
                </c:pt>
                <c:pt idx="11">
                  <c:v>3.4739922810167703E-2</c:v>
                </c:pt>
                <c:pt idx="12">
                  <c:v>3.4885077245150699E-2</c:v>
                </c:pt>
                <c:pt idx="13">
                  <c:v>3.52076498140316E-2</c:v>
                </c:pt>
                <c:pt idx="14">
                  <c:v>3.5403906564719402E-2</c:v>
                </c:pt>
                <c:pt idx="15">
                  <c:v>3.5468316418518997E-2</c:v>
                </c:pt>
                <c:pt idx="16">
                  <c:v>3.5501612232662003E-2</c:v>
                </c:pt>
                <c:pt idx="17">
                  <c:v>3.5682656027381597E-2</c:v>
                </c:pt>
                <c:pt idx="18">
                  <c:v>3.5759099184648403E-2</c:v>
                </c:pt>
                <c:pt idx="19">
                  <c:v>3.5891879295246801E-2</c:v>
                </c:pt>
                <c:pt idx="20">
                  <c:v>3.6204732271941403E-2</c:v>
                </c:pt>
                <c:pt idx="21">
                  <c:v>3.63772127775909E-2</c:v>
                </c:pt>
                <c:pt idx="22">
                  <c:v>3.6506840208119902E-2</c:v>
                </c:pt>
                <c:pt idx="23">
                  <c:v>3.6685876790646603E-2</c:v>
                </c:pt>
                <c:pt idx="24">
                  <c:v>3.6953625315822802E-2</c:v>
                </c:pt>
                <c:pt idx="25">
                  <c:v>3.7138329172453001E-2</c:v>
                </c:pt>
                <c:pt idx="26">
                  <c:v>3.7307196273214598E-2</c:v>
                </c:pt>
                <c:pt idx="27">
                  <c:v>3.7474557146592202E-2</c:v>
                </c:pt>
                <c:pt idx="28">
                  <c:v>3.7626199794628799E-2</c:v>
                </c:pt>
                <c:pt idx="29">
                  <c:v>3.7876659965779998E-2</c:v>
                </c:pt>
                <c:pt idx="30">
                  <c:v>3.8158223186458999E-2</c:v>
                </c:pt>
                <c:pt idx="31">
                  <c:v>3.84084927412887E-2</c:v>
                </c:pt>
                <c:pt idx="32">
                  <c:v>3.8603635325362297E-2</c:v>
                </c:pt>
                <c:pt idx="33">
                  <c:v>3.8915595511589199E-2</c:v>
                </c:pt>
                <c:pt idx="34">
                  <c:v>3.9236737409219999E-2</c:v>
                </c:pt>
                <c:pt idx="35">
                  <c:v>3.9501479192156602E-2</c:v>
                </c:pt>
                <c:pt idx="36">
                  <c:v>3.9808986436327798E-2</c:v>
                </c:pt>
                <c:pt idx="37">
                  <c:v>4.0050547936154299E-2</c:v>
                </c:pt>
                <c:pt idx="38">
                  <c:v>4.0287523169612399E-2</c:v>
                </c:pt>
                <c:pt idx="39">
                  <c:v>4.0579810071899203E-2</c:v>
                </c:pt>
                <c:pt idx="40">
                  <c:v>4.0851641288783901E-2</c:v>
                </c:pt>
                <c:pt idx="41">
                  <c:v>4.1141251446197097E-2</c:v>
                </c:pt>
                <c:pt idx="42">
                  <c:v>4.14349768259916E-2</c:v>
                </c:pt>
                <c:pt idx="43">
                  <c:v>4.1713068733604003E-2</c:v>
                </c:pt>
                <c:pt idx="44">
                  <c:v>4.2021426192809803E-2</c:v>
                </c:pt>
                <c:pt idx="45">
                  <c:v>4.2330370034255299E-2</c:v>
                </c:pt>
                <c:pt idx="46">
                  <c:v>4.2628718694715302E-2</c:v>
                </c:pt>
                <c:pt idx="47">
                  <c:v>4.2920374777364399E-2</c:v>
                </c:pt>
                <c:pt idx="48">
                  <c:v>4.3202919211646498E-2</c:v>
                </c:pt>
                <c:pt idx="49">
                  <c:v>4.3463852013612699E-2</c:v>
                </c:pt>
                <c:pt idx="50">
                  <c:v>4.37197539007151E-2</c:v>
                </c:pt>
                <c:pt idx="51">
                  <c:v>4.4008857787679399E-2</c:v>
                </c:pt>
                <c:pt idx="52">
                  <c:v>4.4213928780684898E-2</c:v>
                </c:pt>
                <c:pt idx="53">
                  <c:v>4.4444743249599399E-2</c:v>
                </c:pt>
                <c:pt idx="54">
                  <c:v>4.47491653379989E-2</c:v>
                </c:pt>
                <c:pt idx="55">
                  <c:v>4.4991334474806702E-2</c:v>
                </c:pt>
                <c:pt idx="56">
                  <c:v>4.5219473052529997E-2</c:v>
                </c:pt>
                <c:pt idx="57">
                  <c:v>4.54849559359011E-2</c:v>
                </c:pt>
                <c:pt idx="58">
                  <c:v>4.5806152503274002E-2</c:v>
                </c:pt>
                <c:pt idx="59">
                  <c:v>4.6078363517775701E-2</c:v>
                </c:pt>
                <c:pt idx="60">
                  <c:v>4.6399929387873802E-2</c:v>
                </c:pt>
                <c:pt idx="61">
                  <c:v>4.6740175950786701E-2</c:v>
                </c:pt>
                <c:pt idx="62">
                  <c:v>4.7022612058381298E-2</c:v>
                </c:pt>
                <c:pt idx="63">
                  <c:v>4.7324168982209702E-2</c:v>
                </c:pt>
                <c:pt idx="64">
                  <c:v>4.7643630484635303E-2</c:v>
                </c:pt>
                <c:pt idx="65">
                  <c:v>4.7969109289916601E-2</c:v>
                </c:pt>
                <c:pt idx="66">
                  <c:v>4.8284955591830901E-2</c:v>
                </c:pt>
                <c:pt idx="67">
                  <c:v>4.8591207223605298E-2</c:v>
                </c:pt>
                <c:pt idx="68">
                  <c:v>4.8915142079885197E-2</c:v>
                </c:pt>
                <c:pt idx="69">
                  <c:v>4.9261097846974897E-2</c:v>
                </c:pt>
                <c:pt idx="70">
                  <c:v>4.9591442857429002E-2</c:v>
                </c:pt>
                <c:pt idx="71">
                  <c:v>4.9942778984136502E-2</c:v>
                </c:pt>
                <c:pt idx="72">
                  <c:v>5.0286379395560798E-2</c:v>
                </c:pt>
                <c:pt idx="73">
                  <c:v>5.0608094415500897E-2</c:v>
                </c:pt>
                <c:pt idx="74">
                  <c:v>5.0991837231048803E-2</c:v>
                </c:pt>
                <c:pt idx="75">
                  <c:v>5.1369494000651897E-2</c:v>
                </c:pt>
                <c:pt idx="76">
                  <c:v>5.1730902349047099E-2</c:v>
                </c:pt>
                <c:pt idx="77">
                  <c:v>5.2099284900390001E-2</c:v>
                </c:pt>
                <c:pt idx="78">
                  <c:v>5.2523865549729001E-2</c:v>
                </c:pt>
                <c:pt idx="79">
                  <c:v>5.2944091037432202E-2</c:v>
                </c:pt>
                <c:pt idx="80">
                  <c:v>5.3346975949075802E-2</c:v>
                </c:pt>
                <c:pt idx="81">
                  <c:v>5.3765030339849397E-2</c:v>
                </c:pt>
                <c:pt idx="82">
                  <c:v>5.4184832761899199E-2</c:v>
                </c:pt>
                <c:pt idx="83">
                  <c:v>5.4608815223000297E-2</c:v>
                </c:pt>
                <c:pt idx="84">
                  <c:v>5.5030288295394601E-2</c:v>
                </c:pt>
                <c:pt idx="85">
                  <c:v>5.54251206893525E-2</c:v>
                </c:pt>
                <c:pt idx="86">
                  <c:v>5.58065999450056E-2</c:v>
                </c:pt>
                <c:pt idx="87">
                  <c:v>5.62158644819497E-2</c:v>
                </c:pt>
                <c:pt idx="88">
                  <c:v>5.6663557505568202E-2</c:v>
                </c:pt>
                <c:pt idx="89">
                  <c:v>5.70564732803511E-2</c:v>
                </c:pt>
                <c:pt idx="90">
                  <c:v>5.7455437776527202E-2</c:v>
                </c:pt>
                <c:pt idx="91">
                  <c:v>5.7866437360095897E-2</c:v>
                </c:pt>
                <c:pt idx="92">
                  <c:v>5.8269810833730999E-2</c:v>
                </c:pt>
                <c:pt idx="93">
                  <c:v>5.8658407218648102E-2</c:v>
                </c:pt>
                <c:pt idx="94">
                  <c:v>5.9054975432364001E-2</c:v>
                </c:pt>
                <c:pt idx="95">
                  <c:v>5.9454496005631803E-2</c:v>
                </c:pt>
                <c:pt idx="96">
                  <c:v>5.9828119194249803E-2</c:v>
                </c:pt>
                <c:pt idx="97">
                  <c:v>6.01914467004818E-2</c:v>
                </c:pt>
                <c:pt idx="98">
                  <c:v>6.05498901876226E-2</c:v>
                </c:pt>
                <c:pt idx="99">
                  <c:v>6.0904867424925999E-2</c:v>
                </c:pt>
                <c:pt idx="100">
                  <c:v>6.1251536423593801E-2</c:v>
                </c:pt>
                <c:pt idx="101">
                  <c:v>6.16124946126295E-2</c:v>
                </c:pt>
                <c:pt idx="102">
                  <c:v>6.1968106403765599E-2</c:v>
                </c:pt>
                <c:pt idx="103">
                  <c:v>6.22992326493726E-2</c:v>
                </c:pt>
                <c:pt idx="104">
                  <c:v>6.2636125838666401E-2</c:v>
                </c:pt>
                <c:pt idx="105">
                  <c:v>6.2971410399046093E-2</c:v>
                </c:pt>
                <c:pt idx="106">
                  <c:v>6.3297233879844303E-2</c:v>
                </c:pt>
                <c:pt idx="107">
                  <c:v>6.3609949236359001E-2</c:v>
                </c:pt>
                <c:pt idx="108">
                  <c:v>6.3937879706982004E-2</c:v>
                </c:pt>
                <c:pt idx="109">
                  <c:v>6.4263020055514694E-2</c:v>
                </c:pt>
                <c:pt idx="110">
                  <c:v>6.4573068034315201E-2</c:v>
                </c:pt>
                <c:pt idx="111">
                  <c:v>6.4868854541560106E-2</c:v>
                </c:pt>
                <c:pt idx="112">
                  <c:v>6.5170912599407896E-2</c:v>
                </c:pt>
                <c:pt idx="113">
                  <c:v>6.5484856260147703E-2</c:v>
                </c:pt>
                <c:pt idx="114">
                  <c:v>6.5802754264258606E-2</c:v>
                </c:pt>
                <c:pt idx="115">
                  <c:v>6.6089512403876199E-2</c:v>
                </c:pt>
                <c:pt idx="116">
                  <c:v>6.6397681311422499E-2</c:v>
                </c:pt>
                <c:pt idx="117">
                  <c:v>6.67176716535995E-2</c:v>
                </c:pt>
                <c:pt idx="118">
                  <c:v>6.7019973833482405E-2</c:v>
                </c:pt>
                <c:pt idx="119">
                  <c:v>6.73306906144195E-2</c:v>
                </c:pt>
                <c:pt idx="120">
                  <c:v>6.7632901580549395E-2</c:v>
                </c:pt>
                <c:pt idx="121">
                  <c:v>6.79360448306746E-2</c:v>
                </c:pt>
                <c:pt idx="122">
                  <c:v>6.8270766168104999E-2</c:v>
                </c:pt>
                <c:pt idx="123">
                  <c:v>6.8584975458411704E-2</c:v>
                </c:pt>
                <c:pt idx="124">
                  <c:v>6.8896998063767395E-2</c:v>
                </c:pt>
                <c:pt idx="125">
                  <c:v>6.9218495963890597E-2</c:v>
                </c:pt>
                <c:pt idx="126">
                  <c:v>6.9523785204883795E-2</c:v>
                </c:pt>
                <c:pt idx="127">
                  <c:v>6.9851076283001606E-2</c:v>
                </c:pt>
                <c:pt idx="128">
                  <c:v>7.0193645750118897E-2</c:v>
                </c:pt>
                <c:pt idx="129">
                  <c:v>7.0533965443774493E-2</c:v>
                </c:pt>
                <c:pt idx="130">
                  <c:v>7.0874987741486706E-2</c:v>
                </c:pt>
                <c:pt idx="131">
                  <c:v>7.1228057944341505E-2</c:v>
                </c:pt>
                <c:pt idx="132">
                  <c:v>7.15903661042223E-2</c:v>
                </c:pt>
                <c:pt idx="133">
                  <c:v>7.19509360318622E-2</c:v>
                </c:pt>
                <c:pt idx="134">
                  <c:v>7.2335797629194898E-2</c:v>
                </c:pt>
                <c:pt idx="135">
                  <c:v>7.2738332507651299E-2</c:v>
                </c:pt>
                <c:pt idx="136">
                  <c:v>7.3155800086175296E-2</c:v>
                </c:pt>
                <c:pt idx="137">
                  <c:v>7.3600097784952898E-2</c:v>
                </c:pt>
                <c:pt idx="138">
                  <c:v>7.4004004535654394E-2</c:v>
                </c:pt>
                <c:pt idx="139">
                  <c:v>7.4398762730738699E-2</c:v>
                </c:pt>
                <c:pt idx="140">
                  <c:v>7.4824510095010899E-2</c:v>
                </c:pt>
                <c:pt idx="141">
                  <c:v>7.5258216617770907E-2</c:v>
                </c:pt>
                <c:pt idx="142">
                  <c:v>7.5690750275400495E-2</c:v>
                </c:pt>
                <c:pt idx="143">
                  <c:v>7.6116217154068799E-2</c:v>
                </c:pt>
                <c:pt idx="144">
                  <c:v>7.6534004128227903E-2</c:v>
                </c:pt>
                <c:pt idx="145">
                  <c:v>7.6972193279194703E-2</c:v>
                </c:pt>
                <c:pt idx="146">
                  <c:v>7.7431249477211098E-2</c:v>
                </c:pt>
                <c:pt idx="147">
                  <c:v>7.7896765476567306E-2</c:v>
                </c:pt>
                <c:pt idx="148">
                  <c:v>7.8340991413629699E-2</c:v>
                </c:pt>
                <c:pt idx="149">
                  <c:v>7.87943518759842E-2</c:v>
                </c:pt>
                <c:pt idx="150">
                  <c:v>7.9257528147161901E-2</c:v>
                </c:pt>
                <c:pt idx="151">
                  <c:v>7.9720806500616401E-2</c:v>
                </c:pt>
                <c:pt idx="152">
                  <c:v>8.0166351243458001E-2</c:v>
                </c:pt>
                <c:pt idx="153">
                  <c:v>8.0611931993783595E-2</c:v>
                </c:pt>
                <c:pt idx="154">
                  <c:v>8.1066237014685502E-2</c:v>
                </c:pt>
                <c:pt idx="155">
                  <c:v>8.1530953020014799E-2</c:v>
                </c:pt>
                <c:pt idx="156">
                  <c:v>8.19859273752791E-2</c:v>
                </c:pt>
                <c:pt idx="157">
                  <c:v>8.2435141315113397E-2</c:v>
                </c:pt>
                <c:pt idx="158">
                  <c:v>8.28879841187488E-2</c:v>
                </c:pt>
                <c:pt idx="159">
                  <c:v>8.3354876422507995E-2</c:v>
                </c:pt>
                <c:pt idx="160">
                  <c:v>8.3807182853934598E-2</c:v>
                </c:pt>
                <c:pt idx="161">
                  <c:v>8.4253057555037397E-2</c:v>
                </c:pt>
                <c:pt idx="162">
                  <c:v>8.4704540765860606E-2</c:v>
                </c:pt>
                <c:pt idx="163">
                  <c:v>8.5167870567418605E-2</c:v>
                </c:pt>
                <c:pt idx="164">
                  <c:v>8.56338848806696E-2</c:v>
                </c:pt>
                <c:pt idx="165">
                  <c:v>8.61126754630267E-2</c:v>
                </c:pt>
                <c:pt idx="166">
                  <c:v>8.6612574897330902E-2</c:v>
                </c:pt>
                <c:pt idx="167">
                  <c:v>8.7117669470472406E-2</c:v>
                </c:pt>
                <c:pt idx="168">
                  <c:v>8.7627137131394903E-2</c:v>
                </c:pt>
                <c:pt idx="169">
                  <c:v>8.8130262844047305E-2</c:v>
                </c:pt>
                <c:pt idx="170">
                  <c:v>8.8611324749192505E-2</c:v>
                </c:pt>
                <c:pt idx="171">
                  <c:v>8.9106443514260197E-2</c:v>
                </c:pt>
                <c:pt idx="172">
                  <c:v>8.9593855795384494E-2</c:v>
                </c:pt>
                <c:pt idx="173">
                  <c:v>9.0066453269748395E-2</c:v>
                </c:pt>
                <c:pt idx="174">
                  <c:v>9.0554156071579503E-2</c:v>
                </c:pt>
                <c:pt idx="175">
                  <c:v>9.1070783489973606E-2</c:v>
                </c:pt>
                <c:pt idx="176">
                  <c:v>9.1605972326502694E-2</c:v>
                </c:pt>
                <c:pt idx="177">
                  <c:v>9.2144438642547496E-2</c:v>
                </c:pt>
                <c:pt idx="178">
                  <c:v>9.26973572095625E-2</c:v>
                </c:pt>
                <c:pt idx="179">
                  <c:v>9.3236493900880499E-2</c:v>
                </c:pt>
                <c:pt idx="180">
                  <c:v>9.3770780232464795E-2</c:v>
                </c:pt>
                <c:pt idx="181">
                  <c:v>9.4339728443128906E-2</c:v>
                </c:pt>
                <c:pt idx="182">
                  <c:v>9.4885705306376994E-2</c:v>
                </c:pt>
                <c:pt idx="183">
                  <c:v>9.5459341733238404E-2</c:v>
                </c:pt>
                <c:pt idx="184">
                  <c:v>9.60804212039571E-2</c:v>
                </c:pt>
                <c:pt idx="185">
                  <c:v>9.6673587828262006E-2</c:v>
                </c:pt>
                <c:pt idx="186">
                  <c:v>9.7272332936984299E-2</c:v>
                </c:pt>
                <c:pt idx="187">
                  <c:v>9.7882218042763106E-2</c:v>
                </c:pt>
                <c:pt idx="188">
                  <c:v>9.8507806294173703E-2</c:v>
                </c:pt>
                <c:pt idx="189">
                  <c:v>9.91754567511694E-2</c:v>
                </c:pt>
                <c:pt idx="190">
                  <c:v>9.9848136187657505E-2</c:v>
                </c:pt>
                <c:pt idx="191">
                  <c:v>0.10051509457204</c:v>
                </c:pt>
                <c:pt idx="192">
                  <c:v>0.10119117450375401</c:v>
                </c:pt>
                <c:pt idx="193">
                  <c:v>0.101874510111577</c:v>
                </c:pt>
                <c:pt idx="194">
                  <c:v>0.102558788536205</c:v>
                </c:pt>
                <c:pt idx="195">
                  <c:v>0.10325004561211699</c:v>
                </c:pt>
                <c:pt idx="196">
                  <c:v>0.103972875037967</c:v>
                </c:pt>
                <c:pt idx="197">
                  <c:v>0.10470527541924</c:v>
                </c:pt>
                <c:pt idx="198">
                  <c:v>0.105442236685307</c:v>
                </c:pt>
                <c:pt idx="199">
                  <c:v>0.106188687259976</c:v>
                </c:pt>
                <c:pt idx="200">
                  <c:v>0.10697041834516</c:v>
                </c:pt>
                <c:pt idx="201">
                  <c:v>0.107739351711036</c:v>
                </c:pt>
                <c:pt idx="202">
                  <c:v>0.108500489252371</c:v>
                </c:pt>
                <c:pt idx="203">
                  <c:v>0.109300518286684</c:v>
                </c:pt>
                <c:pt idx="204">
                  <c:v>0.11009863488148</c:v>
                </c:pt>
                <c:pt idx="205">
                  <c:v>0.110898811670869</c:v>
                </c:pt>
                <c:pt idx="206">
                  <c:v>0.11171153704600501</c:v>
                </c:pt>
                <c:pt idx="207">
                  <c:v>0.112541291124877</c:v>
                </c:pt>
                <c:pt idx="208">
                  <c:v>0.113383159739414</c:v>
                </c:pt>
                <c:pt idx="209">
                  <c:v>0.11423234789372801</c:v>
                </c:pt>
                <c:pt idx="210">
                  <c:v>0.115081151630871</c:v>
                </c:pt>
                <c:pt idx="211">
                  <c:v>0.115902913040939</c:v>
                </c:pt>
                <c:pt idx="212">
                  <c:v>0.116733090651926</c:v>
                </c:pt>
                <c:pt idx="213">
                  <c:v>0.11757545697190699</c:v>
                </c:pt>
                <c:pt idx="214">
                  <c:v>0.118401574696644</c:v>
                </c:pt>
                <c:pt idx="215">
                  <c:v>0.11923637593974699</c:v>
                </c:pt>
                <c:pt idx="216">
                  <c:v>0.120079808698467</c:v>
                </c:pt>
                <c:pt idx="217">
                  <c:v>0.120921501738029</c:v>
                </c:pt>
                <c:pt idx="218">
                  <c:v>0.121735161063491</c:v>
                </c:pt>
                <c:pt idx="219">
                  <c:v>0.122551253594589</c:v>
                </c:pt>
                <c:pt idx="220">
                  <c:v>0.123378917988083</c:v>
                </c:pt>
                <c:pt idx="221">
                  <c:v>0.124207941412683</c:v>
                </c:pt>
                <c:pt idx="222">
                  <c:v>0.12501063534809001</c:v>
                </c:pt>
                <c:pt idx="223">
                  <c:v>0.125809291050787</c:v>
                </c:pt>
                <c:pt idx="224">
                  <c:v>0.126608874799474</c:v>
                </c:pt>
                <c:pt idx="225">
                  <c:v>0.12739592841894401</c:v>
                </c:pt>
                <c:pt idx="226">
                  <c:v>0.12819088337333001</c:v>
                </c:pt>
                <c:pt idx="227">
                  <c:v>0.128986349136089</c:v>
                </c:pt>
                <c:pt idx="228">
                  <c:v>0.12977229577692601</c:v>
                </c:pt>
                <c:pt idx="229">
                  <c:v>0.13054826233362199</c:v>
                </c:pt>
                <c:pt idx="230">
                  <c:v>0.13131790463805901</c:v>
                </c:pt>
                <c:pt idx="231">
                  <c:v>0.132075562087898</c:v>
                </c:pt>
                <c:pt idx="232">
                  <c:v>0.13281576575825199</c:v>
                </c:pt>
                <c:pt idx="233">
                  <c:v>0.13353760115414001</c:v>
                </c:pt>
                <c:pt idx="234">
                  <c:v>0.134268130475486</c:v>
                </c:pt>
                <c:pt idx="235">
                  <c:v>0.13500027788583399</c:v>
                </c:pt>
                <c:pt idx="236">
                  <c:v>0.13569473684393801</c:v>
                </c:pt>
                <c:pt idx="237">
                  <c:v>0.13639700420933301</c:v>
                </c:pt>
                <c:pt idx="238">
                  <c:v>0.13711210876591601</c:v>
                </c:pt>
                <c:pt idx="239">
                  <c:v>0.137831209181901</c:v>
                </c:pt>
                <c:pt idx="240">
                  <c:v>0.13853826575043199</c:v>
                </c:pt>
                <c:pt idx="241">
                  <c:v>0.1392123808048</c:v>
                </c:pt>
                <c:pt idx="242">
                  <c:v>0.13986059176829599</c:v>
                </c:pt>
                <c:pt idx="243">
                  <c:v>0.140516591878171</c:v>
                </c:pt>
                <c:pt idx="244">
                  <c:v>0.14116637199941401</c:v>
                </c:pt>
                <c:pt idx="245">
                  <c:v>0.14180176765705199</c:v>
                </c:pt>
                <c:pt idx="246">
                  <c:v>0.142420901457876</c:v>
                </c:pt>
                <c:pt idx="247">
                  <c:v>0.143036887812929</c:v>
                </c:pt>
                <c:pt idx="248">
                  <c:v>0.14365540894432</c:v>
                </c:pt>
                <c:pt idx="249">
                  <c:v>0.144258536572931</c:v>
                </c:pt>
                <c:pt idx="250">
                  <c:v>0.144839889867315</c:v>
                </c:pt>
                <c:pt idx="251">
                  <c:v>0.14544046980939701</c:v>
                </c:pt>
                <c:pt idx="252">
                  <c:v>0.14603207422884201</c:v>
                </c:pt>
                <c:pt idx="253">
                  <c:v>0.146599795308615</c:v>
                </c:pt>
                <c:pt idx="254">
                  <c:v>0.14714363684221701</c:v>
                </c:pt>
                <c:pt idx="255">
                  <c:v>0.14769547486498</c:v>
                </c:pt>
                <c:pt idx="256">
                  <c:v>0.148255652250257</c:v>
                </c:pt>
                <c:pt idx="257">
                  <c:v>0.148815277667315</c:v>
                </c:pt>
                <c:pt idx="258">
                  <c:v>0.149357905918374</c:v>
                </c:pt>
                <c:pt idx="259">
                  <c:v>0.14989178378811599</c:v>
                </c:pt>
                <c:pt idx="260">
                  <c:v>0.15042856747120201</c:v>
                </c:pt>
                <c:pt idx="261">
                  <c:v>0.15097024286324501</c:v>
                </c:pt>
                <c:pt idx="262">
                  <c:v>0.15149257855375101</c:v>
                </c:pt>
                <c:pt idx="263">
                  <c:v>0.15201567235560701</c:v>
                </c:pt>
                <c:pt idx="264">
                  <c:v>0.152544344321908</c:v>
                </c:pt>
                <c:pt idx="265">
                  <c:v>0.153071925658196</c:v>
                </c:pt>
                <c:pt idx="266">
                  <c:v>0.15358426533347599</c:v>
                </c:pt>
                <c:pt idx="267">
                  <c:v>0.154089349349045</c:v>
                </c:pt>
                <c:pt idx="268">
                  <c:v>0.15458969201554301</c:v>
                </c:pt>
                <c:pt idx="269">
                  <c:v>0.15508839154304899</c:v>
                </c:pt>
                <c:pt idx="270">
                  <c:v>0.15558067092360101</c:v>
                </c:pt>
                <c:pt idx="271">
                  <c:v>0.15607579225262599</c:v>
                </c:pt>
                <c:pt idx="272">
                  <c:v>0.15657864427982901</c:v>
                </c:pt>
                <c:pt idx="273">
                  <c:v>0.15707180286636899</c:v>
                </c:pt>
                <c:pt idx="274">
                  <c:v>0.157573144322147</c:v>
                </c:pt>
                <c:pt idx="275">
                  <c:v>0.15807450969808101</c:v>
                </c:pt>
                <c:pt idx="276">
                  <c:v>0.15855714979525901</c:v>
                </c:pt>
                <c:pt idx="277">
                  <c:v>0.159038264604557</c:v>
                </c:pt>
                <c:pt idx="278">
                  <c:v>0.15952373888517399</c:v>
                </c:pt>
                <c:pt idx="279">
                  <c:v>0.16001210300273699</c:v>
                </c:pt>
                <c:pt idx="280">
                  <c:v>0.16049123389994899</c:v>
                </c:pt>
                <c:pt idx="281">
                  <c:v>0.160969056114111</c:v>
                </c:pt>
                <c:pt idx="282">
                  <c:v>0.16145412511069701</c:v>
                </c:pt>
                <c:pt idx="283">
                  <c:v>0.161945490050563</c:v>
                </c:pt>
                <c:pt idx="284">
                  <c:v>0.162416097213996</c:v>
                </c:pt>
                <c:pt idx="285">
                  <c:v>0.16288128753417</c:v>
                </c:pt>
                <c:pt idx="286">
                  <c:v>0.163352843185774</c:v>
                </c:pt>
                <c:pt idx="287">
                  <c:v>0.16383416076929</c:v>
                </c:pt>
                <c:pt idx="288">
                  <c:v>0.16429405515793699</c:v>
                </c:pt>
                <c:pt idx="289">
                  <c:v>0.164762399803662</c:v>
                </c:pt>
                <c:pt idx="290">
                  <c:v>0.165252839556431</c:v>
                </c:pt>
                <c:pt idx="291">
                  <c:v>0.16573459601406801</c:v>
                </c:pt>
                <c:pt idx="292">
                  <c:v>0.166207924488223</c:v>
                </c:pt>
                <c:pt idx="293">
                  <c:v>0.16667555459153</c:v>
                </c:pt>
                <c:pt idx="294">
                  <c:v>0.167142584276742</c:v>
                </c:pt>
                <c:pt idx="295">
                  <c:v>0.167596682056463</c:v>
                </c:pt>
                <c:pt idx="296">
                  <c:v>0.168056025120114</c:v>
                </c:pt>
                <c:pt idx="297">
                  <c:v>0.168531640540834</c:v>
                </c:pt>
                <c:pt idx="298">
                  <c:v>0.169022611255676</c:v>
                </c:pt>
                <c:pt idx="299">
                  <c:v>0.16947246471736599</c:v>
                </c:pt>
                <c:pt idx="300">
                  <c:v>0.16992184167989699</c:v>
                </c:pt>
                <c:pt idx="301">
                  <c:v>0.17039131831306201</c:v>
                </c:pt>
                <c:pt idx="302">
                  <c:v>0.17086433823479699</c:v>
                </c:pt>
                <c:pt idx="303">
                  <c:v>0.17133897078393501</c:v>
                </c:pt>
                <c:pt idx="304">
                  <c:v>0.17179820407200699</c:v>
                </c:pt>
                <c:pt idx="305">
                  <c:v>0.17224887245540399</c:v>
                </c:pt>
                <c:pt idx="306">
                  <c:v>0.172746787152492</c:v>
                </c:pt>
                <c:pt idx="307">
                  <c:v>0.17325513198325401</c:v>
                </c:pt>
                <c:pt idx="308">
                  <c:v>0.17371316772398801</c:v>
                </c:pt>
                <c:pt idx="309">
                  <c:v>0.17413256939621</c:v>
                </c:pt>
                <c:pt idx="310">
                  <c:v>0.174559389764814</c:v>
                </c:pt>
                <c:pt idx="311">
                  <c:v>0.17499799031156099</c:v>
                </c:pt>
                <c:pt idx="312">
                  <c:v>0.17544096798716699</c:v>
                </c:pt>
                <c:pt idx="313">
                  <c:v>0.17589450717248301</c:v>
                </c:pt>
                <c:pt idx="314">
                  <c:v>0.176351487912145</c:v>
                </c:pt>
                <c:pt idx="315">
                  <c:v>0.17681547152211299</c:v>
                </c:pt>
                <c:pt idx="316">
                  <c:v>0.17728694427147301</c:v>
                </c:pt>
                <c:pt idx="317">
                  <c:v>0.1777387000923</c:v>
                </c:pt>
                <c:pt idx="318">
                  <c:v>0.17818341362349699</c:v>
                </c:pt>
                <c:pt idx="319">
                  <c:v>0.178627867536018</c:v>
                </c:pt>
                <c:pt idx="320">
                  <c:v>0.17908110254033399</c:v>
                </c:pt>
                <c:pt idx="321">
                  <c:v>0.17955656371669701</c:v>
                </c:pt>
                <c:pt idx="322">
                  <c:v>0.18002204835807101</c:v>
                </c:pt>
                <c:pt idx="323">
                  <c:v>0.180469075982786</c:v>
                </c:pt>
                <c:pt idx="324">
                  <c:v>0.180942940955407</c:v>
                </c:pt>
                <c:pt idx="325">
                  <c:v>0.181398133192752</c:v>
                </c:pt>
                <c:pt idx="326">
                  <c:v>0.18184619426293899</c:v>
                </c:pt>
                <c:pt idx="327">
                  <c:v>0.18230491338431801</c:v>
                </c:pt>
                <c:pt idx="328">
                  <c:v>0.18276503408269901</c:v>
                </c:pt>
                <c:pt idx="329">
                  <c:v>0.183229233837059</c:v>
                </c:pt>
                <c:pt idx="330">
                  <c:v>0.18370256047399799</c:v>
                </c:pt>
                <c:pt idx="331">
                  <c:v>0.18418623141833401</c:v>
                </c:pt>
                <c:pt idx="332">
                  <c:v>0.18465154800142999</c:v>
                </c:pt>
                <c:pt idx="333">
                  <c:v>0.18510956500835801</c:v>
                </c:pt>
                <c:pt idx="334">
                  <c:v>0.18557215774799199</c:v>
                </c:pt>
                <c:pt idx="335">
                  <c:v>0.18604959077591299</c:v>
                </c:pt>
                <c:pt idx="336">
                  <c:v>0.186503146883188</c:v>
                </c:pt>
                <c:pt idx="337">
                  <c:v>0.18700834557106299</c:v>
                </c:pt>
                <c:pt idx="338">
                  <c:v>0.187572558499598</c:v>
                </c:pt>
                <c:pt idx="339">
                  <c:v>0.188046888720526</c:v>
                </c:pt>
                <c:pt idx="340">
                  <c:v>0.18849567508001699</c:v>
                </c:pt>
                <c:pt idx="341">
                  <c:v>0.18895196159778499</c:v>
                </c:pt>
                <c:pt idx="342">
                  <c:v>0.18939208043318301</c:v>
                </c:pt>
                <c:pt idx="343">
                  <c:v>0.18984489025620799</c:v>
                </c:pt>
                <c:pt idx="344">
                  <c:v>0.19031234516613799</c:v>
                </c:pt>
                <c:pt idx="345">
                  <c:v>0.19079171095741501</c:v>
                </c:pt>
                <c:pt idx="346">
                  <c:v>0.19128662152404599</c:v>
                </c:pt>
                <c:pt idx="347">
                  <c:v>0.19178525095468801</c:v>
                </c:pt>
                <c:pt idx="348">
                  <c:v>0.19226289365253699</c:v>
                </c:pt>
                <c:pt idx="349">
                  <c:v>0.192715796793336</c:v>
                </c:pt>
                <c:pt idx="350">
                  <c:v>0.19318737375970299</c:v>
                </c:pt>
                <c:pt idx="351">
                  <c:v>0.19367721425308701</c:v>
                </c:pt>
                <c:pt idx="352">
                  <c:v>0.19416959635047901</c:v>
                </c:pt>
                <c:pt idx="353">
                  <c:v>0.194644973940269</c:v>
                </c:pt>
                <c:pt idx="354">
                  <c:v>0.19513036697088901</c:v>
                </c:pt>
                <c:pt idx="355">
                  <c:v>0.19560990054342101</c:v>
                </c:pt>
                <c:pt idx="356">
                  <c:v>0.19607636293587299</c:v>
                </c:pt>
                <c:pt idx="357">
                  <c:v>0.196524093076482</c:v>
                </c:pt>
                <c:pt idx="358">
                  <c:v>0.19700413890278801</c:v>
                </c:pt>
                <c:pt idx="359">
                  <c:v>0.19749042277737899</c:v>
                </c:pt>
                <c:pt idx="360">
                  <c:v>0.19795966284989699</c:v>
                </c:pt>
                <c:pt idx="361">
                  <c:v>0.19844184364554701</c:v>
                </c:pt>
                <c:pt idx="362">
                  <c:v>0.198920991265777</c:v>
                </c:pt>
                <c:pt idx="363">
                  <c:v>0.19939061138699299</c:v>
                </c:pt>
                <c:pt idx="364">
                  <c:v>0.19984935172055701</c:v>
                </c:pt>
                <c:pt idx="365">
                  <c:v>0.20032889942634199</c:v>
                </c:pt>
                <c:pt idx="366">
                  <c:v>0.200768767841943</c:v>
                </c:pt>
                <c:pt idx="367">
                  <c:v>0.20119108491014101</c:v>
                </c:pt>
                <c:pt idx="368">
                  <c:v>0.20167244640277099</c:v>
                </c:pt>
                <c:pt idx="369">
                  <c:v>0.202187798077302</c:v>
                </c:pt>
                <c:pt idx="370">
                  <c:v>0.20271897617013401</c:v>
                </c:pt>
                <c:pt idx="371">
                  <c:v>0.20321208652620901</c:v>
                </c:pt>
                <c:pt idx="372">
                  <c:v>0.20362209449159699</c:v>
                </c:pt>
                <c:pt idx="373">
                  <c:v>0.20404366292982601</c:v>
                </c:pt>
                <c:pt idx="374">
                  <c:v>0.20451899583980299</c:v>
                </c:pt>
                <c:pt idx="375">
                  <c:v>0.20500098366254699</c:v>
                </c:pt>
                <c:pt idx="376">
                  <c:v>0.20545777786702399</c:v>
                </c:pt>
                <c:pt idx="377">
                  <c:v>0.205894445572534</c:v>
                </c:pt>
                <c:pt idx="378">
                  <c:v>0.20634449490460499</c:v>
                </c:pt>
                <c:pt idx="379">
                  <c:v>0.206827804345945</c:v>
                </c:pt>
                <c:pt idx="380">
                  <c:v>0.20728182154261901</c:v>
                </c:pt>
                <c:pt idx="381">
                  <c:v>0.20774863329409199</c:v>
                </c:pt>
                <c:pt idx="382">
                  <c:v>0.20822962905603101</c:v>
                </c:pt>
                <c:pt idx="383">
                  <c:v>0.20866804177755299</c:v>
                </c:pt>
                <c:pt idx="384">
                  <c:v>0.20909282693487599</c:v>
                </c:pt>
                <c:pt idx="385">
                  <c:v>0.209530661026777</c:v>
                </c:pt>
                <c:pt idx="386">
                  <c:v>0.20998643367916101</c:v>
                </c:pt>
                <c:pt idx="387">
                  <c:v>0.21041216476338001</c:v>
                </c:pt>
                <c:pt idx="388">
                  <c:v>0.210863917535248</c:v>
                </c:pt>
                <c:pt idx="389">
                  <c:v>0.211330732709718</c:v>
                </c:pt>
                <c:pt idx="390">
                  <c:v>0.21176894463784099</c:v>
                </c:pt>
                <c:pt idx="391">
                  <c:v>0.21220748947248899</c:v>
                </c:pt>
                <c:pt idx="392">
                  <c:v>0.21264575503941099</c:v>
                </c:pt>
                <c:pt idx="393">
                  <c:v>0.21307627744032001</c:v>
                </c:pt>
                <c:pt idx="394">
                  <c:v>0.213497011142878</c:v>
                </c:pt>
                <c:pt idx="395">
                  <c:v>0.21392064663794899</c:v>
                </c:pt>
                <c:pt idx="396">
                  <c:v>0.21434364478572901</c:v>
                </c:pt>
                <c:pt idx="397">
                  <c:v>0.214766007839502</c:v>
                </c:pt>
                <c:pt idx="398">
                  <c:v>0.215211666132132</c:v>
                </c:pt>
                <c:pt idx="399">
                  <c:v>0.215641000247737</c:v>
                </c:pt>
                <c:pt idx="400">
                  <c:v>0.21607066281102399</c:v>
                </c:pt>
                <c:pt idx="401">
                  <c:v>0.21651574165663201</c:v>
                </c:pt>
                <c:pt idx="402">
                  <c:v>0.216911939005416</c:v>
                </c:pt>
                <c:pt idx="403">
                  <c:v>0.21732015476091299</c:v>
                </c:pt>
                <c:pt idx="404">
                  <c:v>0.21774330745234599</c:v>
                </c:pt>
                <c:pt idx="405">
                  <c:v>0.21815003896685101</c:v>
                </c:pt>
                <c:pt idx="406">
                  <c:v>0.21858514166867599</c:v>
                </c:pt>
                <c:pt idx="407">
                  <c:v>0.21901661269202999</c:v>
                </c:pt>
                <c:pt idx="408">
                  <c:v>0.21939453959269101</c:v>
                </c:pt>
                <c:pt idx="409">
                  <c:v>0.21969190901281299</c:v>
                </c:pt>
                <c:pt idx="410">
                  <c:v>0.220041462773613</c:v>
                </c:pt>
                <c:pt idx="411">
                  <c:v>0.220718114487018</c:v>
                </c:pt>
                <c:pt idx="412">
                  <c:v>0.22137488609442299</c:v>
                </c:pt>
                <c:pt idx="413">
                  <c:v>0.22171238543847199</c:v>
                </c:pt>
                <c:pt idx="414">
                  <c:v>0.222089351758052</c:v>
                </c:pt>
                <c:pt idx="415">
                  <c:v>0.22249383334651801</c:v>
                </c:pt>
                <c:pt idx="416">
                  <c:v>0.22283536619444799</c:v>
                </c:pt>
                <c:pt idx="417">
                  <c:v>0.22316194826712599</c:v>
                </c:pt>
                <c:pt idx="418">
                  <c:v>0.223507243589945</c:v>
                </c:pt>
                <c:pt idx="419">
                  <c:v>0.223872087215191</c:v>
                </c:pt>
                <c:pt idx="420">
                  <c:v>0.22422703700482499</c:v>
                </c:pt>
                <c:pt idx="421">
                  <c:v>0.224592691503955</c:v>
                </c:pt>
                <c:pt idx="422">
                  <c:v>0.22497156047615899</c:v>
                </c:pt>
                <c:pt idx="423">
                  <c:v>0.22535679652764101</c:v>
                </c:pt>
                <c:pt idx="424">
                  <c:v>0.22573509463586899</c:v>
                </c:pt>
                <c:pt idx="425">
                  <c:v>0.226108492002492</c:v>
                </c:pt>
                <c:pt idx="426">
                  <c:v>0.22648288948862999</c:v>
                </c:pt>
                <c:pt idx="427">
                  <c:v>0.226862451736491</c:v>
                </c:pt>
                <c:pt idx="428">
                  <c:v>0.22723742635161001</c:v>
                </c:pt>
                <c:pt idx="429">
                  <c:v>0.22762173598701199</c:v>
                </c:pt>
                <c:pt idx="430">
                  <c:v>0.228006565884568</c:v>
                </c:pt>
                <c:pt idx="431">
                  <c:v>0.22837825017448099</c:v>
                </c:pt>
                <c:pt idx="432">
                  <c:v>0.228747265876377</c:v>
                </c:pt>
                <c:pt idx="433">
                  <c:v>0.22911201165759501</c:v>
                </c:pt>
                <c:pt idx="434">
                  <c:v>0.22948140150968199</c:v>
                </c:pt>
                <c:pt idx="435">
                  <c:v>0.22986519554573601</c:v>
                </c:pt>
                <c:pt idx="436">
                  <c:v>0.23023136193434901</c:v>
                </c:pt>
                <c:pt idx="437">
                  <c:v>0.23059319983762999</c:v>
                </c:pt>
                <c:pt idx="438">
                  <c:v>0.230952238124745</c:v>
                </c:pt>
                <c:pt idx="439">
                  <c:v>0.23128517584017799</c:v>
                </c:pt>
                <c:pt idx="440">
                  <c:v>0.23164029513482301</c:v>
                </c:pt>
                <c:pt idx="441">
                  <c:v>0.23200884164080501</c:v>
                </c:pt>
                <c:pt idx="442">
                  <c:v>0.23237837903813099</c:v>
                </c:pt>
                <c:pt idx="443">
                  <c:v>0.23276557183907201</c:v>
                </c:pt>
                <c:pt idx="444">
                  <c:v>0.23311934398744399</c:v>
                </c:pt>
                <c:pt idx="445">
                  <c:v>0.233453217315166</c:v>
                </c:pt>
                <c:pt idx="446">
                  <c:v>0.23379858969831299</c:v>
                </c:pt>
                <c:pt idx="447">
                  <c:v>0.23413280105873799</c:v>
                </c:pt>
                <c:pt idx="448">
                  <c:v>0.23446958528054199</c:v>
                </c:pt>
                <c:pt idx="449">
                  <c:v>0.234821882651157</c:v>
                </c:pt>
                <c:pt idx="450">
                  <c:v>0.23519337631461601</c:v>
                </c:pt>
                <c:pt idx="451">
                  <c:v>0.23555275320786601</c:v>
                </c:pt>
                <c:pt idx="452">
                  <c:v>0.23589100762812601</c:v>
                </c:pt>
                <c:pt idx="453">
                  <c:v>0.23622305785564199</c:v>
                </c:pt>
                <c:pt idx="454">
                  <c:v>0.236581593625492</c:v>
                </c:pt>
                <c:pt idx="455">
                  <c:v>0.236923278877645</c:v>
                </c:pt>
                <c:pt idx="456">
                  <c:v>0.23726927046575</c:v>
                </c:pt>
                <c:pt idx="457">
                  <c:v>0.23762731457153299</c:v>
                </c:pt>
                <c:pt idx="458">
                  <c:v>0.23795054190826101</c:v>
                </c:pt>
                <c:pt idx="459">
                  <c:v>0.23828896392232399</c:v>
                </c:pt>
                <c:pt idx="460">
                  <c:v>0.23862702421221901</c:v>
                </c:pt>
                <c:pt idx="461">
                  <c:v>0.23894136012032599</c:v>
                </c:pt>
                <c:pt idx="462">
                  <c:v>0.23925067589149299</c:v>
                </c:pt>
                <c:pt idx="463">
                  <c:v>0.23958319533368899</c:v>
                </c:pt>
                <c:pt idx="464">
                  <c:v>0.23993291487594101</c:v>
                </c:pt>
                <c:pt idx="465">
                  <c:v>0.24027406199022799</c:v>
                </c:pt>
                <c:pt idx="466">
                  <c:v>0.24063090297020001</c:v>
                </c:pt>
                <c:pt idx="467">
                  <c:v>0.240980315396045</c:v>
                </c:pt>
                <c:pt idx="468">
                  <c:v>0.24132057619515701</c:v>
                </c:pt>
                <c:pt idx="469">
                  <c:v>0.24166697528622</c:v>
                </c:pt>
                <c:pt idx="470">
                  <c:v>0.24200210499908001</c:v>
                </c:pt>
                <c:pt idx="471">
                  <c:v>0.242308419368235</c:v>
                </c:pt>
                <c:pt idx="472">
                  <c:v>0.242616640052606</c:v>
                </c:pt>
                <c:pt idx="473">
                  <c:v>0.24296976116003199</c:v>
                </c:pt>
                <c:pt idx="474">
                  <c:v>0.243324666768229</c:v>
                </c:pt>
                <c:pt idx="475">
                  <c:v>0.24365818935334699</c:v>
                </c:pt>
                <c:pt idx="476">
                  <c:v>0.243969744461592</c:v>
                </c:pt>
                <c:pt idx="477">
                  <c:v>0.244231489988536</c:v>
                </c:pt>
                <c:pt idx="478">
                  <c:v>0.24455020018433701</c:v>
                </c:pt>
                <c:pt idx="479">
                  <c:v>0.24489082435187001</c:v>
                </c:pt>
                <c:pt idx="480">
                  <c:v>0.245204439277349</c:v>
                </c:pt>
                <c:pt idx="481">
                  <c:v>0.245548107761383</c:v>
                </c:pt>
                <c:pt idx="482">
                  <c:v>0.245883723153249</c:v>
                </c:pt>
                <c:pt idx="483">
                  <c:v>0.24621196095712</c:v>
                </c:pt>
                <c:pt idx="484">
                  <c:v>0.246544859315421</c:v>
                </c:pt>
                <c:pt idx="485">
                  <c:v>0.24689551126005799</c:v>
                </c:pt>
                <c:pt idx="486">
                  <c:v>0.24721634682413801</c:v>
                </c:pt>
                <c:pt idx="487">
                  <c:v>0.247523032287158</c:v>
                </c:pt>
                <c:pt idx="488">
                  <c:v>0.247853673771771</c:v>
                </c:pt>
                <c:pt idx="489">
                  <c:v>0.24814586056419599</c:v>
                </c:pt>
                <c:pt idx="490">
                  <c:v>0.24843962284870499</c:v>
                </c:pt>
                <c:pt idx="491">
                  <c:v>0.24876169778103899</c:v>
                </c:pt>
                <c:pt idx="492">
                  <c:v>0.24911343150517601</c:v>
                </c:pt>
                <c:pt idx="493">
                  <c:v>0.24944406589373999</c:v>
                </c:pt>
                <c:pt idx="494">
                  <c:v>0.24975447556564301</c:v>
                </c:pt>
                <c:pt idx="495">
                  <c:v>0.25006770434079001</c:v>
                </c:pt>
                <c:pt idx="496">
                  <c:v>0.25042029999543403</c:v>
                </c:pt>
                <c:pt idx="497">
                  <c:v>0.25072394542049897</c:v>
                </c:pt>
                <c:pt idx="498">
                  <c:v>0.25103616066370599</c:v>
                </c:pt>
                <c:pt idx="499">
                  <c:v>0.25139085546807399</c:v>
                </c:pt>
                <c:pt idx="500">
                  <c:v>0.25171635573901402</c:v>
                </c:pt>
                <c:pt idx="501">
                  <c:v>0.25203301353320201</c:v>
                </c:pt>
                <c:pt idx="502">
                  <c:v>0.25235168209789</c:v>
                </c:pt>
                <c:pt idx="503">
                  <c:v>0.25268076674951401</c:v>
                </c:pt>
                <c:pt idx="504">
                  <c:v>0.253002341428607</c:v>
                </c:pt>
                <c:pt idx="505">
                  <c:v>0.25334690340194699</c:v>
                </c:pt>
                <c:pt idx="506">
                  <c:v>0.25369549669094299</c:v>
                </c:pt>
                <c:pt idx="507">
                  <c:v>0.254018775297777</c:v>
                </c:pt>
                <c:pt idx="508">
                  <c:v>0.25428519375932801</c:v>
                </c:pt>
                <c:pt idx="509">
                  <c:v>0.25457698564730502</c:v>
                </c:pt>
                <c:pt idx="510">
                  <c:v>0.25489669930047798</c:v>
                </c:pt>
                <c:pt idx="511">
                  <c:v>0.25521338179408498</c:v>
                </c:pt>
                <c:pt idx="512">
                  <c:v>0.25556161690040302</c:v>
                </c:pt>
                <c:pt idx="513">
                  <c:v>0.25588496324890903</c:v>
                </c:pt>
                <c:pt idx="514">
                  <c:v>0.25619804025056397</c:v>
                </c:pt>
                <c:pt idx="515">
                  <c:v>0.256550393063816</c:v>
                </c:pt>
                <c:pt idx="516">
                  <c:v>0.25688192321689501</c:v>
                </c:pt>
                <c:pt idx="517">
                  <c:v>0.25720232580473801</c:v>
                </c:pt>
                <c:pt idx="518">
                  <c:v>0.257519911617547</c:v>
                </c:pt>
                <c:pt idx="519">
                  <c:v>0.257840375034118</c:v>
                </c:pt>
                <c:pt idx="520">
                  <c:v>0.25815689425697202</c:v>
                </c:pt>
                <c:pt idx="521">
                  <c:v>0.25846016292061902</c:v>
                </c:pt>
                <c:pt idx="522">
                  <c:v>0.25877195565463401</c:v>
                </c:pt>
                <c:pt idx="523">
                  <c:v>0.25913427077937201</c:v>
                </c:pt>
                <c:pt idx="524">
                  <c:v>0.25944152235114298</c:v>
                </c:pt>
                <c:pt idx="525">
                  <c:v>0.259738201755564</c:v>
                </c:pt>
                <c:pt idx="526">
                  <c:v>0.260059250689959</c:v>
                </c:pt>
                <c:pt idx="527">
                  <c:v>0.26039202565439101</c:v>
                </c:pt>
                <c:pt idx="528">
                  <c:v>0.26072153378716001</c:v>
                </c:pt>
                <c:pt idx="529">
                  <c:v>0.26105597891983401</c:v>
                </c:pt>
                <c:pt idx="530">
                  <c:v>0.26139523659520603</c:v>
                </c:pt>
                <c:pt idx="531">
                  <c:v>0.26171838500342398</c:v>
                </c:pt>
                <c:pt idx="532">
                  <c:v>0.26203488897871302</c:v>
                </c:pt>
                <c:pt idx="533">
                  <c:v>0.26233519901475</c:v>
                </c:pt>
                <c:pt idx="534">
                  <c:v>0.262630710841675</c:v>
                </c:pt>
                <c:pt idx="535">
                  <c:v>0.26297943053419098</c:v>
                </c:pt>
                <c:pt idx="536">
                  <c:v>0.263325768025648</c:v>
                </c:pt>
                <c:pt idx="537">
                  <c:v>0.26363194673196799</c:v>
                </c:pt>
                <c:pt idx="538">
                  <c:v>0.26390414698069697</c:v>
                </c:pt>
                <c:pt idx="539">
                  <c:v>0.264238878591669</c:v>
                </c:pt>
                <c:pt idx="540">
                  <c:v>0.26457801767447597</c:v>
                </c:pt>
                <c:pt idx="541">
                  <c:v>0.26487799821526897</c:v>
                </c:pt>
                <c:pt idx="542">
                  <c:v>0.26513889932062201</c:v>
                </c:pt>
                <c:pt idx="543">
                  <c:v>0.265484032908826</c:v>
                </c:pt>
                <c:pt idx="544">
                  <c:v>0.26574993258679802</c:v>
                </c:pt>
                <c:pt idx="545">
                  <c:v>0.26600400957592102</c:v>
                </c:pt>
                <c:pt idx="546">
                  <c:v>0.26635153912575499</c:v>
                </c:pt>
                <c:pt idx="547">
                  <c:v>0.26667803591408001</c:v>
                </c:pt>
                <c:pt idx="548">
                  <c:v>0.266994733969454</c:v>
                </c:pt>
                <c:pt idx="549">
                  <c:v>0.26732130217331102</c:v>
                </c:pt>
                <c:pt idx="550">
                  <c:v>0.26767217201538102</c:v>
                </c:pt>
                <c:pt idx="551">
                  <c:v>0.26801852107858498</c:v>
                </c:pt>
                <c:pt idx="552">
                  <c:v>0.26843047487425498</c:v>
                </c:pt>
                <c:pt idx="553">
                  <c:v>0.2687578964231</c:v>
                </c:pt>
                <c:pt idx="554">
                  <c:v>0.26890301827412999</c:v>
                </c:pt>
                <c:pt idx="555">
                  <c:v>0.26925908494216799</c:v>
                </c:pt>
                <c:pt idx="556">
                  <c:v>0.26957045036968003</c:v>
                </c:pt>
                <c:pt idx="557">
                  <c:v>0.26984033963827297</c:v>
                </c:pt>
                <c:pt idx="558">
                  <c:v>0.27017023573725402</c:v>
                </c:pt>
                <c:pt idx="559">
                  <c:v>0.27050381436409998</c:v>
                </c:pt>
                <c:pt idx="560">
                  <c:v>0.27078195301563801</c:v>
                </c:pt>
                <c:pt idx="561">
                  <c:v>0.27105926774618799</c:v>
                </c:pt>
                <c:pt idx="562">
                  <c:v>0.27142236873799802</c:v>
                </c:pt>
                <c:pt idx="563">
                  <c:v>0.27180536194434302</c:v>
                </c:pt>
                <c:pt idx="564">
                  <c:v>0.27216888067572498</c:v>
                </c:pt>
                <c:pt idx="565">
                  <c:v>0.27249484432455701</c:v>
                </c:pt>
                <c:pt idx="566">
                  <c:v>0.27280383718846901</c:v>
                </c:pt>
                <c:pt idx="567">
                  <c:v>0.27322600580440698</c:v>
                </c:pt>
                <c:pt idx="568">
                  <c:v>0.27360538455822497</c:v>
                </c:pt>
                <c:pt idx="569">
                  <c:v>0.27390781800386999</c:v>
                </c:pt>
                <c:pt idx="570">
                  <c:v>0.27418691894652503</c:v>
                </c:pt>
                <c:pt idx="571">
                  <c:v>0.27455913389146602</c:v>
                </c:pt>
                <c:pt idx="572">
                  <c:v>0.27482925790699803</c:v>
                </c:pt>
                <c:pt idx="573">
                  <c:v>0.27504989319861201</c:v>
                </c:pt>
                <c:pt idx="574">
                  <c:v>0.27537038464539998</c:v>
                </c:pt>
                <c:pt idx="575">
                  <c:v>0.27573882839990099</c:v>
                </c:pt>
                <c:pt idx="576">
                  <c:v>0.27605954113366299</c:v>
                </c:pt>
                <c:pt idx="577">
                  <c:v>0.27627107145803098</c:v>
                </c:pt>
                <c:pt idx="578">
                  <c:v>0.276378554668055</c:v>
                </c:pt>
                <c:pt idx="579">
                  <c:v>0.27658029640440202</c:v>
                </c:pt>
                <c:pt idx="580">
                  <c:v>0.27686843027100799</c:v>
                </c:pt>
                <c:pt idx="581">
                  <c:v>0.27715921275455502</c:v>
                </c:pt>
                <c:pt idx="582">
                  <c:v>0.27736087194470299</c:v>
                </c:pt>
                <c:pt idx="583">
                  <c:v>0.27774208053370902</c:v>
                </c:pt>
                <c:pt idx="584">
                  <c:v>0.27804546366060001</c:v>
                </c:pt>
                <c:pt idx="585">
                  <c:v>0.27832602463321399</c:v>
                </c:pt>
                <c:pt idx="586">
                  <c:v>0.27880514942589102</c:v>
                </c:pt>
                <c:pt idx="587">
                  <c:v>0.279554762913095</c:v>
                </c:pt>
                <c:pt idx="588">
                  <c:v>0.27990498654366203</c:v>
                </c:pt>
                <c:pt idx="589">
                  <c:v>0.28002363937510399</c:v>
                </c:pt>
                <c:pt idx="590">
                  <c:v>0.28028138472261999</c:v>
                </c:pt>
                <c:pt idx="591">
                  <c:v>0.28078212681634002</c:v>
                </c:pt>
                <c:pt idx="592">
                  <c:v>0.28107855581657298</c:v>
                </c:pt>
                <c:pt idx="593">
                  <c:v>0.28118268799750901</c:v>
                </c:pt>
                <c:pt idx="594">
                  <c:v>0.28132152077031303</c:v>
                </c:pt>
                <c:pt idx="595">
                  <c:v>0.28183385945508999</c:v>
                </c:pt>
                <c:pt idx="596">
                  <c:v>0.28229006439739601</c:v>
                </c:pt>
                <c:pt idx="597">
                  <c:v>0.28281519877436401</c:v>
                </c:pt>
                <c:pt idx="598">
                  <c:v>0.28343444403270601</c:v>
                </c:pt>
                <c:pt idx="599">
                  <c:v>0.28349805101813902</c:v>
                </c:pt>
                <c:pt idx="600">
                  <c:v>0.28374491834923798</c:v>
                </c:pt>
                <c:pt idx="601">
                  <c:v>0.28415086151466601</c:v>
                </c:pt>
                <c:pt idx="602">
                  <c:v>0.28455690653127003</c:v>
                </c:pt>
                <c:pt idx="603">
                  <c:v>0.28497215056449798</c:v>
                </c:pt>
                <c:pt idx="604">
                  <c:v>0.28522992258509799</c:v>
                </c:pt>
                <c:pt idx="605">
                  <c:v>0.285486958860108</c:v>
                </c:pt>
                <c:pt idx="606">
                  <c:v>0.28585405143152298</c:v>
                </c:pt>
                <c:pt idx="607">
                  <c:v>0.28623593109136197</c:v>
                </c:pt>
                <c:pt idx="608">
                  <c:v>0.28652916097143599</c:v>
                </c:pt>
                <c:pt idx="609">
                  <c:v>0.28681991536295698</c:v>
                </c:pt>
                <c:pt idx="610">
                  <c:v>0.28719299114212998</c:v>
                </c:pt>
                <c:pt idx="611">
                  <c:v>0.28764529712157999</c:v>
                </c:pt>
                <c:pt idx="612">
                  <c:v>0.28773051271484101</c:v>
                </c:pt>
                <c:pt idx="613">
                  <c:v>0.28810505765163302</c:v>
                </c:pt>
                <c:pt idx="614">
                  <c:v>0.28870689124530902</c:v>
                </c:pt>
                <c:pt idx="615">
                  <c:v>0.28880984997145398</c:v>
                </c:pt>
                <c:pt idx="616">
                  <c:v>0.289061016388658</c:v>
                </c:pt>
                <c:pt idx="617">
                  <c:v>0.28939236401297802</c:v>
                </c:pt>
                <c:pt idx="618">
                  <c:v>0.28968282079458502</c:v>
                </c:pt>
                <c:pt idx="619">
                  <c:v>0.28989186278588103</c:v>
                </c:pt>
                <c:pt idx="620">
                  <c:v>0.29033610028804302</c:v>
                </c:pt>
                <c:pt idx="621">
                  <c:v>0.29070188166713501</c:v>
                </c:pt>
                <c:pt idx="622">
                  <c:v>0.29097667673237598</c:v>
                </c:pt>
                <c:pt idx="623">
                  <c:v>0.29131020312480299</c:v>
                </c:pt>
                <c:pt idx="624">
                  <c:v>0.29157015216940602</c:v>
                </c:pt>
                <c:pt idx="625">
                  <c:v>0.29177679593108702</c:v>
                </c:pt>
                <c:pt idx="626">
                  <c:v>0.29213579183458999</c:v>
                </c:pt>
                <c:pt idx="627">
                  <c:v>0.29270298691834101</c:v>
                </c:pt>
                <c:pt idx="628">
                  <c:v>0.29278314230035601</c:v>
                </c:pt>
                <c:pt idx="629">
                  <c:v>0.29306578760771701</c:v>
                </c:pt>
                <c:pt idx="630">
                  <c:v>0.29355825897416299</c:v>
                </c:pt>
                <c:pt idx="631">
                  <c:v>0.29400938139728899</c:v>
                </c:pt>
                <c:pt idx="632">
                  <c:v>0.294167477704183</c:v>
                </c:pt>
                <c:pt idx="633">
                  <c:v>0.294408750245921</c:v>
                </c:pt>
                <c:pt idx="634">
                  <c:v>0.294775084295058</c:v>
                </c:pt>
                <c:pt idx="635">
                  <c:v>0.29513084050177901</c:v>
                </c:pt>
                <c:pt idx="636">
                  <c:v>0.29526936832310202</c:v>
                </c:pt>
                <c:pt idx="637">
                  <c:v>0.29585453636714298</c:v>
                </c:pt>
                <c:pt idx="638">
                  <c:v>0.296350286670789</c:v>
                </c:pt>
                <c:pt idx="639">
                  <c:v>0.29650960369441898</c:v>
                </c:pt>
                <c:pt idx="640">
                  <c:v>0.29665649114593001</c:v>
                </c:pt>
                <c:pt idx="641">
                  <c:v>0.297137865270658</c:v>
                </c:pt>
                <c:pt idx="642">
                  <c:v>0.297528291047993</c:v>
                </c:pt>
                <c:pt idx="643">
                  <c:v>0.29773604292046602</c:v>
                </c:pt>
                <c:pt idx="644">
                  <c:v>0.29797970136282298</c:v>
                </c:pt>
                <c:pt idx="645">
                  <c:v>0.29836919245024301</c:v>
                </c:pt>
                <c:pt idx="646">
                  <c:v>0.298548786807389</c:v>
                </c:pt>
                <c:pt idx="647">
                  <c:v>0.29859736224521699</c:v>
                </c:pt>
                <c:pt idx="648">
                  <c:v>0.29877206810219997</c:v>
                </c:pt>
                <c:pt idx="649">
                  <c:v>0.29910803183312301</c:v>
                </c:pt>
                <c:pt idx="650">
                  <c:v>0.300296732213859</c:v>
                </c:pt>
                <c:pt idx="651">
                  <c:v>0.29968854345532497</c:v>
                </c:pt>
                <c:pt idx="652">
                  <c:v>0.29999491789376898</c:v>
                </c:pt>
                <c:pt idx="653">
                  <c:v>0.300340101468829</c:v>
                </c:pt>
                <c:pt idx="654">
                  <c:v>0.300680843681916</c:v>
                </c:pt>
                <c:pt idx="655">
                  <c:v>0.30101281398294599</c:v>
                </c:pt>
                <c:pt idx="656">
                  <c:v>0.30133358384863501</c:v>
                </c:pt>
                <c:pt idx="657">
                  <c:v>0.30166413721586799</c:v>
                </c:pt>
                <c:pt idx="658">
                  <c:v>0.30200340718975799</c:v>
                </c:pt>
                <c:pt idx="659">
                  <c:v>0.30232079878101298</c:v>
                </c:pt>
                <c:pt idx="660">
                  <c:v>0.302628266098323</c:v>
                </c:pt>
                <c:pt idx="661">
                  <c:v>0.30293276638436201</c:v>
                </c:pt>
                <c:pt idx="662">
                  <c:v>0.30320758067583098</c:v>
                </c:pt>
                <c:pt idx="663">
                  <c:v>0.30350598043108401</c:v>
                </c:pt>
                <c:pt idx="664">
                  <c:v>0.30381414053244898</c:v>
                </c:pt>
                <c:pt idx="665">
                  <c:v>0.30412397786487</c:v>
                </c:pt>
                <c:pt idx="666">
                  <c:v>0.30444058845829203</c:v>
                </c:pt>
                <c:pt idx="667">
                  <c:v>0.304759905214121</c:v>
                </c:pt>
                <c:pt idx="668">
                  <c:v>0.30506927390389199</c:v>
                </c:pt>
                <c:pt idx="669">
                  <c:v>0.30537443712387502</c:v>
                </c:pt>
                <c:pt idx="670">
                  <c:v>0.30568355056621699</c:v>
                </c:pt>
                <c:pt idx="671">
                  <c:v>0.305988812999549</c:v>
                </c:pt>
                <c:pt idx="672">
                  <c:v>0.306296995969357</c:v>
                </c:pt>
                <c:pt idx="673">
                  <c:v>0.30661614845117702</c:v>
                </c:pt>
                <c:pt idx="674">
                  <c:v>0.30692411245530798</c:v>
                </c:pt>
                <c:pt idx="675">
                  <c:v>0.307220853005998</c:v>
                </c:pt>
                <c:pt idx="676">
                  <c:v>0.30752472858992602</c:v>
                </c:pt>
                <c:pt idx="677">
                  <c:v>0.30783398044027199</c:v>
                </c:pt>
                <c:pt idx="678">
                  <c:v>0.30813138825358599</c:v>
                </c:pt>
                <c:pt idx="679">
                  <c:v>0.30842400096609501</c:v>
                </c:pt>
                <c:pt idx="680">
                  <c:v>0.30873557551241898</c:v>
                </c:pt>
                <c:pt idx="681">
                  <c:v>0.30904664886149402</c:v>
                </c:pt>
                <c:pt idx="682">
                  <c:v>0.30934721518512898</c:v>
                </c:pt>
                <c:pt idx="683">
                  <c:v>0.30964793928423401</c:v>
                </c:pt>
                <c:pt idx="684">
                  <c:v>0.30996239983620399</c:v>
                </c:pt>
                <c:pt idx="685">
                  <c:v>0.31025703762638601</c:v>
                </c:pt>
                <c:pt idx="686">
                  <c:v>0.31052420687583099</c:v>
                </c:pt>
                <c:pt idx="687">
                  <c:v>0.31081968492727202</c:v>
                </c:pt>
                <c:pt idx="688">
                  <c:v>0.31112958261101598</c:v>
                </c:pt>
                <c:pt idx="689">
                  <c:v>0.31142421683250099</c:v>
                </c:pt>
                <c:pt idx="690">
                  <c:v>0.31172203675176402</c:v>
                </c:pt>
                <c:pt idx="691">
                  <c:v>0.31202319505890402</c:v>
                </c:pt>
                <c:pt idx="692">
                  <c:v>0.31231308649392697</c:v>
                </c:pt>
                <c:pt idx="693">
                  <c:v>0.31259441652173803</c:v>
                </c:pt>
                <c:pt idx="694">
                  <c:v>0.31288946960070002</c:v>
                </c:pt>
                <c:pt idx="695">
                  <c:v>0.31319474906651301</c:v>
                </c:pt>
                <c:pt idx="696">
                  <c:v>0.313491247057053</c:v>
                </c:pt>
                <c:pt idx="697">
                  <c:v>0.31379002516297899</c:v>
                </c:pt>
                <c:pt idx="698">
                  <c:v>0.31408891673442502</c:v>
                </c:pt>
                <c:pt idx="699">
                  <c:v>0.314389422065809</c:v>
                </c:pt>
                <c:pt idx="700">
                  <c:v>0.31468277806650902</c:v>
                </c:pt>
                <c:pt idx="701">
                  <c:v>0.31497557344086102</c:v>
                </c:pt>
                <c:pt idx="702">
                  <c:v>0.31526227042002097</c:v>
                </c:pt>
                <c:pt idx="703">
                  <c:v>0.31553334267833699</c:v>
                </c:pt>
                <c:pt idx="704">
                  <c:v>0.31581897109594798</c:v>
                </c:pt>
                <c:pt idx="705">
                  <c:v>0.31612432973957</c:v>
                </c:pt>
                <c:pt idx="706">
                  <c:v>0.31642018017652401</c:v>
                </c:pt>
                <c:pt idx="707">
                  <c:v>0.31671118116370001</c:v>
                </c:pt>
                <c:pt idx="708">
                  <c:v>0.31700957551471898</c:v>
                </c:pt>
                <c:pt idx="709">
                  <c:v>0.31730238870286998</c:v>
                </c:pt>
                <c:pt idx="710">
                  <c:v>0.31758195449367299</c:v>
                </c:pt>
                <c:pt idx="711">
                  <c:v>0.317867776747774</c:v>
                </c:pt>
                <c:pt idx="712">
                  <c:v>0.31816644925980397</c:v>
                </c:pt>
                <c:pt idx="713">
                  <c:v>0.31844993427595197</c:v>
                </c:pt>
                <c:pt idx="714">
                  <c:v>0.318715009607415</c:v>
                </c:pt>
                <c:pt idx="715">
                  <c:v>0.31900149939253802</c:v>
                </c:pt>
                <c:pt idx="716">
                  <c:v>0.31929674186816098</c:v>
                </c:pt>
                <c:pt idx="717">
                  <c:v>0.31958622473041498</c:v>
                </c:pt>
                <c:pt idx="718">
                  <c:v>0.31987703995326799</c:v>
                </c:pt>
                <c:pt idx="719">
                  <c:v>0.32016792285369</c:v>
                </c:pt>
                <c:pt idx="720">
                  <c:v>0.32045203912030301</c:v>
                </c:pt>
                <c:pt idx="721">
                  <c:v>0.320738399336229</c:v>
                </c:pt>
                <c:pt idx="722">
                  <c:v>0.32103303694473201</c:v>
                </c:pt>
                <c:pt idx="723">
                  <c:v>0.32133262261594697</c:v>
                </c:pt>
                <c:pt idx="724">
                  <c:v>0.32164282289158402</c:v>
                </c:pt>
                <c:pt idx="725">
                  <c:v>0.32194883774644001</c:v>
                </c:pt>
                <c:pt idx="726">
                  <c:v>0.32225064078948901</c:v>
                </c:pt>
                <c:pt idx="727">
                  <c:v>0.32256332901493601</c:v>
                </c:pt>
                <c:pt idx="728">
                  <c:v>0.32285462677596399</c:v>
                </c:pt>
                <c:pt idx="729">
                  <c:v>0.32312568733178199</c:v>
                </c:pt>
                <c:pt idx="730">
                  <c:v>0.323415351947346</c:v>
                </c:pt>
                <c:pt idx="731">
                  <c:v>0.32371801231766301</c:v>
                </c:pt>
                <c:pt idx="732">
                  <c:v>0.324008130820294</c:v>
                </c:pt>
                <c:pt idx="733">
                  <c:v>0.32430824289053101</c:v>
                </c:pt>
                <c:pt idx="734">
                  <c:v>0.32460279697331201</c:v>
                </c:pt>
                <c:pt idx="735">
                  <c:v>0.32488268754531002</c:v>
                </c:pt>
                <c:pt idx="736">
                  <c:v>0.32518557258177699</c:v>
                </c:pt>
                <c:pt idx="737">
                  <c:v>0.325496022398584</c:v>
                </c:pt>
                <c:pt idx="738">
                  <c:v>0.32578853090179599</c:v>
                </c:pt>
                <c:pt idx="739">
                  <c:v>0.32607227494337598</c:v>
                </c:pt>
                <c:pt idx="740">
                  <c:v>0.32635866560787102</c:v>
                </c:pt>
                <c:pt idx="741">
                  <c:v>0.32664614080492099</c:v>
                </c:pt>
                <c:pt idx="742">
                  <c:v>0.32693702327993701</c:v>
                </c:pt>
                <c:pt idx="743">
                  <c:v>0.32721864819982499</c:v>
                </c:pt>
                <c:pt idx="744">
                  <c:v>0.32749703460379298</c:v>
                </c:pt>
                <c:pt idx="745">
                  <c:v>0.32777813351007901</c:v>
                </c:pt>
                <c:pt idx="746">
                  <c:v>0.32803180681788302</c:v>
                </c:pt>
                <c:pt idx="747">
                  <c:v>0.32830609759752299</c:v>
                </c:pt>
                <c:pt idx="748">
                  <c:v>0.32861128209889301</c:v>
                </c:pt>
                <c:pt idx="749">
                  <c:v>0.32888988734892299</c:v>
                </c:pt>
                <c:pt idx="750">
                  <c:v>0.32917203917496402</c:v>
                </c:pt>
                <c:pt idx="751">
                  <c:v>0.32946150593019802</c:v>
                </c:pt>
                <c:pt idx="752">
                  <c:v>0.32973371684415298</c:v>
                </c:pt>
                <c:pt idx="753">
                  <c:v>0.33001042356077098</c:v>
                </c:pt>
                <c:pt idx="754">
                  <c:v>0.33028571336094098</c:v>
                </c:pt>
                <c:pt idx="755">
                  <c:v>0.330551946028529</c:v>
                </c:pt>
                <c:pt idx="756">
                  <c:v>0.33081759917354397</c:v>
                </c:pt>
                <c:pt idx="757">
                  <c:v>0.331079306002316</c:v>
                </c:pt>
                <c:pt idx="758">
                  <c:v>0.33132939406431899</c:v>
                </c:pt>
                <c:pt idx="759">
                  <c:v>0.33157163417597502</c:v>
                </c:pt>
                <c:pt idx="760">
                  <c:v>0.33180710442465999</c:v>
                </c:pt>
                <c:pt idx="761">
                  <c:v>0.33203182761174799</c:v>
                </c:pt>
                <c:pt idx="762">
                  <c:v>0.33222848125313897</c:v>
                </c:pt>
                <c:pt idx="763">
                  <c:v>0.332377964034755</c:v>
                </c:pt>
                <c:pt idx="764">
                  <c:v>0.33252681641561599</c:v>
                </c:pt>
                <c:pt idx="765">
                  <c:v>0.33268712789539201</c:v>
                </c:pt>
                <c:pt idx="766">
                  <c:v>0.332879753408514</c:v>
                </c:pt>
                <c:pt idx="767">
                  <c:v>0.33312922750041801</c:v>
                </c:pt>
                <c:pt idx="768">
                  <c:v>0.33339505855660401</c:v>
                </c:pt>
                <c:pt idx="769">
                  <c:v>0.33371194599536202</c:v>
                </c:pt>
                <c:pt idx="770">
                  <c:v>0.33404228127772201</c:v>
                </c:pt>
                <c:pt idx="771">
                  <c:v>0.33435765861878802</c:v>
                </c:pt>
                <c:pt idx="772">
                  <c:v>0.334708575208431</c:v>
                </c:pt>
                <c:pt idx="773">
                  <c:v>0.33511515120074498</c:v>
                </c:pt>
                <c:pt idx="774">
                  <c:v>0.33547289230878802</c:v>
                </c:pt>
                <c:pt idx="775">
                  <c:v>0.335886964561039</c:v>
                </c:pt>
                <c:pt idx="776">
                  <c:v>0.33639602787491102</c:v>
                </c:pt>
                <c:pt idx="777">
                  <c:v>0.33680012509673901</c:v>
                </c:pt>
                <c:pt idx="778">
                  <c:v>0.33714024143222598</c:v>
                </c:pt>
                <c:pt idx="779">
                  <c:v>0.337464197307834</c:v>
                </c:pt>
                <c:pt idx="780">
                  <c:v>0.33769703674450802</c:v>
                </c:pt>
                <c:pt idx="781">
                  <c:v>0.33792808369476601</c:v>
                </c:pt>
                <c:pt idx="782">
                  <c:v>0.338175745201722</c:v>
                </c:pt>
                <c:pt idx="783">
                  <c:v>0.33843538034748399</c:v>
                </c:pt>
                <c:pt idx="784">
                  <c:v>0.33867190702308902</c:v>
                </c:pt>
                <c:pt idx="785">
                  <c:v>0.33895804189679102</c:v>
                </c:pt>
                <c:pt idx="786">
                  <c:v>0.33932045290239998</c:v>
                </c:pt>
                <c:pt idx="787">
                  <c:v>0.33954611728951101</c:v>
                </c:pt>
                <c:pt idx="788">
                  <c:v>0.339750261436148</c:v>
                </c:pt>
                <c:pt idx="789">
                  <c:v>0.33990253577809698</c:v>
                </c:pt>
                <c:pt idx="790">
                  <c:v>0.3399645341757</c:v>
                </c:pt>
                <c:pt idx="791">
                  <c:v>0.340036975458893</c:v>
                </c:pt>
                <c:pt idx="792">
                  <c:v>0.340165843260686</c:v>
                </c:pt>
                <c:pt idx="793">
                  <c:v>0.34031426185951302</c:v>
                </c:pt>
                <c:pt idx="794">
                  <c:v>0.340518093966724</c:v>
                </c:pt>
                <c:pt idx="795">
                  <c:v>0.340772030813148</c:v>
                </c:pt>
                <c:pt idx="796">
                  <c:v>0.34103107915115599</c:v>
                </c:pt>
                <c:pt idx="797">
                  <c:v>0.34126592381897503</c:v>
                </c:pt>
                <c:pt idx="798">
                  <c:v>0.34153762289939299</c:v>
                </c:pt>
                <c:pt idx="799">
                  <c:v>0.34179332238841897</c:v>
                </c:pt>
                <c:pt idx="800">
                  <c:v>0.34205219064634101</c:v>
                </c:pt>
                <c:pt idx="801">
                  <c:v>0.34230818862492901</c:v>
                </c:pt>
                <c:pt idx="802">
                  <c:v>0.34254954245090902</c:v>
                </c:pt>
                <c:pt idx="803">
                  <c:v>0.34276234171816</c:v>
                </c:pt>
                <c:pt idx="804">
                  <c:v>0.34295158100990503</c:v>
                </c:pt>
                <c:pt idx="805">
                  <c:v>0.34313258799142599</c:v>
                </c:pt>
                <c:pt idx="806">
                  <c:v>0.34331693769025001</c:v>
                </c:pt>
                <c:pt idx="807">
                  <c:v>0.34349536530348501</c:v>
                </c:pt>
                <c:pt idx="808">
                  <c:v>0.34368013764684602</c:v>
                </c:pt>
                <c:pt idx="809">
                  <c:v>0.34385689253965301</c:v>
                </c:pt>
                <c:pt idx="810">
                  <c:v>0.34400776429020102</c:v>
                </c:pt>
                <c:pt idx="811">
                  <c:v>0.34416461457976599</c:v>
                </c:pt>
                <c:pt idx="812">
                  <c:v>0.34429686618632799</c:v>
                </c:pt>
                <c:pt idx="813">
                  <c:v>0.344440825092517</c:v>
                </c:pt>
                <c:pt idx="814">
                  <c:v>0.34459270401133202</c:v>
                </c:pt>
                <c:pt idx="815">
                  <c:v>0.34474475690223599</c:v>
                </c:pt>
                <c:pt idx="816">
                  <c:v>0.34489172459683398</c:v>
                </c:pt>
                <c:pt idx="817">
                  <c:v>0.34505620649198498</c:v>
                </c:pt>
                <c:pt idx="818">
                  <c:v>0.34523622779348401</c:v>
                </c:pt>
                <c:pt idx="819">
                  <c:v>0.345412675641117</c:v>
                </c:pt>
                <c:pt idx="820">
                  <c:v>0.34560502114042502</c:v>
                </c:pt>
                <c:pt idx="821">
                  <c:v>0.34579940199381898</c:v>
                </c:pt>
                <c:pt idx="822">
                  <c:v>0.34596719537239701</c:v>
                </c:pt>
                <c:pt idx="823">
                  <c:v>0.346116436836019</c:v>
                </c:pt>
                <c:pt idx="824">
                  <c:v>0.34629411250459502</c:v>
                </c:pt>
                <c:pt idx="825">
                  <c:v>0.34648597611018001</c:v>
                </c:pt>
                <c:pt idx="826">
                  <c:v>0.34667237897386699</c:v>
                </c:pt>
                <c:pt idx="827">
                  <c:v>0.34687355637857398</c:v>
                </c:pt>
                <c:pt idx="828">
                  <c:v>0.347069627730617</c:v>
                </c:pt>
                <c:pt idx="829">
                  <c:v>0.34725686658501698</c:v>
                </c:pt>
                <c:pt idx="830">
                  <c:v>0.34744278261582101</c:v>
                </c:pt>
                <c:pt idx="831">
                  <c:v>0.34763545907006099</c:v>
                </c:pt>
                <c:pt idx="832">
                  <c:v>0.34782823706078297</c:v>
                </c:pt>
                <c:pt idx="833">
                  <c:v>0.348007587224402</c:v>
                </c:pt>
                <c:pt idx="834">
                  <c:v>0.348195407956222</c:v>
                </c:pt>
                <c:pt idx="835">
                  <c:v>0.348388119305788</c:v>
                </c:pt>
                <c:pt idx="836">
                  <c:v>0.348584621766517</c:v>
                </c:pt>
                <c:pt idx="837">
                  <c:v>0.34879197002335499</c:v>
                </c:pt>
                <c:pt idx="838">
                  <c:v>0.34898658667937599</c:v>
                </c:pt>
                <c:pt idx="839">
                  <c:v>0.349179691296991</c:v>
                </c:pt>
                <c:pt idx="840">
                  <c:v>0.349381331199551</c:v>
                </c:pt>
                <c:pt idx="841">
                  <c:v>0.34954844477728803</c:v>
                </c:pt>
                <c:pt idx="842">
                  <c:v>0.34971079318869702</c:v>
                </c:pt>
                <c:pt idx="843">
                  <c:v>0.34988393608052598</c:v>
                </c:pt>
                <c:pt idx="844">
                  <c:v>0.35005619813611699</c:v>
                </c:pt>
                <c:pt idx="845">
                  <c:v>0.35023577797044803</c:v>
                </c:pt>
                <c:pt idx="846">
                  <c:v>0.350430315285579</c:v>
                </c:pt>
                <c:pt idx="847">
                  <c:v>0.35062203303846801</c:v>
                </c:pt>
                <c:pt idx="848">
                  <c:v>0.35081377013597798</c:v>
                </c:pt>
                <c:pt idx="849">
                  <c:v>0.35101814014507798</c:v>
                </c:pt>
                <c:pt idx="850">
                  <c:v>0.35122918859035701</c:v>
                </c:pt>
                <c:pt idx="851">
                  <c:v>0.35144649398855199</c:v>
                </c:pt>
                <c:pt idx="852">
                  <c:v>0.351671116652989</c:v>
                </c:pt>
                <c:pt idx="853">
                  <c:v>0.35190362254913199</c:v>
                </c:pt>
                <c:pt idx="854">
                  <c:v>0.35212738779247399</c:v>
                </c:pt>
                <c:pt idx="855">
                  <c:v>0.35236050861256801</c:v>
                </c:pt>
                <c:pt idx="856">
                  <c:v>0.35258180191949001</c:v>
                </c:pt>
                <c:pt idx="857">
                  <c:v>0.35279515824624502</c:v>
                </c:pt>
                <c:pt idx="858">
                  <c:v>0.35302463937428202</c:v>
                </c:pt>
                <c:pt idx="859">
                  <c:v>0.35325424778227899</c:v>
                </c:pt>
                <c:pt idx="860">
                  <c:v>0.35349059135253702</c:v>
                </c:pt>
                <c:pt idx="861">
                  <c:v>0.353743059955065</c:v>
                </c:pt>
                <c:pt idx="862">
                  <c:v>0.35398373614142298</c:v>
                </c:pt>
                <c:pt idx="863">
                  <c:v>0.35421627046826898</c:v>
                </c:pt>
                <c:pt idx="864">
                  <c:v>0.35445814434557699</c:v>
                </c:pt>
                <c:pt idx="865">
                  <c:v>0.35469745539645697</c:v>
                </c:pt>
                <c:pt idx="866">
                  <c:v>0.35494374673781198</c:v>
                </c:pt>
                <c:pt idx="867">
                  <c:v>0.355202470145287</c:v>
                </c:pt>
                <c:pt idx="868">
                  <c:v>0.355454401255346</c:v>
                </c:pt>
                <c:pt idx="869">
                  <c:v>0.35570437279033201</c:v>
                </c:pt>
                <c:pt idx="870">
                  <c:v>0.35595913076812402</c:v>
                </c:pt>
                <c:pt idx="871">
                  <c:v>0.356227626246094</c:v>
                </c:pt>
                <c:pt idx="872">
                  <c:v>0.35650296854452401</c:v>
                </c:pt>
                <c:pt idx="873">
                  <c:v>0.35678136882991202</c:v>
                </c:pt>
                <c:pt idx="874">
                  <c:v>0.35707314738147999</c:v>
                </c:pt>
                <c:pt idx="875">
                  <c:v>0.35734914332562001</c:v>
                </c:pt>
                <c:pt idx="876">
                  <c:v>0.35760641914302299</c:v>
                </c:pt>
                <c:pt idx="877">
                  <c:v>0.35788641182662201</c:v>
                </c:pt>
                <c:pt idx="878">
                  <c:v>0.358171959789297</c:v>
                </c:pt>
                <c:pt idx="879">
                  <c:v>0.358459656447359</c:v>
                </c:pt>
                <c:pt idx="880">
                  <c:v>0.35876637421930901</c:v>
                </c:pt>
                <c:pt idx="881">
                  <c:v>0.35905615072101199</c:v>
                </c:pt>
                <c:pt idx="882">
                  <c:v>0.35933551269302799</c:v>
                </c:pt>
                <c:pt idx="883">
                  <c:v>0.35962015471919501</c:v>
                </c:pt>
                <c:pt idx="884">
                  <c:v>0.35990588631658799</c:v>
                </c:pt>
                <c:pt idx="885">
                  <c:v>0.360189451138827</c:v>
                </c:pt>
                <c:pt idx="886">
                  <c:v>0.36047700574351599</c:v>
                </c:pt>
                <c:pt idx="887">
                  <c:v>0.36076458901702901</c:v>
                </c:pt>
                <c:pt idx="888">
                  <c:v>0.36105372901709998</c:v>
                </c:pt>
                <c:pt idx="889">
                  <c:v>0.36133889112675799</c:v>
                </c:pt>
                <c:pt idx="890">
                  <c:v>0.36163522421374</c:v>
                </c:pt>
                <c:pt idx="891">
                  <c:v>0.361914120971213</c:v>
                </c:pt>
                <c:pt idx="892">
                  <c:v>0.36220467303678</c:v>
                </c:pt>
                <c:pt idx="893">
                  <c:v>0.36250067517775902</c:v>
                </c:pt>
                <c:pt idx="894">
                  <c:v>0.36278901839526201</c:v>
                </c:pt>
                <c:pt idx="895">
                  <c:v>0.363086030895659</c:v>
                </c:pt>
                <c:pt idx="896">
                  <c:v>0.36336475098700999</c:v>
                </c:pt>
                <c:pt idx="897">
                  <c:v>0.36362062473458601</c:v>
                </c:pt>
                <c:pt idx="898">
                  <c:v>0.36389461102072101</c:v>
                </c:pt>
                <c:pt idx="899">
                  <c:v>0.36417725217901298</c:v>
                </c:pt>
                <c:pt idx="900">
                  <c:v>0.364446565436508</c:v>
                </c:pt>
                <c:pt idx="901">
                  <c:v>0.36472015095341997</c:v>
                </c:pt>
                <c:pt idx="902">
                  <c:v>0.36499120855105399</c:v>
                </c:pt>
                <c:pt idx="903">
                  <c:v>0.36525414021139802</c:v>
                </c:pt>
                <c:pt idx="904">
                  <c:v>0.36551410167106602</c:v>
                </c:pt>
                <c:pt idx="905">
                  <c:v>0.36578900283765498</c:v>
                </c:pt>
                <c:pt idx="906">
                  <c:v>0.36604978457853399</c:v>
                </c:pt>
                <c:pt idx="907">
                  <c:v>0.366283944655795</c:v>
                </c:pt>
                <c:pt idx="908">
                  <c:v>0.36651662819836101</c:v>
                </c:pt>
                <c:pt idx="909">
                  <c:v>0.36674575975797902</c:v>
                </c:pt>
                <c:pt idx="910">
                  <c:v>0.36696049729396402</c:v>
                </c:pt>
                <c:pt idx="911">
                  <c:v>0.36718926731624202</c:v>
                </c:pt>
                <c:pt idx="912">
                  <c:v>0.36742655463322299</c:v>
                </c:pt>
                <c:pt idx="913">
                  <c:v>0.367657401703187</c:v>
                </c:pt>
                <c:pt idx="914">
                  <c:v>0.36787451882335598</c:v>
                </c:pt>
                <c:pt idx="915">
                  <c:v>0.36812339624189999</c:v>
                </c:pt>
                <c:pt idx="916">
                  <c:v>0.36838479742903202</c:v>
                </c:pt>
                <c:pt idx="917">
                  <c:v>0.36864037686246698</c:v>
                </c:pt>
                <c:pt idx="918">
                  <c:v>0.36889218638665</c:v>
                </c:pt>
                <c:pt idx="919">
                  <c:v>0.36916009573363601</c:v>
                </c:pt>
                <c:pt idx="920">
                  <c:v>0.36939788325191197</c:v>
                </c:pt>
                <c:pt idx="921">
                  <c:v>0.369665153212486</c:v>
                </c:pt>
                <c:pt idx="922">
                  <c:v>0.36997008040524898</c:v>
                </c:pt>
                <c:pt idx="923">
                  <c:v>0.37024271297669298</c:v>
                </c:pt>
                <c:pt idx="924">
                  <c:v>0.37050950991848902</c:v>
                </c:pt>
                <c:pt idx="925">
                  <c:v>0.37075750857171602</c:v>
                </c:pt>
                <c:pt idx="926">
                  <c:v>0.37100978980933602</c:v>
                </c:pt>
                <c:pt idx="927">
                  <c:v>0.37124128925963601</c:v>
                </c:pt>
                <c:pt idx="928">
                  <c:v>0.37150325828322101</c:v>
                </c:pt>
                <c:pt idx="929">
                  <c:v>0.37179514143403802</c:v>
                </c:pt>
                <c:pt idx="930">
                  <c:v>0.37205644752793499</c:v>
                </c:pt>
                <c:pt idx="931">
                  <c:v>0.37231732885475799</c:v>
                </c:pt>
                <c:pt idx="932">
                  <c:v>0.37257944625890099</c:v>
                </c:pt>
                <c:pt idx="933">
                  <c:v>0.37281983144494002</c:v>
                </c:pt>
                <c:pt idx="934">
                  <c:v>0.37308408326790399</c:v>
                </c:pt>
                <c:pt idx="935">
                  <c:v>0.37337820772033797</c:v>
                </c:pt>
                <c:pt idx="936">
                  <c:v>0.373644361579902</c:v>
                </c:pt>
                <c:pt idx="937">
                  <c:v>0.373908000346581</c:v>
                </c:pt>
                <c:pt idx="938">
                  <c:v>0.37416304137499801</c:v>
                </c:pt>
                <c:pt idx="939">
                  <c:v>0.37439567604652702</c:v>
                </c:pt>
                <c:pt idx="940">
                  <c:v>0.37464217213041201</c:v>
                </c:pt>
                <c:pt idx="941">
                  <c:v>0.37489969883149299</c:v>
                </c:pt>
                <c:pt idx="942">
                  <c:v>0.37515163598208401</c:v>
                </c:pt>
                <c:pt idx="943">
                  <c:v>0.375419943978059</c:v>
                </c:pt>
                <c:pt idx="944">
                  <c:v>0.37567064768608599</c:v>
                </c:pt>
                <c:pt idx="945">
                  <c:v>0.37591279010070699</c:v>
                </c:pt>
                <c:pt idx="946">
                  <c:v>0.37615001608066001</c:v>
                </c:pt>
                <c:pt idx="947">
                  <c:v>0.376373827516367</c:v>
                </c:pt>
                <c:pt idx="948">
                  <c:v>0.37657796979212399</c:v>
                </c:pt>
                <c:pt idx="949">
                  <c:v>0.37679785254592002</c:v>
                </c:pt>
                <c:pt idx="950">
                  <c:v>0.37701983209110901</c:v>
                </c:pt>
                <c:pt idx="951">
                  <c:v>0.37723431166127303</c:v>
                </c:pt>
                <c:pt idx="952">
                  <c:v>0.37745932115966402</c:v>
                </c:pt>
                <c:pt idx="953">
                  <c:v>0.377665828367024</c:v>
                </c:pt>
                <c:pt idx="954">
                  <c:v>0.377848852421307</c:v>
                </c:pt>
                <c:pt idx="955">
                  <c:v>0.37804664535696902</c:v>
                </c:pt>
                <c:pt idx="956">
                  <c:v>0.37825119072484797</c:v>
                </c:pt>
                <c:pt idx="957">
                  <c:v>0.37844249536034202</c:v>
                </c:pt>
                <c:pt idx="958">
                  <c:v>0.37863832318722401</c:v>
                </c:pt>
                <c:pt idx="959">
                  <c:v>0.37882036639274003</c:v>
                </c:pt>
                <c:pt idx="960">
                  <c:v>0.37897999959458301</c:v>
                </c:pt>
                <c:pt idx="961">
                  <c:v>0.379146169495305</c:v>
                </c:pt>
                <c:pt idx="962">
                  <c:v>0.37930704723778902</c:v>
                </c:pt>
                <c:pt idx="963">
                  <c:v>0.37946972817204599</c:v>
                </c:pt>
                <c:pt idx="964">
                  <c:v>0.37963231314788898</c:v>
                </c:pt>
                <c:pt idx="965">
                  <c:v>0.37979692872193199</c:v>
                </c:pt>
                <c:pt idx="966">
                  <c:v>0.37995317065700901</c:v>
                </c:pt>
                <c:pt idx="967">
                  <c:v>0.38010101274949198</c:v>
                </c:pt>
                <c:pt idx="968">
                  <c:v>0.38025834427656902</c:v>
                </c:pt>
                <c:pt idx="969">
                  <c:v>0.38041242394826302</c:v>
                </c:pt>
                <c:pt idx="970">
                  <c:v>0.38057013882232299</c:v>
                </c:pt>
                <c:pt idx="971">
                  <c:v>0.38075026285002</c:v>
                </c:pt>
                <c:pt idx="972">
                  <c:v>0.380891961490891</c:v>
                </c:pt>
                <c:pt idx="973">
                  <c:v>0.38102481690295598</c:v>
                </c:pt>
                <c:pt idx="974">
                  <c:v>0.381138426673717</c:v>
                </c:pt>
                <c:pt idx="975">
                  <c:v>0.381243452412735</c:v>
                </c:pt>
                <c:pt idx="976">
                  <c:v>0.38131134154803098</c:v>
                </c:pt>
                <c:pt idx="977">
                  <c:v>0.38134034821586499</c:v>
                </c:pt>
                <c:pt idx="978">
                  <c:v>0.38137510402271502</c:v>
                </c:pt>
                <c:pt idx="979">
                  <c:v>0.38135889153296298</c:v>
                </c:pt>
                <c:pt idx="980">
                  <c:v>0.381368277564264</c:v>
                </c:pt>
                <c:pt idx="981">
                  <c:v>0.381381125639975</c:v>
                </c:pt>
                <c:pt idx="982">
                  <c:v>0.38141197003404897</c:v>
                </c:pt>
                <c:pt idx="983">
                  <c:v>0.38144040777361599</c:v>
                </c:pt>
                <c:pt idx="984">
                  <c:v>0.381498566981742</c:v>
                </c:pt>
                <c:pt idx="985">
                  <c:v>0.38158000093442601</c:v>
                </c:pt>
                <c:pt idx="986">
                  <c:v>0.38169973532359203</c:v>
                </c:pt>
                <c:pt idx="987">
                  <c:v>0.38178706017540098</c:v>
                </c:pt>
                <c:pt idx="988">
                  <c:v>0.38190573429378299</c:v>
                </c:pt>
                <c:pt idx="989">
                  <c:v>0.38195502910965401</c:v>
                </c:pt>
                <c:pt idx="990">
                  <c:v>0.38197384869179901</c:v>
                </c:pt>
                <c:pt idx="991">
                  <c:v>0.38196924321334402</c:v>
                </c:pt>
                <c:pt idx="992">
                  <c:v>0.38191397212103601</c:v>
                </c:pt>
                <c:pt idx="993">
                  <c:v>0.38184671333287401</c:v>
                </c:pt>
                <c:pt idx="994">
                  <c:v>0.381721172054099</c:v>
                </c:pt>
                <c:pt idx="995">
                  <c:v>0.38157734834718599</c:v>
                </c:pt>
                <c:pt idx="996">
                  <c:v>0.38130598816080002</c:v>
                </c:pt>
                <c:pt idx="997">
                  <c:v>0.38105911592473601</c:v>
                </c:pt>
                <c:pt idx="998">
                  <c:v>0.38072902805106801</c:v>
                </c:pt>
                <c:pt idx="999">
                  <c:v>0.38034751814323697</c:v>
                </c:pt>
                <c:pt idx="1070">
                  <c:v>0.34843799140707599</c:v>
                </c:pt>
                <c:pt idx="1071">
                  <c:v>0.34783264995628799</c:v>
                </c:pt>
                <c:pt idx="1072">
                  <c:v>0.347511263581253</c:v>
                </c:pt>
                <c:pt idx="1073">
                  <c:v>0.347392321578057</c:v>
                </c:pt>
                <c:pt idx="1074">
                  <c:v>0.34715072041216399</c:v>
                </c:pt>
                <c:pt idx="1075">
                  <c:v>0.34691469133493802</c:v>
                </c:pt>
                <c:pt idx="1076">
                  <c:v>0.34665535364414202</c:v>
                </c:pt>
                <c:pt idx="1077">
                  <c:v>0.34630063482012802</c:v>
                </c:pt>
                <c:pt idx="1078">
                  <c:v>0.34603615606951399</c:v>
                </c:pt>
                <c:pt idx="1079">
                  <c:v>0.34572157807428699</c:v>
                </c:pt>
                <c:pt idx="1080">
                  <c:v>0.34541499561231098</c:v>
                </c:pt>
                <c:pt idx="1081">
                  <c:v>0.34517394712462901</c:v>
                </c:pt>
                <c:pt idx="1082">
                  <c:v>0.34491797347709702</c:v>
                </c:pt>
                <c:pt idx="1083">
                  <c:v>0.34468993845789098</c:v>
                </c:pt>
                <c:pt idx="1084">
                  <c:v>0.34452260073406998</c:v>
                </c:pt>
                <c:pt idx="1085">
                  <c:v>0.34427499767702702</c:v>
                </c:pt>
                <c:pt idx="1086">
                  <c:v>0.34392373899001</c:v>
                </c:pt>
                <c:pt idx="1087">
                  <c:v>0.34377693761855999</c:v>
                </c:pt>
                <c:pt idx="1088">
                  <c:v>0.343702680370706</c:v>
                </c:pt>
                <c:pt idx="1089">
                  <c:v>0.34362477391247798</c:v>
                </c:pt>
                <c:pt idx="1090">
                  <c:v>0.34369088619764798</c:v>
                </c:pt>
                <c:pt idx="1091">
                  <c:v>0.34365076675730599</c:v>
                </c:pt>
                <c:pt idx="1092">
                  <c:v>0.34349380619452302</c:v>
                </c:pt>
                <c:pt idx="1093">
                  <c:v>0.343482495991007</c:v>
                </c:pt>
                <c:pt idx="1094">
                  <c:v>0.34352075738166898</c:v>
                </c:pt>
                <c:pt idx="1095">
                  <c:v>0.343567610381939</c:v>
                </c:pt>
                <c:pt idx="1096">
                  <c:v>0.34365654144170799</c:v>
                </c:pt>
                <c:pt idx="1097">
                  <c:v>0.34375096329468402</c:v>
                </c:pt>
                <c:pt idx="1098">
                  <c:v>0.34385528336926602</c:v>
                </c:pt>
                <c:pt idx="1099">
                  <c:v>0.34393762269887701</c:v>
                </c:pt>
                <c:pt idx="1100">
                  <c:v>0.34402688434223799</c:v>
                </c:pt>
                <c:pt idx="1101">
                  <c:v>0.34409878579820502</c:v>
                </c:pt>
                <c:pt idx="1102">
                  <c:v>0.34411405597501099</c:v>
                </c:pt>
                <c:pt idx="1103">
                  <c:v>0.34419510508625201</c:v>
                </c:pt>
                <c:pt idx="1104">
                  <c:v>0.34433443883944698</c:v>
                </c:pt>
                <c:pt idx="1105">
                  <c:v>0.34441036446683898</c:v>
                </c:pt>
                <c:pt idx="1106">
                  <c:v>0.34454133940727699</c:v>
                </c:pt>
                <c:pt idx="1107">
                  <c:v>0.34456453470123299</c:v>
                </c:pt>
                <c:pt idx="1108">
                  <c:v>0.34450417911397402</c:v>
                </c:pt>
                <c:pt idx="1109">
                  <c:v>0.34448004819529199</c:v>
                </c:pt>
                <c:pt idx="1110">
                  <c:v>0.34438777109553897</c:v>
                </c:pt>
                <c:pt idx="1111">
                  <c:v>0.34437861633767702</c:v>
                </c:pt>
                <c:pt idx="1112">
                  <c:v>0.34439764504285603</c:v>
                </c:pt>
                <c:pt idx="1113">
                  <c:v>0.34448941547366702</c:v>
                </c:pt>
                <c:pt idx="1114">
                  <c:v>0.34449889666697198</c:v>
                </c:pt>
                <c:pt idx="1115">
                  <c:v>0.34450291056173099</c:v>
                </c:pt>
                <c:pt idx="1116">
                  <c:v>0.34453386395857399</c:v>
                </c:pt>
                <c:pt idx="1117">
                  <c:v>0.34447436587644298</c:v>
                </c:pt>
                <c:pt idx="1118">
                  <c:v>0.34459113825191301</c:v>
                </c:pt>
                <c:pt idx="1119">
                  <c:v>0.34485544522495898</c:v>
                </c:pt>
                <c:pt idx="1120">
                  <c:v>0.34508674619015101</c:v>
                </c:pt>
                <c:pt idx="1121">
                  <c:v>0.34536331540037601</c:v>
                </c:pt>
                <c:pt idx="1122">
                  <c:v>0.34562140562090299</c:v>
                </c:pt>
                <c:pt idx="1123">
                  <c:v>0.34586758753917002</c:v>
                </c:pt>
                <c:pt idx="1124">
                  <c:v>0.346075730396398</c:v>
                </c:pt>
                <c:pt idx="1125">
                  <c:v>0.34623106082698801</c:v>
                </c:pt>
                <c:pt idx="1126">
                  <c:v>0.34644287580045402</c:v>
                </c:pt>
                <c:pt idx="1127">
                  <c:v>0.34664660789267998</c:v>
                </c:pt>
                <c:pt idx="1128">
                  <c:v>0.34685454881713601</c:v>
                </c:pt>
                <c:pt idx="1129">
                  <c:v>0.347075501250525</c:v>
                </c:pt>
                <c:pt idx="1130">
                  <c:v>0.347328603960531</c:v>
                </c:pt>
                <c:pt idx="1131">
                  <c:v>0.34756155494901603</c:v>
                </c:pt>
                <c:pt idx="1132">
                  <c:v>0.34783547569298401</c:v>
                </c:pt>
                <c:pt idx="1133">
                  <c:v>0.34815916524562102</c:v>
                </c:pt>
                <c:pt idx="1134">
                  <c:v>0.34846942655262902</c:v>
                </c:pt>
                <c:pt idx="1135">
                  <c:v>0.34874077402943698</c:v>
                </c:pt>
                <c:pt idx="1136">
                  <c:v>0.34906046206963898</c:v>
                </c:pt>
                <c:pt idx="1137">
                  <c:v>0.34940730636932898</c:v>
                </c:pt>
                <c:pt idx="1138">
                  <c:v>0.349726401587233</c:v>
                </c:pt>
                <c:pt idx="1139">
                  <c:v>0.35004328602637003</c:v>
                </c:pt>
                <c:pt idx="1140">
                  <c:v>0.35035309896995398</c:v>
                </c:pt>
                <c:pt idx="1141">
                  <c:v>0.35063113893386999</c:v>
                </c:pt>
                <c:pt idx="1142">
                  <c:v>0.35093876811060798</c:v>
                </c:pt>
                <c:pt idx="1143">
                  <c:v>0.35125678316331599</c:v>
                </c:pt>
                <c:pt idx="1144">
                  <c:v>0.35156929459459701</c:v>
                </c:pt>
                <c:pt idx="1145">
                  <c:v>0.35186589086319903</c:v>
                </c:pt>
                <c:pt idx="1146">
                  <c:v>0.35216205845003301</c:v>
                </c:pt>
                <c:pt idx="1147">
                  <c:v>0.35245485031747698</c:v>
                </c:pt>
                <c:pt idx="1148">
                  <c:v>0.35274718576508102</c:v>
                </c:pt>
                <c:pt idx="1149">
                  <c:v>0.35304392431737402</c:v>
                </c:pt>
                <c:pt idx="1150">
                  <c:v>0.35334930862880998</c:v>
                </c:pt>
                <c:pt idx="1151">
                  <c:v>0.35366750994075002</c:v>
                </c:pt>
                <c:pt idx="1152">
                  <c:v>0.35399472408148902</c:v>
                </c:pt>
                <c:pt idx="1153">
                  <c:v>0.35433842491095602</c:v>
                </c:pt>
                <c:pt idx="1154">
                  <c:v>0.35469659434495099</c:v>
                </c:pt>
                <c:pt idx="1155">
                  <c:v>0.35507375993344598</c:v>
                </c:pt>
                <c:pt idx="1156">
                  <c:v>0.35547176223843902</c:v>
                </c:pt>
                <c:pt idx="1157">
                  <c:v>0.355852275885573</c:v>
                </c:pt>
                <c:pt idx="1158">
                  <c:v>0.356242584136715</c:v>
                </c:pt>
                <c:pt idx="1159">
                  <c:v>0.35661042480237898</c:v>
                </c:pt>
                <c:pt idx="1160">
                  <c:v>0.356952172858157</c:v>
                </c:pt>
                <c:pt idx="1161">
                  <c:v>0.35731076864865402</c:v>
                </c:pt>
                <c:pt idx="1162">
                  <c:v>0.35767814664685699</c:v>
                </c:pt>
                <c:pt idx="1163">
                  <c:v>0.35803744476475202</c:v>
                </c:pt>
                <c:pt idx="1164">
                  <c:v>0.35840748776625903</c:v>
                </c:pt>
                <c:pt idx="1165">
                  <c:v>0.35876764535815497</c:v>
                </c:pt>
                <c:pt idx="1166">
                  <c:v>0.35912586887679698</c:v>
                </c:pt>
                <c:pt idx="1167">
                  <c:v>0.35947772375656001</c:v>
                </c:pt>
                <c:pt idx="1168">
                  <c:v>0.35982192283650899</c:v>
                </c:pt>
                <c:pt idx="1169">
                  <c:v>0.360171564784667</c:v>
                </c:pt>
                <c:pt idx="1170">
                  <c:v>0.36052502525137098</c:v>
                </c:pt>
                <c:pt idx="1171">
                  <c:v>0.36086588349920101</c:v>
                </c:pt>
                <c:pt idx="1172">
                  <c:v>0.36122388987032999</c:v>
                </c:pt>
                <c:pt idx="1173">
                  <c:v>0.36154503926394099</c:v>
                </c:pt>
                <c:pt idx="1174">
                  <c:v>0.36183197779092202</c:v>
                </c:pt>
                <c:pt idx="1175">
                  <c:v>0.36212521200905201</c:v>
                </c:pt>
                <c:pt idx="1176">
                  <c:v>0.36240234963463502</c:v>
                </c:pt>
                <c:pt idx="1177">
                  <c:v>0.36267909172722101</c:v>
                </c:pt>
                <c:pt idx="1178">
                  <c:v>0.36295349456259901</c:v>
                </c:pt>
                <c:pt idx="1179">
                  <c:v>0.36324031619767599</c:v>
                </c:pt>
                <c:pt idx="1180">
                  <c:v>0.36351633426248497</c:v>
                </c:pt>
                <c:pt idx="1181">
                  <c:v>0.36377859566845899</c:v>
                </c:pt>
                <c:pt idx="1182">
                  <c:v>0.36405544852365401</c:v>
                </c:pt>
                <c:pt idx="1183">
                  <c:v>0.36430797282113397</c:v>
                </c:pt>
                <c:pt idx="1184">
                  <c:v>0.36454921429480902</c:v>
                </c:pt>
                <c:pt idx="1185">
                  <c:v>0.36477162817820902</c:v>
                </c:pt>
                <c:pt idx="1186">
                  <c:v>0.36501159111013698</c:v>
                </c:pt>
                <c:pt idx="1187">
                  <c:v>0.365242673419577</c:v>
                </c:pt>
                <c:pt idx="1188">
                  <c:v>0.365483444186948</c:v>
                </c:pt>
                <c:pt idx="1189">
                  <c:v>0.36573918963135299</c:v>
                </c:pt>
                <c:pt idx="1190">
                  <c:v>0.36598535875982902</c:v>
                </c:pt>
                <c:pt idx="1191">
                  <c:v>0.366226439039958</c:v>
                </c:pt>
                <c:pt idx="1192">
                  <c:v>0.366468386674077</c:v>
                </c:pt>
                <c:pt idx="1193">
                  <c:v>0.366708285707534</c:v>
                </c:pt>
                <c:pt idx="1194">
                  <c:v>0.36695700640127499</c:v>
                </c:pt>
                <c:pt idx="1195">
                  <c:v>0.36721182864721003</c:v>
                </c:pt>
                <c:pt idx="1196">
                  <c:v>0.367455045126166</c:v>
                </c:pt>
                <c:pt idx="1197">
                  <c:v>0.36770078333195499</c:v>
                </c:pt>
                <c:pt idx="1198">
                  <c:v>0.36794392638925599</c:v>
                </c:pt>
                <c:pt idx="1199">
                  <c:v>0.36817245449536901</c:v>
                </c:pt>
                <c:pt idx="1200">
                  <c:v>0.36841569409559799</c:v>
                </c:pt>
                <c:pt idx="1201">
                  <c:v>0.36867572522534398</c:v>
                </c:pt>
                <c:pt idx="1202">
                  <c:v>0.368923814977967</c:v>
                </c:pt>
                <c:pt idx="1203">
                  <c:v>0.36917295720870702</c:v>
                </c:pt>
                <c:pt idx="1204">
                  <c:v>0.36941418899724099</c:v>
                </c:pt>
                <c:pt idx="1205">
                  <c:v>0.369648395760796</c:v>
                </c:pt>
                <c:pt idx="1206">
                  <c:v>0.36988150492423699</c:v>
                </c:pt>
                <c:pt idx="1207">
                  <c:v>0.37010958707401198</c:v>
                </c:pt>
                <c:pt idx="1208">
                  <c:v>0.37033820244447102</c:v>
                </c:pt>
                <c:pt idx="1209">
                  <c:v>0.37056590408462903</c:v>
                </c:pt>
                <c:pt idx="1210">
                  <c:v>0.37079136834731302</c:v>
                </c:pt>
                <c:pt idx="1211">
                  <c:v>0.37101970057625</c:v>
                </c:pt>
                <c:pt idx="1212">
                  <c:v>0.37123927953460101</c:v>
                </c:pt>
                <c:pt idx="1213">
                  <c:v>0.37145225340427201</c:v>
                </c:pt>
                <c:pt idx="1214">
                  <c:v>0.371668179928487</c:v>
                </c:pt>
                <c:pt idx="1215">
                  <c:v>0.37188773009126602</c:v>
                </c:pt>
                <c:pt idx="1216">
                  <c:v>0.37209945145684897</c:v>
                </c:pt>
                <c:pt idx="1217">
                  <c:v>0.37231325407779498</c:v>
                </c:pt>
                <c:pt idx="1218">
                  <c:v>0.372522288674423</c:v>
                </c:pt>
                <c:pt idx="1219">
                  <c:v>0.37271019971200198</c:v>
                </c:pt>
                <c:pt idx="1220">
                  <c:v>0.37292046196499001</c:v>
                </c:pt>
                <c:pt idx="1221">
                  <c:v>0.37313444587558298</c:v>
                </c:pt>
                <c:pt idx="1222">
                  <c:v>0.37336614669747697</c:v>
                </c:pt>
                <c:pt idx="1223">
                  <c:v>0.37362324608479103</c:v>
                </c:pt>
                <c:pt idx="1224">
                  <c:v>0.37387456674066999</c:v>
                </c:pt>
                <c:pt idx="1225">
                  <c:v>0.37412354839669099</c:v>
                </c:pt>
                <c:pt idx="1226">
                  <c:v>0.37438049887076502</c:v>
                </c:pt>
                <c:pt idx="1227">
                  <c:v>0.37463517947802699</c:v>
                </c:pt>
                <c:pt idx="1228">
                  <c:v>0.37488941232324502</c:v>
                </c:pt>
                <c:pt idx="1229">
                  <c:v>0.37513439318488501</c:v>
                </c:pt>
                <c:pt idx="1230">
                  <c:v>0.37539623528343102</c:v>
                </c:pt>
                <c:pt idx="1231">
                  <c:v>0.37567290165379902</c:v>
                </c:pt>
                <c:pt idx="1232">
                  <c:v>0.37593700702488098</c:v>
                </c:pt>
                <c:pt idx="1233">
                  <c:v>0.37617435927785497</c:v>
                </c:pt>
                <c:pt idx="1234">
                  <c:v>0.37643356743459699</c:v>
                </c:pt>
                <c:pt idx="1235">
                  <c:v>0.37671681641024701</c:v>
                </c:pt>
                <c:pt idx="1236">
                  <c:v>0.37699583550460197</c:v>
                </c:pt>
                <c:pt idx="1237">
                  <c:v>0.377292901472422</c:v>
                </c:pt>
                <c:pt idx="1238">
                  <c:v>0.37763228430110002</c:v>
                </c:pt>
                <c:pt idx="1239">
                  <c:v>0.37796499280970097</c:v>
                </c:pt>
                <c:pt idx="1240">
                  <c:v>0.378288285328582</c:v>
                </c:pt>
                <c:pt idx="1241">
                  <c:v>0.37863311232285102</c:v>
                </c:pt>
                <c:pt idx="1242">
                  <c:v>0.37900864718586702</c:v>
                </c:pt>
                <c:pt idx="1243">
                  <c:v>0.37938022725896797</c:v>
                </c:pt>
                <c:pt idx="1244">
                  <c:v>0.37975488378674899</c:v>
                </c:pt>
                <c:pt idx="1245">
                  <c:v>0.38013130704847498</c:v>
                </c:pt>
                <c:pt idx="1246">
                  <c:v>0.38052304013166799</c:v>
                </c:pt>
                <c:pt idx="1247">
                  <c:v>0.380921459155386</c:v>
                </c:pt>
                <c:pt idx="1248">
                  <c:v>0.38131656605827502</c:v>
                </c:pt>
                <c:pt idx="1249">
                  <c:v>0.381739135560689</c:v>
                </c:pt>
                <c:pt idx="1250">
                  <c:v>0.38219517817770898</c:v>
                </c:pt>
                <c:pt idx="1251">
                  <c:v>0.38264374157525499</c:v>
                </c:pt>
                <c:pt idx="1252">
                  <c:v>0.38309442769764501</c:v>
                </c:pt>
                <c:pt idx="1253">
                  <c:v>0.38356528144419</c:v>
                </c:pt>
                <c:pt idx="1254">
                  <c:v>0.38404920096671102</c:v>
                </c:pt>
                <c:pt idx="1255">
                  <c:v>0.38452531997264999</c:v>
                </c:pt>
                <c:pt idx="1256">
                  <c:v>0.38500723594611402</c:v>
                </c:pt>
                <c:pt idx="1257">
                  <c:v>0.38548284064730798</c:v>
                </c:pt>
                <c:pt idx="1258">
                  <c:v>0.38593654383833398</c:v>
                </c:pt>
                <c:pt idx="1259">
                  <c:v>0.38641124782109798</c:v>
                </c:pt>
                <c:pt idx="1260">
                  <c:v>0.38689561637830899</c:v>
                </c:pt>
                <c:pt idx="1261">
                  <c:v>0.387369830071077</c:v>
                </c:pt>
                <c:pt idx="1262">
                  <c:v>0.38784614163683701</c:v>
                </c:pt>
                <c:pt idx="1263">
                  <c:v>0.38830868148109698</c:v>
                </c:pt>
                <c:pt idx="1264">
                  <c:v>0.38876017181846501</c:v>
                </c:pt>
                <c:pt idx="1265">
                  <c:v>0.38920395236972199</c:v>
                </c:pt>
                <c:pt idx="1266">
                  <c:v>0.38963589565453799</c:v>
                </c:pt>
                <c:pt idx="1267">
                  <c:v>0.39006941575899601</c:v>
                </c:pt>
                <c:pt idx="1268">
                  <c:v>0.390504263440142</c:v>
                </c:pt>
                <c:pt idx="1269">
                  <c:v>0.390924026620108</c:v>
                </c:pt>
                <c:pt idx="1270">
                  <c:v>0.39134157449379398</c:v>
                </c:pt>
                <c:pt idx="1271">
                  <c:v>0.39174964513731497</c:v>
                </c:pt>
                <c:pt idx="1272">
                  <c:v>0.39214233887743899</c:v>
                </c:pt>
                <c:pt idx="1273">
                  <c:v>0.392536926399154</c:v>
                </c:pt>
                <c:pt idx="1274">
                  <c:v>0.39294318986712601</c:v>
                </c:pt>
                <c:pt idx="1275">
                  <c:v>0.393318662005262</c:v>
                </c:pt>
                <c:pt idx="1276">
                  <c:v>0.393674962397146</c:v>
                </c:pt>
                <c:pt idx="1277">
                  <c:v>0.394032599021439</c:v>
                </c:pt>
                <c:pt idx="1278">
                  <c:v>0.39437239413470698</c:v>
                </c:pt>
                <c:pt idx="1279">
                  <c:v>0.39471715244613498</c:v>
                </c:pt>
                <c:pt idx="1280">
                  <c:v>0.39508494136153199</c:v>
                </c:pt>
                <c:pt idx="1281">
                  <c:v>0.39541642222265</c:v>
                </c:pt>
                <c:pt idx="1282">
                  <c:v>0.39573487169253602</c:v>
                </c:pt>
                <c:pt idx="1283">
                  <c:v>0.39603810021430202</c:v>
                </c:pt>
                <c:pt idx="1284">
                  <c:v>0.39629631616858302</c:v>
                </c:pt>
                <c:pt idx="1285">
                  <c:v>0.39659074813940698</c:v>
                </c:pt>
                <c:pt idx="1286">
                  <c:v>0.39689512162871599</c:v>
                </c:pt>
                <c:pt idx="1287">
                  <c:v>0.39719905583949999</c:v>
                </c:pt>
                <c:pt idx="1288">
                  <c:v>0.39755382456092903</c:v>
                </c:pt>
                <c:pt idx="1289">
                  <c:v>0.397839028485587</c:v>
                </c:pt>
                <c:pt idx="1290">
                  <c:v>0.39805683511010898</c:v>
                </c:pt>
                <c:pt idx="1291">
                  <c:v>0.39831938187440702</c:v>
                </c:pt>
                <c:pt idx="1292">
                  <c:v>0.39857122709277898</c:v>
                </c:pt>
                <c:pt idx="1293">
                  <c:v>0.39881389408919798</c:v>
                </c:pt>
                <c:pt idx="1294">
                  <c:v>0.39909626863250602</c:v>
                </c:pt>
                <c:pt idx="1295">
                  <c:v>0.39933025207581002</c:v>
                </c:pt>
                <c:pt idx="1296">
                  <c:v>0.39951677786774098</c:v>
                </c:pt>
                <c:pt idx="1297">
                  <c:v>0.39969833114069703</c:v>
                </c:pt>
                <c:pt idx="1298">
                  <c:v>0.39984837147038599</c:v>
                </c:pt>
                <c:pt idx="1299">
                  <c:v>0.40001665576222301</c:v>
                </c:pt>
                <c:pt idx="1300">
                  <c:v>0.40018570910698098</c:v>
                </c:pt>
                <c:pt idx="1301">
                  <c:v>0.40033993929348699</c:v>
                </c:pt>
                <c:pt idx="1302">
                  <c:v>0.40049955931460202</c:v>
                </c:pt>
                <c:pt idx="1303">
                  <c:v>0.40065020108212701</c:v>
                </c:pt>
                <c:pt idx="1304">
                  <c:v>0.400796587873612</c:v>
                </c:pt>
                <c:pt idx="1305">
                  <c:v>0.40090905746973698</c:v>
                </c:pt>
                <c:pt idx="1306">
                  <c:v>0.40100983461287298</c:v>
                </c:pt>
                <c:pt idx="1307">
                  <c:v>0.401094272751364</c:v>
                </c:pt>
                <c:pt idx="1308">
                  <c:v>0.40114079606060499</c:v>
                </c:pt>
                <c:pt idx="1309">
                  <c:v>0.40118153727674799</c:v>
                </c:pt>
                <c:pt idx="1310">
                  <c:v>0.40122665518614298</c:v>
                </c:pt>
                <c:pt idx="1311">
                  <c:v>0.40123998791356502</c:v>
                </c:pt>
                <c:pt idx="1312">
                  <c:v>0.40121640160612698</c:v>
                </c:pt>
                <c:pt idx="1313">
                  <c:v>0.40119351711618301</c:v>
                </c:pt>
                <c:pt idx="1314">
                  <c:v>0.40114863227352998</c:v>
                </c:pt>
                <c:pt idx="1315">
                  <c:v>0.40110480546080701</c:v>
                </c:pt>
                <c:pt idx="1316">
                  <c:v>0.40104208928597401</c:v>
                </c:pt>
                <c:pt idx="1317">
                  <c:v>0.40100377279457</c:v>
                </c:pt>
                <c:pt idx="1318">
                  <c:v>0.40098027688852</c:v>
                </c:pt>
                <c:pt idx="1319">
                  <c:v>0.40094916637301098</c:v>
                </c:pt>
                <c:pt idx="1320">
                  <c:v>0.40093359368986498</c:v>
                </c:pt>
                <c:pt idx="1321">
                  <c:v>0.40091055734101599</c:v>
                </c:pt>
                <c:pt idx="1322">
                  <c:v>0.400886914305988</c:v>
                </c:pt>
                <c:pt idx="1323">
                  <c:v>0.40084690667894701</c:v>
                </c:pt>
                <c:pt idx="1324">
                  <c:v>0.40079741475276098</c:v>
                </c:pt>
                <c:pt idx="1325">
                  <c:v>0.40074582032005901</c:v>
                </c:pt>
                <c:pt idx="1326">
                  <c:v>0.400659379606426</c:v>
                </c:pt>
                <c:pt idx="1327">
                  <c:v>0.400602563666353</c:v>
                </c:pt>
                <c:pt idx="1328">
                  <c:v>0.400577336685494</c:v>
                </c:pt>
                <c:pt idx="1329">
                  <c:v>0.40053343510103101</c:v>
                </c:pt>
                <c:pt idx="1330">
                  <c:v>0.40049008229224897</c:v>
                </c:pt>
                <c:pt idx="1331">
                  <c:v>0.40044978854664998</c:v>
                </c:pt>
                <c:pt idx="1332">
                  <c:v>0.40039082218394101</c:v>
                </c:pt>
                <c:pt idx="1333">
                  <c:v>0.40034835536172803</c:v>
                </c:pt>
                <c:pt idx="1334">
                  <c:v>0.40033918391293</c:v>
                </c:pt>
                <c:pt idx="1335">
                  <c:v>0.40029993257943303</c:v>
                </c:pt>
                <c:pt idx="1336">
                  <c:v>0.40024746247600401</c:v>
                </c:pt>
                <c:pt idx="1337">
                  <c:v>0.40019641385057803</c:v>
                </c:pt>
                <c:pt idx="1338">
                  <c:v>0.40014478613236398</c:v>
                </c:pt>
                <c:pt idx="1339">
                  <c:v>0.40006579481667898</c:v>
                </c:pt>
                <c:pt idx="1340">
                  <c:v>0.399962882241511</c:v>
                </c:pt>
                <c:pt idx="1341">
                  <c:v>0.39987285158095398</c:v>
                </c:pt>
                <c:pt idx="1342">
                  <c:v>0.399778226730652</c:v>
                </c:pt>
                <c:pt idx="1343">
                  <c:v>0.39965907421674102</c:v>
                </c:pt>
                <c:pt idx="1344">
                  <c:v>0.39951800528601999</c:v>
                </c:pt>
                <c:pt idx="1345">
                  <c:v>0.39941414052810398</c:v>
                </c:pt>
                <c:pt idx="1346">
                  <c:v>0.39930294356318002</c:v>
                </c:pt>
                <c:pt idx="1347">
                  <c:v>0.39919589629889002</c:v>
                </c:pt>
                <c:pt idx="1348">
                  <c:v>0.39913134276186302</c:v>
                </c:pt>
                <c:pt idx="1349">
                  <c:v>0.39905090153</c:v>
                </c:pt>
                <c:pt idx="1350">
                  <c:v>0.39896213735840802</c:v>
                </c:pt>
                <c:pt idx="1351">
                  <c:v>0.398854458815327</c:v>
                </c:pt>
                <c:pt idx="1352">
                  <c:v>0.39873196177380998</c:v>
                </c:pt>
                <c:pt idx="1353">
                  <c:v>0.39862867892834097</c:v>
                </c:pt>
                <c:pt idx="1354">
                  <c:v>0.39849521807522997</c:v>
                </c:pt>
                <c:pt idx="1355">
                  <c:v>0.39839854756815002</c:v>
                </c:pt>
                <c:pt idx="1356">
                  <c:v>0.39836659475508301</c:v>
                </c:pt>
                <c:pt idx="1357">
                  <c:v>0.39828697979328498</c:v>
                </c:pt>
                <c:pt idx="1358">
                  <c:v>0.398210559100802</c:v>
                </c:pt>
                <c:pt idx="1359">
                  <c:v>0.39809552086876598</c:v>
                </c:pt>
                <c:pt idx="1360">
                  <c:v>0.39794131872516397</c:v>
                </c:pt>
                <c:pt idx="1361">
                  <c:v>0.39778167998029901</c:v>
                </c:pt>
                <c:pt idx="1362">
                  <c:v>0.39759475695380198</c:v>
                </c:pt>
                <c:pt idx="1363">
                  <c:v>0.39741163988339001</c:v>
                </c:pt>
                <c:pt idx="1364">
                  <c:v>0.397224419796051</c:v>
                </c:pt>
                <c:pt idx="1365">
                  <c:v>0.39702449098225301</c:v>
                </c:pt>
                <c:pt idx="1366">
                  <c:v>0.39680084221164502</c:v>
                </c:pt>
                <c:pt idx="1367">
                  <c:v>0.39659810377323601</c:v>
                </c:pt>
                <c:pt idx="1368">
                  <c:v>0.39637120569370499</c:v>
                </c:pt>
                <c:pt idx="1369">
                  <c:v>0.39619457824887699</c:v>
                </c:pt>
                <c:pt idx="1370">
                  <c:v>0.39602935614375301</c:v>
                </c:pt>
                <c:pt idx="1371">
                  <c:v>0.395920675756189</c:v>
                </c:pt>
                <c:pt idx="1372">
                  <c:v>0.39587666275077099</c:v>
                </c:pt>
                <c:pt idx="1373">
                  <c:v>0.39583037742850802</c:v>
                </c:pt>
                <c:pt idx="1374">
                  <c:v>0.39582453051286098</c:v>
                </c:pt>
                <c:pt idx="1375">
                  <c:v>0.39583094079980102</c:v>
                </c:pt>
                <c:pt idx="1376">
                  <c:v>0.39584452087661398</c:v>
                </c:pt>
                <c:pt idx="1377">
                  <c:v>0.39587742232220902</c:v>
                </c:pt>
                <c:pt idx="1378">
                  <c:v>0.39592072832779301</c:v>
                </c:pt>
                <c:pt idx="1379">
                  <c:v>0.39601431900101502</c:v>
                </c:pt>
                <c:pt idx="1380">
                  <c:v>0.39614593074012799</c:v>
                </c:pt>
                <c:pt idx="1381">
                  <c:v>0.39628460780547797</c:v>
                </c:pt>
                <c:pt idx="1382">
                  <c:v>0.39649286670095302</c:v>
                </c:pt>
                <c:pt idx="1383">
                  <c:v>0.39666076198478101</c:v>
                </c:pt>
                <c:pt idx="1384">
                  <c:v>0.39680694891746099</c:v>
                </c:pt>
                <c:pt idx="1385">
                  <c:v>0.39695982235045801</c:v>
                </c:pt>
                <c:pt idx="1386">
                  <c:v>0.39711157366309502</c:v>
                </c:pt>
                <c:pt idx="1387">
                  <c:v>0.39726332661951003</c:v>
                </c:pt>
                <c:pt idx="1388">
                  <c:v>0.39743500108860802</c:v>
                </c:pt>
                <c:pt idx="1389">
                  <c:v>0.39757461384085302</c:v>
                </c:pt>
                <c:pt idx="1390">
                  <c:v>0.39769846928430902</c:v>
                </c:pt>
                <c:pt idx="1391">
                  <c:v>0.39778061655560998</c:v>
                </c:pt>
                <c:pt idx="1392">
                  <c:v>0.397807882337469</c:v>
                </c:pt>
                <c:pt idx="1393">
                  <c:v>0.39786499013190701</c:v>
                </c:pt>
                <c:pt idx="1394">
                  <c:v>0.39792189684496998</c:v>
                </c:pt>
                <c:pt idx="1395">
                  <c:v>0.397968081147279</c:v>
                </c:pt>
                <c:pt idx="1396">
                  <c:v>0.39803220296847502</c:v>
                </c:pt>
                <c:pt idx="1397">
                  <c:v>0.39806174848916998</c:v>
                </c:pt>
                <c:pt idx="1398">
                  <c:v>0.39804924071746101</c:v>
                </c:pt>
                <c:pt idx="1399">
                  <c:v>0.39805189632746901</c:v>
                </c:pt>
                <c:pt idx="1400">
                  <c:v>0.39805330438005798</c:v>
                </c:pt>
                <c:pt idx="1401">
                  <c:v>0.39804243135276401</c:v>
                </c:pt>
                <c:pt idx="1402">
                  <c:v>0.39802500104434302</c:v>
                </c:pt>
                <c:pt idx="1403">
                  <c:v>0.39798636440284602</c:v>
                </c:pt>
                <c:pt idx="1404">
                  <c:v>0.39794794014840601</c:v>
                </c:pt>
                <c:pt idx="1405">
                  <c:v>0.397897130391276</c:v>
                </c:pt>
                <c:pt idx="1406">
                  <c:v>0.39785745467926698</c:v>
                </c:pt>
                <c:pt idx="1407">
                  <c:v>0.39784240514251801</c:v>
                </c:pt>
                <c:pt idx="1408">
                  <c:v>0.39780921040065398</c:v>
                </c:pt>
                <c:pt idx="1409">
                  <c:v>0.397762412781199</c:v>
                </c:pt>
                <c:pt idx="1410">
                  <c:v>0.39774263377747499</c:v>
                </c:pt>
                <c:pt idx="1411">
                  <c:v>0.39769988183691901</c:v>
                </c:pt>
                <c:pt idx="1412">
                  <c:v>0.39762480674029099</c:v>
                </c:pt>
                <c:pt idx="1413">
                  <c:v>0.39757326810187998</c:v>
                </c:pt>
                <c:pt idx="1414">
                  <c:v>0.397520843046133</c:v>
                </c:pt>
                <c:pt idx="1415">
                  <c:v>0.397497624548458</c:v>
                </c:pt>
                <c:pt idx="1416">
                  <c:v>0.39750336908760497</c:v>
                </c:pt>
                <c:pt idx="1417">
                  <c:v>0.397529114205251</c:v>
                </c:pt>
                <c:pt idx="1418">
                  <c:v>0.3975867166323</c:v>
                </c:pt>
                <c:pt idx="1419">
                  <c:v>0.39762949748507798</c:v>
                </c:pt>
                <c:pt idx="1420">
                  <c:v>0.39772062265163999</c:v>
                </c:pt>
                <c:pt idx="1421">
                  <c:v>0.39781035183627</c:v>
                </c:pt>
                <c:pt idx="1422">
                  <c:v>0.397840321210299</c:v>
                </c:pt>
                <c:pt idx="1423">
                  <c:v>0.39790566376740899</c:v>
                </c:pt>
                <c:pt idx="1424">
                  <c:v>0.39792042228451402</c:v>
                </c:pt>
                <c:pt idx="1425">
                  <c:v>0.39792682124469397</c:v>
                </c:pt>
                <c:pt idx="1426">
                  <c:v>0.39798312890326998</c:v>
                </c:pt>
                <c:pt idx="1427">
                  <c:v>0.397958073091362</c:v>
                </c:pt>
                <c:pt idx="1428">
                  <c:v>0.39794562468740202</c:v>
                </c:pt>
                <c:pt idx="1429">
                  <c:v>0.39803390155268198</c:v>
                </c:pt>
                <c:pt idx="1430">
                  <c:v>0.39814299485419002</c:v>
                </c:pt>
                <c:pt idx="1431">
                  <c:v>0.39823669621908597</c:v>
                </c:pt>
                <c:pt idx="1432">
                  <c:v>0.39839110391639498</c:v>
                </c:pt>
                <c:pt idx="1433">
                  <c:v>0.39853406714468298</c:v>
                </c:pt>
                <c:pt idx="1434">
                  <c:v>0.39857964681507402</c:v>
                </c:pt>
                <c:pt idx="1435">
                  <c:v>0.39869993947784599</c:v>
                </c:pt>
                <c:pt idx="1436">
                  <c:v>0.39884208939413002</c:v>
                </c:pt>
                <c:pt idx="1437">
                  <c:v>0.39888451206938802</c:v>
                </c:pt>
                <c:pt idx="1438">
                  <c:v>0.39895220260480102</c:v>
                </c:pt>
                <c:pt idx="1439">
                  <c:v>0.39900836061665401</c:v>
                </c:pt>
                <c:pt idx="1440">
                  <c:v>0.39908518272460503</c:v>
                </c:pt>
                <c:pt idx="1441">
                  <c:v>0.39922251357845701</c:v>
                </c:pt>
                <c:pt idx="1442">
                  <c:v>0.39926153387871799</c:v>
                </c:pt>
                <c:pt idx="1443">
                  <c:v>0.39920320402610598</c:v>
                </c:pt>
                <c:pt idx="1444">
                  <c:v>0.39925833724402299</c:v>
                </c:pt>
                <c:pt idx="1445">
                  <c:v>0.39929850238421899</c:v>
                </c:pt>
                <c:pt idx="1446">
                  <c:v>0.39935073286749201</c:v>
                </c:pt>
                <c:pt idx="1447">
                  <c:v>0.39955669727482102</c:v>
                </c:pt>
                <c:pt idx="1448">
                  <c:v>0.39965244390350002</c:v>
                </c:pt>
                <c:pt idx="1449">
                  <c:v>0.39968952782608702</c:v>
                </c:pt>
                <c:pt idx="1450">
                  <c:v>0.39961949265903002</c:v>
                </c:pt>
                <c:pt idx="1451">
                  <c:v>0.403875890698351</c:v>
                </c:pt>
                <c:pt idx="1452">
                  <c:v>0.40410134107200202</c:v>
                </c:pt>
                <c:pt idx="1453">
                  <c:v>0.404331886403059</c:v>
                </c:pt>
                <c:pt idx="1454">
                  <c:v>0.40466826679064999</c:v>
                </c:pt>
                <c:pt idx="1455">
                  <c:v>0.40515059468696502</c:v>
                </c:pt>
                <c:pt idx="1456">
                  <c:v>0.40556191748966802</c:v>
                </c:pt>
                <c:pt idx="1457">
                  <c:v>0.40603607498889099</c:v>
                </c:pt>
                <c:pt idx="1458">
                  <c:v>0.40640799684046303</c:v>
                </c:pt>
                <c:pt idx="1459">
                  <c:v>0.40670490804687698</c:v>
                </c:pt>
                <c:pt idx="1600">
                  <c:v>0.32361556267069802</c:v>
                </c:pt>
                <c:pt idx="1601">
                  <c:v>0.32415574172961398</c:v>
                </c:pt>
                <c:pt idx="1602">
                  <c:v>0.32482094667697697</c:v>
                </c:pt>
                <c:pt idx="1603">
                  <c:v>0.32567722478654598</c:v>
                </c:pt>
                <c:pt idx="1604">
                  <c:v>0.32656197732726899</c:v>
                </c:pt>
                <c:pt idx="1605">
                  <c:v>0.32723266901959802</c:v>
                </c:pt>
                <c:pt idx="1606">
                  <c:v>0.32808501510168903</c:v>
                </c:pt>
                <c:pt idx="1607">
                  <c:v>0.32913601308301499</c:v>
                </c:pt>
                <c:pt idx="1608">
                  <c:v>0.330016016080727</c:v>
                </c:pt>
                <c:pt idx="1609">
                  <c:v>0.331043080943345</c:v>
                </c:pt>
                <c:pt idx="1610">
                  <c:v>0.33205344988053098</c:v>
                </c:pt>
                <c:pt idx="1611">
                  <c:v>0.33296311765703601</c:v>
                </c:pt>
                <c:pt idx="1612">
                  <c:v>0.33356206473771599</c:v>
                </c:pt>
                <c:pt idx="1613">
                  <c:v>0.33434862448744601</c:v>
                </c:pt>
                <c:pt idx="1614">
                  <c:v>0.33512210506460999</c:v>
                </c:pt>
                <c:pt idx="1615">
                  <c:v>0.33580976049954903</c:v>
                </c:pt>
                <c:pt idx="1616">
                  <c:v>0.33653350576749802</c:v>
                </c:pt>
                <c:pt idx="1617">
                  <c:v>0.33726903494732302</c:v>
                </c:pt>
                <c:pt idx="1618">
                  <c:v>0.337983142568622</c:v>
                </c:pt>
                <c:pt idx="1619">
                  <c:v>0.33868745396325201</c:v>
                </c:pt>
                <c:pt idx="1620">
                  <c:v>0.33945314709782598</c:v>
                </c:pt>
                <c:pt idx="1621">
                  <c:v>0.34026078110574398</c:v>
                </c:pt>
                <c:pt idx="1622">
                  <c:v>0.34106561589325102</c:v>
                </c:pt>
                <c:pt idx="1623">
                  <c:v>0.34190952849943201</c:v>
                </c:pt>
                <c:pt idx="1624">
                  <c:v>0.34274013646481799</c:v>
                </c:pt>
                <c:pt idx="1625">
                  <c:v>0.34358136489844998</c:v>
                </c:pt>
                <c:pt idx="1626">
                  <c:v>0.34439841591204401</c:v>
                </c:pt>
                <c:pt idx="1627">
                  <c:v>0.34522689790984601</c:v>
                </c:pt>
                <c:pt idx="1628">
                  <c:v>0.34608065695615298</c:v>
                </c:pt>
                <c:pt idx="1629">
                  <c:v>0.34695762772379601</c:v>
                </c:pt>
                <c:pt idx="1630">
                  <c:v>0.34780290474741898</c:v>
                </c:pt>
                <c:pt idx="1631">
                  <c:v>0.348651905101243</c:v>
                </c:pt>
                <c:pt idx="1632">
                  <c:v>0.3494948659039</c:v>
                </c:pt>
                <c:pt idx="1633">
                  <c:v>0.35030842751936703</c:v>
                </c:pt>
                <c:pt idx="1634">
                  <c:v>0.351122656439874</c:v>
                </c:pt>
                <c:pt idx="1635">
                  <c:v>0.35194434819125398</c:v>
                </c:pt>
                <c:pt idx="1636">
                  <c:v>0.35279839102160798</c:v>
                </c:pt>
                <c:pt idx="1637">
                  <c:v>0.3536313971508</c:v>
                </c:pt>
                <c:pt idx="1638">
                  <c:v>0.35451733651864198</c:v>
                </c:pt>
                <c:pt idx="1639">
                  <c:v>0.35535670026322702</c:v>
                </c:pt>
                <c:pt idx="1640">
                  <c:v>0.35618450521659001</c:v>
                </c:pt>
                <c:pt idx="1641">
                  <c:v>0.357000561071114</c:v>
                </c:pt>
                <c:pt idx="1642">
                  <c:v>0.35777368383066099</c:v>
                </c:pt>
                <c:pt idx="1643">
                  <c:v>0.35853820453226898</c:v>
                </c:pt>
                <c:pt idx="1644">
                  <c:v>0.35922341700608701</c:v>
                </c:pt>
                <c:pt idx="1645">
                  <c:v>0.35989213758108402</c:v>
                </c:pt>
                <c:pt idx="1646">
                  <c:v>0.36047615086359802</c:v>
                </c:pt>
                <c:pt idx="1647">
                  <c:v>0.36095110648238199</c:v>
                </c:pt>
                <c:pt idx="1648">
                  <c:v>0.36145585819491799</c:v>
                </c:pt>
                <c:pt idx="1649">
                  <c:v>0.36172390895353101</c:v>
                </c:pt>
                <c:pt idx="1650">
                  <c:v>0.36227963710338401</c:v>
                </c:pt>
                <c:pt idx="1651">
                  <c:v>0.36294605573757599</c:v>
                </c:pt>
                <c:pt idx="1652">
                  <c:v>0.363654915073227</c:v>
                </c:pt>
                <c:pt idx="1653">
                  <c:v>0.36490860262941599</c:v>
                </c:pt>
                <c:pt idx="1654">
                  <c:v>0.36625471735880599</c:v>
                </c:pt>
                <c:pt idx="1655">
                  <c:v>0.36758726252305102</c:v>
                </c:pt>
                <c:pt idx="1656">
                  <c:v>0.368550624987241</c:v>
                </c:pt>
                <c:pt idx="1657">
                  <c:v>0.36925589132846498</c:v>
                </c:pt>
                <c:pt idx="1658">
                  <c:v>0.36973811810843599</c:v>
                </c:pt>
                <c:pt idx="1659">
                  <c:v>0.37018655142258899</c:v>
                </c:pt>
                <c:pt idx="1660">
                  <c:v>0.370483219941111</c:v>
                </c:pt>
                <c:pt idx="1661">
                  <c:v>0.37080583698590103</c:v>
                </c:pt>
                <c:pt idx="1662">
                  <c:v>0.37107077673382899</c:v>
                </c:pt>
                <c:pt idx="1663">
                  <c:v>0.37137898030638999</c:v>
                </c:pt>
                <c:pt idx="1664">
                  <c:v>0.37148166985318198</c:v>
                </c:pt>
                <c:pt idx="1665">
                  <c:v>0.37156546544201302</c:v>
                </c:pt>
                <c:pt idx="1666">
                  <c:v>0.37176540006042003</c:v>
                </c:pt>
                <c:pt idx="1667">
                  <c:v>0.37179206086803201</c:v>
                </c:pt>
                <c:pt idx="1668">
                  <c:v>0.371969604474021</c:v>
                </c:pt>
                <c:pt idx="1669">
                  <c:v>0.37202939151182701</c:v>
                </c:pt>
                <c:pt idx="1670">
                  <c:v>0.37210506400344601</c:v>
                </c:pt>
                <c:pt idx="1671">
                  <c:v>0.37218796322575998</c:v>
                </c:pt>
                <c:pt idx="1672">
                  <c:v>0.37224133997026398</c:v>
                </c:pt>
                <c:pt idx="1673">
                  <c:v>0.37232096125856101</c:v>
                </c:pt>
                <c:pt idx="1674">
                  <c:v>0.37234771041728898</c:v>
                </c:pt>
                <c:pt idx="1675">
                  <c:v>0.37235127145947</c:v>
                </c:pt>
                <c:pt idx="1676">
                  <c:v>0.372354244657783</c:v>
                </c:pt>
                <c:pt idx="1677">
                  <c:v>0.37230090259021198</c:v>
                </c:pt>
                <c:pt idx="1678">
                  <c:v>0.37219478275586498</c:v>
                </c:pt>
                <c:pt idx="1679">
                  <c:v>0.37203610283005401</c:v>
                </c:pt>
                <c:pt idx="1680">
                  <c:v>0.37184052869394402</c:v>
                </c:pt>
                <c:pt idx="1681">
                  <c:v>0.37164316647797702</c:v>
                </c:pt>
                <c:pt idx="1682">
                  <c:v>0.37143609870948902</c:v>
                </c:pt>
                <c:pt idx="1683">
                  <c:v>0.37119997198728499</c:v>
                </c:pt>
                <c:pt idx="1684">
                  <c:v>0.370944094186137</c:v>
                </c:pt>
                <c:pt idx="1685">
                  <c:v>0.37067816743179</c:v>
                </c:pt>
                <c:pt idx="1686">
                  <c:v>0.37035786984461899</c:v>
                </c:pt>
                <c:pt idx="1687">
                  <c:v>0.37005818615934299</c:v>
                </c:pt>
                <c:pt idx="1688">
                  <c:v>0.36973914790828399</c:v>
                </c:pt>
                <c:pt idx="1689">
                  <c:v>0.36942936148052702</c:v>
                </c:pt>
                <c:pt idx="1690">
                  <c:v>0.369108265677695</c:v>
                </c:pt>
                <c:pt idx="1691">
                  <c:v>0.36876333352433699</c:v>
                </c:pt>
                <c:pt idx="1692">
                  <c:v>0.36841453448849298</c:v>
                </c:pt>
                <c:pt idx="1693">
                  <c:v>0.36803262303870798</c:v>
                </c:pt>
                <c:pt idx="1694">
                  <c:v>0.367649291083885</c:v>
                </c:pt>
                <c:pt idx="1695">
                  <c:v>0.36730157797700003</c:v>
                </c:pt>
                <c:pt idx="1696">
                  <c:v>0.36694815307934298</c:v>
                </c:pt>
                <c:pt idx="1697">
                  <c:v>0.36660117054841201</c:v>
                </c:pt>
                <c:pt idx="1698">
                  <c:v>0.36620729515523198</c:v>
                </c:pt>
                <c:pt idx="1699">
                  <c:v>0.36578204005667198</c:v>
                </c:pt>
                <c:pt idx="1700">
                  <c:v>0.36533844487098599</c:v>
                </c:pt>
                <c:pt idx="1701">
                  <c:v>0.36485858072418498</c:v>
                </c:pt>
                <c:pt idx="1702">
                  <c:v>0.364375850824458</c:v>
                </c:pt>
                <c:pt idx="1703">
                  <c:v>0.36390873297362503</c:v>
                </c:pt>
                <c:pt idx="1704">
                  <c:v>0.36343005121152799</c:v>
                </c:pt>
                <c:pt idx="1705">
                  <c:v>0.36305059180994598</c:v>
                </c:pt>
                <c:pt idx="1706">
                  <c:v>0.362607476010253</c:v>
                </c:pt>
                <c:pt idx="1707">
                  <c:v>0.362234392442215</c:v>
                </c:pt>
                <c:pt idx="1708">
                  <c:v>0.36193799653487002</c:v>
                </c:pt>
                <c:pt idx="1709">
                  <c:v>0.36161850012451802</c:v>
                </c:pt>
                <c:pt idx="1710">
                  <c:v>0.36136567995372498</c:v>
                </c:pt>
                <c:pt idx="1711">
                  <c:v>0.36110065155427501</c:v>
                </c:pt>
                <c:pt idx="1712">
                  <c:v>0.36082469587344201</c:v>
                </c:pt>
                <c:pt idx="1713">
                  <c:v>0.36053812831755699</c:v>
                </c:pt>
                <c:pt idx="1714">
                  <c:v>0.36021500487024699</c:v>
                </c:pt>
                <c:pt idx="1715">
                  <c:v>0.35989029931329197</c:v>
                </c:pt>
                <c:pt idx="1716">
                  <c:v>0.35955326870842502</c:v>
                </c:pt>
                <c:pt idx="1717">
                  <c:v>0.35922738670596499</c:v>
                </c:pt>
                <c:pt idx="1718">
                  <c:v>0.35891246526944398</c:v>
                </c:pt>
                <c:pt idx="1719">
                  <c:v>0.35862771728878101</c:v>
                </c:pt>
                <c:pt idx="1720">
                  <c:v>0.358385215146796</c:v>
                </c:pt>
                <c:pt idx="1721">
                  <c:v>0.358178526269473</c:v>
                </c:pt>
                <c:pt idx="1722">
                  <c:v>0.35799227952288099</c:v>
                </c:pt>
                <c:pt idx="1723">
                  <c:v>0.35780828529238301</c:v>
                </c:pt>
                <c:pt idx="1724">
                  <c:v>0.357669903556806</c:v>
                </c:pt>
                <c:pt idx="1725">
                  <c:v>0.35750221310087399</c:v>
                </c:pt>
                <c:pt idx="1726">
                  <c:v>0.35734051452177601</c:v>
                </c:pt>
                <c:pt idx="1727">
                  <c:v>0.35722771965405498</c:v>
                </c:pt>
                <c:pt idx="1728">
                  <c:v>0.35712448895166699</c:v>
                </c:pt>
                <c:pt idx="1729">
                  <c:v>0.35704146821766602</c:v>
                </c:pt>
                <c:pt idx="1730">
                  <c:v>0.35696845074545802</c:v>
                </c:pt>
                <c:pt idx="1731">
                  <c:v>0.35691060485660597</c:v>
                </c:pt>
                <c:pt idx="1732">
                  <c:v>0.35683892766766101</c:v>
                </c:pt>
                <c:pt idx="1733">
                  <c:v>0.356772654970198</c:v>
                </c:pt>
                <c:pt idx="1734">
                  <c:v>0.35670059958052802</c:v>
                </c:pt>
                <c:pt idx="1735">
                  <c:v>0.35665968632154199</c:v>
                </c:pt>
                <c:pt idx="1736">
                  <c:v>0.35664582548022</c:v>
                </c:pt>
                <c:pt idx="1737">
                  <c:v>0.35664779801387197</c:v>
                </c:pt>
                <c:pt idx="1738">
                  <c:v>0.35665899435811399</c:v>
                </c:pt>
                <c:pt idx="1739">
                  <c:v>0.35667486603926002</c:v>
                </c:pt>
                <c:pt idx="1740">
                  <c:v>0.35672292145805301</c:v>
                </c:pt>
                <c:pt idx="1741">
                  <c:v>0.35676080498696999</c:v>
                </c:pt>
                <c:pt idx="1742">
                  <c:v>0.356804805493114</c:v>
                </c:pt>
                <c:pt idx="1743">
                  <c:v>0.356860057256217</c:v>
                </c:pt>
                <c:pt idx="1744">
                  <c:v>0.35688864672398901</c:v>
                </c:pt>
                <c:pt idx="1745">
                  <c:v>0.35692858871053901</c:v>
                </c:pt>
                <c:pt idx="1746">
                  <c:v>0.356964644661102</c:v>
                </c:pt>
                <c:pt idx="1747">
                  <c:v>0.35702372356436601</c:v>
                </c:pt>
                <c:pt idx="1748">
                  <c:v>0.35707947214882402</c:v>
                </c:pt>
                <c:pt idx="1749">
                  <c:v>0.35717800084780799</c:v>
                </c:pt>
                <c:pt idx="1750">
                  <c:v>0.357316881269578</c:v>
                </c:pt>
                <c:pt idx="1751">
                  <c:v>0.35748612038898703</c:v>
                </c:pt>
                <c:pt idx="1752">
                  <c:v>0.357656215695562</c:v>
                </c:pt>
                <c:pt idx="1753">
                  <c:v>0.357794212512346</c:v>
                </c:pt>
                <c:pt idx="1754">
                  <c:v>0.35794172910608901</c:v>
                </c:pt>
                <c:pt idx="1755">
                  <c:v>0.35811665170089602</c:v>
                </c:pt>
                <c:pt idx="1756">
                  <c:v>0.35831953295235802</c:v>
                </c:pt>
                <c:pt idx="1757">
                  <c:v>0.35858197450560902</c:v>
                </c:pt>
                <c:pt idx="1758">
                  <c:v>0.35884421095549002</c:v>
                </c:pt>
                <c:pt idx="1759">
                  <c:v>0.35909580085195397</c:v>
                </c:pt>
                <c:pt idx="1760">
                  <c:v>0.35938827596275202</c:v>
                </c:pt>
                <c:pt idx="1761">
                  <c:v>0.35970193545860002</c:v>
                </c:pt>
                <c:pt idx="1762">
                  <c:v>0.36003921191409499</c:v>
                </c:pt>
                <c:pt idx="1763">
                  <c:v>0.36040994476210497</c:v>
                </c:pt>
                <c:pt idx="1764">
                  <c:v>0.360810623658813</c:v>
                </c:pt>
                <c:pt idx="1765">
                  <c:v>0.36118471634114402</c:v>
                </c:pt>
                <c:pt idx="1766">
                  <c:v>0.36156235550216598</c:v>
                </c:pt>
                <c:pt idx="1767">
                  <c:v>0.36197183345915201</c:v>
                </c:pt>
                <c:pt idx="1768">
                  <c:v>0.36237267037758503</c:v>
                </c:pt>
                <c:pt idx="1769">
                  <c:v>0.36279915395241802</c:v>
                </c:pt>
                <c:pt idx="1770">
                  <c:v>0.36323234693977102</c:v>
                </c:pt>
                <c:pt idx="1771">
                  <c:v>0.36361244869981102</c:v>
                </c:pt>
                <c:pt idx="1772">
                  <c:v>0.363974677186305</c:v>
                </c:pt>
                <c:pt idx="1773">
                  <c:v>0.36434635827298101</c:v>
                </c:pt>
                <c:pt idx="1774">
                  <c:v>0.36472157712215297</c:v>
                </c:pt>
                <c:pt idx="1775">
                  <c:v>0.36508860320370301</c:v>
                </c:pt>
                <c:pt idx="1776">
                  <c:v>0.36547974397876598</c:v>
                </c:pt>
                <c:pt idx="1777">
                  <c:v>0.365870881942568</c:v>
                </c:pt>
                <c:pt idx="1778">
                  <c:v>0.36627673576073</c:v>
                </c:pt>
                <c:pt idx="1779">
                  <c:v>0.36663230701302402</c:v>
                </c:pt>
                <c:pt idx="1780">
                  <c:v>0.36698101912429199</c:v>
                </c:pt>
                <c:pt idx="1781">
                  <c:v>0.36731442220565802</c:v>
                </c:pt>
                <c:pt idx="1782">
                  <c:v>0.36758109146071899</c:v>
                </c:pt>
                <c:pt idx="1783">
                  <c:v>0.36783573830458</c:v>
                </c:pt>
                <c:pt idx="1784">
                  <c:v>0.36808623437300397</c:v>
                </c:pt>
                <c:pt idx="1785">
                  <c:v>0.36829680197572801</c:v>
                </c:pt>
                <c:pt idx="1786">
                  <c:v>0.36848461004842997</c:v>
                </c:pt>
                <c:pt idx="1787">
                  <c:v>0.36866596646435801</c:v>
                </c:pt>
                <c:pt idx="1788">
                  <c:v>0.36883955274973501</c:v>
                </c:pt>
                <c:pt idx="1789">
                  <c:v>0.36898654168010397</c:v>
                </c:pt>
                <c:pt idx="1790">
                  <c:v>0.369126523833261</c:v>
                </c:pt>
                <c:pt idx="1791">
                  <c:v>0.36924712646924601</c:v>
                </c:pt>
                <c:pt idx="1792">
                  <c:v>0.369304531499422</c:v>
                </c:pt>
                <c:pt idx="1793">
                  <c:v>0.36932111520366501</c:v>
                </c:pt>
                <c:pt idx="1794">
                  <c:v>0.36929813775059001</c:v>
                </c:pt>
                <c:pt idx="1795">
                  <c:v>0.369248230642367</c:v>
                </c:pt>
                <c:pt idx="1796">
                  <c:v>0.369204062380804</c:v>
                </c:pt>
                <c:pt idx="1797">
                  <c:v>0.36915702965400599</c:v>
                </c:pt>
                <c:pt idx="1798">
                  <c:v>0.36909544258431498</c:v>
                </c:pt>
                <c:pt idx="1799">
                  <c:v>0.36899755242357901</c:v>
                </c:pt>
                <c:pt idx="1800">
                  <c:v>0.36888868199241898</c:v>
                </c:pt>
                <c:pt idx="1801">
                  <c:v>0.36874243697053799</c:v>
                </c:pt>
                <c:pt idx="1802">
                  <c:v>0.36857467919177</c:v>
                </c:pt>
                <c:pt idx="1803">
                  <c:v>0.36843817145325097</c:v>
                </c:pt>
                <c:pt idx="1804">
                  <c:v>0.368234369832521</c:v>
                </c:pt>
                <c:pt idx="1805">
                  <c:v>0.36799335502862901</c:v>
                </c:pt>
                <c:pt idx="1806">
                  <c:v>0.36774241295655002</c:v>
                </c:pt>
                <c:pt idx="1807">
                  <c:v>0.36742424008543201</c:v>
                </c:pt>
                <c:pt idx="1808">
                  <c:v>0.36714279736539801</c:v>
                </c:pt>
                <c:pt idx="1809">
                  <c:v>0.36684544488064402</c:v>
                </c:pt>
                <c:pt idx="1810">
                  <c:v>0.36650332434478899</c:v>
                </c:pt>
                <c:pt idx="1811">
                  <c:v>0.366196204567726</c:v>
                </c:pt>
                <c:pt idx="1812">
                  <c:v>0.365864844005238</c:v>
                </c:pt>
                <c:pt idx="1813">
                  <c:v>0.365537029289695</c:v>
                </c:pt>
                <c:pt idx="1814">
                  <c:v>0.36521523938188799</c:v>
                </c:pt>
                <c:pt idx="1815">
                  <c:v>0.36491058607075499</c:v>
                </c:pt>
                <c:pt idx="1816">
                  <c:v>0.364608388966842</c:v>
                </c:pt>
                <c:pt idx="1817">
                  <c:v>0.36432177501543</c:v>
                </c:pt>
                <c:pt idx="1818">
                  <c:v>0.36407040257940199</c:v>
                </c:pt>
                <c:pt idx="1819">
                  <c:v>0.36381134575313401</c:v>
                </c:pt>
                <c:pt idx="1820">
                  <c:v>0.363554391801793</c:v>
                </c:pt>
                <c:pt idx="1821">
                  <c:v>0.36331296704897098</c:v>
                </c:pt>
                <c:pt idx="1822">
                  <c:v>0.363064688730938</c:v>
                </c:pt>
                <c:pt idx="1823">
                  <c:v>0.36283285905429002</c:v>
                </c:pt>
                <c:pt idx="1824">
                  <c:v>0.36263956339377401</c:v>
                </c:pt>
                <c:pt idx="1825">
                  <c:v>0.362418776703745</c:v>
                </c:pt>
                <c:pt idx="1826">
                  <c:v>0.36220368428206201</c:v>
                </c:pt>
                <c:pt idx="1827">
                  <c:v>0.36202614703171698</c:v>
                </c:pt>
                <c:pt idx="1828">
                  <c:v>0.361802032507761</c:v>
                </c:pt>
                <c:pt idx="1829">
                  <c:v>0.36157982423680202</c:v>
                </c:pt>
                <c:pt idx="1830">
                  <c:v>0.36135531011143901</c:v>
                </c:pt>
                <c:pt idx="1831">
                  <c:v>0.36105028305529702</c:v>
                </c:pt>
                <c:pt idx="1832">
                  <c:v>0.360757923164436</c:v>
                </c:pt>
                <c:pt idx="1833">
                  <c:v>0.36053046448126902</c:v>
                </c:pt>
                <c:pt idx="1834">
                  <c:v>0.36029613395499699</c:v>
                </c:pt>
                <c:pt idx="1835">
                  <c:v>0.36009374848228198</c:v>
                </c:pt>
                <c:pt idx="1836">
                  <c:v>0.35987693275267002</c:v>
                </c:pt>
                <c:pt idx="1837">
                  <c:v>0.359671373834272</c:v>
                </c:pt>
                <c:pt idx="1838">
                  <c:v>0.35942988162037698</c:v>
                </c:pt>
                <c:pt idx="1839">
                  <c:v>0.35922052356287998</c:v>
                </c:pt>
                <c:pt idx="1840">
                  <c:v>0.35900653493379198</c:v>
                </c:pt>
                <c:pt idx="1841">
                  <c:v>0.35879079689278298</c:v>
                </c:pt>
                <c:pt idx="1842">
                  <c:v>0.35854515135451798</c:v>
                </c:pt>
                <c:pt idx="1843">
                  <c:v>0.35824318946220302</c:v>
                </c:pt>
                <c:pt idx="1844">
                  <c:v>0.35792111637957202</c:v>
                </c:pt>
                <c:pt idx="1845">
                  <c:v>0.357574575568885</c:v>
                </c:pt>
                <c:pt idx="1846">
                  <c:v>0.35723188078221302</c:v>
                </c:pt>
                <c:pt idx="1847">
                  <c:v>0.356901228367978</c:v>
                </c:pt>
                <c:pt idx="1848">
                  <c:v>0.35651033053601</c:v>
                </c:pt>
                <c:pt idx="1849">
                  <c:v>0.356094836095183</c:v>
                </c:pt>
                <c:pt idx="1850">
                  <c:v>0.355668904957542</c:v>
                </c:pt>
                <c:pt idx="1851">
                  <c:v>0.35516497489111698</c:v>
                </c:pt>
                <c:pt idx="1852">
                  <c:v>0.35467894809692102</c:v>
                </c:pt>
                <c:pt idx="1853">
                  <c:v>0.35425017187925301</c:v>
                </c:pt>
                <c:pt idx="1854">
                  <c:v>0.35384608616424301</c:v>
                </c:pt>
                <c:pt idx="1855">
                  <c:v>0.353581984903374</c:v>
                </c:pt>
                <c:pt idx="1856">
                  <c:v>0.35336553953446598</c:v>
                </c:pt>
                <c:pt idx="1857">
                  <c:v>0.35337639961085798</c:v>
                </c:pt>
                <c:pt idx="1858">
                  <c:v>0.353514194040282</c:v>
                </c:pt>
                <c:pt idx="1859">
                  <c:v>0.35385482815853397</c:v>
                </c:pt>
                <c:pt idx="1860">
                  <c:v>0.354396875318158</c:v>
                </c:pt>
                <c:pt idx="1861">
                  <c:v>0.35508718295373798</c:v>
                </c:pt>
                <c:pt idx="1862">
                  <c:v>0.35588312116416998</c:v>
                </c:pt>
                <c:pt idx="1863">
                  <c:v>0.35678338420026301</c:v>
                </c:pt>
                <c:pt idx="1864">
                  <c:v>0.35774064538581302</c:v>
                </c:pt>
                <c:pt idx="1865">
                  <c:v>0.35865844092967702</c:v>
                </c:pt>
                <c:pt idx="1866">
                  <c:v>0.359531137928917</c:v>
                </c:pt>
                <c:pt idx="1867">
                  <c:v>0.36035330884192501</c:v>
                </c:pt>
                <c:pt idx="1868">
                  <c:v>0.36104727961729</c:v>
                </c:pt>
                <c:pt idx="1869">
                  <c:v>0.361664796474509</c:v>
                </c:pt>
                <c:pt idx="1870">
                  <c:v>0.36222987387291</c:v>
                </c:pt>
                <c:pt idx="1871">
                  <c:v>0.36265215445090998</c:v>
                </c:pt>
                <c:pt idx="1872">
                  <c:v>0.36299883302658698</c:v>
                </c:pt>
                <c:pt idx="1873">
                  <c:v>0.363257800471322</c:v>
                </c:pt>
                <c:pt idx="1874">
                  <c:v>0.36339883300451598</c:v>
                </c:pt>
                <c:pt idx="1875">
                  <c:v>0.36347574042991598</c:v>
                </c:pt>
                <c:pt idx="1876">
                  <c:v>0.363458770310019</c:v>
                </c:pt>
                <c:pt idx="1877">
                  <c:v>0.363364197183353</c:v>
                </c:pt>
                <c:pt idx="1878">
                  <c:v>0.36322241294463198</c:v>
                </c:pt>
                <c:pt idx="1879">
                  <c:v>0.36302160138377798</c:v>
                </c:pt>
                <c:pt idx="1880">
                  <c:v>0.36276052742181802</c:v>
                </c:pt>
                <c:pt idx="1881">
                  <c:v>0.362429666890693</c:v>
                </c:pt>
                <c:pt idx="1882">
                  <c:v>0.36203914149701</c:v>
                </c:pt>
                <c:pt idx="1883">
                  <c:v>0.36157511107295298</c:v>
                </c:pt>
                <c:pt idx="1884">
                  <c:v>0.361067591337907</c:v>
                </c:pt>
                <c:pt idx="1885">
                  <c:v>0.36053258984407899</c:v>
                </c:pt>
                <c:pt idx="1886">
                  <c:v>0.35998708494847598</c:v>
                </c:pt>
                <c:pt idx="1887">
                  <c:v>0.35939816029903998</c:v>
                </c:pt>
                <c:pt idx="1888">
                  <c:v>0.35876909552606201</c:v>
                </c:pt>
                <c:pt idx="1889">
                  <c:v>0.35812903096878301</c:v>
                </c:pt>
                <c:pt idx="1890">
                  <c:v>0.357436108217147</c:v>
                </c:pt>
                <c:pt idx="1891">
                  <c:v>0.35676121655896798</c:v>
                </c:pt>
                <c:pt idx="1892">
                  <c:v>0.356102003224742</c:v>
                </c:pt>
                <c:pt idx="1893">
                  <c:v>0.35533884995655401</c:v>
                </c:pt>
                <c:pt idx="1894">
                  <c:v>0.35458980428574599</c:v>
                </c:pt>
                <c:pt idx="1895">
                  <c:v>0.35380973549886102</c:v>
                </c:pt>
                <c:pt idx="1896">
                  <c:v>0.35297457596602699</c:v>
                </c:pt>
                <c:pt idx="1897">
                  <c:v>0.352202311493923</c:v>
                </c:pt>
                <c:pt idx="1898">
                  <c:v>0.35138322668635602</c:v>
                </c:pt>
                <c:pt idx="1899">
                  <c:v>0.35055509091022302</c:v>
                </c:pt>
                <c:pt idx="1900">
                  <c:v>0.349764879167964</c:v>
                </c:pt>
                <c:pt idx="1901">
                  <c:v>0.34895560868924203</c:v>
                </c:pt>
                <c:pt idx="1902">
                  <c:v>0.34816274774578398</c:v>
                </c:pt>
                <c:pt idx="1903">
                  <c:v>0.34740163502426002</c:v>
                </c:pt>
                <c:pt idx="1904">
                  <c:v>0.34665834049601102</c:v>
                </c:pt>
                <c:pt idx="1905">
                  <c:v>0.34590745847377302</c:v>
                </c:pt>
                <c:pt idx="1906">
                  <c:v>0.34515784550654899</c:v>
                </c:pt>
                <c:pt idx="1907">
                  <c:v>0.34440795447085898</c:v>
                </c:pt>
                <c:pt idx="1908">
                  <c:v>0.34363760038087798</c:v>
                </c:pt>
                <c:pt idx="1909">
                  <c:v>0.34293010189772499</c:v>
                </c:pt>
                <c:pt idx="1910">
                  <c:v>0.342249085499852</c:v>
                </c:pt>
                <c:pt idx="1911">
                  <c:v>0.34157968454909599</c:v>
                </c:pt>
                <c:pt idx="1912">
                  <c:v>0.34095526330534498</c:v>
                </c:pt>
                <c:pt idx="1913">
                  <c:v>0.34034910206056501</c:v>
                </c:pt>
                <c:pt idx="1914">
                  <c:v>0.339761700924198</c:v>
                </c:pt>
                <c:pt idx="1915">
                  <c:v>0.33923751308050498</c:v>
                </c:pt>
                <c:pt idx="1916">
                  <c:v>0.33874872652737698</c:v>
                </c:pt>
                <c:pt idx="1917">
                  <c:v>0.33827125044498702</c:v>
                </c:pt>
                <c:pt idx="1918">
                  <c:v>0.337799734634809</c:v>
                </c:pt>
                <c:pt idx="1919">
                  <c:v>0.33735081115406002</c:v>
                </c:pt>
                <c:pt idx="1920">
                  <c:v>0.33694902602294802</c:v>
                </c:pt>
                <c:pt idx="1921">
                  <c:v>0.33660845424237301</c:v>
                </c:pt>
                <c:pt idx="1922">
                  <c:v>0.33630349733491599</c:v>
                </c:pt>
                <c:pt idx="1923">
                  <c:v>0.33605988185394597</c:v>
                </c:pt>
                <c:pt idx="1924">
                  <c:v>0.33585140001316099</c:v>
                </c:pt>
                <c:pt idx="1925">
                  <c:v>0.33565131479844301</c:v>
                </c:pt>
                <c:pt idx="1926">
                  <c:v>0.33556620740933801</c:v>
                </c:pt>
                <c:pt idx="1927">
                  <c:v>0.335541722283693</c:v>
                </c:pt>
                <c:pt idx="1928">
                  <c:v>0.33557954359731301</c:v>
                </c:pt>
                <c:pt idx="1929">
                  <c:v>0.33570055752399902</c:v>
                </c:pt>
                <c:pt idx="1930">
                  <c:v>0.33574992939980203</c:v>
                </c:pt>
                <c:pt idx="1931">
                  <c:v>0.33578071693489597</c:v>
                </c:pt>
                <c:pt idx="1932">
                  <c:v>0.33587517935800298</c:v>
                </c:pt>
                <c:pt idx="1933">
                  <c:v>0.33600951360440201</c:v>
                </c:pt>
                <c:pt idx="1934">
                  <c:v>0.33611745702340501</c:v>
                </c:pt>
                <c:pt idx="1935">
                  <c:v>0.33618625415771503</c:v>
                </c:pt>
                <c:pt idx="1936">
                  <c:v>0.33628362657658201</c:v>
                </c:pt>
                <c:pt idx="1937">
                  <c:v>0.33638119732625299</c:v>
                </c:pt>
                <c:pt idx="1938">
                  <c:v>0.336418303452446</c:v>
                </c:pt>
                <c:pt idx="1939">
                  <c:v>0.33647871345297098</c:v>
                </c:pt>
                <c:pt idx="1940">
                  <c:v>0.336498291921767</c:v>
                </c:pt>
                <c:pt idx="1941">
                  <c:v>0.33642492354523501</c:v>
                </c:pt>
                <c:pt idx="1942">
                  <c:v>0.33634009393758102</c:v>
                </c:pt>
                <c:pt idx="1943">
                  <c:v>0.33625434507063701</c:v>
                </c:pt>
                <c:pt idx="1944">
                  <c:v>0.33611597359510598</c:v>
                </c:pt>
                <c:pt idx="1945">
                  <c:v>0.335951328145216</c:v>
                </c:pt>
                <c:pt idx="1946">
                  <c:v>0.33572178923588297</c:v>
                </c:pt>
                <c:pt idx="1947">
                  <c:v>0.33542717984075798</c:v>
                </c:pt>
                <c:pt idx="1948">
                  <c:v>0.33515832076030599</c:v>
                </c:pt>
                <c:pt idx="1949">
                  <c:v>0.334782692152302</c:v>
                </c:pt>
                <c:pt idx="1950">
                  <c:v>0.334358288282044</c:v>
                </c:pt>
                <c:pt idx="1951">
                  <c:v>0.33393597100813499</c:v>
                </c:pt>
                <c:pt idx="1952">
                  <c:v>0.33345825462401701</c:v>
                </c:pt>
                <c:pt idx="1953">
                  <c:v>0.33305416321229098</c:v>
                </c:pt>
                <c:pt idx="1954">
                  <c:v>0.33266632239525401</c:v>
                </c:pt>
                <c:pt idx="1955">
                  <c:v>0.33229210215063698</c:v>
                </c:pt>
                <c:pt idx="1956">
                  <c:v>0.33188142614883598</c:v>
                </c:pt>
                <c:pt idx="1957">
                  <c:v>0.331446585606883</c:v>
                </c:pt>
                <c:pt idx="1958">
                  <c:v>0.33103323886534802</c:v>
                </c:pt>
                <c:pt idx="1959">
                  <c:v>0.33061526037479</c:v>
                </c:pt>
                <c:pt idx="1960">
                  <c:v>0.330205527072784</c:v>
                </c:pt>
                <c:pt idx="1961">
                  <c:v>0.329850286523859</c:v>
                </c:pt>
                <c:pt idx="1962">
                  <c:v>0.329535767990775</c:v>
                </c:pt>
                <c:pt idx="1963">
                  <c:v>0.32923818905250002</c:v>
                </c:pt>
                <c:pt idx="1964">
                  <c:v>0.32907539314150702</c:v>
                </c:pt>
                <c:pt idx="1965">
                  <c:v>0.32898570697185198</c:v>
                </c:pt>
                <c:pt idx="1966">
                  <c:v>0.32890586662653598</c:v>
                </c:pt>
                <c:pt idx="1967">
                  <c:v>0.32886131947470398</c:v>
                </c:pt>
                <c:pt idx="1968">
                  <c:v>0.32893850118541901</c:v>
                </c:pt>
                <c:pt idx="1969">
                  <c:v>0.32910218320239698</c:v>
                </c:pt>
                <c:pt idx="1970">
                  <c:v>0.32918722091397801</c:v>
                </c:pt>
                <c:pt idx="1971">
                  <c:v>0.32917320445242398</c:v>
                </c:pt>
                <c:pt idx="1972">
                  <c:v>0.32902885614827199</c:v>
                </c:pt>
                <c:pt idx="1973">
                  <c:v>0.32878109828398899</c:v>
                </c:pt>
                <c:pt idx="1974">
                  <c:v>0.32856858235751801</c:v>
                </c:pt>
                <c:pt idx="1975">
                  <c:v>0.32841416306083698</c:v>
                </c:pt>
                <c:pt idx="1976">
                  <c:v>0.32833508690635299</c:v>
                </c:pt>
                <c:pt idx="1977">
                  <c:v>0.32826997485632597</c:v>
                </c:pt>
                <c:pt idx="1978">
                  <c:v>0.32824089448521299</c:v>
                </c:pt>
                <c:pt idx="1979">
                  <c:v>0.32816927944802898</c:v>
                </c:pt>
                <c:pt idx="1980">
                  <c:v>0.32813199439941598</c:v>
                </c:pt>
                <c:pt idx="1981">
                  <c:v>0.32806618732189302</c:v>
                </c:pt>
                <c:pt idx="1982">
                  <c:v>0.32796630625232298</c:v>
                </c:pt>
                <c:pt idx="1983">
                  <c:v>0.32783619825271598</c:v>
                </c:pt>
                <c:pt idx="1984">
                  <c:v>0.32763112574431502</c:v>
                </c:pt>
                <c:pt idx="1985">
                  <c:v>0.32753254559203898</c:v>
                </c:pt>
                <c:pt idx="1986">
                  <c:v>0.32743294707397502</c:v>
                </c:pt>
                <c:pt idx="1987">
                  <c:v>0.32735955037383402</c:v>
                </c:pt>
                <c:pt idx="1988">
                  <c:v>0.32741095692153999</c:v>
                </c:pt>
                <c:pt idx="1989">
                  <c:v>0.32741202798618202</c:v>
                </c:pt>
                <c:pt idx="1990">
                  <c:v>0.327401395992927</c:v>
                </c:pt>
                <c:pt idx="1991">
                  <c:v>0.32734280677440802</c:v>
                </c:pt>
                <c:pt idx="1992">
                  <c:v>0.32723521211790702</c:v>
                </c:pt>
                <c:pt idx="1993">
                  <c:v>0.32717759056255202</c:v>
                </c:pt>
                <c:pt idx="1994">
                  <c:v>0.32709026775081101</c:v>
                </c:pt>
                <c:pt idx="1995">
                  <c:v>0.32703535488161301</c:v>
                </c:pt>
                <c:pt idx="1996">
                  <c:v>0.32708250181732101</c:v>
                </c:pt>
                <c:pt idx="1997">
                  <c:v>0.32707793634167798</c:v>
                </c:pt>
                <c:pt idx="1998">
                  <c:v>0.32699982433831998</c:v>
                </c:pt>
                <c:pt idx="1999">
                  <c:v>0.32699999347911402</c:v>
                </c:pt>
                <c:pt idx="2000">
                  <c:v>0.32707532898993902</c:v>
                </c:pt>
                <c:pt idx="2001">
                  <c:v>0.32701469555025903</c:v>
                </c:pt>
                <c:pt idx="2002">
                  <c:v>0.32722960643218402</c:v>
                </c:pt>
                <c:pt idx="2003">
                  <c:v>0.32742755160188203</c:v>
                </c:pt>
                <c:pt idx="2004">
                  <c:v>0.32745031712033001</c:v>
                </c:pt>
                <c:pt idx="2005">
                  <c:v>0.32769785196183598</c:v>
                </c:pt>
                <c:pt idx="2006">
                  <c:v>0.32764017415316599</c:v>
                </c:pt>
                <c:pt idx="2007">
                  <c:v>0.32753257258744001</c:v>
                </c:pt>
                <c:pt idx="2008">
                  <c:v>0.32773599053339503</c:v>
                </c:pt>
                <c:pt idx="2009">
                  <c:v>0.32778895133779901</c:v>
                </c:pt>
                <c:pt idx="2010">
                  <c:v>0.32792786128531398</c:v>
                </c:pt>
                <c:pt idx="2011">
                  <c:v>0.32822883891745502</c:v>
                </c:pt>
                <c:pt idx="2012">
                  <c:v>0.328329113169753</c:v>
                </c:pt>
                <c:pt idx="2013">
                  <c:v>0.32837553785955997</c:v>
                </c:pt>
                <c:pt idx="2014">
                  <c:v>0.32845205944557998</c:v>
                </c:pt>
                <c:pt idx="2015">
                  <c:v>0.32843776649495598</c:v>
                </c:pt>
                <c:pt idx="2016">
                  <c:v>0.32855364485529798</c:v>
                </c:pt>
                <c:pt idx="2017">
                  <c:v>0.32879027336552702</c:v>
                </c:pt>
                <c:pt idx="2018">
                  <c:v>0.32895661164122197</c:v>
                </c:pt>
                <c:pt idx="2019">
                  <c:v>0.32922135491310101</c:v>
                </c:pt>
                <c:pt idx="2020">
                  <c:v>0.32925170914002999</c:v>
                </c:pt>
                <c:pt idx="2021">
                  <c:v>0.329071257505056</c:v>
                </c:pt>
                <c:pt idx="2022">
                  <c:v>0.32912429601231802</c:v>
                </c:pt>
                <c:pt idx="2023">
                  <c:v>0.32905540006944201</c:v>
                </c:pt>
                <c:pt idx="2024">
                  <c:v>0.32889506808546598</c:v>
                </c:pt>
                <c:pt idx="2025">
                  <c:v>0.32899875441566001</c:v>
                </c:pt>
                <c:pt idx="2026">
                  <c:v>0.32900109010966699</c:v>
                </c:pt>
                <c:pt idx="2027">
                  <c:v>0.32882287412199601</c:v>
                </c:pt>
                <c:pt idx="2028">
                  <c:v>0.32880378716911901</c:v>
                </c:pt>
                <c:pt idx="2029">
                  <c:v>0.32868555138207001</c:v>
                </c:pt>
                <c:pt idx="2030">
                  <c:v>0.32859054259911602</c:v>
                </c:pt>
                <c:pt idx="2031">
                  <c:v>0.32853050865900302</c:v>
                </c:pt>
                <c:pt idx="2032">
                  <c:v>0.32837093876138501</c:v>
                </c:pt>
                <c:pt idx="2033">
                  <c:v>0.32833617851885599</c:v>
                </c:pt>
                <c:pt idx="2034">
                  <c:v>0.32817690317599002</c:v>
                </c:pt>
                <c:pt idx="2035">
                  <c:v>0.32810961443540398</c:v>
                </c:pt>
                <c:pt idx="2036">
                  <c:v>0.328183266323818</c:v>
                </c:pt>
                <c:pt idx="2037">
                  <c:v>0.32829711666300498</c:v>
                </c:pt>
                <c:pt idx="2038">
                  <c:v>0.32849619914830702</c:v>
                </c:pt>
                <c:pt idx="2039">
                  <c:v>0.328472874444589</c:v>
                </c:pt>
                <c:pt idx="2040">
                  <c:v>0.32842931011097098</c:v>
                </c:pt>
                <c:pt idx="2041">
                  <c:v>0.32849588955324499</c:v>
                </c:pt>
                <c:pt idx="2042">
                  <c:v>0.32846962023733201</c:v>
                </c:pt>
                <c:pt idx="2043">
                  <c:v>0.32852864342026</c:v>
                </c:pt>
                <c:pt idx="2044">
                  <c:v>0.32868671408925298</c:v>
                </c:pt>
                <c:pt idx="2045">
                  <c:v>0.32856858719528698</c:v>
                </c:pt>
                <c:pt idx="2046">
                  <c:v>0.32850492239120499</c:v>
                </c:pt>
                <c:pt idx="2047">
                  <c:v>0.32844343430691703</c:v>
                </c:pt>
                <c:pt idx="2048">
                  <c:v>0.32832030344895502</c:v>
                </c:pt>
                <c:pt idx="2049">
                  <c:v>0.32807858003493801</c:v>
                </c:pt>
                <c:pt idx="2050">
                  <c:v>0.32790025175458498</c:v>
                </c:pt>
                <c:pt idx="2051">
                  <c:v>0.32764799545517798</c:v>
                </c:pt>
                <c:pt idx="2052">
                  <c:v>0.32762434363529402</c:v>
                </c:pt>
                <c:pt idx="2053">
                  <c:v>0.32776278937977699</c:v>
                </c:pt>
                <c:pt idx="2054">
                  <c:v>0.32782492254953599</c:v>
                </c:pt>
                <c:pt idx="2055">
                  <c:v>0.32813504183520797</c:v>
                </c:pt>
                <c:pt idx="2056">
                  <c:v>0.32799526253415101</c:v>
                </c:pt>
                <c:pt idx="2057">
                  <c:v>0.327462607497227</c:v>
                </c:pt>
                <c:pt idx="2058">
                  <c:v>0.32725114925674198</c:v>
                </c:pt>
                <c:pt idx="2059">
                  <c:v>0.32700885545488101</c:v>
                </c:pt>
                <c:pt idx="2060">
                  <c:v>0.32661825837901998</c:v>
                </c:pt>
                <c:pt idx="2061">
                  <c:v>0.32628323546580501</c:v>
                </c:pt>
                <c:pt idx="2062">
                  <c:v>0.32600041281474901</c:v>
                </c:pt>
                <c:pt idx="2063">
                  <c:v>0.32553882843162202</c:v>
                </c:pt>
                <c:pt idx="2064">
                  <c:v>0.32508591912017498</c:v>
                </c:pt>
                <c:pt idx="2065">
                  <c:v>0.32493345633064102</c:v>
                </c:pt>
                <c:pt idx="2066">
                  <c:v>0.32427352112093399</c:v>
                </c:pt>
                <c:pt idx="2067">
                  <c:v>0.32312301208549399</c:v>
                </c:pt>
                <c:pt idx="2068">
                  <c:v>0.32240014598975902</c:v>
                </c:pt>
                <c:pt idx="2069">
                  <c:v>0.32188482527905499</c:v>
                </c:pt>
                <c:pt idx="2070">
                  <c:v>0.32116739553743401</c:v>
                </c:pt>
                <c:pt idx="2071">
                  <c:v>0.32068177185723301</c:v>
                </c:pt>
                <c:pt idx="2072">
                  <c:v>0.31980241512419399</c:v>
                </c:pt>
                <c:pt idx="2073">
                  <c:v>0.31862105236275301</c:v>
                </c:pt>
                <c:pt idx="2074">
                  <c:v>0.31775641751917</c:v>
                </c:pt>
                <c:pt idx="2075">
                  <c:v>0.31684077330550298</c:v>
                </c:pt>
                <c:pt idx="2076">
                  <c:v>0.31610913605895902</c:v>
                </c:pt>
                <c:pt idx="2077">
                  <c:v>0.31549523640172999</c:v>
                </c:pt>
                <c:pt idx="2078">
                  <c:v>0.31494462176198801</c:v>
                </c:pt>
                <c:pt idx="2079">
                  <c:v>0.31433461277239899</c:v>
                </c:pt>
                <c:pt idx="2080">
                  <c:v>0.31392984341592101</c:v>
                </c:pt>
                <c:pt idx="2081">
                  <c:v>0.31379307793740002</c:v>
                </c:pt>
                <c:pt idx="2082">
                  <c:v>0.31320676056337998</c:v>
                </c:pt>
                <c:pt idx="2083">
                  <c:v>0.31252246684898799</c:v>
                </c:pt>
                <c:pt idx="2084">
                  <c:v>0.31169342884330498</c:v>
                </c:pt>
                <c:pt idx="2085">
                  <c:v>0.31044186405545399</c:v>
                </c:pt>
                <c:pt idx="2086">
                  <c:v>0.30933741883990101</c:v>
                </c:pt>
                <c:pt idx="2087">
                  <c:v>0.30831580834452199</c:v>
                </c:pt>
                <c:pt idx="2088">
                  <c:v>0.30749422390111802</c:v>
                </c:pt>
                <c:pt idx="2089">
                  <c:v>0.30686024011954199</c:v>
                </c:pt>
                <c:pt idx="2090">
                  <c:v>0.306112254242284</c:v>
                </c:pt>
                <c:pt idx="2091">
                  <c:v>0.30548703688101803</c:v>
                </c:pt>
                <c:pt idx="2092">
                  <c:v>0.30488675077684702</c:v>
                </c:pt>
                <c:pt idx="2093">
                  <c:v>0.30388228594142203</c:v>
                </c:pt>
                <c:pt idx="2094">
                  <c:v>0.30364259691108297</c:v>
                </c:pt>
                <c:pt idx="2095">
                  <c:v>0.30407255218803397</c:v>
                </c:pt>
                <c:pt idx="2096">
                  <c:v>0.30390987859450302</c:v>
                </c:pt>
                <c:pt idx="2097">
                  <c:v>0.30402461719057</c:v>
                </c:pt>
                <c:pt idx="2098">
                  <c:v>0.30326418416144701</c:v>
                </c:pt>
                <c:pt idx="2099">
                  <c:v>0.30225874166822703</c:v>
                </c:pt>
              </c:numCache>
            </c:numRef>
          </c:yVal>
          <c:smooth val="1"/>
          <c:extLst>
            <c:ext xmlns:c16="http://schemas.microsoft.com/office/drawing/2014/chart" uri="{C3380CC4-5D6E-409C-BE32-E72D297353CC}">
              <c16:uniqueId val="{0000001A-0B7D-0741-AC4D-857EB043BEB4}"/>
            </c:ext>
          </c:extLst>
        </c:ser>
        <c:ser>
          <c:idx val="32"/>
          <c:order val="32"/>
          <c:tx>
            <c:strRef>
              <c:f>DEA_All_Sites_Ref!$A$59</c:f>
              <c:strCache>
                <c:ptCount val="1"/>
                <c:pt idx="0">
                  <c:v>DOO_20180602_1</c:v>
                </c:pt>
              </c:strCache>
            </c:strRef>
          </c:tx>
          <c:spPr>
            <a:ln w="19050" cap="rnd">
              <a:solidFill>
                <a:schemeClr val="accent3">
                  <a:lumMod val="50000"/>
                </a:schemeClr>
              </a:solidFill>
              <a:prstDash val="lgDashDotDot"/>
              <a:round/>
            </a:ln>
            <a:effectLst/>
          </c:spPr>
          <c:marker>
            <c:symbol val="none"/>
          </c:marker>
          <c:xVal>
            <c:numRef>
              <c:f>DEA_All_Sites_Ref!$B$58:$CDT$58</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DEA_All_Sites_Ref!$B$59:$CDT$59</c:f>
              <c:numCache>
                <c:formatCode>0.00E+00</c:formatCode>
                <c:ptCount val="2151"/>
                <c:pt idx="0">
                  <c:v>2.74490272482961E-2</c:v>
                </c:pt>
                <c:pt idx="1">
                  <c:v>2.7589297873681601E-2</c:v>
                </c:pt>
                <c:pt idx="2">
                  <c:v>2.7668580510447498E-2</c:v>
                </c:pt>
                <c:pt idx="3">
                  <c:v>2.7754643906685101E-2</c:v>
                </c:pt>
                <c:pt idx="4">
                  <c:v>2.7867677859314599E-2</c:v>
                </c:pt>
                <c:pt idx="5">
                  <c:v>2.7971445324394599E-2</c:v>
                </c:pt>
                <c:pt idx="6">
                  <c:v>2.7970555353382401E-2</c:v>
                </c:pt>
                <c:pt idx="7">
                  <c:v>2.7933550668232901E-2</c:v>
                </c:pt>
                <c:pt idx="8">
                  <c:v>2.7957407324501301E-2</c:v>
                </c:pt>
                <c:pt idx="9">
                  <c:v>2.8109201067969301E-2</c:v>
                </c:pt>
                <c:pt idx="10">
                  <c:v>2.80014351144986E-2</c:v>
                </c:pt>
                <c:pt idx="11">
                  <c:v>2.8000694050899201E-2</c:v>
                </c:pt>
                <c:pt idx="12">
                  <c:v>2.8175683828885599E-2</c:v>
                </c:pt>
                <c:pt idx="13">
                  <c:v>2.8089030319027299E-2</c:v>
                </c:pt>
                <c:pt idx="14">
                  <c:v>2.8211699889301702E-2</c:v>
                </c:pt>
                <c:pt idx="15">
                  <c:v>2.83274891787475E-2</c:v>
                </c:pt>
                <c:pt idx="16">
                  <c:v>2.8302943705407299E-2</c:v>
                </c:pt>
                <c:pt idx="17">
                  <c:v>2.8416667019672801E-2</c:v>
                </c:pt>
                <c:pt idx="18">
                  <c:v>2.8543573810218301E-2</c:v>
                </c:pt>
                <c:pt idx="19">
                  <c:v>2.8604491606431501E-2</c:v>
                </c:pt>
                <c:pt idx="20">
                  <c:v>2.8606673372085601E-2</c:v>
                </c:pt>
                <c:pt idx="21">
                  <c:v>2.8770492473431501E-2</c:v>
                </c:pt>
                <c:pt idx="22">
                  <c:v>2.8956180162517799E-2</c:v>
                </c:pt>
                <c:pt idx="23">
                  <c:v>2.9094012335107701E-2</c:v>
                </c:pt>
                <c:pt idx="24">
                  <c:v>2.9170748718493501E-2</c:v>
                </c:pt>
                <c:pt idx="25">
                  <c:v>2.9268661019297801E-2</c:v>
                </c:pt>
                <c:pt idx="26">
                  <c:v>2.9371268502834901E-2</c:v>
                </c:pt>
                <c:pt idx="27">
                  <c:v>2.94937895472864E-2</c:v>
                </c:pt>
                <c:pt idx="28">
                  <c:v>2.9660376589838999E-2</c:v>
                </c:pt>
                <c:pt idx="29">
                  <c:v>2.9772929882759199E-2</c:v>
                </c:pt>
                <c:pt idx="30">
                  <c:v>2.9907104205833802E-2</c:v>
                </c:pt>
                <c:pt idx="31">
                  <c:v>3.00667113627772E-2</c:v>
                </c:pt>
                <c:pt idx="32">
                  <c:v>3.0165728011063899E-2</c:v>
                </c:pt>
                <c:pt idx="33">
                  <c:v>3.03068327925082E-2</c:v>
                </c:pt>
                <c:pt idx="34">
                  <c:v>3.0508294195226701E-2</c:v>
                </c:pt>
                <c:pt idx="35">
                  <c:v>3.0742934766486499E-2</c:v>
                </c:pt>
                <c:pt idx="36">
                  <c:v>3.0941204238748601E-2</c:v>
                </c:pt>
                <c:pt idx="37">
                  <c:v>3.11344549751357E-2</c:v>
                </c:pt>
                <c:pt idx="38">
                  <c:v>3.1331445967679103E-2</c:v>
                </c:pt>
                <c:pt idx="39">
                  <c:v>3.1516543703069499E-2</c:v>
                </c:pt>
                <c:pt idx="40">
                  <c:v>3.1613667846665E-2</c:v>
                </c:pt>
                <c:pt idx="41">
                  <c:v>3.1764995893063502E-2</c:v>
                </c:pt>
                <c:pt idx="42">
                  <c:v>3.1974150285833398E-2</c:v>
                </c:pt>
                <c:pt idx="43">
                  <c:v>3.2186635171003203E-2</c:v>
                </c:pt>
                <c:pt idx="44">
                  <c:v>3.2391325820573601E-2</c:v>
                </c:pt>
                <c:pt idx="45">
                  <c:v>3.2537169824899501E-2</c:v>
                </c:pt>
                <c:pt idx="46">
                  <c:v>3.2683029624737799E-2</c:v>
                </c:pt>
                <c:pt idx="47">
                  <c:v>3.2926169023346698E-2</c:v>
                </c:pt>
                <c:pt idx="48">
                  <c:v>3.31136038928833E-2</c:v>
                </c:pt>
                <c:pt idx="49">
                  <c:v>3.3278355270104899E-2</c:v>
                </c:pt>
                <c:pt idx="50">
                  <c:v>3.3436274141234699E-2</c:v>
                </c:pt>
                <c:pt idx="51">
                  <c:v>3.3567805191591797E-2</c:v>
                </c:pt>
                <c:pt idx="52">
                  <c:v>3.3719389023856003E-2</c:v>
                </c:pt>
                <c:pt idx="53">
                  <c:v>3.3877023848594902E-2</c:v>
                </c:pt>
                <c:pt idx="54">
                  <c:v>3.4025690775884201E-2</c:v>
                </c:pt>
                <c:pt idx="55">
                  <c:v>3.4165680541891799E-2</c:v>
                </c:pt>
                <c:pt idx="56">
                  <c:v>3.4333542061245899E-2</c:v>
                </c:pt>
                <c:pt idx="57">
                  <c:v>3.4530724532644802E-2</c:v>
                </c:pt>
                <c:pt idx="58">
                  <c:v>3.4738342910733702E-2</c:v>
                </c:pt>
                <c:pt idx="59">
                  <c:v>3.4911870801372001E-2</c:v>
                </c:pt>
                <c:pt idx="60">
                  <c:v>3.5092465271643301E-2</c:v>
                </c:pt>
                <c:pt idx="61">
                  <c:v>3.52949521340074E-2</c:v>
                </c:pt>
                <c:pt idx="62">
                  <c:v>3.5513542276141098E-2</c:v>
                </c:pt>
                <c:pt idx="63">
                  <c:v>3.5717195998644598E-2</c:v>
                </c:pt>
                <c:pt idx="64">
                  <c:v>3.5900129681140501E-2</c:v>
                </c:pt>
                <c:pt idx="65">
                  <c:v>3.6092389511362601E-2</c:v>
                </c:pt>
                <c:pt idx="66">
                  <c:v>3.6341236059609199E-2</c:v>
                </c:pt>
                <c:pt idx="67">
                  <c:v>3.6514454239981599E-2</c:v>
                </c:pt>
                <c:pt idx="68">
                  <c:v>3.6695223929391702E-2</c:v>
                </c:pt>
                <c:pt idx="69">
                  <c:v>3.6929960354038997E-2</c:v>
                </c:pt>
                <c:pt idx="70">
                  <c:v>3.7150417245601003E-2</c:v>
                </c:pt>
                <c:pt idx="71">
                  <c:v>3.7418782198317603E-2</c:v>
                </c:pt>
                <c:pt idx="72">
                  <c:v>3.7677754061896003E-2</c:v>
                </c:pt>
                <c:pt idx="73">
                  <c:v>3.78817237780903E-2</c:v>
                </c:pt>
                <c:pt idx="74">
                  <c:v>3.8112096039193202E-2</c:v>
                </c:pt>
                <c:pt idx="75">
                  <c:v>3.8352507315528701E-2</c:v>
                </c:pt>
                <c:pt idx="76">
                  <c:v>3.8612998007768899E-2</c:v>
                </c:pt>
                <c:pt idx="77">
                  <c:v>3.8901631764104501E-2</c:v>
                </c:pt>
                <c:pt idx="78">
                  <c:v>3.91621391759987E-2</c:v>
                </c:pt>
                <c:pt idx="79">
                  <c:v>3.9420681840262699E-2</c:v>
                </c:pt>
                <c:pt idx="80">
                  <c:v>3.97137788655995E-2</c:v>
                </c:pt>
                <c:pt idx="81">
                  <c:v>4.0065726477347997E-2</c:v>
                </c:pt>
                <c:pt idx="82">
                  <c:v>4.0343447583205301E-2</c:v>
                </c:pt>
                <c:pt idx="83">
                  <c:v>4.06132551524888E-2</c:v>
                </c:pt>
                <c:pt idx="84">
                  <c:v>4.0911662538211803E-2</c:v>
                </c:pt>
                <c:pt idx="85">
                  <c:v>4.1186699923913099E-2</c:v>
                </c:pt>
                <c:pt idx="86">
                  <c:v>4.1447723747821602E-2</c:v>
                </c:pt>
                <c:pt idx="87">
                  <c:v>4.1714322388236302E-2</c:v>
                </c:pt>
                <c:pt idx="88">
                  <c:v>4.1995533750086397E-2</c:v>
                </c:pt>
                <c:pt idx="89">
                  <c:v>4.2260236272111298E-2</c:v>
                </c:pt>
                <c:pt idx="90">
                  <c:v>4.2531482108043799E-2</c:v>
                </c:pt>
                <c:pt idx="91">
                  <c:v>4.28095310070713E-2</c:v>
                </c:pt>
                <c:pt idx="92">
                  <c:v>4.3083653512466E-2</c:v>
                </c:pt>
                <c:pt idx="93">
                  <c:v>4.3347788303804702E-2</c:v>
                </c:pt>
                <c:pt idx="94">
                  <c:v>4.36149087200473E-2</c:v>
                </c:pt>
                <c:pt idx="95">
                  <c:v>4.3879080713406703E-2</c:v>
                </c:pt>
                <c:pt idx="96">
                  <c:v>4.4119824463478299E-2</c:v>
                </c:pt>
                <c:pt idx="97">
                  <c:v>4.4372822451722402E-2</c:v>
                </c:pt>
                <c:pt idx="98">
                  <c:v>4.4619151384090103E-2</c:v>
                </c:pt>
                <c:pt idx="99">
                  <c:v>4.4846969935973001E-2</c:v>
                </c:pt>
                <c:pt idx="100">
                  <c:v>4.5070565716982702E-2</c:v>
                </c:pt>
                <c:pt idx="101">
                  <c:v>4.52865118813673E-2</c:v>
                </c:pt>
                <c:pt idx="102">
                  <c:v>4.5503663629984703E-2</c:v>
                </c:pt>
                <c:pt idx="103">
                  <c:v>4.5724750106543102E-2</c:v>
                </c:pt>
                <c:pt idx="104">
                  <c:v>4.5918468264867701E-2</c:v>
                </c:pt>
                <c:pt idx="105">
                  <c:v>4.6114307453751099E-2</c:v>
                </c:pt>
                <c:pt idx="106">
                  <c:v>4.6320045768976401E-2</c:v>
                </c:pt>
                <c:pt idx="107">
                  <c:v>4.6526854795647797E-2</c:v>
                </c:pt>
                <c:pt idx="108">
                  <c:v>4.6715731217530802E-2</c:v>
                </c:pt>
                <c:pt idx="109">
                  <c:v>4.6898931632667902E-2</c:v>
                </c:pt>
                <c:pt idx="110">
                  <c:v>4.7082742756484601E-2</c:v>
                </c:pt>
                <c:pt idx="111">
                  <c:v>4.72618651556794E-2</c:v>
                </c:pt>
                <c:pt idx="112">
                  <c:v>4.7442025071924798E-2</c:v>
                </c:pt>
                <c:pt idx="113">
                  <c:v>4.7629574788730603E-2</c:v>
                </c:pt>
                <c:pt idx="114">
                  <c:v>4.7823912195314698E-2</c:v>
                </c:pt>
                <c:pt idx="115">
                  <c:v>4.8006944654935997E-2</c:v>
                </c:pt>
                <c:pt idx="116">
                  <c:v>4.8187975344123203E-2</c:v>
                </c:pt>
                <c:pt idx="117">
                  <c:v>4.8367781791619602E-2</c:v>
                </c:pt>
                <c:pt idx="118">
                  <c:v>4.8545626807605498E-2</c:v>
                </c:pt>
                <c:pt idx="119">
                  <c:v>4.8733027499032001E-2</c:v>
                </c:pt>
                <c:pt idx="120">
                  <c:v>4.8924382173222897E-2</c:v>
                </c:pt>
                <c:pt idx="121">
                  <c:v>4.9114904124802003E-2</c:v>
                </c:pt>
                <c:pt idx="122">
                  <c:v>4.9303191541418601E-2</c:v>
                </c:pt>
                <c:pt idx="123">
                  <c:v>4.95081958884038E-2</c:v>
                </c:pt>
                <c:pt idx="124">
                  <c:v>4.9695343873094697E-2</c:v>
                </c:pt>
                <c:pt idx="125">
                  <c:v>4.9861651837646799E-2</c:v>
                </c:pt>
                <c:pt idx="126">
                  <c:v>5.0079980064482603E-2</c:v>
                </c:pt>
                <c:pt idx="127">
                  <c:v>5.0284174328302803E-2</c:v>
                </c:pt>
                <c:pt idx="128">
                  <c:v>5.0491776194076299E-2</c:v>
                </c:pt>
                <c:pt idx="129">
                  <c:v>5.07293747619336E-2</c:v>
                </c:pt>
                <c:pt idx="130">
                  <c:v>5.09503968190059E-2</c:v>
                </c:pt>
                <c:pt idx="131">
                  <c:v>5.11818856047421E-2</c:v>
                </c:pt>
                <c:pt idx="132">
                  <c:v>5.1419836663441E-2</c:v>
                </c:pt>
                <c:pt idx="133">
                  <c:v>5.1642978779607197E-2</c:v>
                </c:pt>
                <c:pt idx="134">
                  <c:v>5.1897088221491E-2</c:v>
                </c:pt>
                <c:pt idx="135">
                  <c:v>5.2170303467885398E-2</c:v>
                </c:pt>
                <c:pt idx="136">
                  <c:v>5.2453925986134499E-2</c:v>
                </c:pt>
                <c:pt idx="137">
                  <c:v>5.2757203881331198E-2</c:v>
                </c:pt>
                <c:pt idx="138">
                  <c:v>5.30607753364691E-2</c:v>
                </c:pt>
                <c:pt idx="139">
                  <c:v>5.3350272351479003E-2</c:v>
                </c:pt>
                <c:pt idx="140">
                  <c:v>5.3626965477260501E-2</c:v>
                </c:pt>
                <c:pt idx="141">
                  <c:v>5.3933264377908803E-2</c:v>
                </c:pt>
                <c:pt idx="142">
                  <c:v>5.42262857292789E-2</c:v>
                </c:pt>
                <c:pt idx="143">
                  <c:v>5.4514803637459301E-2</c:v>
                </c:pt>
                <c:pt idx="144">
                  <c:v>5.4829113669351302E-2</c:v>
                </c:pt>
                <c:pt idx="145">
                  <c:v>5.5148083670318197E-2</c:v>
                </c:pt>
                <c:pt idx="146">
                  <c:v>5.5455380836536498E-2</c:v>
                </c:pt>
                <c:pt idx="147">
                  <c:v>5.5759871363246699E-2</c:v>
                </c:pt>
                <c:pt idx="148">
                  <c:v>5.6098808845722402E-2</c:v>
                </c:pt>
                <c:pt idx="149">
                  <c:v>5.6433987188815198E-2</c:v>
                </c:pt>
                <c:pt idx="150">
                  <c:v>5.6755990267891902E-2</c:v>
                </c:pt>
                <c:pt idx="151">
                  <c:v>5.70731309553612E-2</c:v>
                </c:pt>
                <c:pt idx="152">
                  <c:v>5.7426008428040798E-2</c:v>
                </c:pt>
                <c:pt idx="153">
                  <c:v>5.7761622374464597E-2</c:v>
                </c:pt>
                <c:pt idx="154">
                  <c:v>5.8085376262185802E-2</c:v>
                </c:pt>
                <c:pt idx="155">
                  <c:v>5.8422632911136002E-2</c:v>
                </c:pt>
                <c:pt idx="156">
                  <c:v>5.8736136298219298E-2</c:v>
                </c:pt>
                <c:pt idx="157">
                  <c:v>5.9051354328593597E-2</c:v>
                </c:pt>
                <c:pt idx="158">
                  <c:v>5.9381325028360202E-2</c:v>
                </c:pt>
                <c:pt idx="159">
                  <c:v>5.97202046258015E-2</c:v>
                </c:pt>
                <c:pt idx="160">
                  <c:v>6.0048264200690801E-2</c:v>
                </c:pt>
                <c:pt idx="161">
                  <c:v>6.0384872376379101E-2</c:v>
                </c:pt>
                <c:pt idx="162">
                  <c:v>6.0739644397097003E-2</c:v>
                </c:pt>
                <c:pt idx="163">
                  <c:v>6.1081339920800302E-2</c:v>
                </c:pt>
                <c:pt idx="164">
                  <c:v>6.1430174637680302E-2</c:v>
                </c:pt>
                <c:pt idx="165">
                  <c:v>6.1786584074821002E-2</c:v>
                </c:pt>
                <c:pt idx="166">
                  <c:v>6.21431210216951E-2</c:v>
                </c:pt>
                <c:pt idx="167">
                  <c:v>6.2513325592849098E-2</c:v>
                </c:pt>
                <c:pt idx="168">
                  <c:v>6.2895123368811895E-2</c:v>
                </c:pt>
                <c:pt idx="169">
                  <c:v>6.3283702385541998E-2</c:v>
                </c:pt>
                <c:pt idx="170">
                  <c:v>6.3672778892894105E-2</c:v>
                </c:pt>
                <c:pt idx="171">
                  <c:v>6.4027573973094595E-2</c:v>
                </c:pt>
                <c:pt idx="172">
                  <c:v>6.4387590575955195E-2</c:v>
                </c:pt>
                <c:pt idx="173">
                  <c:v>6.4781051428665401E-2</c:v>
                </c:pt>
                <c:pt idx="174">
                  <c:v>6.5185609837294406E-2</c:v>
                </c:pt>
                <c:pt idx="175">
                  <c:v>6.5585112195198206E-2</c:v>
                </c:pt>
                <c:pt idx="176">
                  <c:v>6.5989154046349793E-2</c:v>
                </c:pt>
                <c:pt idx="177">
                  <c:v>6.6413405088916994E-2</c:v>
                </c:pt>
                <c:pt idx="178">
                  <c:v>6.68462611452494E-2</c:v>
                </c:pt>
                <c:pt idx="179">
                  <c:v>6.7284500721617499E-2</c:v>
                </c:pt>
                <c:pt idx="180">
                  <c:v>6.7721656279183903E-2</c:v>
                </c:pt>
                <c:pt idx="181">
                  <c:v>6.8153053408667202E-2</c:v>
                </c:pt>
                <c:pt idx="182">
                  <c:v>6.8597046170484899E-2</c:v>
                </c:pt>
                <c:pt idx="183">
                  <c:v>6.9057405456151896E-2</c:v>
                </c:pt>
                <c:pt idx="184">
                  <c:v>6.9529769887135495E-2</c:v>
                </c:pt>
                <c:pt idx="185">
                  <c:v>7.0000244249815102E-2</c:v>
                </c:pt>
                <c:pt idx="186">
                  <c:v>7.0479387526657805E-2</c:v>
                </c:pt>
                <c:pt idx="187">
                  <c:v>7.0967110559388299E-2</c:v>
                </c:pt>
                <c:pt idx="188">
                  <c:v>7.1464081626332804E-2</c:v>
                </c:pt>
                <c:pt idx="189">
                  <c:v>7.1979751981487206E-2</c:v>
                </c:pt>
                <c:pt idx="190">
                  <c:v>7.2503068364710696E-2</c:v>
                </c:pt>
                <c:pt idx="191">
                  <c:v>7.3036554763250799E-2</c:v>
                </c:pt>
                <c:pt idx="192">
                  <c:v>7.3592878122588301E-2</c:v>
                </c:pt>
                <c:pt idx="193">
                  <c:v>7.4144937574156203E-2</c:v>
                </c:pt>
                <c:pt idx="194">
                  <c:v>7.4703568850520305E-2</c:v>
                </c:pt>
                <c:pt idx="195">
                  <c:v>7.5275326591969394E-2</c:v>
                </c:pt>
                <c:pt idx="196">
                  <c:v>7.5837999168623299E-2</c:v>
                </c:pt>
                <c:pt idx="197">
                  <c:v>7.6429714252718398E-2</c:v>
                </c:pt>
                <c:pt idx="198">
                  <c:v>7.7036786323889994E-2</c:v>
                </c:pt>
                <c:pt idx="199">
                  <c:v>7.7635607961264896E-2</c:v>
                </c:pt>
                <c:pt idx="200">
                  <c:v>7.8249634437768306E-2</c:v>
                </c:pt>
                <c:pt idx="201">
                  <c:v>7.8871968661534897E-2</c:v>
                </c:pt>
                <c:pt idx="202">
                  <c:v>7.9496936836452897E-2</c:v>
                </c:pt>
                <c:pt idx="203">
                  <c:v>8.0121315049970096E-2</c:v>
                </c:pt>
                <c:pt idx="204">
                  <c:v>8.0769205778264103E-2</c:v>
                </c:pt>
                <c:pt idx="205">
                  <c:v>8.14244684516756E-2</c:v>
                </c:pt>
                <c:pt idx="206">
                  <c:v>8.2074622894013197E-2</c:v>
                </c:pt>
                <c:pt idx="207">
                  <c:v>8.27223720784456E-2</c:v>
                </c:pt>
                <c:pt idx="208">
                  <c:v>8.3399453390904807E-2</c:v>
                </c:pt>
                <c:pt idx="209">
                  <c:v>8.4084442138660301E-2</c:v>
                </c:pt>
                <c:pt idx="210">
                  <c:v>8.4746160067039097E-2</c:v>
                </c:pt>
                <c:pt idx="211">
                  <c:v>8.5412845495578205E-2</c:v>
                </c:pt>
                <c:pt idx="212">
                  <c:v>8.60723460857864E-2</c:v>
                </c:pt>
                <c:pt idx="213">
                  <c:v>8.6722991621226903E-2</c:v>
                </c:pt>
                <c:pt idx="214">
                  <c:v>8.7371751323330804E-2</c:v>
                </c:pt>
                <c:pt idx="215">
                  <c:v>8.8035779257504998E-2</c:v>
                </c:pt>
                <c:pt idx="216">
                  <c:v>8.8697787994621302E-2</c:v>
                </c:pt>
                <c:pt idx="217">
                  <c:v>8.9345243775389493E-2</c:v>
                </c:pt>
                <c:pt idx="218">
                  <c:v>8.9988073017319606E-2</c:v>
                </c:pt>
                <c:pt idx="219">
                  <c:v>9.0630648179987602E-2</c:v>
                </c:pt>
                <c:pt idx="220">
                  <c:v>9.1288724978639296E-2</c:v>
                </c:pt>
                <c:pt idx="221">
                  <c:v>9.1963445400468594E-2</c:v>
                </c:pt>
                <c:pt idx="222">
                  <c:v>9.2594636853432596E-2</c:v>
                </c:pt>
                <c:pt idx="223">
                  <c:v>9.3213175617188795E-2</c:v>
                </c:pt>
                <c:pt idx="224">
                  <c:v>9.3826246655839302E-2</c:v>
                </c:pt>
                <c:pt idx="225">
                  <c:v>9.4414931672397104E-2</c:v>
                </c:pt>
                <c:pt idx="226">
                  <c:v>9.4995694693653696E-2</c:v>
                </c:pt>
                <c:pt idx="227">
                  <c:v>9.5585006702676806E-2</c:v>
                </c:pt>
                <c:pt idx="228">
                  <c:v>9.6182016184742106E-2</c:v>
                </c:pt>
                <c:pt idx="229">
                  <c:v>9.6749710447015802E-2</c:v>
                </c:pt>
                <c:pt idx="230">
                  <c:v>9.7329203614914497E-2</c:v>
                </c:pt>
                <c:pt idx="231">
                  <c:v>9.7919621268575993E-2</c:v>
                </c:pt>
                <c:pt idx="232">
                  <c:v>9.8502038488854901E-2</c:v>
                </c:pt>
                <c:pt idx="233">
                  <c:v>9.9040594055029393E-2</c:v>
                </c:pt>
                <c:pt idx="234">
                  <c:v>9.9573547024027806E-2</c:v>
                </c:pt>
                <c:pt idx="235">
                  <c:v>0.100114993707991</c:v>
                </c:pt>
                <c:pt idx="236">
                  <c:v>0.100649895229001</c:v>
                </c:pt>
                <c:pt idx="237">
                  <c:v>0.10116591889318501</c:v>
                </c:pt>
                <c:pt idx="238">
                  <c:v>0.10167329692725401</c:v>
                </c:pt>
                <c:pt idx="239">
                  <c:v>0.102183343673803</c:v>
                </c:pt>
                <c:pt idx="240">
                  <c:v>0.102697553935266</c:v>
                </c:pt>
                <c:pt idx="241">
                  <c:v>0.10318056842624899</c:v>
                </c:pt>
                <c:pt idx="242">
                  <c:v>0.103638402182022</c:v>
                </c:pt>
                <c:pt idx="243">
                  <c:v>0.10410586647084701</c:v>
                </c:pt>
                <c:pt idx="244">
                  <c:v>0.104569624752633</c:v>
                </c:pt>
                <c:pt idx="245">
                  <c:v>0.105026886232507</c:v>
                </c:pt>
                <c:pt idx="246">
                  <c:v>0.105473065805679</c:v>
                </c:pt>
                <c:pt idx="247">
                  <c:v>0.105907513477688</c:v>
                </c:pt>
                <c:pt idx="248">
                  <c:v>0.10632792398526</c:v>
                </c:pt>
                <c:pt idx="249">
                  <c:v>0.10674294394573899</c:v>
                </c:pt>
                <c:pt idx="250">
                  <c:v>0.107154870636955</c:v>
                </c:pt>
                <c:pt idx="251">
                  <c:v>0.10754171913638801</c:v>
                </c:pt>
                <c:pt idx="252">
                  <c:v>0.107942350000846</c:v>
                </c:pt>
                <c:pt idx="253">
                  <c:v>0.108346861950333</c:v>
                </c:pt>
                <c:pt idx="254">
                  <c:v>0.108728447473356</c:v>
                </c:pt>
                <c:pt idx="255">
                  <c:v>0.10910705711399001</c:v>
                </c:pt>
                <c:pt idx="256">
                  <c:v>0.109477031877417</c:v>
                </c:pt>
                <c:pt idx="257">
                  <c:v>0.10983919040697</c:v>
                </c:pt>
                <c:pt idx="258">
                  <c:v>0.110203437389786</c:v>
                </c:pt>
                <c:pt idx="259">
                  <c:v>0.110567893199832</c:v>
                </c:pt>
                <c:pt idx="260">
                  <c:v>0.110925246912963</c:v>
                </c:pt>
                <c:pt idx="261">
                  <c:v>0.11127248475836</c:v>
                </c:pt>
                <c:pt idx="262">
                  <c:v>0.111627741171322</c:v>
                </c:pt>
                <c:pt idx="263">
                  <c:v>0.11197186134949701</c:v>
                </c:pt>
                <c:pt idx="264">
                  <c:v>0.112310481659048</c:v>
                </c:pt>
                <c:pt idx="265">
                  <c:v>0.112657274805381</c:v>
                </c:pt>
                <c:pt idx="266">
                  <c:v>0.112991159698595</c:v>
                </c:pt>
                <c:pt idx="267">
                  <c:v>0.11332608115680699</c:v>
                </c:pt>
                <c:pt idx="268">
                  <c:v>0.11366020539773</c:v>
                </c:pt>
                <c:pt idx="269">
                  <c:v>0.11397555200859801</c:v>
                </c:pt>
                <c:pt idx="270">
                  <c:v>0.11430822205381599</c:v>
                </c:pt>
                <c:pt idx="271">
                  <c:v>0.114643898028641</c:v>
                </c:pt>
                <c:pt idx="272">
                  <c:v>0.114965640670414</c:v>
                </c:pt>
                <c:pt idx="273">
                  <c:v>0.115288506616281</c:v>
                </c:pt>
                <c:pt idx="274">
                  <c:v>0.11561904698073799</c:v>
                </c:pt>
                <c:pt idx="275">
                  <c:v>0.115951313789454</c:v>
                </c:pt>
                <c:pt idx="276">
                  <c:v>0.116274406591217</c:v>
                </c:pt>
                <c:pt idx="277">
                  <c:v>0.116598717020722</c:v>
                </c:pt>
                <c:pt idx="278">
                  <c:v>0.116925312937858</c:v>
                </c:pt>
                <c:pt idx="279">
                  <c:v>0.117254570962998</c:v>
                </c:pt>
                <c:pt idx="280">
                  <c:v>0.11758570871172901</c:v>
                </c:pt>
                <c:pt idx="281">
                  <c:v>0.11790620739079601</c:v>
                </c:pt>
                <c:pt idx="282">
                  <c:v>0.118219732655386</c:v>
                </c:pt>
                <c:pt idx="283">
                  <c:v>0.11853128427034799</c:v>
                </c:pt>
                <c:pt idx="284">
                  <c:v>0.11883611059315199</c:v>
                </c:pt>
                <c:pt idx="285">
                  <c:v>0.119152148942858</c:v>
                </c:pt>
                <c:pt idx="286">
                  <c:v>0.119470251191703</c:v>
                </c:pt>
                <c:pt idx="287">
                  <c:v>0.119768144344799</c:v>
                </c:pt>
                <c:pt idx="288">
                  <c:v>0.120074150845474</c:v>
                </c:pt>
                <c:pt idx="289">
                  <c:v>0.120377340136996</c:v>
                </c:pt>
                <c:pt idx="290">
                  <c:v>0.120677166060302</c:v>
                </c:pt>
                <c:pt idx="291">
                  <c:v>0.120986612246603</c:v>
                </c:pt>
                <c:pt idx="292">
                  <c:v>0.12129384405537801</c:v>
                </c:pt>
                <c:pt idx="293">
                  <c:v>0.121596885747341</c:v>
                </c:pt>
                <c:pt idx="294">
                  <c:v>0.121900179025691</c:v>
                </c:pt>
                <c:pt idx="295">
                  <c:v>0.12221022391064</c:v>
                </c:pt>
                <c:pt idx="296">
                  <c:v>0.122508219026642</c:v>
                </c:pt>
                <c:pt idx="297">
                  <c:v>0.12280516279738</c:v>
                </c:pt>
                <c:pt idx="298">
                  <c:v>0.123125002510395</c:v>
                </c:pt>
                <c:pt idx="299">
                  <c:v>0.123423269572932</c:v>
                </c:pt>
                <c:pt idx="300">
                  <c:v>0.123718832767494</c:v>
                </c:pt>
                <c:pt idx="301">
                  <c:v>0.124022081168377</c:v>
                </c:pt>
                <c:pt idx="302">
                  <c:v>0.12432597203813001</c:v>
                </c:pt>
                <c:pt idx="303">
                  <c:v>0.124623400870419</c:v>
                </c:pt>
                <c:pt idx="304">
                  <c:v>0.12492344879218201</c:v>
                </c:pt>
                <c:pt idx="305">
                  <c:v>0.125239531240908</c:v>
                </c:pt>
                <c:pt idx="306">
                  <c:v>0.12554185981836399</c:v>
                </c:pt>
                <c:pt idx="307">
                  <c:v>0.12584980686993599</c:v>
                </c:pt>
                <c:pt idx="308">
                  <c:v>0.1261313567523</c:v>
                </c:pt>
                <c:pt idx="309">
                  <c:v>0.12637811341611199</c:v>
                </c:pt>
                <c:pt idx="310">
                  <c:v>0.126651460354888</c:v>
                </c:pt>
                <c:pt idx="311">
                  <c:v>0.126941921789512</c:v>
                </c:pt>
                <c:pt idx="312">
                  <c:v>0.127227410800411</c:v>
                </c:pt>
                <c:pt idx="313">
                  <c:v>0.12749468293459801</c:v>
                </c:pt>
                <c:pt idx="314">
                  <c:v>0.12778999455987999</c:v>
                </c:pt>
                <c:pt idx="315">
                  <c:v>0.12809133506913001</c:v>
                </c:pt>
                <c:pt idx="316">
                  <c:v>0.12837115687526299</c:v>
                </c:pt>
                <c:pt idx="317">
                  <c:v>0.12865289568784799</c:v>
                </c:pt>
                <c:pt idx="318">
                  <c:v>0.12894418284869499</c:v>
                </c:pt>
                <c:pt idx="319">
                  <c:v>0.12923185795943301</c:v>
                </c:pt>
                <c:pt idx="320">
                  <c:v>0.12950058713500601</c:v>
                </c:pt>
                <c:pt idx="321">
                  <c:v>0.12980743146065099</c:v>
                </c:pt>
                <c:pt idx="322">
                  <c:v>0.13011247944003301</c:v>
                </c:pt>
                <c:pt idx="323">
                  <c:v>0.130392367965282</c:v>
                </c:pt>
                <c:pt idx="324">
                  <c:v>0.13067297436959199</c:v>
                </c:pt>
                <c:pt idx="325">
                  <c:v>0.13096023079313299</c:v>
                </c:pt>
                <c:pt idx="326">
                  <c:v>0.131249455518435</c:v>
                </c:pt>
                <c:pt idx="327">
                  <c:v>0.131534821170532</c:v>
                </c:pt>
                <c:pt idx="328">
                  <c:v>0.13182627844587799</c:v>
                </c:pt>
                <c:pt idx="329">
                  <c:v>0.132117196161679</c:v>
                </c:pt>
                <c:pt idx="330">
                  <c:v>0.13241224646507699</c:v>
                </c:pt>
                <c:pt idx="331">
                  <c:v>0.132718945837973</c:v>
                </c:pt>
                <c:pt idx="332">
                  <c:v>0.13301442556653101</c:v>
                </c:pt>
                <c:pt idx="333">
                  <c:v>0.13331409355319701</c:v>
                </c:pt>
                <c:pt idx="334">
                  <c:v>0.133629012699231</c:v>
                </c:pt>
                <c:pt idx="335">
                  <c:v>0.13396052561265701</c:v>
                </c:pt>
                <c:pt idx="336">
                  <c:v>0.134263462420223</c:v>
                </c:pt>
                <c:pt idx="337">
                  <c:v>0.134612346265368</c:v>
                </c:pt>
                <c:pt idx="338">
                  <c:v>0.13503854171218499</c:v>
                </c:pt>
                <c:pt idx="339">
                  <c:v>0.135383306527706</c:v>
                </c:pt>
                <c:pt idx="340">
                  <c:v>0.13567955150147301</c:v>
                </c:pt>
                <c:pt idx="341">
                  <c:v>0.13598661342018101</c:v>
                </c:pt>
                <c:pt idx="342">
                  <c:v>0.13632878920042801</c:v>
                </c:pt>
                <c:pt idx="343">
                  <c:v>0.13668750396448801</c:v>
                </c:pt>
                <c:pt idx="344">
                  <c:v>0.137037398619371</c:v>
                </c:pt>
                <c:pt idx="345">
                  <c:v>0.137374665566281</c:v>
                </c:pt>
                <c:pt idx="346">
                  <c:v>0.13772990529231199</c:v>
                </c:pt>
                <c:pt idx="347">
                  <c:v>0.138092079122281</c:v>
                </c:pt>
                <c:pt idx="348">
                  <c:v>0.13845915977044801</c:v>
                </c:pt>
                <c:pt idx="349">
                  <c:v>0.13883645596876801</c:v>
                </c:pt>
                <c:pt idx="350">
                  <c:v>0.139217260077106</c:v>
                </c:pt>
                <c:pt idx="351">
                  <c:v>0.13960431781546601</c:v>
                </c:pt>
                <c:pt idx="352">
                  <c:v>0.13998546873746101</c:v>
                </c:pt>
                <c:pt idx="353">
                  <c:v>0.140346695313838</c:v>
                </c:pt>
                <c:pt idx="354">
                  <c:v>0.140707397180554</c:v>
                </c:pt>
                <c:pt idx="355">
                  <c:v>0.14106221221430601</c:v>
                </c:pt>
                <c:pt idx="356">
                  <c:v>0.141413119589653</c:v>
                </c:pt>
                <c:pt idx="357">
                  <c:v>0.14176009125366801</c:v>
                </c:pt>
                <c:pt idx="358">
                  <c:v>0.14211472748076101</c:v>
                </c:pt>
                <c:pt idx="359">
                  <c:v>0.142467363886321</c:v>
                </c:pt>
                <c:pt idx="360">
                  <c:v>0.14280800556794601</c:v>
                </c:pt>
                <c:pt idx="361">
                  <c:v>0.143137404681703</c:v>
                </c:pt>
                <c:pt idx="362">
                  <c:v>0.143473069506663</c:v>
                </c:pt>
                <c:pt idx="363">
                  <c:v>0.14382168930412001</c:v>
                </c:pt>
                <c:pt idx="364">
                  <c:v>0.14417796161574301</c:v>
                </c:pt>
                <c:pt idx="365">
                  <c:v>0.144521101632857</c:v>
                </c:pt>
                <c:pt idx="366">
                  <c:v>0.14486103914585599</c:v>
                </c:pt>
                <c:pt idx="367">
                  <c:v>0.14522114731654201</c:v>
                </c:pt>
                <c:pt idx="368">
                  <c:v>0.14560193011533401</c:v>
                </c:pt>
                <c:pt idx="369">
                  <c:v>0.14595884242818899</c:v>
                </c:pt>
                <c:pt idx="370">
                  <c:v>0.14629793450737499</c:v>
                </c:pt>
                <c:pt idx="371">
                  <c:v>0.14662000916363499</c:v>
                </c:pt>
                <c:pt idx="372">
                  <c:v>0.146940193059275</c:v>
                </c:pt>
                <c:pt idx="373">
                  <c:v>0.147232432612385</c:v>
                </c:pt>
                <c:pt idx="374">
                  <c:v>0.14755151943073799</c:v>
                </c:pt>
                <c:pt idx="375">
                  <c:v>0.147902354294801</c:v>
                </c:pt>
                <c:pt idx="376">
                  <c:v>0.148215410982973</c:v>
                </c:pt>
                <c:pt idx="377">
                  <c:v>0.14852498376537099</c:v>
                </c:pt>
                <c:pt idx="378">
                  <c:v>0.14884316179996501</c:v>
                </c:pt>
                <c:pt idx="379">
                  <c:v>0.14914878152014299</c:v>
                </c:pt>
                <c:pt idx="380">
                  <c:v>0.14946099564417401</c:v>
                </c:pt>
                <c:pt idx="381">
                  <c:v>0.14976370222115001</c:v>
                </c:pt>
                <c:pt idx="382">
                  <c:v>0.15004589284919301</c:v>
                </c:pt>
                <c:pt idx="383">
                  <c:v>0.150316560159313</c:v>
                </c:pt>
                <c:pt idx="384">
                  <c:v>0.15059814014609099</c:v>
                </c:pt>
                <c:pt idx="385">
                  <c:v>0.1508893657366</c:v>
                </c:pt>
                <c:pt idx="386">
                  <c:v>0.15118002525128299</c:v>
                </c:pt>
                <c:pt idx="387">
                  <c:v>0.151455342757078</c:v>
                </c:pt>
                <c:pt idx="388">
                  <c:v>0.151735330909787</c:v>
                </c:pt>
                <c:pt idx="389">
                  <c:v>0.152025592718566</c:v>
                </c:pt>
                <c:pt idx="390">
                  <c:v>0.15231601182061</c:v>
                </c:pt>
                <c:pt idx="391">
                  <c:v>0.15257476609062801</c:v>
                </c:pt>
                <c:pt idx="392">
                  <c:v>0.15283449830524801</c:v>
                </c:pt>
                <c:pt idx="393">
                  <c:v>0.15311074593335799</c:v>
                </c:pt>
                <c:pt idx="394">
                  <c:v>0.153398458589</c:v>
                </c:pt>
                <c:pt idx="395">
                  <c:v>0.153654533289176</c:v>
                </c:pt>
                <c:pt idx="396">
                  <c:v>0.15390128053567501</c:v>
                </c:pt>
                <c:pt idx="397">
                  <c:v>0.154161014232366</c:v>
                </c:pt>
                <c:pt idx="398">
                  <c:v>0.154437403811297</c:v>
                </c:pt>
                <c:pt idx="399">
                  <c:v>0.15470412274682799</c:v>
                </c:pt>
                <c:pt idx="400">
                  <c:v>0.15495945392150801</c:v>
                </c:pt>
                <c:pt idx="401">
                  <c:v>0.155213567524848</c:v>
                </c:pt>
                <c:pt idx="402">
                  <c:v>0.15549541554377999</c:v>
                </c:pt>
                <c:pt idx="403">
                  <c:v>0.155756954583643</c:v>
                </c:pt>
                <c:pt idx="404">
                  <c:v>0.15599587259759001</c:v>
                </c:pt>
                <c:pt idx="405">
                  <c:v>0.15624436843393499</c:v>
                </c:pt>
                <c:pt idx="406">
                  <c:v>0.156519111181773</c:v>
                </c:pt>
                <c:pt idx="407">
                  <c:v>0.156813658486985</c:v>
                </c:pt>
                <c:pt idx="408">
                  <c:v>0.157096228910555</c:v>
                </c:pt>
                <c:pt idx="409">
                  <c:v>0.15735044108551099</c:v>
                </c:pt>
                <c:pt idx="410">
                  <c:v>0.157586881087493</c:v>
                </c:pt>
                <c:pt idx="411">
                  <c:v>0.15807663745303899</c:v>
                </c:pt>
                <c:pt idx="412">
                  <c:v>0.158661096725667</c:v>
                </c:pt>
                <c:pt idx="413">
                  <c:v>0.158822020163533</c:v>
                </c:pt>
                <c:pt idx="414">
                  <c:v>0.15897420224483599</c:v>
                </c:pt>
                <c:pt idx="415">
                  <c:v>0.159167093267642</c:v>
                </c:pt>
                <c:pt idx="416">
                  <c:v>0.15932701824569201</c:v>
                </c:pt>
                <c:pt idx="417">
                  <c:v>0.15946078250561899</c:v>
                </c:pt>
                <c:pt idx="418">
                  <c:v>0.15959930340051201</c:v>
                </c:pt>
                <c:pt idx="419">
                  <c:v>0.159762390762242</c:v>
                </c:pt>
                <c:pt idx="420">
                  <c:v>0.15995859248799199</c:v>
                </c:pt>
                <c:pt idx="421">
                  <c:v>0.160189958781084</c:v>
                </c:pt>
                <c:pt idx="422">
                  <c:v>0.16041824581714001</c:v>
                </c:pt>
                <c:pt idx="423">
                  <c:v>0.160634929203508</c:v>
                </c:pt>
                <c:pt idx="424">
                  <c:v>0.16088298425807299</c:v>
                </c:pt>
                <c:pt idx="425">
                  <c:v>0.161119896030814</c:v>
                </c:pt>
                <c:pt idx="426">
                  <c:v>0.16134008740091399</c:v>
                </c:pt>
                <c:pt idx="427">
                  <c:v>0.161555179621893</c:v>
                </c:pt>
                <c:pt idx="428">
                  <c:v>0.16179781902743001</c:v>
                </c:pt>
                <c:pt idx="429">
                  <c:v>0.16202590970699901</c:v>
                </c:pt>
                <c:pt idx="430">
                  <c:v>0.16224147773730299</c:v>
                </c:pt>
                <c:pt idx="431">
                  <c:v>0.162464300059037</c:v>
                </c:pt>
                <c:pt idx="432">
                  <c:v>0.16269435026604401</c:v>
                </c:pt>
                <c:pt idx="433">
                  <c:v>0.16291496307464101</c:v>
                </c:pt>
                <c:pt idx="434">
                  <c:v>0.16314140724812701</c:v>
                </c:pt>
                <c:pt idx="435">
                  <c:v>0.16340256426563099</c:v>
                </c:pt>
                <c:pt idx="436">
                  <c:v>0.16361706437309601</c:v>
                </c:pt>
                <c:pt idx="437">
                  <c:v>0.16381634455293101</c:v>
                </c:pt>
                <c:pt idx="438">
                  <c:v>0.16402895313271099</c:v>
                </c:pt>
                <c:pt idx="439">
                  <c:v>0.16425495812895299</c:v>
                </c:pt>
                <c:pt idx="440">
                  <c:v>0.16447654675694201</c:v>
                </c:pt>
                <c:pt idx="441">
                  <c:v>0.164707752759326</c:v>
                </c:pt>
                <c:pt idx="442">
                  <c:v>0.16495333333120901</c:v>
                </c:pt>
                <c:pt idx="443">
                  <c:v>0.165169183758442</c:v>
                </c:pt>
                <c:pt idx="444">
                  <c:v>0.16539673692037801</c:v>
                </c:pt>
                <c:pt idx="445">
                  <c:v>0.16561574523702499</c:v>
                </c:pt>
                <c:pt idx="446">
                  <c:v>0.16580334880904299</c:v>
                </c:pt>
                <c:pt idx="447">
                  <c:v>0.166023355109575</c:v>
                </c:pt>
                <c:pt idx="448">
                  <c:v>0.16624757174114299</c:v>
                </c:pt>
                <c:pt idx="449">
                  <c:v>0.166454987409587</c:v>
                </c:pt>
                <c:pt idx="450">
                  <c:v>0.16663958055881101</c:v>
                </c:pt>
                <c:pt idx="451">
                  <c:v>0.16685349370824501</c:v>
                </c:pt>
                <c:pt idx="452">
                  <c:v>0.167079347435136</c:v>
                </c:pt>
                <c:pt idx="453">
                  <c:v>0.167300659385028</c:v>
                </c:pt>
                <c:pt idx="454">
                  <c:v>0.16751149070782301</c:v>
                </c:pt>
                <c:pt idx="455">
                  <c:v>0.16769613769234901</c:v>
                </c:pt>
                <c:pt idx="456">
                  <c:v>0.16788841845368299</c:v>
                </c:pt>
                <c:pt idx="457">
                  <c:v>0.16810227323003901</c:v>
                </c:pt>
                <c:pt idx="458">
                  <c:v>0.16829405590667601</c:v>
                </c:pt>
                <c:pt idx="459">
                  <c:v>0.16850235676583999</c:v>
                </c:pt>
                <c:pt idx="460">
                  <c:v>0.16871171598312801</c:v>
                </c:pt>
                <c:pt idx="461">
                  <c:v>0.168907563170272</c:v>
                </c:pt>
                <c:pt idx="462">
                  <c:v>0.16914137144411601</c:v>
                </c:pt>
                <c:pt idx="463">
                  <c:v>0.16935195384509</c:v>
                </c:pt>
                <c:pt idx="464">
                  <c:v>0.169564295392509</c:v>
                </c:pt>
                <c:pt idx="465">
                  <c:v>0.16982686727372401</c:v>
                </c:pt>
                <c:pt idx="466">
                  <c:v>0.17004212926811499</c:v>
                </c:pt>
                <c:pt idx="467">
                  <c:v>0.170269383943258</c:v>
                </c:pt>
                <c:pt idx="468">
                  <c:v>0.170493420675216</c:v>
                </c:pt>
                <c:pt idx="469">
                  <c:v>0.170651661940175</c:v>
                </c:pt>
                <c:pt idx="470">
                  <c:v>0.17084554853942699</c:v>
                </c:pt>
                <c:pt idx="471">
                  <c:v>0.171036171822643</c:v>
                </c:pt>
                <c:pt idx="472">
                  <c:v>0.17122279780212099</c:v>
                </c:pt>
                <c:pt idx="473">
                  <c:v>0.171439196964564</c:v>
                </c:pt>
                <c:pt idx="474">
                  <c:v>0.17164891232037599</c:v>
                </c:pt>
                <c:pt idx="475">
                  <c:v>0.17183873329910501</c:v>
                </c:pt>
                <c:pt idx="476">
                  <c:v>0.17201674120917901</c:v>
                </c:pt>
                <c:pt idx="477">
                  <c:v>0.172185206672019</c:v>
                </c:pt>
                <c:pt idx="478">
                  <c:v>0.172385192861225</c:v>
                </c:pt>
                <c:pt idx="479">
                  <c:v>0.17259330952576901</c:v>
                </c:pt>
                <c:pt idx="480">
                  <c:v>0.172777967043375</c:v>
                </c:pt>
                <c:pt idx="481">
                  <c:v>0.172955121211882</c:v>
                </c:pt>
                <c:pt idx="482">
                  <c:v>0.173168166993489</c:v>
                </c:pt>
                <c:pt idx="483">
                  <c:v>0.173376143382964</c:v>
                </c:pt>
                <c:pt idx="484">
                  <c:v>0.17353309640524101</c:v>
                </c:pt>
                <c:pt idx="485">
                  <c:v>0.17373808047195599</c:v>
                </c:pt>
                <c:pt idx="486">
                  <c:v>0.173946715354863</c:v>
                </c:pt>
                <c:pt idx="487">
                  <c:v>0.17413433968247199</c:v>
                </c:pt>
                <c:pt idx="488">
                  <c:v>0.17430073175664501</c:v>
                </c:pt>
                <c:pt idx="489">
                  <c:v>0.17451673894761299</c:v>
                </c:pt>
                <c:pt idx="490">
                  <c:v>0.17471024965738199</c:v>
                </c:pt>
                <c:pt idx="491">
                  <c:v>0.17488300472179599</c:v>
                </c:pt>
                <c:pt idx="492">
                  <c:v>0.175102088479134</c:v>
                </c:pt>
                <c:pt idx="493">
                  <c:v>0.17527778165048599</c:v>
                </c:pt>
                <c:pt idx="494">
                  <c:v>0.175442937732568</c:v>
                </c:pt>
                <c:pt idx="495">
                  <c:v>0.175632042079892</c:v>
                </c:pt>
                <c:pt idx="496">
                  <c:v>0.17585597207300999</c:v>
                </c:pt>
                <c:pt idx="497">
                  <c:v>0.17607356656165901</c:v>
                </c:pt>
                <c:pt idx="498">
                  <c:v>0.176273090737253</c:v>
                </c:pt>
                <c:pt idx="499">
                  <c:v>0.176458298638934</c:v>
                </c:pt>
                <c:pt idx="500">
                  <c:v>0.17664546146394899</c:v>
                </c:pt>
                <c:pt idx="501">
                  <c:v>0.17687758273988799</c:v>
                </c:pt>
                <c:pt idx="502">
                  <c:v>0.17709436581372801</c:v>
                </c:pt>
                <c:pt idx="503">
                  <c:v>0.177259185225282</c:v>
                </c:pt>
                <c:pt idx="504">
                  <c:v>0.17747379581513201</c:v>
                </c:pt>
                <c:pt idx="505">
                  <c:v>0.17766357617722001</c:v>
                </c:pt>
                <c:pt idx="506">
                  <c:v>0.17785610892284201</c:v>
                </c:pt>
                <c:pt idx="507">
                  <c:v>0.17808116361135401</c:v>
                </c:pt>
                <c:pt idx="508">
                  <c:v>0.17824222556531999</c:v>
                </c:pt>
                <c:pt idx="509">
                  <c:v>0.17843010380399099</c:v>
                </c:pt>
                <c:pt idx="510">
                  <c:v>0.178644269206156</c:v>
                </c:pt>
                <c:pt idx="511">
                  <c:v>0.17884798395294599</c:v>
                </c:pt>
                <c:pt idx="512">
                  <c:v>0.179075845997165</c:v>
                </c:pt>
                <c:pt idx="513">
                  <c:v>0.179280409485224</c:v>
                </c:pt>
                <c:pt idx="514">
                  <c:v>0.17946387496396199</c:v>
                </c:pt>
                <c:pt idx="515">
                  <c:v>0.179662056308769</c:v>
                </c:pt>
                <c:pt idx="516">
                  <c:v>0.17988578641831099</c:v>
                </c:pt>
                <c:pt idx="517">
                  <c:v>0.18007504881387901</c:v>
                </c:pt>
                <c:pt idx="518">
                  <c:v>0.18025659839309</c:v>
                </c:pt>
                <c:pt idx="519">
                  <c:v>0.180512277102477</c:v>
                </c:pt>
                <c:pt idx="520">
                  <c:v>0.18067905317746999</c:v>
                </c:pt>
                <c:pt idx="521">
                  <c:v>0.18082980257683101</c:v>
                </c:pt>
                <c:pt idx="522">
                  <c:v>0.18102206483470801</c:v>
                </c:pt>
                <c:pt idx="523">
                  <c:v>0.181259129002664</c:v>
                </c:pt>
                <c:pt idx="524">
                  <c:v>0.181460402178932</c:v>
                </c:pt>
                <c:pt idx="525">
                  <c:v>0.181669349731159</c:v>
                </c:pt>
                <c:pt idx="526">
                  <c:v>0.18190490141441901</c:v>
                </c:pt>
                <c:pt idx="527">
                  <c:v>0.182126872658991</c:v>
                </c:pt>
                <c:pt idx="528">
                  <c:v>0.18234463313744201</c:v>
                </c:pt>
                <c:pt idx="529">
                  <c:v>0.182539215170093</c:v>
                </c:pt>
                <c:pt idx="530">
                  <c:v>0.182715200957455</c:v>
                </c:pt>
                <c:pt idx="531">
                  <c:v>0.182920588406492</c:v>
                </c:pt>
                <c:pt idx="532">
                  <c:v>0.183131006217255</c:v>
                </c:pt>
                <c:pt idx="533">
                  <c:v>0.18332967270085601</c:v>
                </c:pt>
                <c:pt idx="534">
                  <c:v>0.18352360270890999</c:v>
                </c:pt>
                <c:pt idx="535">
                  <c:v>0.183763408597971</c:v>
                </c:pt>
                <c:pt idx="536">
                  <c:v>0.18394562187105001</c:v>
                </c:pt>
                <c:pt idx="537">
                  <c:v>0.18415402128858699</c:v>
                </c:pt>
                <c:pt idx="538">
                  <c:v>0.184433202465416</c:v>
                </c:pt>
                <c:pt idx="539">
                  <c:v>0.18460629308296</c:v>
                </c:pt>
                <c:pt idx="540">
                  <c:v>0.184811902960483</c:v>
                </c:pt>
                <c:pt idx="541">
                  <c:v>0.18504710560979301</c:v>
                </c:pt>
                <c:pt idx="542">
                  <c:v>0.18527183653274901</c:v>
                </c:pt>
                <c:pt idx="543">
                  <c:v>0.18547159577482999</c:v>
                </c:pt>
                <c:pt idx="544">
                  <c:v>0.18564072364381301</c:v>
                </c:pt>
                <c:pt idx="545">
                  <c:v>0.18582392194694</c:v>
                </c:pt>
                <c:pt idx="546">
                  <c:v>0.18606890279309601</c:v>
                </c:pt>
                <c:pt idx="547">
                  <c:v>0.18634738462431</c:v>
                </c:pt>
                <c:pt idx="548">
                  <c:v>0.18664373045545801</c:v>
                </c:pt>
                <c:pt idx="549">
                  <c:v>0.186884861607331</c:v>
                </c:pt>
                <c:pt idx="550">
                  <c:v>0.18704496568599999</c:v>
                </c:pt>
                <c:pt idx="551">
                  <c:v>0.18735418318467401</c:v>
                </c:pt>
                <c:pt idx="552">
                  <c:v>0.18755589370013201</c:v>
                </c:pt>
                <c:pt idx="553">
                  <c:v>0.18771292819428201</c:v>
                </c:pt>
                <c:pt idx="554">
                  <c:v>0.187955107562192</c:v>
                </c:pt>
                <c:pt idx="555">
                  <c:v>0.188136749379195</c:v>
                </c:pt>
                <c:pt idx="556">
                  <c:v>0.18834766985698001</c:v>
                </c:pt>
                <c:pt idx="557">
                  <c:v>0.18859309672551799</c:v>
                </c:pt>
                <c:pt idx="558">
                  <c:v>0.188825482702697</c:v>
                </c:pt>
                <c:pt idx="559">
                  <c:v>0.188970680989025</c:v>
                </c:pt>
                <c:pt idx="560">
                  <c:v>0.18918170249369301</c:v>
                </c:pt>
                <c:pt idx="561">
                  <c:v>0.189410771052753</c:v>
                </c:pt>
                <c:pt idx="562">
                  <c:v>0.18957190556918399</c:v>
                </c:pt>
                <c:pt idx="563">
                  <c:v>0.18992777157433999</c:v>
                </c:pt>
                <c:pt idx="564">
                  <c:v>0.19015787355144401</c:v>
                </c:pt>
                <c:pt idx="565">
                  <c:v>0.19028785654775299</c:v>
                </c:pt>
                <c:pt idx="566">
                  <c:v>0.190492375286862</c:v>
                </c:pt>
                <c:pt idx="567">
                  <c:v>0.19069126552517901</c:v>
                </c:pt>
                <c:pt idx="568">
                  <c:v>0.19089022700574099</c:v>
                </c:pt>
                <c:pt idx="569">
                  <c:v>0.19116561694088199</c:v>
                </c:pt>
                <c:pt idx="570">
                  <c:v>0.191541237567737</c:v>
                </c:pt>
                <c:pt idx="571">
                  <c:v>0.19170042797678599</c:v>
                </c:pt>
                <c:pt idx="572">
                  <c:v>0.191860630196903</c:v>
                </c:pt>
                <c:pt idx="573">
                  <c:v>0.19207769770180799</c:v>
                </c:pt>
                <c:pt idx="574">
                  <c:v>0.192303450536669</c:v>
                </c:pt>
                <c:pt idx="575">
                  <c:v>0.19246089350842799</c:v>
                </c:pt>
                <c:pt idx="576">
                  <c:v>0.192657423363751</c:v>
                </c:pt>
                <c:pt idx="577">
                  <c:v>0.19284087887854501</c:v>
                </c:pt>
                <c:pt idx="578">
                  <c:v>0.192910500553861</c:v>
                </c:pt>
                <c:pt idx="579">
                  <c:v>0.19305577434173399</c:v>
                </c:pt>
                <c:pt idx="580">
                  <c:v>0.19322747572309601</c:v>
                </c:pt>
                <c:pt idx="581">
                  <c:v>0.19351555705356699</c:v>
                </c:pt>
                <c:pt idx="582">
                  <c:v>0.19399118032977899</c:v>
                </c:pt>
                <c:pt idx="583">
                  <c:v>0.193985873107752</c:v>
                </c:pt>
                <c:pt idx="584">
                  <c:v>0.19396035972129899</c:v>
                </c:pt>
                <c:pt idx="585">
                  <c:v>0.19427372744608601</c:v>
                </c:pt>
                <c:pt idx="586">
                  <c:v>0.19491082762886699</c:v>
                </c:pt>
                <c:pt idx="587">
                  <c:v>0.195242634430462</c:v>
                </c:pt>
                <c:pt idx="588">
                  <c:v>0.195616821838139</c:v>
                </c:pt>
                <c:pt idx="589">
                  <c:v>0.19596074407289399</c:v>
                </c:pt>
                <c:pt idx="590">
                  <c:v>0.19612954264733701</c:v>
                </c:pt>
                <c:pt idx="591">
                  <c:v>0.196149328704738</c:v>
                </c:pt>
                <c:pt idx="592">
                  <c:v>0.19639978060003399</c:v>
                </c:pt>
                <c:pt idx="593">
                  <c:v>0.19666204283112901</c:v>
                </c:pt>
                <c:pt idx="594">
                  <c:v>0.19667583484502801</c:v>
                </c:pt>
                <c:pt idx="595">
                  <c:v>0.19671851297186799</c:v>
                </c:pt>
                <c:pt idx="596">
                  <c:v>0.197207766144679</c:v>
                </c:pt>
                <c:pt idx="597">
                  <c:v>0.19771651761817099</c:v>
                </c:pt>
                <c:pt idx="598">
                  <c:v>0.19788967911865901</c:v>
                </c:pt>
                <c:pt idx="599">
                  <c:v>0.198282935399273</c:v>
                </c:pt>
                <c:pt idx="600">
                  <c:v>0.19829445149639599</c:v>
                </c:pt>
                <c:pt idx="601">
                  <c:v>0.19829651231467099</c:v>
                </c:pt>
                <c:pt idx="602">
                  <c:v>0.19860434872969601</c:v>
                </c:pt>
                <c:pt idx="603">
                  <c:v>0.198916067603985</c:v>
                </c:pt>
                <c:pt idx="604">
                  <c:v>0.19914091919584101</c:v>
                </c:pt>
                <c:pt idx="605">
                  <c:v>0.199517373277529</c:v>
                </c:pt>
                <c:pt idx="606">
                  <c:v>0.19996751804377699</c:v>
                </c:pt>
                <c:pt idx="607">
                  <c:v>0.199885100522666</c:v>
                </c:pt>
                <c:pt idx="608">
                  <c:v>0.200241899680038</c:v>
                </c:pt>
                <c:pt idx="609">
                  <c:v>0.20053564541199501</c:v>
                </c:pt>
                <c:pt idx="610">
                  <c:v>0.20059837353209301</c:v>
                </c:pt>
                <c:pt idx="611">
                  <c:v>0.20093948332973799</c:v>
                </c:pt>
                <c:pt idx="612">
                  <c:v>0.20097839610693499</c:v>
                </c:pt>
                <c:pt idx="613">
                  <c:v>0.20128269025735701</c:v>
                </c:pt>
                <c:pt idx="614">
                  <c:v>0.20177042895192501</c:v>
                </c:pt>
                <c:pt idx="615">
                  <c:v>0.201793567671397</c:v>
                </c:pt>
                <c:pt idx="616">
                  <c:v>0.20219442817929001</c:v>
                </c:pt>
                <c:pt idx="617">
                  <c:v>0.20256012596166401</c:v>
                </c:pt>
                <c:pt idx="618">
                  <c:v>0.20273721962743199</c:v>
                </c:pt>
                <c:pt idx="619">
                  <c:v>0.20288968858183701</c:v>
                </c:pt>
                <c:pt idx="620">
                  <c:v>0.20325144453310501</c:v>
                </c:pt>
                <c:pt idx="621">
                  <c:v>0.20338032589521901</c:v>
                </c:pt>
                <c:pt idx="622">
                  <c:v>0.20340209809853499</c:v>
                </c:pt>
                <c:pt idx="623">
                  <c:v>0.20370015755465601</c:v>
                </c:pt>
                <c:pt idx="624">
                  <c:v>0.20407181016395001</c:v>
                </c:pt>
                <c:pt idx="625">
                  <c:v>0.204335584977345</c:v>
                </c:pt>
                <c:pt idx="626">
                  <c:v>0.20449286948234699</c:v>
                </c:pt>
                <c:pt idx="627">
                  <c:v>0.20465578597876499</c:v>
                </c:pt>
                <c:pt idx="628">
                  <c:v>0.20494004064622201</c:v>
                </c:pt>
                <c:pt idx="629">
                  <c:v>0.20527314486954501</c:v>
                </c:pt>
                <c:pt idx="630">
                  <c:v>0.20551474846730799</c:v>
                </c:pt>
                <c:pt idx="631">
                  <c:v>0.205654382448308</c:v>
                </c:pt>
                <c:pt idx="632">
                  <c:v>0.205981691817408</c:v>
                </c:pt>
                <c:pt idx="633">
                  <c:v>0.20627588556773399</c:v>
                </c:pt>
                <c:pt idx="634">
                  <c:v>0.206396262780843</c:v>
                </c:pt>
                <c:pt idx="635">
                  <c:v>0.20644289560377899</c:v>
                </c:pt>
                <c:pt idx="636">
                  <c:v>0.20678816400557201</c:v>
                </c:pt>
                <c:pt idx="637">
                  <c:v>0.20708753572711699</c:v>
                </c:pt>
                <c:pt idx="638">
                  <c:v>0.20744139966981001</c:v>
                </c:pt>
                <c:pt idx="639">
                  <c:v>0.20768633458009</c:v>
                </c:pt>
                <c:pt idx="640">
                  <c:v>0.20747650823463701</c:v>
                </c:pt>
                <c:pt idx="641">
                  <c:v>0.20774868089867801</c:v>
                </c:pt>
                <c:pt idx="642">
                  <c:v>0.20823842951882099</c:v>
                </c:pt>
                <c:pt idx="643">
                  <c:v>0.20851676960237001</c:v>
                </c:pt>
                <c:pt idx="644">
                  <c:v>0.208372895712859</c:v>
                </c:pt>
                <c:pt idx="645">
                  <c:v>0.20860094648678101</c:v>
                </c:pt>
                <c:pt idx="646">
                  <c:v>0.20916113281482901</c:v>
                </c:pt>
                <c:pt idx="647">
                  <c:v>0.209497725127375</c:v>
                </c:pt>
                <c:pt idx="648">
                  <c:v>0.209261360278272</c:v>
                </c:pt>
                <c:pt idx="649">
                  <c:v>0.20943499467353999</c:v>
                </c:pt>
                <c:pt idx="650">
                  <c:v>0.20798666467518201</c:v>
                </c:pt>
                <c:pt idx="651">
                  <c:v>0.20993122162321001</c:v>
                </c:pt>
                <c:pt idx="652">
                  <c:v>0.210147320552662</c:v>
                </c:pt>
                <c:pt idx="653">
                  <c:v>0.210381936644778</c:v>
                </c:pt>
                <c:pt idx="654">
                  <c:v>0.210614914345576</c:v>
                </c:pt>
                <c:pt idx="655">
                  <c:v>0.210840791566408</c:v>
                </c:pt>
                <c:pt idx="656">
                  <c:v>0.211062438106493</c:v>
                </c:pt>
                <c:pt idx="657">
                  <c:v>0.21129214907023</c:v>
                </c:pt>
                <c:pt idx="658">
                  <c:v>0.21152163359996001</c:v>
                </c:pt>
                <c:pt idx="659">
                  <c:v>0.21174123132439801</c:v>
                </c:pt>
                <c:pt idx="660">
                  <c:v>0.21196303524841201</c:v>
                </c:pt>
                <c:pt idx="661">
                  <c:v>0.21217843683329701</c:v>
                </c:pt>
                <c:pt idx="662">
                  <c:v>0.21236984147405799</c:v>
                </c:pt>
                <c:pt idx="663">
                  <c:v>0.21257909746352599</c:v>
                </c:pt>
                <c:pt idx="664">
                  <c:v>0.21279303823100801</c:v>
                </c:pt>
                <c:pt idx="665">
                  <c:v>0.21301700563023099</c:v>
                </c:pt>
                <c:pt idx="666">
                  <c:v>0.21323785604668399</c:v>
                </c:pt>
                <c:pt idx="667">
                  <c:v>0.21345824968798099</c:v>
                </c:pt>
                <c:pt idx="668">
                  <c:v>0.213666453915792</c:v>
                </c:pt>
                <c:pt idx="669">
                  <c:v>0.21386655059270501</c:v>
                </c:pt>
                <c:pt idx="670">
                  <c:v>0.214072057886006</c:v>
                </c:pt>
                <c:pt idx="671">
                  <c:v>0.21427504135622299</c:v>
                </c:pt>
                <c:pt idx="672">
                  <c:v>0.214479114298775</c:v>
                </c:pt>
                <c:pt idx="673">
                  <c:v>0.21468331667868601</c:v>
                </c:pt>
                <c:pt idx="674">
                  <c:v>0.21488765412290201</c:v>
                </c:pt>
                <c:pt idx="675">
                  <c:v>0.21510030915221001</c:v>
                </c:pt>
                <c:pt idx="676">
                  <c:v>0.21529893760718999</c:v>
                </c:pt>
                <c:pt idx="677">
                  <c:v>0.21548836013872399</c:v>
                </c:pt>
                <c:pt idx="678">
                  <c:v>0.215683375485478</c:v>
                </c:pt>
                <c:pt idx="679">
                  <c:v>0.21588455597662501</c:v>
                </c:pt>
                <c:pt idx="680">
                  <c:v>0.2160669640939</c:v>
                </c:pt>
                <c:pt idx="681">
                  <c:v>0.216263447255194</c:v>
                </c:pt>
                <c:pt idx="682">
                  <c:v>0.21647724363121301</c:v>
                </c:pt>
                <c:pt idx="683">
                  <c:v>0.216674899587639</c:v>
                </c:pt>
                <c:pt idx="684">
                  <c:v>0.216864794020379</c:v>
                </c:pt>
                <c:pt idx="685">
                  <c:v>0.217058878425306</c:v>
                </c:pt>
                <c:pt idx="686">
                  <c:v>0.21723925808910899</c:v>
                </c:pt>
                <c:pt idx="687">
                  <c:v>0.21744150047111299</c:v>
                </c:pt>
                <c:pt idx="688">
                  <c:v>0.21766052808998099</c:v>
                </c:pt>
                <c:pt idx="689">
                  <c:v>0.21787287451757201</c:v>
                </c:pt>
                <c:pt idx="690">
                  <c:v>0.218098035712148</c:v>
                </c:pt>
                <c:pt idx="691">
                  <c:v>0.21831605125891401</c:v>
                </c:pt>
                <c:pt idx="692">
                  <c:v>0.218521624768555</c:v>
                </c:pt>
                <c:pt idx="693">
                  <c:v>0.218729454468752</c:v>
                </c:pt>
                <c:pt idx="694">
                  <c:v>0.21891772496231399</c:v>
                </c:pt>
                <c:pt idx="695">
                  <c:v>0.21911599849164801</c:v>
                </c:pt>
                <c:pt idx="696">
                  <c:v>0.21934335382385001</c:v>
                </c:pt>
                <c:pt idx="697">
                  <c:v>0.219555143732063</c:v>
                </c:pt>
                <c:pt idx="698">
                  <c:v>0.219763109317959</c:v>
                </c:pt>
                <c:pt idx="699">
                  <c:v>0.219982930798756</c:v>
                </c:pt>
                <c:pt idx="700">
                  <c:v>0.22019109645270299</c:v>
                </c:pt>
                <c:pt idx="701">
                  <c:v>0.220375465726038</c:v>
                </c:pt>
                <c:pt idx="702">
                  <c:v>0.220575452736089</c:v>
                </c:pt>
                <c:pt idx="703">
                  <c:v>0.22077915765405201</c:v>
                </c:pt>
                <c:pt idx="704">
                  <c:v>0.220991728513345</c:v>
                </c:pt>
                <c:pt idx="705">
                  <c:v>0.22120702015899599</c:v>
                </c:pt>
                <c:pt idx="706">
                  <c:v>0.221403012723312</c:v>
                </c:pt>
                <c:pt idx="707">
                  <c:v>0.22161364578749501</c:v>
                </c:pt>
                <c:pt idx="708">
                  <c:v>0.22182125542258899</c:v>
                </c:pt>
                <c:pt idx="709">
                  <c:v>0.22201057431540799</c:v>
                </c:pt>
                <c:pt idx="710">
                  <c:v>0.22221189585292001</c:v>
                </c:pt>
                <c:pt idx="711">
                  <c:v>0.22240948797591301</c:v>
                </c:pt>
                <c:pt idx="712">
                  <c:v>0.22259545539527001</c:v>
                </c:pt>
                <c:pt idx="713">
                  <c:v>0.22279351083059001</c:v>
                </c:pt>
                <c:pt idx="714">
                  <c:v>0.222992244041336</c:v>
                </c:pt>
                <c:pt idx="715">
                  <c:v>0.22320339311573401</c:v>
                </c:pt>
                <c:pt idx="716">
                  <c:v>0.223428797196222</c:v>
                </c:pt>
                <c:pt idx="717">
                  <c:v>0.22364381272550801</c:v>
                </c:pt>
                <c:pt idx="718">
                  <c:v>0.223853633753169</c:v>
                </c:pt>
                <c:pt idx="719">
                  <c:v>0.224062891961437</c:v>
                </c:pt>
                <c:pt idx="720">
                  <c:v>0.22425248900014999</c:v>
                </c:pt>
                <c:pt idx="721">
                  <c:v>0.22444757691174799</c:v>
                </c:pt>
                <c:pt idx="722">
                  <c:v>0.22465886585137701</c:v>
                </c:pt>
                <c:pt idx="723">
                  <c:v>0.224874760798394</c:v>
                </c:pt>
                <c:pt idx="724">
                  <c:v>0.225085534380048</c:v>
                </c:pt>
                <c:pt idx="725">
                  <c:v>0.225284687017308</c:v>
                </c:pt>
                <c:pt idx="726">
                  <c:v>0.22548840977806001</c:v>
                </c:pt>
                <c:pt idx="727">
                  <c:v>0.225689041973199</c:v>
                </c:pt>
                <c:pt idx="728">
                  <c:v>0.225889844454532</c:v>
                </c:pt>
                <c:pt idx="729">
                  <c:v>0.22609019262436</c:v>
                </c:pt>
                <c:pt idx="730">
                  <c:v>0.226301007925098</c:v>
                </c:pt>
                <c:pt idx="731">
                  <c:v>0.226514743146706</c:v>
                </c:pt>
                <c:pt idx="732">
                  <c:v>0.226726296825009</c:v>
                </c:pt>
                <c:pt idx="733">
                  <c:v>0.22694137936284101</c:v>
                </c:pt>
                <c:pt idx="734">
                  <c:v>0.227157651326792</c:v>
                </c:pt>
                <c:pt idx="735">
                  <c:v>0.22736101840144099</c:v>
                </c:pt>
                <c:pt idx="736">
                  <c:v>0.22757287148938701</c:v>
                </c:pt>
                <c:pt idx="737">
                  <c:v>0.227788765440786</c:v>
                </c:pt>
                <c:pt idx="738">
                  <c:v>0.22799089616309301</c:v>
                </c:pt>
                <c:pt idx="739">
                  <c:v>0.22819451002491201</c:v>
                </c:pt>
                <c:pt idx="740">
                  <c:v>0.22839478825626999</c:v>
                </c:pt>
                <c:pt idx="741">
                  <c:v>0.22859744363326601</c:v>
                </c:pt>
                <c:pt idx="742">
                  <c:v>0.22879864426396801</c:v>
                </c:pt>
                <c:pt idx="743">
                  <c:v>0.22900412117677801</c:v>
                </c:pt>
                <c:pt idx="744">
                  <c:v>0.22921095582755399</c:v>
                </c:pt>
                <c:pt idx="745">
                  <c:v>0.22941447220792299</c:v>
                </c:pt>
                <c:pt idx="746">
                  <c:v>0.22960665766176999</c:v>
                </c:pt>
                <c:pt idx="747">
                  <c:v>0.229823776734806</c:v>
                </c:pt>
                <c:pt idx="748">
                  <c:v>0.23005422479837401</c:v>
                </c:pt>
                <c:pt idx="749">
                  <c:v>0.23027678950042799</c:v>
                </c:pt>
                <c:pt idx="750">
                  <c:v>0.23050051177566899</c:v>
                </c:pt>
                <c:pt idx="751">
                  <c:v>0.23071202476286301</c:v>
                </c:pt>
                <c:pt idx="752">
                  <c:v>0.23091417658261701</c:v>
                </c:pt>
                <c:pt idx="753">
                  <c:v>0.231128999363089</c:v>
                </c:pt>
                <c:pt idx="754">
                  <c:v>0.23135926330182999</c:v>
                </c:pt>
                <c:pt idx="755">
                  <c:v>0.231583231473458</c:v>
                </c:pt>
                <c:pt idx="756">
                  <c:v>0.23181537926269499</c:v>
                </c:pt>
                <c:pt idx="757">
                  <c:v>0.23204592946431399</c:v>
                </c:pt>
                <c:pt idx="758">
                  <c:v>0.232263016145284</c:v>
                </c:pt>
                <c:pt idx="759">
                  <c:v>0.23246349301373201</c:v>
                </c:pt>
                <c:pt idx="760">
                  <c:v>0.23264695264666499</c:v>
                </c:pt>
                <c:pt idx="761">
                  <c:v>0.23282836317526101</c:v>
                </c:pt>
                <c:pt idx="762">
                  <c:v>0.23300688145698301</c:v>
                </c:pt>
                <c:pt idx="763">
                  <c:v>0.233144474856947</c:v>
                </c:pt>
                <c:pt idx="764">
                  <c:v>0.23330316295549999</c:v>
                </c:pt>
                <c:pt idx="765">
                  <c:v>0.23345099027312</c:v>
                </c:pt>
                <c:pt idx="766">
                  <c:v>0.23360558513565199</c:v>
                </c:pt>
                <c:pt idx="767">
                  <c:v>0.23380664687253799</c:v>
                </c:pt>
                <c:pt idx="768">
                  <c:v>0.23402552771173599</c:v>
                </c:pt>
                <c:pt idx="769">
                  <c:v>0.23430134461129901</c:v>
                </c:pt>
                <c:pt idx="770">
                  <c:v>0.23461320914109601</c:v>
                </c:pt>
                <c:pt idx="771">
                  <c:v>0.234952405823348</c:v>
                </c:pt>
                <c:pt idx="772">
                  <c:v>0.23533274363906501</c:v>
                </c:pt>
                <c:pt idx="773">
                  <c:v>0.23567675999236401</c:v>
                </c:pt>
                <c:pt idx="774">
                  <c:v>0.236055588676546</c:v>
                </c:pt>
                <c:pt idx="775">
                  <c:v>0.23642508088447201</c:v>
                </c:pt>
                <c:pt idx="776">
                  <c:v>0.23679778574874499</c:v>
                </c:pt>
                <c:pt idx="777">
                  <c:v>0.23716418237055001</c:v>
                </c:pt>
                <c:pt idx="778">
                  <c:v>0.237437288853516</c:v>
                </c:pt>
                <c:pt idx="779">
                  <c:v>0.23763395582788799</c:v>
                </c:pt>
                <c:pt idx="780">
                  <c:v>0.237790299636532</c:v>
                </c:pt>
                <c:pt idx="781">
                  <c:v>0.23798808141991301</c:v>
                </c:pt>
                <c:pt idx="782">
                  <c:v>0.23820410498448599</c:v>
                </c:pt>
                <c:pt idx="783">
                  <c:v>0.23841834145951701</c:v>
                </c:pt>
                <c:pt idx="784">
                  <c:v>0.238630912217246</c:v>
                </c:pt>
                <c:pt idx="785">
                  <c:v>0.23888502989975399</c:v>
                </c:pt>
                <c:pt idx="786">
                  <c:v>0.23915655066782901</c:v>
                </c:pt>
                <c:pt idx="787">
                  <c:v>0.23937126638247999</c:v>
                </c:pt>
                <c:pt idx="788">
                  <c:v>0.239600325410183</c:v>
                </c:pt>
                <c:pt idx="789">
                  <c:v>0.23980175029603801</c:v>
                </c:pt>
                <c:pt idx="790">
                  <c:v>0.23992783600859399</c:v>
                </c:pt>
                <c:pt idx="791">
                  <c:v>0.24002869624107301</c:v>
                </c:pt>
                <c:pt idx="792">
                  <c:v>0.240166277282372</c:v>
                </c:pt>
                <c:pt idx="793">
                  <c:v>0.24026036908840501</c:v>
                </c:pt>
                <c:pt idx="794">
                  <c:v>0.240398682993471</c:v>
                </c:pt>
                <c:pt idx="795">
                  <c:v>0.24054265731951599</c:v>
                </c:pt>
                <c:pt idx="796">
                  <c:v>0.24068222813001899</c:v>
                </c:pt>
                <c:pt idx="797">
                  <c:v>0.24089136236424899</c:v>
                </c:pt>
                <c:pt idx="798">
                  <c:v>0.24108755552875599</c:v>
                </c:pt>
                <c:pt idx="799">
                  <c:v>0.24126953968324399</c:v>
                </c:pt>
                <c:pt idx="800">
                  <c:v>0.241464747114121</c:v>
                </c:pt>
                <c:pt idx="801">
                  <c:v>0.241630694752279</c:v>
                </c:pt>
                <c:pt idx="802">
                  <c:v>0.24181880339742501</c:v>
                </c:pt>
                <c:pt idx="803">
                  <c:v>0.24199424144507001</c:v>
                </c:pt>
                <c:pt idx="804">
                  <c:v>0.24216298813261899</c:v>
                </c:pt>
                <c:pt idx="805">
                  <c:v>0.242347228655621</c:v>
                </c:pt>
                <c:pt idx="806">
                  <c:v>0.242527363009608</c:v>
                </c:pt>
                <c:pt idx="807">
                  <c:v>0.24269590482307299</c:v>
                </c:pt>
                <c:pt idx="808">
                  <c:v>0.24288393549429699</c:v>
                </c:pt>
                <c:pt idx="809">
                  <c:v>0.243079135040632</c:v>
                </c:pt>
                <c:pt idx="810">
                  <c:v>0.24325287637285201</c:v>
                </c:pt>
                <c:pt idx="811">
                  <c:v>0.24342915354914199</c:v>
                </c:pt>
                <c:pt idx="812">
                  <c:v>0.24360217564908401</c:v>
                </c:pt>
                <c:pt idx="813">
                  <c:v>0.24376858145207</c:v>
                </c:pt>
                <c:pt idx="814">
                  <c:v>0.24393494868249799</c:v>
                </c:pt>
                <c:pt idx="815">
                  <c:v>0.24409444934029501</c:v>
                </c:pt>
                <c:pt idx="816">
                  <c:v>0.24424605531782101</c:v>
                </c:pt>
                <c:pt idx="817">
                  <c:v>0.24440991457068001</c:v>
                </c:pt>
                <c:pt idx="818">
                  <c:v>0.24458514491618699</c:v>
                </c:pt>
                <c:pt idx="819">
                  <c:v>0.244753471724279</c:v>
                </c:pt>
                <c:pt idx="820">
                  <c:v>0.24493232874687901</c:v>
                </c:pt>
                <c:pt idx="821">
                  <c:v>0.24511305026412999</c:v>
                </c:pt>
                <c:pt idx="822">
                  <c:v>0.24527626746574799</c:v>
                </c:pt>
                <c:pt idx="823">
                  <c:v>0.24543038146486701</c:v>
                </c:pt>
                <c:pt idx="824">
                  <c:v>0.245588775553327</c:v>
                </c:pt>
                <c:pt idx="825">
                  <c:v>0.245749354493317</c:v>
                </c:pt>
                <c:pt idx="826">
                  <c:v>0.245919218477443</c:v>
                </c:pt>
                <c:pt idx="827">
                  <c:v>0.24609629900802499</c:v>
                </c:pt>
                <c:pt idx="828">
                  <c:v>0.24626479514628499</c:v>
                </c:pt>
                <c:pt idx="829">
                  <c:v>0.24644201213856801</c:v>
                </c:pt>
                <c:pt idx="830">
                  <c:v>0.24660019311901701</c:v>
                </c:pt>
                <c:pt idx="831">
                  <c:v>0.246736856705908</c:v>
                </c:pt>
                <c:pt idx="832">
                  <c:v>0.24689012339205599</c:v>
                </c:pt>
                <c:pt idx="833">
                  <c:v>0.24703789944579499</c:v>
                </c:pt>
                <c:pt idx="834">
                  <c:v>0.24719624701780399</c:v>
                </c:pt>
                <c:pt idx="835">
                  <c:v>0.24736304444748999</c:v>
                </c:pt>
                <c:pt idx="836">
                  <c:v>0.24753590694677</c:v>
                </c:pt>
                <c:pt idx="837">
                  <c:v>0.24770135127986001</c:v>
                </c:pt>
                <c:pt idx="838">
                  <c:v>0.24786538466830699</c:v>
                </c:pt>
                <c:pt idx="839">
                  <c:v>0.24802247704788</c:v>
                </c:pt>
                <c:pt idx="840">
                  <c:v>0.24818318380342899</c:v>
                </c:pt>
                <c:pt idx="841">
                  <c:v>0.248340508638944</c:v>
                </c:pt>
                <c:pt idx="842">
                  <c:v>0.24849119194094099</c:v>
                </c:pt>
                <c:pt idx="843">
                  <c:v>0.248641717208165</c:v>
                </c:pt>
                <c:pt idx="844">
                  <c:v>0.24879496896636299</c:v>
                </c:pt>
                <c:pt idx="845">
                  <c:v>0.24894136713481901</c:v>
                </c:pt>
                <c:pt idx="846">
                  <c:v>0.24908443552337001</c:v>
                </c:pt>
                <c:pt idx="847">
                  <c:v>0.24923127086452701</c:v>
                </c:pt>
                <c:pt idx="848">
                  <c:v>0.249376453662572</c:v>
                </c:pt>
                <c:pt idx="849">
                  <c:v>0.24953065790318599</c:v>
                </c:pt>
                <c:pt idx="850">
                  <c:v>0.24968564122621101</c:v>
                </c:pt>
                <c:pt idx="851">
                  <c:v>0.24985592798654299</c:v>
                </c:pt>
                <c:pt idx="852">
                  <c:v>0.25003428853509801</c:v>
                </c:pt>
                <c:pt idx="853">
                  <c:v>0.250220617516624</c:v>
                </c:pt>
                <c:pt idx="854">
                  <c:v>0.25041798176712099</c:v>
                </c:pt>
                <c:pt idx="855">
                  <c:v>0.25060866116952502</c:v>
                </c:pt>
                <c:pt idx="856">
                  <c:v>0.25078422335672002</c:v>
                </c:pt>
                <c:pt idx="857">
                  <c:v>0.25095445508362801</c:v>
                </c:pt>
                <c:pt idx="858">
                  <c:v>0.25111340123210901</c:v>
                </c:pt>
                <c:pt idx="859">
                  <c:v>0.25128205047434399</c:v>
                </c:pt>
                <c:pt idx="860">
                  <c:v>0.25146610274828801</c:v>
                </c:pt>
                <c:pt idx="861">
                  <c:v>0.251667874488259</c:v>
                </c:pt>
                <c:pt idx="862">
                  <c:v>0.25185748994857698</c:v>
                </c:pt>
                <c:pt idx="863">
                  <c:v>0.25205520637440698</c:v>
                </c:pt>
                <c:pt idx="864">
                  <c:v>0.25224577332267001</c:v>
                </c:pt>
                <c:pt idx="865">
                  <c:v>0.252422685290216</c:v>
                </c:pt>
                <c:pt idx="866">
                  <c:v>0.252608421817694</c:v>
                </c:pt>
                <c:pt idx="867">
                  <c:v>0.25280471728660803</c:v>
                </c:pt>
                <c:pt idx="868">
                  <c:v>0.25299237927678497</c:v>
                </c:pt>
                <c:pt idx="869">
                  <c:v>0.25317443974124498</c:v>
                </c:pt>
                <c:pt idx="870">
                  <c:v>0.25336260597757898</c:v>
                </c:pt>
                <c:pt idx="871">
                  <c:v>0.25355785940248998</c:v>
                </c:pt>
                <c:pt idx="872">
                  <c:v>0.25374296025628801</c:v>
                </c:pt>
                <c:pt idx="873">
                  <c:v>0.25393891165954502</c:v>
                </c:pt>
                <c:pt idx="874">
                  <c:v>0.25413877296683302</c:v>
                </c:pt>
                <c:pt idx="875">
                  <c:v>0.25432619243839899</c:v>
                </c:pt>
                <c:pt idx="876">
                  <c:v>0.25450329617336998</c:v>
                </c:pt>
                <c:pt idx="877">
                  <c:v>0.25469096957076598</c:v>
                </c:pt>
                <c:pt idx="878">
                  <c:v>0.25487478584050999</c:v>
                </c:pt>
                <c:pt idx="879">
                  <c:v>0.25506383804057903</c:v>
                </c:pt>
                <c:pt idx="880">
                  <c:v>0.25526430239805997</c:v>
                </c:pt>
                <c:pt idx="881">
                  <c:v>0.25545288778998898</c:v>
                </c:pt>
                <c:pt idx="882">
                  <c:v>0.25564106315732199</c:v>
                </c:pt>
                <c:pt idx="883">
                  <c:v>0.25582189210443201</c:v>
                </c:pt>
                <c:pt idx="884">
                  <c:v>0.255992517421605</c:v>
                </c:pt>
                <c:pt idx="885">
                  <c:v>0.256169510581159</c:v>
                </c:pt>
                <c:pt idx="886">
                  <c:v>0.25635338157104698</c:v>
                </c:pt>
                <c:pt idx="887">
                  <c:v>0.25652594871508799</c:v>
                </c:pt>
                <c:pt idx="888">
                  <c:v>0.256692770715098</c:v>
                </c:pt>
                <c:pt idx="889">
                  <c:v>0.25686532771717202</c:v>
                </c:pt>
                <c:pt idx="890">
                  <c:v>0.25704145804379303</c:v>
                </c:pt>
                <c:pt idx="891">
                  <c:v>0.25720489521026302</c:v>
                </c:pt>
                <c:pt idx="892">
                  <c:v>0.25737874374748898</c:v>
                </c:pt>
                <c:pt idx="893">
                  <c:v>0.25756529266579298</c:v>
                </c:pt>
                <c:pt idx="894">
                  <c:v>0.25774501031216901</c:v>
                </c:pt>
                <c:pt idx="895">
                  <c:v>0.257923057290744</c:v>
                </c:pt>
                <c:pt idx="896">
                  <c:v>0.25809990941446498</c:v>
                </c:pt>
                <c:pt idx="897">
                  <c:v>0.25828009752258801</c:v>
                </c:pt>
                <c:pt idx="898">
                  <c:v>0.25845306090315101</c:v>
                </c:pt>
                <c:pt idx="899">
                  <c:v>0.25862088245631798</c:v>
                </c:pt>
                <c:pt idx="900">
                  <c:v>0.258788972606662</c:v>
                </c:pt>
                <c:pt idx="901">
                  <c:v>0.25895698078214702</c:v>
                </c:pt>
                <c:pt idx="902">
                  <c:v>0.25912394811137901</c:v>
                </c:pt>
                <c:pt idx="903">
                  <c:v>0.25929779778649398</c:v>
                </c:pt>
                <c:pt idx="904">
                  <c:v>0.259458373148231</c:v>
                </c:pt>
                <c:pt idx="905">
                  <c:v>0.25961311318559099</c:v>
                </c:pt>
                <c:pt idx="906">
                  <c:v>0.25976736430673097</c:v>
                </c:pt>
                <c:pt idx="907">
                  <c:v>0.259906124204974</c:v>
                </c:pt>
                <c:pt idx="908">
                  <c:v>0.260051355586642</c:v>
                </c:pt>
                <c:pt idx="909">
                  <c:v>0.26020137595133203</c:v>
                </c:pt>
                <c:pt idx="910">
                  <c:v>0.26035490790480498</c:v>
                </c:pt>
                <c:pt idx="911">
                  <c:v>0.260514025839159</c:v>
                </c:pt>
                <c:pt idx="912">
                  <c:v>0.26068344704206298</c:v>
                </c:pt>
                <c:pt idx="913">
                  <c:v>0.26085102071192001</c:v>
                </c:pt>
                <c:pt idx="914">
                  <c:v>0.26101955001656602</c:v>
                </c:pt>
                <c:pt idx="915">
                  <c:v>0.26119684249896002</c:v>
                </c:pt>
                <c:pt idx="916">
                  <c:v>0.26136622702586998</c:v>
                </c:pt>
                <c:pt idx="917">
                  <c:v>0.26155444737014999</c:v>
                </c:pt>
                <c:pt idx="918">
                  <c:v>0.26174666986751799</c:v>
                </c:pt>
                <c:pt idx="919">
                  <c:v>0.261943843665087</c:v>
                </c:pt>
                <c:pt idx="920">
                  <c:v>0.262134651960507</c:v>
                </c:pt>
                <c:pt idx="921">
                  <c:v>0.26233511920699498</c:v>
                </c:pt>
                <c:pt idx="922">
                  <c:v>0.26254283874489598</c:v>
                </c:pt>
                <c:pt idx="923">
                  <c:v>0.26273150635935599</c:v>
                </c:pt>
                <c:pt idx="924">
                  <c:v>0.26291633970718897</c:v>
                </c:pt>
                <c:pt idx="925">
                  <c:v>0.26308740742963499</c:v>
                </c:pt>
                <c:pt idx="926">
                  <c:v>0.26325823600606202</c:v>
                </c:pt>
                <c:pt idx="927">
                  <c:v>0.26341497883668102</c:v>
                </c:pt>
                <c:pt idx="928">
                  <c:v>0.26357939516295298</c:v>
                </c:pt>
                <c:pt idx="929">
                  <c:v>0.26375316681542499</c:v>
                </c:pt>
                <c:pt idx="930">
                  <c:v>0.26391882242814502</c:v>
                </c:pt>
                <c:pt idx="931">
                  <c:v>0.26408003641501998</c:v>
                </c:pt>
                <c:pt idx="932">
                  <c:v>0.264244755769665</c:v>
                </c:pt>
                <c:pt idx="933">
                  <c:v>0.26441093363910201</c:v>
                </c:pt>
                <c:pt idx="934">
                  <c:v>0.26457797268163502</c:v>
                </c:pt>
                <c:pt idx="935">
                  <c:v>0.26474919829481097</c:v>
                </c:pt>
                <c:pt idx="936">
                  <c:v>0.26491500330869799</c:v>
                </c:pt>
                <c:pt idx="937">
                  <c:v>0.26507987004475098</c:v>
                </c:pt>
                <c:pt idx="938">
                  <c:v>0.26524499483598002</c:v>
                </c:pt>
                <c:pt idx="939">
                  <c:v>0.26541895123564502</c:v>
                </c:pt>
                <c:pt idx="940">
                  <c:v>0.26557547341785998</c:v>
                </c:pt>
                <c:pt idx="941">
                  <c:v>0.26572170886568103</c:v>
                </c:pt>
                <c:pt idx="942">
                  <c:v>0.26587323566766802</c:v>
                </c:pt>
                <c:pt idx="943">
                  <c:v>0.26602207304777098</c:v>
                </c:pt>
                <c:pt idx="944">
                  <c:v>0.26616426033475299</c:v>
                </c:pt>
                <c:pt idx="945">
                  <c:v>0.26630547053814801</c:v>
                </c:pt>
                <c:pt idx="946">
                  <c:v>0.266453116174385</c:v>
                </c:pt>
                <c:pt idx="947">
                  <c:v>0.26659615936359998</c:v>
                </c:pt>
                <c:pt idx="948">
                  <c:v>0.26672799785895901</c:v>
                </c:pt>
                <c:pt idx="949">
                  <c:v>0.266870229547996</c:v>
                </c:pt>
                <c:pt idx="950">
                  <c:v>0.26702554864832501</c:v>
                </c:pt>
                <c:pt idx="951">
                  <c:v>0.26716935638014</c:v>
                </c:pt>
                <c:pt idx="952">
                  <c:v>0.26731127288610801</c:v>
                </c:pt>
                <c:pt idx="953">
                  <c:v>0.26744950862557398</c:v>
                </c:pt>
                <c:pt idx="954">
                  <c:v>0.267581057015152</c:v>
                </c:pt>
                <c:pt idx="955">
                  <c:v>0.26771686536058698</c:v>
                </c:pt>
                <c:pt idx="956">
                  <c:v>0.26785630414254002</c:v>
                </c:pt>
                <c:pt idx="957">
                  <c:v>0.26798728502987101</c:v>
                </c:pt>
                <c:pt idx="958">
                  <c:v>0.26811833745269498</c:v>
                </c:pt>
                <c:pt idx="959">
                  <c:v>0.26824400547990201</c:v>
                </c:pt>
                <c:pt idx="960">
                  <c:v>0.26835352748642699</c:v>
                </c:pt>
                <c:pt idx="961">
                  <c:v>0.26847361257152003</c:v>
                </c:pt>
                <c:pt idx="962">
                  <c:v>0.26859506474375</c:v>
                </c:pt>
                <c:pt idx="963">
                  <c:v>0.26872033612520202</c:v>
                </c:pt>
                <c:pt idx="964">
                  <c:v>0.26884935700125101</c:v>
                </c:pt>
                <c:pt idx="965">
                  <c:v>0.26898808334220298</c:v>
                </c:pt>
                <c:pt idx="966">
                  <c:v>0.26911232874405</c:v>
                </c:pt>
                <c:pt idx="967">
                  <c:v>0.26922859990606302</c:v>
                </c:pt>
                <c:pt idx="968">
                  <c:v>0.26935501157659097</c:v>
                </c:pt>
                <c:pt idx="969">
                  <c:v>0.26947809416019403</c:v>
                </c:pt>
                <c:pt idx="970">
                  <c:v>0.26960246348334499</c:v>
                </c:pt>
                <c:pt idx="971">
                  <c:v>0.26974482624570401</c:v>
                </c:pt>
                <c:pt idx="972">
                  <c:v>0.26985977398106398</c:v>
                </c:pt>
                <c:pt idx="973">
                  <c:v>0.26996757180967601</c:v>
                </c:pt>
                <c:pt idx="974">
                  <c:v>0.27005760364776299</c:v>
                </c:pt>
                <c:pt idx="975">
                  <c:v>0.27013604720370799</c:v>
                </c:pt>
                <c:pt idx="976">
                  <c:v>0.27019904614626</c:v>
                </c:pt>
                <c:pt idx="977">
                  <c:v>0.270230981914104</c:v>
                </c:pt>
                <c:pt idx="978">
                  <c:v>0.27027765393106401</c:v>
                </c:pt>
                <c:pt idx="979">
                  <c:v>0.27030020679783001</c:v>
                </c:pt>
                <c:pt idx="980">
                  <c:v>0.27035229859939902</c:v>
                </c:pt>
                <c:pt idx="981">
                  <c:v>0.27041554388811001</c:v>
                </c:pt>
                <c:pt idx="982">
                  <c:v>0.27050216489927498</c:v>
                </c:pt>
                <c:pt idx="983">
                  <c:v>0.270624038442913</c:v>
                </c:pt>
                <c:pt idx="984">
                  <c:v>0.27074066043098099</c:v>
                </c:pt>
                <c:pt idx="985">
                  <c:v>0.27086276203280302</c:v>
                </c:pt>
                <c:pt idx="986">
                  <c:v>0.27100792936965101</c:v>
                </c:pt>
                <c:pt idx="987">
                  <c:v>0.27110075534029898</c:v>
                </c:pt>
                <c:pt idx="988">
                  <c:v>0.27118205226388398</c:v>
                </c:pt>
                <c:pt idx="989">
                  <c:v>0.27122317773791299</c:v>
                </c:pt>
                <c:pt idx="990">
                  <c:v>0.271228796815498</c:v>
                </c:pt>
                <c:pt idx="991">
                  <c:v>0.271214608536193</c:v>
                </c:pt>
                <c:pt idx="992">
                  <c:v>0.27114297466091303</c:v>
                </c:pt>
                <c:pt idx="993">
                  <c:v>0.27109129148375399</c:v>
                </c:pt>
                <c:pt idx="994">
                  <c:v>0.27101287038909599</c:v>
                </c:pt>
                <c:pt idx="995">
                  <c:v>0.27090702815222301</c:v>
                </c:pt>
                <c:pt idx="996">
                  <c:v>0.27072584169248498</c:v>
                </c:pt>
                <c:pt idx="997">
                  <c:v>0.27056875613398501</c:v>
                </c:pt>
                <c:pt idx="998">
                  <c:v>0.270328846352898</c:v>
                </c:pt>
                <c:pt idx="999">
                  <c:v>0.27005993632333097</c:v>
                </c:pt>
                <c:pt idx="1070">
                  <c:v>0.25194604698745798</c:v>
                </c:pt>
                <c:pt idx="1071">
                  <c:v>0.25230347153249499</c:v>
                </c:pt>
                <c:pt idx="1072">
                  <c:v>0.25248804954615101</c:v>
                </c:pt>
                <c:pt idx="1073">
                  <c:v>0.252718498585774</c:v>
                </c:pt>
                <c:pt idx="1074">
                  <c:v>0.25274975925840498</c:v>
                </c:pt>
                <c:pt idx="1075">
                  <c:v>0.25269790485079702</c:v>
                </c:pt>
                <c:pt idx="1076">
                  <c:v>0.252622731810555</c:v>
                </c:pt>
                <c:pt idx="1077">
                  <c:v>0.25243452137282602</c:v>
                </c:pt>
                <c:pt idx="1078">
                  <c:v>0.25228877801701899</c:v>
                </c:pt>
                <c:pt idx="1079">
                  <c:v>0.25218836650774801</c:v>
                </c:pt>
                <c:pt idx="1080">
                  <c:v>0.25210566163790399</c:v>
                </c:pt>
                <c:pt idx="1081">
                  <c:v>0.25201229875002901</c:v>
                </c:pt>
                <c:pt idx="1082">
                  <c:v>0.25194605583889101</c:v>
                </c:pt>
                <c:pt idx="1083">
                  <c:v>0.25187124001225403</c:v>
                </c:pt>
                <c:pt idx="1084">
                  <c:v>0.25178702288797</c:v>
                </c:pt>
                <c:pt idx="1085">
                  <c:v>0.25172659055566898</c:v>
                </c:pt>
                <c:pt idx="1086">
                  <c:v>0.25164431637574403</c:v>
                </c:pt>
                <c:pt idx="1087">
                  <c:v>0.25167035518076603</c:v>
                </c:pt>
                <c:pt idx="1088">
                  <c:v>0.25178264374653597</c:v>
                </c:pt>
                <c:pt idx="1089">
                  <c:v>0.25181054118807</c:v>
                </c:pt>
                <c:pt idx="1090">
                  <c:v>0.251873552341631</c:v>
                </c:pt>
                <c:pt idx="1091">
                  <c:v>0.251895740874231</c:v>
                </c:pt>
                <c:pt idx="1092">
                  <c:v>0.25183508930842702</c:v>
                </c:pt>
                <c:pt idx="1093">
                  <c:v>0.251853320130558</c:v>
                </c:pt>
                <c:pt idx="1094">
                  <c:v>0.25191009175461998</c:v>
                </c:pt>
                <c:pt idx="1095">
                  <c:v>0.25194151159538097</c:v>
                </c:pt>
                <c:pt idx="1096">
                  <c:v>0.25190820781518702</c:v>
                </c:pt>
                <c:pt idx="1097">
                  <c:v>0.25200319019768302</c:v>
                </c:pt>
                <c:pt idx="1098">
                  <c:v>0.25216692317786399</c:v>
                </c:pt>
                <c:pt idx="1099">
                  <c:v>0.25226789934409999</c:v>
                </c:pt>
                <c:pt idx="1100">
                  <c:v>0.25242190714968699</c:v>
                </c:pt>
                <c:pt idx="1101">
                  <c:v>0.25250878517190301</c:v>
                </c:pt>
                <c:pt idx="1102">
                  <c:v>0.25249678998934699</c:v>
                </c:pt>
                <c:pt idx="1103">
                  <c:v>0.25255465625415302</c:v>
                </c:pt>
                <c:pt idx="1104">
                  <c:v>0.252675456799414</c:v>
                </c:pt>
                <c:pt idx="1105">
                  <c:v>0.25271416718184098</c:v>
                </c:pt>
                <c:pt idx="1106">
                  <c:v>0.25275923315078602</c:v>
                </c:pt>
                <c:pt idx="1107">
                  <c:v>0.25276004660641599</c:v>
                </c:pt>
                <c:pt idx="1108">
                  <c:v>0.25269503028112</c:v>
                </c:pt>
                <c:pt idx="1109">
                  <c:v>0.25264952931143198</c:v>
                </c:pt>
                <c:pt idx="1110">
                  <c:v>0.252587788214511</c:v>
                </c:pt>
                <c:pt idx="1111">
                  <c:v>0.25257011522703998</c:v>
                </c:pt>
                <c:pt idx="1112">
                  <c:v>0.25258883836375301</c:v>
                </c:pt>
                <c:pt idx="1113">
                  <c:v>0.25265157475163702</c:v>
                </c:pt>
                <c:pt idx="1114">
                  <c:v>0.25268369685710002</c:v>
                </c:pt>
                <c:pt idx="1115">
                  <c:v>0.252742060949326</c:v>
                </c:pt>
                <c:pt idx="1116">
                  <c:v>0.25283207432961502</c:v>
                </c:pt>
                <c:pt idx="1117">
                  <c:v>0.25288970660114302</c:v>
                </c:pt>
                <c:pt idx="1118">
                  <c:v>0.25306222484143298</c:v>
                </c:pt>
                <c:pt idx="1119">
                  <c:v>0.25334786648485003</c:v>
                </c:pt>
                <c:pt idx="1120">
                  <c:v>0.25362169198337697</c:v>
                </c:pt>
                <c:pt idx="1121">
                  <c:v>0.25393143908315302</c:v>
                </c:pt>
                <c:pt idx="1122">
                  <c:v>0.254184373678495</c:v>
                </c:pt>
                <c:pt idx="1123">
                  <c:v>0.25440877243145099</c:v>
                </c:pt>
                <c:pt idx="1124">
                  <c:v>0.25459383466319602</c:v>
                </c:pt>
                <c:pt idx="1125">
                  <c:v>0.25469430597557802</c:v>
                </c:pt>
                <c:pt idx="1126">
                  <c:v>0.25484994058595201</c:v>
                </c:pt>
                <c:pt idx="1127">
                  <c:v>0.254979223581486</c:v>
                </c:pt>
                <c:pt idx="1128">
                  <c:v>0.25515805353191701</c:v>
                </c:pt>
                <c:pt idx="1129">
                  <c:v>0.25536730969375498</c:v>
                </c:pt>
                <c:pt idx="1130">
                  <c:v>0.255579066011274</c:v>
                </c:pt>
                <c:pt idx="1131">
                  <c:v>0.25579992090439402</c:v>
                </c:pt>
                <c:pt idx="1132">
                  <c:v>0.256044254461331</c:v>
                </c:pt>
                <c:pt idx="1133">
                  <c:v>0.25628545756387899</c:v>
                </c:pt>
                <c:pt idx="1134">
                  <c:v>0.256544361248076</c:v>
                </c:pt>
                <c:pt idx="1135">
                  <c:v>0.25679516538240299</c:v>
                </c:pt>
                <c:pt idx="1136">
                  <c:v>0.257069508960029</c:v>
                </c:pt>
                <c:pt idx="1137">
                  <c:v>0.25735459991438597</c:v>
                </c:pt>
                <c:pt idx="1138">
                  <c:v>0.25762457504720998</c:v>
                </c:pt>
                <c:pt idx="1139">
                  <c:v>0.25790081944823001</c:v>
                </c:pt>
                <c:pt idx="1140">
                  <c:v>0.25815960290527201</c:v>
                </c:pt>
                <c:pt idx="1141">
                  <c:v>0.25837368742879702</c:v>
                </c:pt>
                <c:pt idx="1142">
                  <c:v>0.25859333524733302</c:v>
                </c:pt>
                <c:pt idx="1143">
                  <c:v>0.25881634439048301</c:v>
                </c:pt>
                <c:pt idx="1144">
                  <c:v>0.25904410771803699</c:v>
                </c:pt>
                <c:pt idx="1145">
                  <c:v>0.25927067066499898</c:v>
                </c:pt>
                <c:pt idx="1146">
                  <c:v>0.25951725319642399</c:v>
                </c:pt>
                <c:pt idx="1147">
                  <c:v>0.259739199965626</c:v>
                </c:pt>
                <c:pt idx="1148">
                  <c:v>0.25995793606561801</c:v>
                </c:pt>
                <c:pt idx="1149">
                  <c:v>0.26017342197503801</c:v>
                </c:pt>
                <c:pt idx="1150">
                  <c:v>0.26038418877029101</c:v>
                </c:pt>
                <c:pt idx="1151">
                  <c:v>0.26061438631643502</c:v>
                </c:pt>
                <c:pt idx="1152">
                  <c:v>0.26085491536156902</c:v>
                </c:pt>
                <c:pt idx="1153">
                  <c:v>0.26110317870627198</c:v>
                </c:pt>
                <c:pt idx="1154">
                  <c:v>0.26136652199093302</c:v>
                </c:pt>
                <c:pt idx="1155">
                  <c:v>0.26163434555659498</c:v>
                </c:pt>
                <c:pt idx="1156">
                  <c:v>0.26190903538293198</c:v>
                </c:pt>
                <c:pt idx="1157">
                  <c:v>0.26217787032616202</c:v>
                </c:pt>
                <c:pt idx="1158">
                  <c:v>0.26246234473784802</c:v>
                </c:pt>
                <c:pt idx="1159">
                  <c:v>0.26271228498587401</c:v>
                </c:pt>
                <c:pt idx="1160">
                  <c:v>0.26293125791005401</c:v>
                </c:pt>
                <c:pt idx="1161">
                  <c:v>0.26317216250521802</c:v>
                </c:pt>
                <c:pt idx="1162">
                  <c:v>0.26340516143669601</c:v>
                </c:pt>
                <c:pt idx="1163">
                  <c:v>0.26364996333754498</c:v>
                </c:pt>
                <c:pt idx="1164">
                  <c:v>0.26393088619786498</c:v>
                </c:pt>
                <c:pt idx="1165">
                  <c:v>0.26417984615426299</c:v>
                </c:pt>
                <c:pt idx="1166">
                  <c:v>0.26441772982966699</c:v>
                </c:pt>
                <c:pt idx="1167">
                  <c:v>0.26465253248697901</c:v>
                </c:pt>
                <c:pt idx="1168">
                  <c:v>0.26486396220421998</c:v>
                </c:pt>
                <c:pt idx="1169">
                  <c:v>0.26509416314620499</c:v>
                </c:pt>
                <c:pt idx="1170">
                  <c:v>0.265338680977521</c:v>
                </c:pt>
                <c:pt idx="1171">
                  <c:v>0.26557190157910598</c:v>
                </c:pt>
                <c:pt idx="1172">
                  <c:v>0.26581895789139498</c:v>
                </c:pt>
                <c:pt idx="1173">
                  <c:v>0.26604370823586099</c:v>
                </c:pt>
                <c:pt idx="1174">
                  <c:v>0.26624305192852699</c:v>
                </c:pt>
                <c:pt idx="1175">
                  <c:v>0.26645483593417302</c:v>
                </c:pt>
                <c:pt idx="1176">
                  <c:v>0.26666753847740199</c:v>
                </c:pt>
                <c:pt idx="1177">
                  <c:v>0.26687550046977199</c:v>
                </c:pt>
                <c:pt idx="1178">
                  <c:v>0.26709644646177999</c:v>
                </c:pt>
                <c:pt idx="1179">
                  <c:v>0.26730095584902203</c:v>
                </c:pt>
                <c:pt idx="1180">
                  <c:v>0.26750001072563101</c:v>
                </c:pt>
                <c:pt idx="1181">
                  <c:v>0.267690729582447</c:v>
                </c:pt>
                <c:pt idx="1182">
                  <c:v>0.267874193464194</c:v>
                </c:pt>
                <c:pt idx="1183">
                  <c:v>0.26806433552126802</c:v>
                </c:pt>
                <c:pt idx="1184">
                  <c:v>0.26825435782620899</c:v>
                </c:pt>
                <c:pt idx="1185">
                  <c:v>0.26843859835725498</c:v>
                </c:pt>
                <c:pt idx="1186">
                  <c:v>0.26863879541518998</c:v>
                </c:pt>
                <c:pt idx="1187">
                  <c:v>0.268848285582581</c:v>
                </c:pt>
                <c:pt idx="1188">
                  <c:v>0.26905895996813001</c:v>
                </c:pt>
                <c:pt idx="1189">
                  <c:v>0.26928189182419798</c:v>
                </c:pt>
                <c:pt idx="1190">
                  <c:v>0.26949153285435101</c:v>
                </c:pt>
                <c:pt idx="1191">
                  <c:v>0.26969678262122299</c:v>
                </c:pt>
                <c:pt idx="1192">
                  <c:v>0.26990609054678</c:v>
                </c:pt>
                <c:pt idx="1193">
                  <c:v>0.27010792737811801</c:v>
                </c:pt>
                <c:pt idx="1194">
                  <c:v>0.27032229350977</c:v>
                </c:pt>
                <c:pt idx="1195">
                  <c:v>0.27054425376794899</c:v>
                </c:pt>
                <c:pt idx="1196">
                  <c:v>0.27076849254059199</c:v>
                </c:pt>
                <c:pt idx="1197">
                  <c:v>0.27100719804728202</c:v>
                </c:pt>
                <c:pt idx="1198">
                  <c:v>0.27122507320654898</c:v>
                </c:pt>
                <c:pt idx="1199">
                  <c:v>0.27143783207477001</c:v>
                </c:pt>
                <c:pt idx="1200">
                  <c:v>0.27164980381824799</c:v>
                </c:pt>
                <c:pt idx="1201">
                  <c:v>0.27184873320511299</c:v>
                </c:pt>
                <c:pt idx="1202">
                  <c:v>0.27205513068069698</c:v>
                </c:pt>
                <c:pt idx="1203">
                  <c:v>0.272272710215471</c:v>
                </c:pt>
                <c:pt idx="1204">
                  <c:v>0.27247818380220201</c:v>
                </c:pt>
                <c:pt idx="1205">
                  <c:v>0.27267244407523999</c:v>
                </c:pt>
                <c:pt idx="1206">
                  <c:v>0.27287516324550398</c:v>
                </c:pt>
                <c:pt idx="1207">
                  <c:v>0.27308565513081401</c:v>
                </c:pt>
                <c:pt idx="1208">
                  <c:v>0.27327999148392901</c:v>
                </c:pt>
                <c:pt idx="1209">
                  <c:v>0.27347116224393198</c:v>
                </c:pt>
                <c:pt idx="1210">
                  <c:v>0.27365990833273601</c:v>
                </c:pt>
                <c:pt idx="1211">
                  <c:v>0.273840732407722</c:v>
                </c:pt>
                <c:pt idx="1212">
                  <c:v>0.274012505883863</c:v>
                </c:pt>
                <c:pt idx="1213">
                  <c:v>0.27418785873610702</c:v>
                </c:pt>
                <c:pt idx="1214">
                  <c:v>0.27435064164564799</c:v>
                </c:pt>
                <c:pt idx="1215">
                  <c:v>0.274491931498416</c:v>
                </c:pt>
                <c:pt idx="1216">
                  <c:v>0.27464312370050697</c:v>
                </c:pt>
                <c:pt idx="1217">
                  <c:v>0.27479076794826401</c:v>
                </c:pt>
                <c:pt idx="1218">
                  <c:v>0.27494824529651901</c:v>
                </c:pt>
                <c:pt idx="1219">
                  <c:v>0.27511196580984798</c:v>
                </c:pt>
                <c:pt idx="1220">
                  <c:v>0.27528274287202498</c:v>
                </c:pt>
                <c:pt idx="1221">
                  <c:v>0.27546556369409803</c:v>
                </c:pt>
                <c:pt idx="1222">
                  <c:v>0.27564958120232502</c:v>
                </c:pt>
                <c:pt idx="1223">
                  <c:v>0.27583648894238599</c:v>
                </c:pt>
                <c:pt idx="1224">
                  <c:v>0.27602495002305</c:v>
                </c:pt>
                <c:pt idx="1225">
                  <c:v>0.27620764483430998</c:v>
                </c:pt>
                <c:pt idx="1226">
                  <c:v>0.276396644849982</c:v>
                </c:pt>
                <c:pt idx="1227">
                  <c:v>0.27658430441103199</c:v>
                </c:pt>
                <c:pt idx="1228">
                  <c:v>0.27677388559812999</c:v>
                </c:pt>
                <c:pt idx="1229">
                  <c:v>0.276960335271772</c:v>
                </c:pt>
                <c:pt idx="1230">
                  <c:v>0.27715165637980799</c:v>
                </c:pt>
                <c:pt idx="1231">
                  <c:v>0.27735336986996301</c:v>
                </c:pt>
                <c:pt idx="1232">
                  <c:v>0.277538910250549</c:v>
                </c:pt>
                <c:pt idx="1233">
                  <c:v>0.27771774293340101</c:v>
                </c:pt>
                <c:pt idx="1234">
                  <c:v>0.27789307450675699</c:v>
                </c:pt>
                <c:pt idx="1235">
                  <c:v>0.27807493849574899</c:v>
                </c:pt>
                <c:pt idx="1236">
                  <c:v>0.278246757506312</c:v>
                </c:pt>
                <c:pt idx="1237">
                  <c:v>0.278436148117853</c:v>
                </c:pt>
                <c:pt idx="1238">
                  <c:v>0.27864621118011601</c:v>
                </c:pt>
                <c:pt idx="1239">
                  <c:v>0.27883979543382797</c:v>
                </c:pt>
                <c:pt idx="1240">
                  <c:v>0.27903574907760298</c:v>
                </c:pt>
                <c:pt idx="1241">
                  <c:v>0.27922019112124502</c:v>
                </c:pt>
                <c:pt idx="1242">
                  <c:v>0.27939248046430798</c:v>
                </c:pt>
                <c:pt idx="1243">
                  <c:v>0.27958428749329201</c:v>
                </c:pt>
                <c:pt idx="1244">
                  <c:v>0.27977974534668298</c:v>
                </c:pt>
                <c:pt idx="1245">
                  <c:v>0.27997731448812802</c:v>
                </c:pt>
                <c:pt idx="1246">
                  <c:v>0.28018939911693702</c:v>
                </c:pt>
                <c:pt idx="1247">
                  <c:v>0.28040062184737302</c:v>
                </c:pt>
                <c:pt idx="1248">
                  <c:v>0.28061023660024897</c:v>
                </c:pt>
                <c:pt idx="1249">
                  <c:v>0.28083027904400198</c:v>
                </c:pt>
                <c:pt idx="1250">
                  <c:v>0.28106239650364301</c:v>
                </c:pt>
                <c:pt idx="1251">
                  <c:v>0.281302111097819</c:v>
                </c:pt>
                <c:pt idx="1252">
                  <c:v>0.28154481979947699</c:v>
                </c:pt>
                <c:pt idx="1253">
                  <c:v>0.28179932702334098</c:v>
                </c:pt>
                <c:pt idx="1254">
                  <c:v>0.28207193575596401</c:v>
                </c:pt>
                <c:pt idx="1255">
                  <c:v>0.28233033944897001</c:v>
                </c:pt>
                <c:pt idx="1256">
                  <c:v>0.28258712162257899</c:v>
                </c:pt>
                <c:pt idx="1257">
                  <c:v>0.28283482567464802</c:v>
                </c:pt>
                <c:pt idx="1258">
                  <c:v>0.28305968372378498</c:v>
                </c:pt>
                <c:pt idx="1259">
                  <c:v>0.28330953101991901</c:v>
                </c:pt>
                <c:pt idx="1260">
                  <c:v>0.28356245118673501</c:v>
                </c:pt>
                <c:pt idx="1261">
                  <c:v>0.28381491915982698</c:v>
                </c:pt>
                <c:pt idx="1262">
                  <c:v>0.28408072894803799</c:v>
                </c:pt>
                <c:pt idx="1263">
                  <c:v>0.28433242904257799</c:v>
                </c:pt>
                <c:pt idx="1264">
                  <c:v>0.28457189425949703</c:v>
                </c:pt>
                <c:pt idx="1265">
                  <c:v>0.28481383437546298</c:v>
                </c:pt>
                <c:pt idx="1266">
                  <c:v>0.28505041354755301</c:v>
                </c:pt>
                <c:pt idx="1267">
                  <c:v>0.285294620221346</c:v>
                </c:pt>
                <c:pt idx="1268">
                  <c:v>0.28554699945453699</c:v>
                </c:pt>
                <c:pt idx="1269">
                  <c:v>0.28578694530771598</c:v>
                </c:pt>
                <c:pt idx="1270">
                  <c:v>0.28603176790880402</c:v>
                </c:pt>
                <c:pt idx="1271">
                  <c:v>0.28626530419596102</c:v>
                </c:pt>
                <c:pt idx="1272">
                  <c:v>0.28648087870706801</c:v>
                </c:pt>
                <c:pt idx="1273">
                  <c:v>0.28670921934013299</c:v>
                </c:pt>
                <c:pt idx="1274">
                  <c:v>0.28694708455779699</c:v>
                </c:pt>
                <c:pt idx="1275">
                  <c:v>0.28717247545439301</c:v>
                </c:pt>
                <c:pt idx="1276">
                  <c:v>0.287395322112598</c:v>
                </c:pt>
                <c:pt idx="1277">
                  <c:v>0.28761994274201702</c:v>
                </c:pt>
                <c:pt idx="1278">
                  <c:v>0.28783847106252902</c:v>
                </c:pt>
                <c:pt idx="1279">
                  <c:v>0.28806010650628999</c:v>
                </c:pt>
                <c:pt idx="1280">
                  <c:v>0.28830021581905502</c:v>
                </c:pt>
                <c:pt idx="1281">
                  <c:v>0.28851632094921098</c:v>
                </c:pt>
                <c:pt idx="1282">
                  <c:v>0.28871947761915201</c:v>
                </c:pt>
                <c:pt idx="1283">
                  <c:v>0.28892431212592401</c:v>
                </c:pt>
                <c:pt idx="1284">
                  <c:v>0.28911176802342797</c:v>
                </c:pt>
                <c:pt idx="1285">
                  <c:v>0.28931522785288999</c:v>
                </c:pt>
                <c:pt idx="1286">
                  <c:v>0.28952370557051799</c:v>
                </c:pt>
                <c:pt idx="1287">
                  <c:v>0.28974147225683999</c:v>
                </c:pt>
                <c:pt idx="1288">
                  <c:v>0.28997565529677799</c:v>
                </c:pt>
                <c:pt idx="1289">
                  <c:v>0.29020120261401899</c:v>
                </c:pt>
                <c:pt idx="1290">
                  <c:v>0.29043128159691201</c:v>
                </c:pt>
                <c:pt idx="1291">
                  <c:v>0.29065595255364501</c:v>
                </c:pt>
                <c:pt idx="1292">
                  <c:v>0.29087231747179698</c:v>
                </c:pt>
                <c:pt idx="1293">
                  <c:v>0.291086677009882</c:v>
                </c:pt>
                <c:pt idx="1294">
                  <c:v>0.29130067105157498</c:v>
                </c:pt>
                <c:pt idx="1295">
                  <c:v>0.29150581450303698</c:v>
                </c:pt>
                <c:pt idx="1296">
                  <c:v>0.29169914100865502</c:v>
                </c:pt>
                <c:pt idx="1297">
                  <c:v>0.29189329131217001</c:v>
                </c:pt>
                <c:pt idx="1298">
                  <c:v>0.29208118655554</c:v>
                </c:pt>
                <c:pt idx="1299">
                  <c:v>0.292268564596466</c:v>
                </c:pt>
                <c:pt idx="1300">
                  <c:v>0.29245438029792398</c:v>
                </c:pt>
                <c:pt idx="1301">
                  <c:v>0.29263765543919101</c:v>
                </c:pt>
                <c:pt idx="1302">
                  <c:v>0.29283001839467798</c:v>
                </c:pt>
                <c:pt idx="1303">
                  <c:v>0.29299750231254301</c:v>
                </c:pt>
                <c:pt idx="1304">
                  <c:v>0.29315032599789298</c:v>
                </c:pt>
                <c:pt idx="1305">
                  <c:v>0.29329813191293302</c:v>
                </c:pt>
                <c:pt idx="1306">
                  <c:v>0.29342758858950901</c:v>
                </c:pt>
                <c:pt idx="1307">
                  <c:v>0.29355263696391098</c:v>
                </c:pt>
                <c:pt idx="1308">
                  <c:v>0.29368808499237398</c:v>
                </c:pt>
                <c:pt idx="1309">
                  <c:v>0.29379164045495498</c:v>
                </c:pt>
                <c:pt idx="1310">
                  <c:v>0.29388332204997902</c:v>
                </c:pt>
                <c:pt idx="1311">
                  <c:v>0.29394507896281502</c:v>
                </c:pt>
                <c:pt idx="1312">
                  <c:v>0.293966124029233</c:v>
                </c:pt>
                <c:pt idx="1313">
                  <c:v>0.29398892956800099</c:v>
                </c:pt>
                <c:pt idx="1314">
                  <c:v>0.29398244642629401</c:v>
                </c:pt>
                <c:pt idx="1315">
                  <c:v>0.29398674642176997</c:v>
                </c:pt>
                <c:pt idx="1316">
                  <c:v>0.29399406408061002</c:v>
                </c:pt>
                <c:pt idx="1317">
                  <c:v>0.29399823040680401</c:v>
                </c:pt>
                <c:pt idx="1318">
                  <c:v>0.29400301352631097</c:v>
                </c:pt>
                <c:pt idx="1319">
                  <c:v>0.29400099080827302</c:v>
                </c:pt>
                <c:pt idx="1320">
                  <c:v>0.29399036683223301</c:v>
                </c:pt>
                <c:pt idx="1321">
                  <c:v>0.29398468478908901</c:v>
                </c:pt>
                <c:pt idx="1322">
                  <c:v>0.29397799748956799</c:v>
                </c:pt>
                <c:pt idx="1323">
                  <c:v>0.29397435437541403</c:v>
                </c:pt>
                <c:pt idx="1324">
                  <c:v>0.29397860087832201</c:v>
                </c:pt>
                <c:pt idx="1325">
                  <c:v>0.29397340592174398</c:v>
                </c:pt>
                <c:pt idx="1326">
                  <c:v>0.29395671098812798</c:v>
                </c:pt>
                <c:pt idx="1327">
                  <c:v>0.293950133778272</c:v>
                </c:pt>
                <c:pt idx="1328">
                  <c:v>0.29394740938198399</c:v>
                </c:pt>
                <c:pt idx="1329">
                  <c:v>0.29393929738392899</c:v>
                </c:pt>
                <c:pt idx="1330">
                  <c:v>0.29393763077955398</c:v>
                </c:pt>
                <c:pt idx="1331">
                  <c:v>0.29393135716679603</c:v>
                </c:pt>
                <c:pt idx="1332">
                  <c:v>0.29391838787887797</c:v>
                </c:pt>
                <c:pt idx="1333">
                  <c:v>0.29390355815587299</c:v>
                </c:pt>
                <c:pt idx="1334">
                  <c:v>0.29390043563846002</c:v>
                </c:pt>
                <c:pt idx="1335">
                  <c:v>0.29387297410924001</c:v>
                </c:pt>
                <c:pt idx="1336">
                  <c:v>0.29382442287108301</c:v>
                </c:pt>
                <c:pt idx="1337">
                  <c:v>0.29377842352100098</c:v>
                </c:pt>
                <c:pt idx="1338">
                  <c:v>0.29371068064380002</c:v>
                </c:pt>
                <c:pt idx="1339">
                  <c:v>0.29365608316643599</c:v>
                </c:pt>
                <c:pt idx="1340">
                  <c:v>0.29361128825975602</c:v>
                </c:pt>
                <c:pt idx="1341">
                  <c:v>0.29356111877492103</c:v>
                </c:pt>
                <c:pt idx="1342">
                  <c:v>0.29350592387568603</c:v>
                </c:pt>
                <c:pt idx="1343">
                  <c:v>0.293462548603589</c:v>
                </c:pt>
                <c:pt idx="1344">
                  <c:v>0.29342319449594401</c:v>
                </c:pt>
                <c:pt idx="1345">
                  <c:v>0.29338504685644801</c:v>
                </c:pt>
                <c:pt idx="1346">
                  <c:v>0.29335086767943802</c:v>
                </c:pt>
                <c:pt idx="1347">
                  <c:v>0.293327914933184</c:v>
                </c:pt>
                <c:pt idx="1348">
                  <c:v>0.29331492655601299</c:v>
                </c:pt>
                <c:pt idx="1349">
                  <c:v>0.29329887476960298</c:v>
                </c:pt>
                <c:pt idx="1350">
                  <c:v>0.29329766147090203</c:v>
                </c:pt>
                <c:pt idx="1351">
                  <c:v>0.29328489720038198</c:v>
                </c:pt>
                <c:pt idx="1352">
                  <c:v>0.29326757264092901</c:v>
                </c:pt>
                <c:pt idx="1353">
                  <c:v>0.293236972329804</c:v>
                </c:pt>
                <c:pt idx="1354">
                  <c:v>0.29317998590674199</c:v>
                </c:pt>
                <c:pt idx="1355">
                  <c:v>0.293152790865847</c:v>
                </c:pt>
                <c:pt idx="1356">
                  <c:v>0.29314053001706902</c:v>
                </c:pt>
                <c:pt idx="1357">
                  <c:v>0.29311191529261399</c:v>
                </c:pt>
                <c:pt idx="1358">
                  <c:v>0.29311159613298798</c:v>
                </c:pt>
                <c:pt idx="1359">
                  <c:v>0.29307309715400698</c:v>
                </c:pt>
                <c:pt idx="1360">
                  <c:v>0.29299051088286399</c:v>
                </c:pt>
                <c:pt idx="1361">
                  <c:v>0.29292123863578601</c:v>
                </c:pt>
                <c:pt idx="1362">
                  <c:v>0.29283820333066102</c:v>
                </c:pt>
                <c:pt idx="1363">
                  <c:v>0.29277032720679302</c:v>
                </c:pt>
                <c:pt idx="1364">
                  <c:v>0.29271339057795798</c:v>
                </c:pt>
                <c:pt idx="1365">
                  <c:v>0.29264840149841498</c:v>
                </c:pt>
                <c:pt idx="1366">
                  <c:v>0.29258333703186301</c:v>
                </c:pt>
                <c:pt idx="1367">
                  <c:v>0.29252267943322002</c:v>
                </c:pt>
                <c:pt idx="1368">
                  <c:v>0.29244727923250302</c:v>
                </c:pt>
                <c:pt idx="1369">
                  <c:v>0.29239591523460101</c:v>
                </c:pt>
                <c:pt idx="1370">
                  <c:v>0.29235449776303801</c:v>
                </c:pt>
                <c:pt idx="1371">
                  <c:v>0.292329551302624</c:v>
                </c:pt>
                <c:pt idx="1372">
                  <c:v>0.29233263378727598</c:v>
                </c:pt>
                <c:pt idx="1373">
                  <c:v>0.29233111981686499</c:v>
                </c:pt>
                <c:pt idx="1374">
                  <c:v>0.29233519744321801</c:v>
                </c:pt>
                <c:pt idx="1375">
                  <c:v>0.29234836530713398</c:v>
                </c:pt>
                <c:pt idx="1376">
                  <c:v>0.29237250971463902</c:v>
                </c:pt>
                <c:pt idx="1377">
                  <c:v>0.29239049330544298</c:v>
                </c:pt>
                <c:pt idx="1378">
                  <c:v>0.29240347361970198</c:v>
                </c:pt>
                <c:pt idx="1379">
                  <c:v>0.29244646621556503</c:v>
                </c:pt>
                <c:pt idx="1380">
                  <c:v>0.292504099212544</c:v>
                </c:pt>
                <c:pt idx="1381">
                  <c:v>0.29255306484833798</c:v>
                </c:pt>
                <c:pt idx="1382">
                  <c:v>0.29263103489721498</c:v>
                </c:pt>
                <c:pt idx="1383">
                  <c:v>0.29269194078172101</c:v>
                </c:pt>
                <c:pt idx="1384">
                  <c:v>0.292729580277861</c:v>
                </c:pt>
                <c:pt idx="1385">
                  <c:v>0.292772846331465</c:v>
                </c:pt>
                <c:pt idx="1386">
                  <c:v>0.29282000822223297</c:v>
                </c:pt>
                <c:pt idx="1387">
                  <c:v>0.292864306049894</c:v>
                </c:pt>
                <c:pt idx="1388">
                  <c:v>0.29290992507387398</c:v>
                </c:pt>
                <c:pt idx="1389">
                  <c:v>0.29295012700294798</c:v>
                </c:pt>
                <c:pt idx="1390">
                  <c:v>0.29300550749471099</c:v>
                </c:pt>
                <c:pt idx="1391">
                  <c:v>0.29301742746402398</c:v>
                </c:pt>
                <c:pt idx="1392">
                  <c:v>0.29299509619807201</c:v>
                </c:pt>
                <c:pt idx="1393">
                  <c:v>0.292974029952838</c:v>
                </c:pt>
                <c:pt idx="1394">
                  <c:v>0.292922280329111</c:v>
                </c:pt>
                <c:pt idx="1395">
                  <c:v>0.29288690844326398</c:v>
                </c:pt>
                <c:pt idx="1396">
                  <c:v>0.29286055025901803</c:v>
                </c:pt>
                <c:pt idx="1397">
                  <c:v>0.292830765805146</c:v>
                </c:pt>
                <c:pt idx="1398">
                  <c:v>0.29279144142268498</c:v>
                </c:pt>
                <c:pt idx="1399">
                  <c:v>0.29276410007757703</c:v>
                </c:pt>
                <c:pt idx="1400">
                  <c:v>0.29274960045171899</c:v>
                </c:pt>
                <c:pt idx="1401">
                  <c:v>0.29271819765916102</c:v>
                </c:pt>
                <c:pt idx="1402">
                  <c:v>0.292694891476936</c:v>
                </c:pt>
                <c:pt idx="1403">
                  <c:v>0.29265635079596503</c:v>
                </c:pt>
                <c:pt idx="1404">
                  <c:v>0.29259338905848697</c:v>
                </c:pt>
                <c:pt idx="1405">
                  <c:v>0.29255911048840899</c:v>
                </c:pt>
                <c:pt idx="1406">
                  <c:v>0.29251313017101899</c:v>
                </c:pt>
                <c:pt idx="1407">
                  <c:v>0.29249614735358398</c:v>
                </c:pt>
                <c:pt idx="1408">
                  <c:v>0.29249042845360101</c:v>
                </c:pt>
                <c:pt idx="1409">
                  <c:v>0.29244533836982001</c:v>
                </c:pt>
                <c:pt idx="1410">
                  <c:v>0.29243476050457301</c:v>
                </c:pt>
                <c:pt idx="1411">
                  <c:v>0.29241354927474</c:v>
                </c:pt>
                <c:pt idx="1412">
                  <c:v>0.292357611883164</c:v>
                </c:pt>
                <c:pt idx="1413">
                  <c:v>0.29237229583812102</c:v>
                </c:pt>
                <c:pt idx="1414">
                  <c:v>0.29239747753144302</c:v>
                </c:pt>
                <c:pt idx="1415">
                  <c:v>0.29238245105836103</c:v>
                </c:pt>
                <c:pt idx="1416">
                  <c:v>0.29236525311839001</c:v>
                </c:pt>
                <c:pt idx="1417">
                  <c:v>0.29235345315000399</c:v>
                </c:pt>
                <c:pt idx="1418">
                  <c:v>0.29232964895069902</c:v>
                </c:pt>
                <c:pt idx="1419">
                  <c:v>0.29230938407972801</c:v>
                </c:pt>
                <c:pt idx="1420">
                  <c:v>0.29237770855929701</c:v>
                </c:pt>
                <c:pt idx="1421">
                  <c:v>0.29244234468865599</c:v>
                </c:pt>
                <c:pt idx="1422">
                  <c:v>0.29244810441681801</c:v>
                </c:pt>
                <c:pt idx="1423">
                  <c:v>0.29250977055845101</c:v>
                </c:pt>
                <c:pt idx="1424">
                  <c:v>0.29252112178851403</c:v>
                </c:pt>
                <c:pt idx="1425">
                  <c:v>0.292498768622311</c:v>
                </c:pt>
                <c:pt idx="1426">
                  <c:v>0.29252080670831798</c:v>
                </c:pt>
                <c:pt idx="1427">
                  <c:v>0.29250392019356802</c:v>
                </c:pt>
                <c:pt idx="1428">
                  <c:v>0.29252052712302701</c:v>
                </c:pt>
                <c:pt idx="1429">
                  <c:v>0.29260971468187202</c:v>
                </c:pt>
                <c:pt idx="1430">
                  <c:v>0.29268217807413999</c:v>
                </c:pt>
                <c:pt idx="1431">
                  <c:v>0.29273826800429897</c:v>
                </c:pt>
                <c:pt idx="1432">
                  <c:v>0.29281163755871398</c:v>
                </c:pt>
                <c:pt idx="1433">
                  <c:v>0.29282866661020901</c:v>
                </c:pt>
                <c:pt idx="1434">
                  <c:v>0.29282526866571501</c:v>
                </c:pt>
                <c:pt idx="1435">
                  <c:v>0.29291797349568999</c:v>
                </c:pt>
                <c:pt idx="1436">
                  <c:v>0.29300956102145298</c:v>
                </c:pt>
                <c:pt idx="1437">
                  <c:v>0.29299463769783002</c:v>
                </c:pt>
                <c:pt idx="1438">
                  <c:v>0.29301800483480001</c:v>
                </c:pt>
                <c:pt idx="1439">
                  <c:v>0.29294799895110601</c:v>
                </c:pt>
                <c:pt idx="1440">
                  <c:v>0.29290860607618002</c:v>
                </c:pt>
                <c:pt idx="1441">
                  <c:v>0.292941580766722</c:v>
                </c:pt>
                <c:pt idx="1442">
                  <c:v>0.29297252272089902</c:v>
                </c:pt>
                <c:pt idx="1443">
                  <c:v>0.292986695368946</c:v>
                </c:pt>
                <c:pt idx="1444">
                  <c:v>0.293078283075698</c:v>
                </c:pt>
                <c:pt idx="1445">
                  <c:v>0.29327853990927</c:v>
                </c:pt>
                <c:pt idx="1446">
                  <c:v>0.29337952378753701</c:v>
                </c:pt>
                <c:pt idx="1447">
                  <c:v>0.29347568596815898</c:v>
                </c:pt>
                <c:pt idx="1448">
                  <c:v>0.29354946639969798</c:v>
                </c:pt>
                <c:pt idx="1449">
                  <c:v>0.29358597677619003</c:v>
                </c:pt>
                <c:pt idx="1450">
                  <c:v>0.29361084207807597</c:v>
                </c:pt>
                <c:pt idx="1451">
                  <c:v>0.29691757077511499</c:v>
                </c:pt>
                <c:pt idx="1452">
                  <c:v>0.29722802839451201</c:v>
                </c:pt>
                <c:pt idx="1453">
                  <c:v>0.29755622087617101</c:v>
                </c:pt>
                <c:pt idx="1454">
                  <c:v>0.29794814426416899</c:v>
                </c:pt>
                <c:pt idx="1455">
                  <c:v>0.29843849535772998</c:v>
                </c:pt>
                <c:pt idx="1456">
                  <c:v>0.29864746171811801</c:v>
                </c:pt>
                <c:pt idx="1457">
                  <c:v>0.29901756323238998</c:v>
                </c:pt>
                <c:pt idx="1458">
                  <c:v>0.29954667398878099</c:v>
                </c:pt>
                <c:pt idx="1459">
                  <c:v>0.29996372077407801</c:v>
                </c:pt>
                <c:pt idx="1600">
                  <c:v>0.22631352929846499</c:v>
                </c:pt>
                <c:pt idx="1601">
                  <c:v>0.226267881016598</c:v>
                </c:pt>
                <c:pt idx="1602">
                  <c:v>0.22661322278422599</c:v>
                </c:pt>
                <c:pt idx="1603">
                  <c:v>0.22718770111605399</c:v>
                </c:pt>
                <c:pt idx="1604">
                  <c:v>0.22773957684114499</c:v>
                </c:pt>
                <c:pt idx="1605">
                  <c:v>0.228356511593618</c:v>
                </c:pt>
                <c:pt idx="1606">
                  <c:v>0.22896079651182899</c:v>
                </c:pt>
                <c:pt idx="1607">
                  <c:v>0.229522704219981</c:v>
                </c:pt>
                <c:pt idx="1608">
                  <c:v>0.229798235650779</c:v>
                </c:pt>
                <c:pt idx="1609">
                  <c:v>0.230268473044208</c:v>
                </c:pt>
                <c:pt idx="1610">
                  <c:v>0.23072246400610699</c:v>
                </c:pt>
                <c:pt idx="1611">
                  <c:v>0.23109726662143901</c:v>
                </c:pt>
                <c:pt idx="1612">
                  <c:v>0.231174431934174</c:v>
                </c:pt>
                <c:pt idx="1613">
                  <c:v>0.23158478818078701</c:v>
                </c:pt>
                <c:pt idx="1614">
                  <c:v>0.23200445602516601</c:v>
                </c:pt>
                <c:pt idx="1615">
                  <c:v>0.232457030302784</c:v>
                </c:pt>
                <c:pt idx="1616">
                  <c:v>0.23290193763831701</c:v>
                </c:pt>
                <c:pt idx="1617">
                  <c:v>0.233478866913436</c:v>
                </c:pt>
                <c:pt idx="1618">
                  <c:v>0.23397283274748601</c:v>
                </c:pt>
                <c:pt idx="1619">
                  <c:v>0.23446946147888401</c:v>
                </c:pt>
                <c:pt idx="1620">
                  <c:v>0.23500813613103799</c:v>
                </c:pt>
                <c:pt idx="1621">
                  <c:v>0.23556889968980699</c:v>
                </c:pt>
                <c:pt idx="1622">
                  <c:v>0.23612845345561501</c:v>
                </c:pt>
                <c:pt idx="1623">
                  <c:v>0.236695299468068</c:v>
                </c:pt>
                <c:pt idx="1624">
                  <c:v>0.23727759347723901</c:v>
                </c:pt>
                <c:pt idx="1625">
                  <c:v>0.23786680977706501</c:v>
                </c:pt>
                <c:pt idx="1626">
                  <c:v>0.238483253467627</c:v>
                </c:pt>
                <c:pt idx="1627">
                  <c:v>0.23908459692150499</c:v>
                </c:pt>
                <c:pt idx="1628">
                  <c:v>0.23969203037110201</c:v>
                </c:pt>
                <c:pt idx="1629">
                  <c:v>0.24029056141751401</c:v>
                </c:pt>
                <c:pt idx="1630">
                  <c:v>0.240876700179009</c:v>
                </c:pt>
                <c:pt idx="1631">
                  <c:v>0.24148245919427799</c:v>
                </c:pt>
                <c:pt idx="1632">
                  <c:v>0.24208110430458599</c:v>
                </c:pt>
                <c:pt idx="1633">
                  <c:v>0.24267766871514901</c:v>
                </c:pt>
                <c:pt idx="1634">
                  <c:v>0.243314665078814</c:v>
                </c:pt>
                <c:pt idx="1635">
                  <c:v>0.24392024487674999</c:v>
                </c:pt>
                <c:pt idx="1636">
                  <c:v>0.24453165244184399</c:v>
                </c:pt>
                <c:pt idx="1637">
                  <c:v>0.24515214854537601</c:v>
                </c:pt>
                <c:pt idx="1638">
                  <c:v>0.24580296993985501</c:v>
                </c:pt>
                <c:pt idx="1639">
                  <c:v>0.246446894586244</c:v>
                </c:pt>
                <c:pt idx="1640">
                  <c:v>0.247132957801424</c:v>
                </c:pt>
                <c:pt idx="1641">
                  <c:v>0.24781255398753399</c:v>
                </c:pt>
                <c:pt idx="1642">
                  <c:v>0.24843044517848201</c:v>
                </c:pt>
                <c:pt idx="1643">
                  <c:v>0.24901867549053999</c:v>
                </c:pt>
                <c:pt idx="1644">
                  <c:v>0.24953700869600301</c:v>
                </c:pt>
                <c:pt idx="1645">
                  <c:v>0.25003252015138999</c:v>
                </c:pt>
                <c:pt idx="1646">
                  <c:v>0.250466293339626</c:v>
                </c:pt>
                <c:pt idx="1647">
                  <c:v>0.25082286046046598</c:v>
                </c:pt>
                <c:pt idx="1648">
                  <c:v>0.251208400287254</c:v>
                </c:pt>
                <c:pt idx="1649">
                  <c:v>0.25137724584309401</c:v>
                </c:pt>
                <c:pt idx="1650">
                  <c:v>0.25180597162947399</c:v>
                </c:pt>
                <c:pt idx="1651">
                  <c:v>0.25234899210033201</c:v>
                </c:pt>
                <c:pt idx="1652">
                  <c:v>0.25313121878677602</c:v>
                </c:pt>
                <c:pt idx="1653">
                  <c:v>0.25440619716097002</c:v>
                </c:pt>
                <c:pt idx="1654">
                  <c:v>0.25593811418801199</c:v>
                </c:pt>
                <c:pt idx="1655">
                  <c:v>0.257663587080252</c:v>
                </c:pt>
                <c:pt idx="1656">
                  <c:v>0.25887373034214101</c:v>
                </c:pt>
                <c:pt idx="1657">
                  <c:v>0.25973843182351702</c:v>
                </c:pt>
                <c:pt idx="1658">
                  <c:v>0.26040265094898701</c:v>
                </c:pt>
                <c:pt idx="1659">
                  <c:v>0.26097427857676903</c:v>
                </c:pt>
                <c:pt idx="1660">
                  <c:v>0.26121853747996598</c:v>
                </c:pt>
                <c:pt idx="1661">
                  <c:v>0.26157662365809398</c:v>
                </c:pt>
                <c:pt idx="1662">
                  <c:v>0.26187771412685201</c:v>
                </c:pt>
                <c:pt idx="1663">
                  <c:v>0.26222682272089598</c:v>
                </c:pt>
                <c:pt idx="1664">
                  <c:v>0.26244661531679903</c:v>
                </c:pt>
                <c:pt idx="1665">
                  <c:v>0.26275204246418898</c:v>
                </c:pt>
                <c:pt idx="1666">
                  <c:v>0.26315008890724301</c:v>
                </c:pt>
                <c:pt idx="1667">
                  <c:v>0.26348148209379302</c:v>
                </c:pt>
                <c:pt idx="1668">
                  <c:v>0.26393469187691698</c:v>
                </c:pt>
                <c:pt idx="1669">
                  <c:v>0.26425042492285</c:v>
                </c:pt>
                <c:pt idx="1670">
                  <c:v>0.264559843058986</c:v>
                </c:pt>
                <c:pt idx="1671">
                  <c:v>0.26485340466044999</c:v>
                </c:pt>
                <c:pt idx="1672">
                  <c:v>0.26513198027035401</c:v>
                </c:pt>
                <c:pt idx="1673">
                  <c:v>0.26539772142608198</c:v>
                </c:pt>
                <c:pt idx="1674">
                  <c:v>0.26563663825845102</c:v>
                </c:pt>
                <c:pt idx="1675">
                  <c:v>0.26586520602526298</c:v>
                </c:pt>
                <c:pt idx="1676">
                  <c:v>0.26609185904581301</c:v>
                </c:pt>
                <c:pt idx="1677">
                  <c:v>0.26630797283425101</c:v>
                </c:pt>
                <c:pt idx="1678">
                  <c:v>0.26653497903373202</c:v>
                </c:pt>
                <c:pt idx="1679">
                  <c:v>0.26676258723933399</c:v>
                </c:pt>
                <c:pt idx="1680">
                  <c:v>0.26698600968099501</c:v>
                </c:pt>
                <c:pt idx="1681">
                  <c:v>0.26719019158889801</c:v>
                </c:pt>
                <c:pt idx="1682">
                  <c:v>0.26737932034135897</c:v>
                </c:pt>
                <c:pt idx="1683">
                  <c:v>0.26755358001609603</c:v>
                </c:pt>
                <c:pt idx="1684">
                  <c:v>0.26771666598120297</c:v>
                </c:pt>
                <c:pt idx="1685">
                  <c:v>0.267861226484228</c:v>
                </c:pt>
                <c:pt idx="1686">
                  <c:v>0.267997673077215</c:v>
                </c:pt>
                <c:pt idx="1687">
                  <c:v>0.26810403439757502</c:v>
                </c:pt>
                <c:pt idx="1688">
                  <c:v>0.26818569077344101</c:v>
                </c:pt>
                <c:pt idx="1689">
                  <c:v>0.26827091541270998</c:v>
                </c:pt>
                <c:pt idx="1690">
                  <c:v>0.26834256069398699</c:v>
                </c:pt>
                <c:pt idx="1691">
                  <c:v>0.26841173391719098</c:v>
                </c:pt>
                <c:pt idx="1692">
                  <c:v>0.26852334531143401</c:v>
                </c:pt>
                <c:pt idx="1693">
                  <c:v>0.26863121719204403</c:v>
                </c:pt>
                <c:pt idx="1694">
                  <c:v>0.268716712576967</c:v>
                </c:pt>
                <c:pt idx="1695">
                  <c:v>0.268803229742126</c:v>
                </c:pt>
                <c:pt idx="1696">
                  <c:v>0.268859244370865</c:v>
                </c:pt>
                <c:pt idx="1697">
                  <c:v>0.26888967802784702</c:v>
                </c:pt>
                <c:pt idx="1698">
                  <c:v>0.268899337731274</c:v>
                </c:pt>
                <c:pt idx="1699">
                  <c:v>0.26892868233793199</c:v>
                </c:pt>
                <c:pt idx="1700">
                  <c:v>0.268959213978119</c:v>
                </c:pt>
                <c:pt idx="1701">
                  <c:v>0.26896558659796299</c:v>
                </c:pt>
                <c:pt idx="1702">
                  <c:v>0.26901380094680799</c:v>
                </c:pt>
                <c:pt idx="1703">
                  <c:v>0.26909560733103599</c:v>
                </c:pt>
                <c:pt idx="1704">
                  <c:v>0.26920219204971502</c:v>
                </c:pt>
                <c:pt idx="1705">
                  <c:v>0.26933077603792899</c:v>
                </c:pt>
                <c:pt idx="1706">
                  <c:v>0.26943630026337601</c:v>
                </c:pt>
                <c:pt idx="1707">
                  <c:v>0.26960015413431199</c:v>
                </c:pt>
                <c:pt idx="1708">
                  <c:v>0.26970756898254999</c:v>
                </c:pt>
                <c:pt idx="1709">
                  <c:v>0.269786933573397</c:v>
                </c:pt>
                <c:pt idx="1710">
                  <c:v>0.26995752348016999</c:v>
                </c:pt>
                <c:pt idx="1711">
                  <c:v>0.27004726000492002</c:v>
                </c:pt>
                <c:pt idx="1712">
                  <c:v>0.27014978395814099</c:v>
                </c:pt>
                <c:pt idx="1713">
                  <c:v>0.27030105005961902</c:v>
                </c:pt>
                <c:pt idx="1714">
                  <c:v>0.270367442167326</c:v>
                </c:pt>
                <c:pt idx="1715">
                  <c:v>0.270449827694144</c:v>
                </c:pt>
                <c:pt idx="1716">
                  <c:v>0.27053856671779802</c:v>
                </c:pt>
                <c:pt idx="1717">
                  <c:v>0.27060698444254</c:v>
                </c:pt>
                <c:pt idx="1718">
                  <c:v>0.27066573428708501</c:v>
                </c:pt>
                <c:pt idx="1719">
                  <c:v>0.27079740723279899</c:v>
                </c:pt>
                <c:pt idx="1720">
                  <c:v>0.27090705891438999</c:v>
                </c:pt>
                <c:pt idx="1721">
                  <c:v>0.27102714537496603</c:v>
                </c:pt>
                <c:pt idx="1722">
                  <c:v>0.27114338291385498</c:v>
                </c:pt>
                <c:pt idx="1723">
                  <c:v>0.27122220425101801</c:v>
                </c:pt>
                <c:pt idx="1724">
                  <c:v>0.271334460279536</c:v>
                </c:pt>
                <c:pt idx="1725">
                  <c:v>0.27144163963973</c:v>
                </c:pt>
                <c:pt idx="1726">
                  <c:v>0.27154420188781597</c:v>
                </c:pt>
                <c:pt idx="1727">
                  <c:v>0.271648442031374</c:v>
                </c:pt>
                <c:pt idx="1728">
                  <c:v>0.27174457981184202</c:v>
                </c:pt>
                <c:pt idx="1729">
                  <c:v>0.27182611525169598</c:v>
                </c:pt>
                <c:pt idx="1730">
                  <c:v>0.27192276146850802</c:v>
                </c:pt>
                <c:pt idx="1731">
                  <c:v>0.272020001535073</c:v>
                </c:pt>
                <c:pt idx="1732">
                  <c:v>0.27213946741657502</c:v>
                </c:pt>
                <c:pt idx="1733">
                  <c:v>0.272249971781577</c:v>
                </c:pt>
                <c:pt idx="1734">
                  <c:v>0.27236913451335198</c:v>
                </c:pt>
                <c:pt idx="1735">
                  <c:v>0.27248205905220002</c:v>
                </c:pt>
                <c:pt idx="1736">
                  <c:v>0.27259149127816501</c:v>
                </c:pt>
                <c:pt idx="1737">
                  <c:v>0.272716540192461</c:v>
                </c:pt>
                <c:pt idx="1738">
                  <c:v>0.27283334681558002</c:v>
                </c:pt>
                <c:pt idx="1739">
                  <c:v>0.27296099160181098</c:v>
                </c:pt>
                <c:pt idx="1740">
                  <c:v>0.27307872814436901</c:v>
                </c:pt>
                <c:pt idx="1741">
                  <c:v>0.27319567910396197</c:v>
                </c:pt>
                <c:pt idx="1742">
                  <c:v>0.27334312105173503</c:v>
                </c:pt>
                <c:pt idx="1743">
                  <c:v>0.27349654649119598</c:v>
                </c:pt>
                <c:pt idx="1744">
                  <c:v>0.27366401820376601</c:v>
                </c:pt>
                <c:pt idx="1745">
                  <c:v>0.27382433761050601</c:v>
                </c:pt>
                <c:pt idx="1746">
                  <c:v>0.27397867181962199</c:v>
                </c:pt>
                <c:pt idx="1747">
                  <c:v>0.27413598605276801</c:v>
                </c:pt>
                <c:pt idx="1748">
                  <c:v>0.27429515199215998</c:v>
                </c:pt>
                <c:pt idx="1749">
                  <c:v>0.27445867984824701</c:v>
                </c:pt>
                <c:pt idx="1750">
                  <c:v>0.274618785477037</c:v>
                </c:pt>
                <c:pt idx="1751">
                  <c:v>0.27479719583057299</c:v>
                </c:pt>
                <c:pt idx="1752">
                  <c:v>0.27498352092601802</c:v>
                </c:pt>
                <c:pt idx="1753">
                  <c:v>0.27515407491953903</c:v>
                </c:pt>
                <c:pt idx="1754">
                  <c:v>0.27533193546871998</c:v>
                </c:pt>
                <c:pt idx="1755">
                  <c:v>0.275539966955057</c:v>
                </c:pt>
                <c:pt idx="1756">
                  <c:v>0.27572922100122899</c:v>
                </c:pt>
                <c:pt idx="1757">
                  <c:v>0.27594886578713601</c:v>
                </c:pt>
                <c:pt idx="1758">
                  <c:v>0.27620996349098498</c:v>
                </c:pt>
                <c:pt idx="1759">
                  <c:v>0.276429569479823</c:v>
                </c:pt>
                <c:pt idx="1760">
                  <c:v>0.27667163591601901</c:v>
                </c:pt>
                <c:pt idx="1761">
                  <c:v>0.276939423830248</c:v>
                </c:pt>
                <c:pt idx="1762">
                  <c:v>0.27720219223905201</c:v>
                </c:pt>
                <c:pt idx="1763">
                  <c:v>0.277452172828688</c:v>
                </c:pt>
                <c:pt idx="1764">
                  <c:v>0.27774377688988999</c:v>
                </c:pt>
                <c:pt idx="1765">
                  <c:v>0.27804953743786398</c:v>
                </c:pt>
                <c:pt idx="1766">
                  <c:v>0.27834625176512201</c:v>
                </c:pt>
                <c:pt idx="1767">
                  <c:v>0.27865753645423003</c:v>
                </c:pt>
                <c:pt idx="1768">
                  <c:v>0.27897460319753198</c:v>
                </c:pt>
                <c:pt idx="1769">
                  <c:v>0.27927476780184102</c:v>
                </c:pt>
                <c:pt idx="1770">
                  <c:v>0.27958826106247298</c:v>
                </c:pt>
                <c:pt idx="1771">
                  <c:v>0.27989184432698599</c:v>
                </c:pt>
                <c:pt idx="1772">
                  <c:v>0.28019874180772503</c:v>
                </c:pt>
                <c:pt idx="1773">
                  <c:v>0.280508309383599</c:v>
                </c:pt>
                <c:pt idx="1774">
                  <c:v>0.28079717098449702</c:v>
                </c:pt>
                <c:pt idx="1775">
                  <c:v>0.28109491539048398</c:v>
                </c:pt>
                <c:pt idx="1776">
                  <c:v>0.281377700060363</c:v>
                </c:pt>
                <c:pt idx="1777">
                  <c:v>0.28163384296701799</c:v>
                </c:pt>
                <c:pt idx="1778">
                  <c:v>0.28188065916263499</c:v>
                </c:pt>
                <c:pt idx="1779">
                  <c:v>0.28208977239708199</c:v>
                </c:pt>
                <c:pt idx="1780">
                  <c:v>0.28226115595637202</c:v>
                </c:pt>
                <c:pt idx="1781">
                  <c:v>0.28242754167351303</c:v>
                </c:pt>
                <c:pt idx="1782">
                  <c:v>0.28257746795757699</c:v>
                </c:pt>
                <c:pt idx="1783">
                  <c:v>0.282732234768101</c:v>
                </c:pt>
                <c:pt idx="1784">
                  <c:v>0.28285737582847598</c:v>
                </c:pt>
                <c:pt idx="1785">
                  <c:v>0.28293505436532301</c:v>
                </c:pt>
                <c:pt idx="1786">
                  <c:v>0.28299166296996903</c:v>
                </c:pt>
                <c:pt idx="1787">
                  <c:v>0.28301136490567103</c:v>
                </c:pt>
                <c:pt idx="1788">
                  <c:v>0.28301785604937202</c:v>
                </c:pt>
                <c:pt idx="1789">
                  <c:v>0.28301751498965</c:v>
                </c:pt>
                <c:pt idx="1790">
                  <c:v>0.28297374512393098</c:v>
                </c:pt>
                <c:pt idx="1791">
                  <c:v>0.28290130495766103</c:v>
                </c:pt>
                <c:pt idx="1792">
                  <c:v>0.28281950156552099</c:v>
                </c:pt>
                <c:pt idx="1793">
                  <c:v>0.28269949626236401</c:v>
                </c:pt>
                <c:pt idx="1794">
                  <c:v>0.28257883234129999</c:v>
                </c:pt>
                <c:pt idx="1795">
                  <c:v>0.282460946407948</c:v>
                </c:pt>
                <c:pt idx="1796">
                  <c:v>0.28230488828638001</c:v>
                </c:pt>
                <c:pt idx="1797">
                  <c:v>0.28212519782470702</c:v>
                </c:pt>
                <c:pt idx="1798">
                  <c:v>0.281922591152239</c:v>
                </c:pt>
                <c:pt idx="1799">
                  <c:v>0.28166925399346698</c:v>
                </c:pt>
                <c:pt idx="1800">
                  <c:v>0.28139375410141998</c:v>
                </c:pt>
                <c:pt idx="1801">
                  <c:v>0.28110613077429197</c:v>
                </c:pt>
                <c:pt idx="1802">
                  <c:v>0.28082522183719599</c:v>
                </c:pt>
                <c:pt idx="1803">
                  <c:v>0.28056842101484702</c:v>
                </c:pt>
                <c:pt idx="1804">
                  <c:v>0.28028004761589398</c:v>
                </c:pt>
                <c:pt idx="1805">
                  <c:v>0.27997885871288197</c:v>
                </c:pt>
                <c:pt idx="1806">
                  <c:v>0.27964559402813699</c:v>
                </c:pt>
                <c:pt idx="1807">
                  <c:v>0.27927300009371098</c:v>
                </c:pt>
                <c:pt idx="1808">
                  <c:v>0.27890704379550302</c:v>
                </c:pt>
                <c:pt idx="1809">
                  <c:v>0.278551635911023</c:v>
                </c:pt>
                <c:pt idx="1810">
                  <c:v>0.27819796674248898</c:v>
                </c:pt>
                <c:pt idx="1811">
                  <c:v>0.27781815005135502</c:v>
                </c:pt>
                <c:pt idx="1812">
                  <c:v>0.277405216883085</c:v>
                </c:pt>
                <c:pt idx="1813">
                  <c:v>0.27699711547324102</c:v>
                </c:pt>
                <c:pt idx="1814">
                  <c:v>0.27654541904655999</c:v>
                </c:pt>
                <c:pt idx="1815">
                  <c:v>0.27615665864609501</c:v>
                </c:pt>
                <c:pt idx="1816">
                  <c:v>0.27579470581225302</c:v>
                </c:pt>
                <c:pt idx="1817">
                  <c:v>0.27546941820023002</c:v>
                </c:pt>
                <c:pt idx="1818">
                  <c:v>0.27517555352202999</c:v>
                </c:pt>
                <c:pt idx="1819">
                  <c:v>0.274867281623069</c:v>
                </c:pt>
                <c:pt idx="1820">
                  <c:v>0.274556372395168</c:v>
                </c:pt>
                <c:pt idx="1821">
                  <c:v>0.27424664013549599</c:v>
                </c:pt>
                <c:pt idx="1822">
                  <c:v>0.27395592466999802</c:v>
                </c:pt>
                <c:pt idx="1823">
                  <c:v>0.27369121672811902</c:v>
                </c:pt>
                <c:pt idx="1824">
                  <c:v>0.27344322700444901</c:v>
                </c:pt>
                <c:pt idx="1825">
                  <c:v>0.27321138686401902</c:v>
                </c:pt>
                <c:pt idx="1826">
                  <c:v>0.272953046142005</c:v>
                </c:pt>
                <c:pt idx="1827">
                  <c:v>0.27267483271202397</c:v>
                </c:pt>
                <c:pt idx="1828">
                  <c:v>0.27238370847145599</c:v>
                </c:pt>
                <c:pt idx="1829">
                  <c:v>0.27210397885953902</c:v>
                </c:pt>
                <c:pt idx="1830">
                  <c:v>0.271830919689733</c:v>
                </c:pt>
                <c:pt idx="1831">
                  <c:v>0.27157431720985398</c:v>
                </c:pt>
                <c:pt idx="1832">
                  <c:v>0.27132261633791599</c:v>
                </c:pt>
                <c:pt idx="1833">
                  <c:v>0.27106787131083598</c:v>
                </c:pt>
                <c:pt idx="1834">
                  <c:v>0.27080466280961302</c:v>
                </c:pt>
                <c:pt idx="1835">
                  <c:v>0.27053322617671599</c:v>
                </c:pt>
                <c:pt idx="1836">
                  <c:v>0.270249693039464</c:v>
                </c:pt>
                <c:pt idx="1837">
                  <c:v>0.269972043245372</c:v>
                </c:pt>
                <c:pt idx="1838">
                  <c:v>0.26966998152501798</c:v>
                </c:pt>
                <c:pt idx="1839">
                  <c:v>0.26933751221348301</c:v>
                </c:pt>
                <c:pt idx="1840">
                  <c:v>0.26902657452850198</c:v>
                </c:pt>
                <c:pt idx="1841">
                  <c:v>0.26869990450238801</c:v>
                </c:pt>
                <c:pt idx="1842">
                  <c:v>0.26838929414351398</c:v>
                </c:pt>
                <c:pt idx="1843">
                  <c:v>0.26807956877975803</c:v>
                </c:pt>
                <c:pt idx="1844">
                  <c:v>0.26778486512343602</c:v>
                </c:pt>
                <c:pt idx="1845">
                  <c:v>0.267447329065928</c:v>
                </c:pt>
                <c:pt idx="1846">
                  <c:v>0.26707558231177497</c:v>
                </c:pt>
                <c:pt idx="1847">
                  <c:v>0.26671005908490403</c:v>
                </c:pt>
                <c:pt idx="1848">
                  <c:v>0.26629642083376598</c:v>
                </c:pt>
                <c:pt idx="1849">
                  <c:v>0.265862142920746</c:v>
                </c:pt>
                <c:pt idx="1850">
                  <c:v>0.26537680886474402</c:v>
                </c:pt>
                <c:pt idx="1851">
                  <c:v>0.264835794750307</c:v>
                </c:pt>
                <c:pt idx="1852">
                  <c:v>0.26424901373531001</c:v>
                </c:pt>
                <c:pt idx="1853">
                  <c:v>0.26365722589998503</c:v>
                </c:pt>
                <c:pt idx="1854">
                  <c:v>0.263110155428466</c:v>
                </c:pt>
                <c:pt idx="1855">
                  <c:v>0.26273404490784902</c:v>
                </c:pt>
                <c:pt idx="1856">
                  <c:v>0.26240931053568101</c:v>
                </c:pt>
                <c:pt idx="1857">
                  <c:v>0.26232165889653503</c:v>
                </c:pt>
                <c:pt idx="1858">
                  <c:v>0.26241640811169797</c:v>
                </c:pt>
                <c:pt idx="1859">
                  <c:v>0.26267374601807503</c:v>
                </c:pt>
                <c:pt idx="1860">
                  <c:v>0.26308236992293499</c:v>
                </c:pt>
                <c:pt idx="1861">
                  <c:v>0.26367876907736498</c:v>
                </c:pt>
                <c:pt idx="1862">
                  <c:v>0.26445724690863698</c:v>
                </c:pt>
                <c:pt idx="1863">
                  <c:v>0.26535824992649198</c:v>
                </c:pt>
                <c:pt idx="1864">
                  <c:v>0.26632253369116599</c:v>
                </c:pt>
                <c:pt idx="1865">
                  <c:v>0.26732286093242902</c:v>
                </c:pt>
                <c:pt idx="1866">
                  <c:v>0.26828819884043498</c:v>
                </c:pt>
                <c:pt idx="1867">
                  <c:v>0.26913532859515599</c:v>
                </c:pt>
                <c:pt idx="1868">
                  <c:v>0.26994812512374</c:v>
                </c:pt>
                <c:pt idx="1869">
                  <c:v>0.27068457724503597</c:v>
                </c:pt>
                <c:pt idx="1870">
                  <c:v>0.27132625347225903</c:v>
                </c:pt>
                <c:pt idx="1871">
                  <c:v>0.27192684674571599</c:v>
                </c:pt>
                <c:pt idx="1872">
                  <c:v>0.27245018831488299</c:v>
                </c:pt>
                <c:pt idx="1873">
                  <c:v>0.27286667280004701</c:v>
                </c:pt>
                <c:pt idx="1874">
                  <c:v>0.273174833695842</c:v>
                </c:pt>
                <c:pt idx="1875">
                  <c:v>0.27342108181407399</c:v>
                </c:pt>
                <c:pt idx="1876">
                  <c:v>0.27361311830701701</c:v>
                </c:pt>
                <c:pt idx="1877">
                  <c:v>0.27373973283749498</c:v>
                </c:pt>
                <c:pt idx="1878">
                  <c:v>0.27386382750680699</c:v>
                </c:pt>
                <c:pt idx="1879">
                  <c:v>0.27399944014316402</c:v>
                </c:pt>
                <c:pt idx="1880">
                  <c:v>0.27402386988592498</c:v>
                </c:pt>
                <c:pt idx="1881">
                  <c:v>0.273987553276479</c:v>
                </c:pt>
                <c:pt idx="1882">
                  <c:v>0.27391544526266598</c:v>
                </c:pt>
                <c:pt idx="1883">
                  <c:v>0.273764601874601</c:v>
                </c:pt>
                <c:pt idx="1884">
                  <c:v>0.273567806967214</c:v>
                </c:pt>
                <c:pt idx="1885">
                  <c:v>0.27337864877404999</c:v>
                </c:pt>
                <c:pt idx="1886">
                  <c:v>0.273154277965315</c:v>
                </c:pt>
                <c:pt idx="1887">
                  <c:v>0.27292571726204001</c:v>
                </c:pt>
                <c:pt idx="1888">
                  <c:v>0.27270995090809902</c:v>
                </c:pt>
                <c:pt idx="1889">
                  <c:v>0.27246562818331299</c:v>
                </c:pt>
                <c:pt idx="1890">
                  <c:v>0.27224125311535902</c:v>
                </c:pt>
                <c:pt idx="1891">
                  <c:v>0.27194823609648699</c:v>
                </c:pt>
                <c:pt idx="1892">
                  <c:v>0.27161417337093602</c:v>
                </c:pt>
                <c:pt idx="1893">
                  <c:v>0.27135430751407402</c:v>
                </c:pt>
                <c:pt idx="1894">
                  <c:v>0.27107396414179202</c:v>
                </c:pt>
                <c:pt idx="1895">
                  <c:v>0.27079847466957202</c:v>
                </c:pt>
                <c:pt idx="1896">
                  <c:v>0.270508259237418</c:v>
                </c:pt>
                <c:pt idx="1897">
                  <c:v>0.27012412517245898</c:v>
                </c:pt>
                <c:pt idx="1898">
                  <c:v>0.26974035513799199</c:v>
                </c:pt>
                <c:pt idx="1899">
                  <c:v>0.26939941691452102</c:v>
                </c:pt>
                <c:pt idx="1900">
                  <c:v>0.26902066687088999</c:v>
                </c:pt>
                <c:pt idx="1901">
                  <c:v>0.26863886941096299</c:v>
                </c:pt>
                <c:pt idx="1902">
                  <c:v>0.26826801131252398</c:v>
                </c:pt>
                <c:pt idx="1903">
                  <c:v>0.26785719492679</c:v>
                </c:pt>
                <c:pt idx="1904">
                  <c:v>0.267493760519594</c:v>
                </c:pt>
                <c:pt idx="1905">
                  <c:v>0.26711875332000601</c:v>
                </c:pt>
                <c:pt idx="1906">
                  <c:v>0.26675009196764798</c:v>
                </c:pt>
                <c:pt idx="1907">
                  <c:v>0.26635642787236402</c:v>
                </c:pt>
                <c:pt idx="1908">
                  <c:v>0.26594666098585201</c:v>
                </c:pt>
                <c:pt idx="1909">
                  <c:v>0.265556017030805</c:v>
                </c:pt>
                <c:pt idx="1910">
                  <c:v>0.26517552907785003</c:v>
                </c:pt>
                <c:pt idx="1911">
                  <c:v>0.264808302086606</c:v>
                </c:pt>
                <c:pt idx="1912">
                  <c:v>0.264475511810633</c:v>
                </c:pt>
                <c:pt idx="1913">
                  <c:v>0.26408384205027202</c:v>
                </c:pt>
                <c:pt idx="1914">
                  <c:v>0.26365966566995602</c:v>
                </c:pt>
                <c:pt idx="1915">
                  <c:v>0.26325689090141302</c:v>
                </c:pt>
                <c:pt idx="1916">
                  <c:v>0.26289649687345301</c:v>
                </c:pt>
                <c:pt idx="1917">
                  <c:v>0.26256325241877199</c:v>
                </c:pt>
                <c:pt idx="1918">
                  <c:v>0.26233689834156299</c:v>
                </c:pt>
                <c:pt idx="1919">
                  <c:v>0.26214966973916198</c:v>
                </c:pt>
                <c:pt idx="1920">
                  <c:v>0.26190501379284198</c:v>
                </c:pt>
                <c:pt idx="1921">
                  <c:v>0.26171365306403499</c:v>
                </c:pt>
                <c:pt idx="1922">
                  <c:v>0.261547411841759</c:v>
                </c:pt>
                <c:pt idx="1923">
                  <c:v>0.26138654041347198</c:v>
                </c:pt>
                <c:pt idx="1924">
                  <c:v>0.26124385051825899</c:v>
                </c:pt>
                <c:pt idx="1925">
                  <c:v>0.26108475023718902</c:v>
                </c:pt>
                <c:pt idx="1926">
                  <c:v>0.26096140498229398</c:v>
                </c:pt>
                <c:pt idx="1927">
                  <c:v>0.26082926123565903</c:v>
                </c:pt>
                <c:pt idx="1928">
                  <c:v>0.26073230185276502</c:v>
                </c:pt>
                <c:pt idx="1929">
                  <c:v>0.26070084456203901</c:v>
                </c:pt>
                <c:pt idx="1930">
                  <c:v>0.26058671004573702</c:v>
                </c:pt>
                <c:pt idx="1931">
                  <c:v>0.26050126427161302</c:v>
                </c:pt>
                <c:pt idx="1932">
                  <c:v>0.26047771478934301</c:v>
                </c:pt>
                <c:pt idx="1933">
                  <c:v>0.26041580493419397</c:v>
                </c:pt>
                <c:pt idx="1934">
                  <c:v>0.260444653170122</c:v>
                </c:pt>
                <c:pt idx="1935">
                  <c:v>0.26047887277593101</c:v>
                </c:pt>
                <c:pt idx="1936">
                  <c:v>0.26048050936425199</c:v>
                </c:pt>
                <c:pt idx="1937">
                  <c:v>0.260491939202526</c:v>
                </c:pt>
                <c:pt idx="1938">
                  <c:v>0.260463139613135</c:v>
                </c:pt>
                <c:pt idx="1939">
                  <c:v>0.26039973031630498</c:v>
                </c:pt>
                <c:pt idx="1940">
                  <c:v>0.26032046265501901</c:v>
                </c:pt>
                <c:pt idx="1941">
                  <c:v>0.26018156152905197</c:v>
                </c:pt>
                <c:pt idx="1942">
                  <c:v>0.26007277020896102</c:v>
                </c:pt>
                <c:pt idx="1943">
                  <c:v>0.25997314221301898</c:v>
                </c:pt>
                <c:pt idx="1944">
                  <c:v>0.25981972161931</c:v>
                </c:pt>
                <c:pt idx="1945">
                  <c:v>0.25967406574458402</c:v>
                </c:pt>
                <c:pt idx="1946">
                  <c:v>0.259487384694644</c:v>
                </c:pt>
                <c:pt idx="1947">
                  <c:v>0.25924137312401702</c:v>
                </c:pt>
                <c:pt idx="1948">
                  <c:v>0.25899535838438498</c:v>
                </c:pt>
                <c:pt idx="1949">
                  <c:v>0.25875909751585302</c:v>
                </c:pt>
                <c:pt idx="1950">
                  <c:v>0.258489887649339</c:v>
                </c:pt>
                <c:pt idx="1951">
                  <c:v>0.25823931956070201</c:v>
                </c:pt>
                <c:pt idx="1952">
                  <c:v>0.25796496207109698</c:v>
                </c:pt>
                <c:pt idx="1953">
                  <c:v>0.257711517905994</c:v>
                </c:pt>
                <c:pt idx="1954">
                  <c:v>0.25745208987468399</c:v>
                </c:pt>
                <c:pt idx="1955">
                  <c:v>0.25711367124752099</c:v>
                </c:pt>
                <c:pt idx="1956">
                  <c:v>0.25682112777683502</c:v>
                </c:pt>
                <c:pt idx="1957">
                  <c:v>0.25646594483420099</c:v>
                </c:pt>
                <c:pt idx="1958">
                  <c:v>0.256058902019764</c:v>
                </c:pt>
                <c:pt idx="1959">
                  <c:v>0.25578539651243098</c:v>
                </c:pt>
                <c:pt idx="1960">
                  <c:v>0.25548971415309502</c:v>
                </c:pt>
                <c:pt idx="1961">
                  <c:v>0.25527620541665103</c:v>
                </c:pt>
                <c:pt idx="1962">
                  <c:v>0.25512147620606501</c:v>
                </c:pt>
                <c:pt idx="1963">
                  <c:v>0.25486512492635499</c:v>
                </c:pt>
                <c:pt idx="1964">
                  <c:v>0.25471597261832002</c:v>
                </c:pt>
                <c:pt idx="1965">
                  <c:v>0.25452695492827898</c:v>
                </c:pt>
                <c:pt idx="1966">
                  <c:v>0.25442255562982602</c:v>
                </c:pt>
                <c:pt idx="1967">
                  <c:v>0.25447922067928702</c:v>
                </c:pt>
                <c:pt idx="1968">
                  <c:v>0.254491068323766</c:v>
                </c:pt>
                <c:pt idx="1969">
                  <c:v>0.25453360318027002</c:v>
                </c:pt>
                <c:pt idx="1970">
                  <c:v>0.25454928430330598</c:v>
                </c:pt>
                <c:pt idx="1971">
                  <c:v>0.25449516025178198</c:v>
                </c:pt>
                <c:pt idx="1972">
                  <c:v>0.25439028750370202</c:v>
                </c:pt>
                <c:pt idx="1973">
                  <c:v>0.25432866407180599</c:v>
                </c:pt>
                <c:pt idx="1974">
                  <c:v>0.25429120521579002</c:v>
                </c:pt>
                <c:pt idx="1975">
                  <c:v>0.254217154570894</c:v>
                </c:pt>
                <c:pt idx="1976">
                  <c:v>0.254121127609581</c:v>
                </c:pt>
                <c:pt idx="1977">
                  <c:v>0.25404880031610899</c:v>
                </c:pt>
                <c:pt idx="1978">
                  <c:v>0.25397618267690403</c:v>
                </c:pt>
                <c:pt idx="1979">
                  <c:v>0.25386139737385499</c:v>
                </c:pt>
                <c:pt idx="1980">
                  <c:v>0.25376495411314798</c:v>
                </c:pt>
                <c:pt idx="1981">
                  <c:v>0.25366532453347801</c:v>
                </c:pt>
                <c:pt idx="1982">
                  <c:v>0.25346930584885102</c:v>
                </c:pt>
                <c:pt idx="1983">
                  <c:v>0.25336062797429798</c:v>
                </c:pt>
                <c:pt idx="1984">
                  <c:v>0.25330293023820399</c:v>
                </c:pt>
                <c:pt idx="1985">
                  <c:v>0.25316305952891899</c:v>
                </c:pt>
                <c:pt idx="1986">
                  <c:v>0.25301374249975001</c:v>
                </c:pt>
                <c:pt idx="1987">
                  <c:v>0.25291169462707302</c:v>
                </c:pt>
                <c:pt idx="1988">
                  <c:v>0.25282068902562999</c:v>
                </c:pt>
                <c:pt idx="1989">
                  <c:v>0.25272127125129101</c:v>
                </c:pt>
                <c:pt idx="1990">
                  <c:v>0.25265308690124</c:v>
                </c:pt>
                <c:pt idx="1991">
                  <c:v>0.25249452224156499</c:v>
                </c:pt>
                <c:pt idx="1992">
                  <c:v>0.25225917628751698</c:v>
                </c:pt>
                <c:pt idx="1993">
                  <c:v>0.25204463326691301</c:v>
                </c:pt>
                <c:pt idx="1994">
                  <c:v>0.25182079810365798</c:v>
                </c:pt>
                <c:pt idx="1995">
                  <c:v>0.25163291360316198</c:v>
                </c:pt>
                <c:pt idx="1996">
                  <c:v>0.25141302185201903</c:v>
                </c:pt>
                <c:pt idx="1997">
                  <c:v>0.25121140440498102</c:v>
                </c:pt>
                <c:pt idx="1998">
                  <c:v>0.25099817110114397</c:v>
                </c:pt>
                <c:pt idx="1999">
                  <c:v>0.250847035384273</c:v>
                </c:pt>
                <c:pt idx="2000">
                  <c:v>0.250728770066248</c:v>
                </c:pt>
                <c:pt idx="2001">
                  <c:v>0.250738475778015</c:v>
                </c:pt>
                <c:pt idx="2002">
                  <c:v>0.250682544903017</c:v>
                </c:pt>
                <c:pt idx="2003">
                  <c:v>0.25069881270350303</c:v>
                </c:pt>
                <c:pt idx="2004">
                  <c:v>0.25070465903078298</c:v>
                </c:pt>
                <c:pt idx="2005">
                  <c:v>0.25059563013840702</c:v>
                </c:pt>
                <c:pt idx="2006">
                  <c:v>0.25054006935957401</c:v>
                </c:pt>
                <c:pt idx="2007">
                  <c:v>0.250518573762469</c:v>
                </c:pt>
                <c:pt idx="2008">
                  <c:v>0.25046944403181098</c:v>
                </c:pt>
                <c:pt idx="2009">
                  <c:v>0.25040381634209002</c:v>
                </c:pt>
                <c:pt idx="2010">
                  <c:v>0.250338158512177</c:v>
                </c:pt>
                <c:pt idx="2011">
                  <c:v>0.250394105071646</c:v>
                </c:pt>
                <c:pt idx="2012">
                  <c:v>0.25043557135065198</c:v>
                </c:pt>
                <c:pt idx="2013">
                  <c:v>0.25040266318152099</c:v>
                </c:pt>
                <c:pt idx="2014">
                  <c:v>0.25043054571408702</c:v>
                </c:pt>
                <c:pt idx="2015">
                  <c:v>0.25028127891005397</c:v>
                </c:pt>
                <c:pt idx="2016">
                  <c:v>0.25016735047750999</c:v>
                </c:pt>
                <c:pt idx="2017">
                  <c:v>0.25023051912115601</c:v>
                </c:pt>
                <c:pt idx="2018">
                  <c:v>0.25014780889659799</c:v>
                </c:pt>
                <c:pt idx="2019">
                  <c:v>0.25011286853888498</c:v>
                </c:pt>
                <c:pt idx="2020">
                  <c:v>0.25001536901024102</c:v>
                </c:pt>
                <c:pt idx="2021">
                  <c:v>0.249860078902118</c:v>
                </c:pt>
                <c:pt idx="2022">
                  <c:v>0.2498212171386</c:v>
                </c:pt>
                <c:pt idx="2023">
                  <c:v>0.24975932416051799</c:v>
                </c:pt>
                <c:pt idx="2024">
                  <c:v>0.249686186258429</c:v>
                </c:pt>
                <c:pt idx="2025">
                  <c:v>0.249407411392158</c:v>
                </c:pt>
                <c:pt idx="2026">
                  <c:v>0.249029187890148</c:v>
                </c:pt>
                <c:pt idx="2027">
                  <c:v>0.24875676917391701</c:v>
                </c:pt>
                <c:pt idx="2028">
                  <c:v>0.248454549668709</c:v>
                </c:pt>
                <c:pt idx="2029">
                  <c:v>0.248341912716637</c:v>
                </c:pt>
                <c:pt idx="2030">
                  <c:v>0.24836873815754101</c:v>
                </c:pt>
                <c:pt idx="2031">
                  <c:v>0.24814617151690799</c:v>
                </c:pt>
                <c:pt idx="2032">
                  <c:v>0.24779333874284001</c:v>
                </c:pt>
                <c:pt idx="2033">
                  <c:v>0.24729480201974699</c:v>
                </c:pt>
                <c:pt idx="2034">
                  <c:v>0.246873682386377</c:v>
                </c:pt>
                <c:pt idx="2035">
                  <c:v>0.24676775187941699</c:v>
                </c:pt>
                <c:pt idx="2036">
                  <c:v>0.24664358421235</c:v>
                </c:pt>
                <c:pt idx="2037">
                  <c:v>0.24668051339959499</c:v>
                </c:pt>
                <c:pt idx="2038">
                  <c:v>0.246619480132309</c:v>
                </c:pt>
                <c:pt idx="2039">
                  <c:v>0.24631904788754</c:v>
                </c:pt>
                <c:pt idx="2040">
                  <c:v>0.24632377910497899</c:v>
                </c:pt>
                <c:pt idx="2041">
                  <c:v>0.24633948326143201</c:v>
                </c:pt>
                <c:pt idx="2042">
                  <c:v>0.24641397351087599</c:v>
                </c:pt>
                <c:pt idx="2043">
                  <c:v>0.24669890969501701</c:v>
                </c:pt>
                <c:pt idx="2044">
                  <c:v>0.24677507832901499</c:v>
                </c:pt>
                <c:pt idx="2045">
                  <c:v>0.246808530118035</c:v>
                </c:pt>
                <c:pt idx="2046">
                  <c:v>0.246873322809357</c:v>
                </c:pt>
                <c:pt idx="2047">
                  <c:v>0.246945670135472</c:v>
                </c:pt>
                <c:pt idx="2048">
                  <c:v>0.246797535565312</c:v>
                </c:pt>
                <c:pt idx="2049">
                  <c:v>0.24647263300744399</c:v>
                </c:pt>
                <c:pt idx="2050">
                  <c:v>0.246479055785575</c:v>
                </c:pt>
                <c:pt idx="2051">
                  <c:v>0.24656531684737301</c:v>
                </c:pt>
                <c:pt idx="2052">
                  <c:v>0.24638178273247499</c:v>
                </c:pt>
                <c:pt idx="2053">
                  <c:v>0.24637183071056201</c:v>
                </c:pt>
                <c:pt idx="2054">
                  <c:v>0.24616375137673299</c:v>
                </c:pt>
                <c:pt idx="2055">
                  <c:v>0.24539030944703299</c:v>
                </c:pt>
                <c:pt idx="2056">
                  <c:v>0.24505994280922799</c:v>
                </c:pt>
                <c:pt idx="2057">
                  <c:v>0.24501440857322401</c:v>
                </c:pt>
                <c:pt idx="2058">
                  <c:v>0.24485607188695099</c:v>
                </c:pt>
                <c:pt idx="2059">
                  <c:v>0.24474167224924201</c:v>
                </c:pt>
                <c:pt idx="2060">
                  <c:v>0.24459443760990399</c:v>
                </c:pt>
                <c:pt idx="2061">
                  <c:v>0.24461667710833501</c:v>
                </c:pt>
                <c:pt idx="2062">
                  <c:v>0.24428477482805699</c:v>
                </c:pt>
                <c:pt idx="2063">
                  <c:v>0.243560586524429</c:v>
                </c:pt>
                <c:pt idx="2064">
                  <c:v>0.24311626645195</c:v>
                </c:pt>
                <c:pt idx="2065">
                  <c:v>0.24257418901789701</c:v>
                </c:pt>
                <c:pt idx="2066">
                  <c:v>0.242248869352549</c:v>
                </c:pt>
                <c:pt idx="2067">
                  <c:v>0.242259223330162</c:v>
                </c:pt>
                <c:pt idx="2068">
                  <c:v>0.24210705325711901</c:v>
                </c:pt>
                <c:pt idx="2069">
                  <c:v>0.24207200136246301</c:v>
                </c:pt>
                <c:pt idx="2070">
                  <c:v>0.24170385585090201</c:v>
                </c:pt>
                <c:pt idx="2071">
                  <c:v>0.241369812503406</c:v>
                </c:pt>
                <c:pt idx="2072">
                  <c:v>0.24076276237685801</c:v>
                </c:pt>
                <c:pt idx="2073">
                  <c:v>0.23984217521774501</c:v>
                </c:pt>
                <c:pt idx="2074">
                  <c:v>0.23919258608195901</c:v>
                </c:pt>
                <c:pt idx="2075">
                  <c:v>0.23846849824956401</c:v>
                </c:pt>
                <c:pt idx="2076">
                  <c:v>0.237908678694978</c:v>
                </c:pt>
                <c:pt idx="2077">
                  <c:v>0.23744854896283901</c:v>
                </c:pt>
                <c:pt idx="2078">
                  <c:v>0.23702205612142799</c:v>
                </c:pt>
                <c:pt idx="2079">
                  <c:v>0.23660289521216901</c:v>
                </c:pt>
                <c:pt idx="2080">
                  <c:v>0.23631893446694599</c:v>
                </c:pt>
                <c:pt idx="2081">
                  <c:v>0.236196473576502</c:v>
                </c:pt>
                <c:pt idx="2082">
                  <c:v>0.23572305075783301</c:v>
                </c:pt>
                <c:pt idx="2083">
                  <c:v>0.235119280082974</c:v>
                </c:pt>
                <c:pt idx="2084">
                  <c:v>0.23430783062246099</c:v>
                </c:pt>
                <c:pt idx="2085">
                  <c:v>0.233156102513629</c:v>
                </c:pt>
                <c:pt idx="2086">
                  <c:v>0.232043958316378</c:v>
                </c:pt>
                <c:pt idx="2087">
                  <c:v>0.23086333460410099</c:v>
                </c:pt>
                <c:pt idx="2088">
                  <c:v>0.23013813748387099</c:v>
                </c:pt>
                <c:pt idx="2089">
                  <c:v>0.229451091868935</c:v>
                </c:pt>
                <c:pt idx="2090">
                  <c:v>0.229304431939651</c:v>
                </c:pt>
                <c:pt idx="2091">
                  <c:v>0.22986866099554101</c:v>
                </c:pt>
                <c:pt idx="2092">
                  <c:v>0.229765261266063</c:v>
                </c:pt>
                <c:pt idx="2093">
                  <c:v>0.229670906149469</c:v>
                </c:pt>
                <c:pt idx="2094">
                  <c:v>0.22948442613460199</c:v>
                </c:pt>
                <c:pt idx="2095">
                  <c:v>0.22876878582428001</c:v>
                </c:pt>
                <c:pt idx="2096">
                  <c:v>0.22854337642553699</c:v>
                </c:pt>
                <c:pt idx="2097">
                  <c:v>0.22868093463924699</c:v>
                </c:pt>
                <c:pt idx="2098">
                  <c:v>0.22912822835846899</c:v>
                </c:pt>
                <c:pt idx="2099">
                  <c:v>0.229082235759382</c:v>
                </c:pt>
              </c:numCache>
            </c:numRef>
          </c:yVal>
          <c:smooth val="1"/>
          <c:extLst>
            <c:ext xmlns:c16="http://schemas.microsoft.com/office/drawing/2014/chart" uri="{C3380CC4-5D6E-409C-BE32-E72D297353CC}">
              <c16:uniqueId val="{0000001B-0B7D-0741-AC4D-857EB043BEB4}"/>
            </c:ext>
          </c:extLst>
        </c:ser>
        <c:ser>
          <c:idx val="33"/>
          <c:order val="33"/>
          <c:tx>
            <c:strRef>
              <c:f>DEA_All_Sites_Ref!$A$64</c:f>
              <c:strCache>
                <c:ptCount val="1"/>
                <c:pt idx="0">
                  <c:v>DOO_20180602_2</c:v>
                </c:pt>
              </c:strCache>
            </c:strRef>
          </c:tx>
          <c:spPr>
            <a:ln w="19050" cap="rnd">
              <a:solidFill>
                <a:srgbClr val="FF0000"/>
              </a:solidFill>
              <a:prstDash val="sysDot"/>
              <a:round/>
            </a:ln>
            <a:effectLst/>
          </c:spPr>
          <c:marker>
            <c:symbol val="none"/>
          </c:marker>
          <c:xVal>
            <c:numRef>
              <c:f>DEA_All_Sites_Ref!$B$63:$CDT$63</c:f>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DEA_All_Sites_Ref!$B$64:$CDT$64</c:f>
              <c:numCache>
                <c:formatCode>0.00E+00</c:formatCode>
                <c:ptCount val="2151"/>
                <c:pt idx="0">
                  <c:v>3.01448031556481E-2</c:v>
                </c:pt>
                <c:pt idx="1">
                  <c:v>3.0288235181122902E-2</c:v>
                </c:pt>
                <c:pt idx="2">
                  <c:v>3.0091220065357902E-2</c:v>
                </c:pt>
                <c:pt idx="3">
                  <c:v>3.0042336982048001E-2</c:v>
                </c:pt>
                <c:pt idx="4">
                  <c:v>3.0211300537963202E-2</c:v>
                </c:pt>
                <c:pt idx="5">
                  <c:v>3.0330989033447699E-2</c:v>
                </c:pt>
                <c:pt idx="6">
                  <c:v>3.0326256573794601E-2</c:v>
                </c:pt>
                <c:pt idx="7">
                  <c:v>3.0438902596556999E-2</c:v>
                </c:pt>
                <c:pt idx="8">
                  <c:v>3.0613334447965102E-2</c:v>
                </c:pt>
                <c:pt idx="9">
                  <c:v>3.0522943482015098E-2</c:v>
                </c:pt>
                <c:pt idx="10">
                  <c:v>3.0466245130131801E-2</c:v>
                </c:pt>
                <c:pt idx="11">
                  <c:v>3.0454707164773501E-2</c:v>
                </c:pt>
                <c:pt idx="12">
                  <c:v>3.0531293059283399E-2</c:v>
                </c:pt>
                <c:pt idx="13">
                  <c:v>3.0823700338180701E-2</c:v>
                </c:pt>
                <c:pt idx="14">
                  <c:v>3.0963461681264098E-2</c:v>
                </c:pt>
                <c:pt idx="15">
                  <c:v>3.09280711906075E-2</c:v>
                </c:pt>
                <c:pt idx="16">
                  <c:v>3.0849308499808201E-2</c:v>
                </c:pt>
                <c:pt idx="17">
                  <c:v>3.1009704681421401E-2</c:v>
                </c:pt>
                <c:pt idx="18">
                  <c:v>3.1011745582514402E-2</c:v>
                </c:pt>
                <c:pt idx="19">
                  <c:v>3.1061633471734899E-2</c:v>
                </c:pt>
                <c:pt idx="20">
                  <c:v>3.1337417452266203E-2</c:v>
                </c:pt>
                <c:pt idx="21">
                  <c:v>3.1440405074677498E-2</c:v>
                </c:pt>
                <c:pt idx="22">
                  <c:v>3.1478592658770399E-2</c:v>
                </c:pt>
                <c:pt idx="23">
                  <c:v>3.1576750642741298E-2</c:v>
                </c:pt>
                <c:pt idx="24">
                  <c:v>3.1797878738179103E-2</c:v>
                </c:pt>
                <c:pt idx="25">
                  <c:v>3.1912232302656503E-2</c:v>
                </c:pt>
                <c:pt idx="26">
                  <c:v>3.2007545676298203E-2</c:v>
                </c:pt>
                <c:pt idx="27">
                  <c:v>3.2097413510535598E-2</c:v>
                </c:pt>
                <c:pt idx="28">
                  <c:v>3.2157803875602797E-2</c:v>
                </c:pt>
                <c:pt idx="29">
                  <c:v>3.2359719103227699E-2</c:v>
                </c:pt>
                <c:pt idx="30">
                  <c:v>3.25755400904367E-2</c:v>
                </c:pt>
                <c:pt idx="31">
                  <c:v>3.2721882399870103E-2</c:v>
                </c:pt>
                <c:pt idx="32">
                  <c:v>3.2811274590499699E-2</c:v>
                </c:pt>
                <c:pt idx="33">
                  <c:v>3.3060627208044403E-2</c:v>
                </c:pt>
                <c:pt idx="34">
                  <c:v>3.3306964402003203E-2</c:v>
                </c:pt>
                <c:pt idx="35">
                  <c:v>3.3461393732684003E-2</c:v>
                </c:pt>
                <c:pt idx="36">
                  <c:v>3.3684844071861002E-2</c:v>
                </c:pt>
                <c:pt idx="37">
                  <c:v>3.38225372336525E-2</c:v>
                </c:pt>
                <c:pt idx="38">
                  <c:v>3.3958177187199498E-2</c:v>
                </c:pt>
                <c:pt idx="39">
                  <c:v>3.4171231759603099E-2</c:v>
                </c:pt>
                <c:pt idx="40">
                  <c:v>3.4347227027339999E-2</c:v>
                </c:pt>
                <c:pt idx="41">
                  <c:v>3.4559801216323502E-2</c:v>
                </c:pt>
                <c:pt idx="42">
                  <c:v>3.47680674770975E-2</c:v>
                </c:pt>
                <c:pt idx="43">
                  <c:v>3.4919835319862098E-2</c:v>
                </c:pt>
                <c:pt idx="44">
                  <c:v>3.5128743798035503E-2</c:v>
                </c:pt>
                <c:pt idx="45">
                  <c:v>3.5329450083498103E-2</c:v>
                </c:pt>
                <c:pt idx="46">
                  <c:v>3.55112056576612E-2</c:v>
                </c:pt>
                <c:pt idx="47">
                  <c:v>3.57002670416375E-2</c:v>
                </c:pt>
                <c:pt idx="48">
                  <c:v>3.58756207638826E-2</c:v>
                </c:pt>
                <c:pt idx="49">
                  <c:v>3.6045487623990902E-2</c:v>
                </c:pt>
                <c:pt idx="50">
                  <c:v>3.6228180339278798E-2</c:v>
                </c:pt>
                <c:pt idx="51">
                  <c:v>3.6441848087246403E-2</c:v>
                </c:pt>
                <c:pt idx="52">
                  <c:v>3.6555554575538399E-2</c:v>
                </c:pt>
                <c:pt idx="53">
                  <c:v>3.6706179954129801E-2</c:v>
                </c:pt>
                <c:pt idx="54">
                  <c:v>3.69460672191246E-2</c:v>
                </c:pt>
                <c:pt idx="55">
                  <c:v>3.7089884000149398E-2</c:v>
                </c:pt>
                <c:pt idx="56">
                  <c:v>3.7218010192083997E-2</c:v>
                </c:pt>
                <c:pt idx="57">
                  <c:v>3.7391203615676702E-2</c:v>
                </c:pt>
                <c:pt idx="58">
                  <c:v>3.7625019071274898E-2</c:v>
                </c:pt>
                <c:pt idx="59">
                  <c:v>3.7793606191624203E-2</c:v>
                </c:pt>
                <c:pt idx="60">
                  <c:v>3.80223639118163E-2</c:v>
                </c:pt>
                <c:pt idx="61">
                  <c:v>3.82738965379473E-2</c:v>
                </c:pt>
                <c:pt idx="62">
                  <c:v>3.8452809287604799E-2</c:v>
                </c:pt>
                <c:pt idx="63">
                  <c:v>3.8657723664584399E-2</c:v>
                </c:pt>
                <c:pt idx="64">
                  <c:v>3.8894113053145503E-2</c:v>
                </c:pt>
                <c:pt idx="65">
                  <c:v>3.9138472028915003E-2</c:v>
                </c:pt>
                <c:pt idx="66">
                  <c:v>3.9351499500367197E-2</c:v>
                </c:pt>
                <c:pt idx="67">
                  <c:v>3.9556647170631697E-2</c:v>
                </c:pt>
                <c:pt idx="68">
                  <c:v>3.9786527800728701E-2</c:v>
                </c:pt>
                <c:pt idx="69">
                  <c:v>4.0041118132959602E-2</c:v>
                </c:pt>
                <c:pt idx="70">
                  <c:v>4.0267227731019102E-2</c:v>
                </c:pt>
                <c:pt idx="71">
                  <c:v>4.0529709185333503E-2</c:v>
                </c:pt>
                <c:pt idx="72">
                  <c:v>4.0778080191022803E-2</c:v>
                </c:pt>
                <c:pt idx="73">
                  <c:v>4.0983181568141798E-2</c:v>
                </c:pt>
                <c:pt idx="74">
                  <c:v>4.1273999946503402E-2</c:v>
                </c:pt>
                <c:pt idx="75">
                  <c:v>4.1558731325851701E-2</c:v>
                </c:pt>
                <c:pt idx="76">
                  <c:v>4.1819043067023401E-2</c:v>
                </c:pt>
                <c:pt idx="77">
                  <c:v>4.2079107986565098E-2</c:v>
                </c:pt>
                <c:pt idx="78">
                  <c:v>4.23965029942521E-2</c:v>
                </c:pt>
                <c:pt idx="79">
                  <c:v>4.2702626214946401E-2</c:v>
                </c:pt>
                <c:pt idx="80">
                  <c:v>4.2984730620260397E-2</c:v>
                </c:pt>
                <c:pt idx="81">
                  <c:v>4.3283471876817498E-2</c:v>
                </c:pt>
                <c:pt idx="82">
                  <c:v>4.3590255532114701E-2</c:v>
                </c:pt>
                <c:pt idx="83">
                  <c:v>4.3904718248700597E-2</c:v>
                </c:pt>
                <c:pt idx="84">
                  <c:v>4.42183161979064E-2</c:v>
                </c:pt>
                <c:pt idx="85">
                  <c:v>4.4508511838445397E-2</c:v>
                </c:pt>
                <c:pt idx="86">
                  <c:v>4.4778732716080703E-2</c:v>
                </c:pt>
                <c:pt idx="87">
                  <c:v>4.5079890179909703E-2</c:v>
                </c:pt>
                <c:pt idx="88">
                  <c:v>4.5427263787186999E-2</c:v>
                </c:pt>
                <c:pt idx="89">
                  <c:v>4.5704863322179198E-2</c:v>
                </c:pt>
                <c:pt idx="90">
                  <c:v>4.5990438633569303E-2</c:v>
                </c:pt>
                <c:pt idx="91">
                  <c:v>4.6288513933043202E-2</c:v>
                </c:pt>
                <c:pt idx="92">
                  <c:v>4.6573432886078597E-2</c:v>
                </c:pt>
                <c:pt idx="93">
                  <c:v>4.6852296023498101E-2</c:v>
                </c:pt>
                <c:pt idx="94">
                  <c:v>4.7142399504540203E-2</c:v>
                </c:pt>
                <c:pt idx="95">
                  <c:v>4.7432831381646202E-2</c:v>
                </c:pt>
                <c:pt idx="96">
                  <c:v>4.7690419762933603E-2</c:v>
                </c:pt>
                <c:pt idx="97">
                  <c:v>4.7936607908734698E-2</c:v>
                </c:pt>
                <c:pt idx="98">
                  <c:v>4.8184421216590598E-2</c:v>
                </c:pt>
                <c:pt idx="99">
                  <c:v>4.8435387931159597E-2</c:v>
                </c:pt>
                <c:pt idx="100">
                  <c:v>4.8671552588614102E-2</c:v>
                </c:pt>
                <c:pt idx="101">
                  <c:v>4.8926594547015298E-2</c:v>
                </c:pt>
                <c:pt idx="102">
                  <c:v>4.9172908336538299E-2</c:v>
                </c:pt>
                <c:pt idx="103">
                  <c:v>4.9384800518012903E-2</c:v>
                </c:pt>
                <c:pt idx="104">
                  <c:v>4.9610846545302498E-2</c:v>
                </c:pt>
                <c:pt idx="105">
                  <c:v>4.9837361133232297E-2</c:v>
                </c:pt>
                <c:pt idx="106">
                  <c:v>5.0052426452811501E-2</c:v>
                </c:pt>
                <c:pt idx="107">
                  <c:v>5.0251452000760199E-2</c:v>
                </c:pt>
                <c:pt idx="108">
                  <c:v>5.0472985805364003E-2</c:v>
                </c:pt>
                <c:pt idx="109">
                  <c:v>5.0689827753742402E-2</c:v>
                </c:pt>
                <c:pt idx="110">
                  <c:v>5.0887459267331799E-2</c:v>
                </c:pt>
                <c:pt idx="111">
                  <c:v>5.10754440541051E-2</c:v>
                </c:pt>
                <c:pt idx="112">
                  <c:v>5.1271830197760999E-2</c:v>
                </c:pt>
                <c:pt idx="113">
                  <c:v>5.14812054870432E-2</c:v>
                </c:pt>
                <c:pt idx="114">
                  <c:v>5.1693279133020402E-2</c:v>
                </c:pt>
                <c:pt idx="115">
                  <c:v>5.1865404973404097E-2</c:v>
                </c:pt>
                <c:pt idx="116">
                  <c:v>5.20655343175341E-2</c:v>
                </c:pt>
                <c:pt idx="117">
                  <c:v>5.2279588541489001E-2</c:v>
                </c:pt>
                <c:pt idx="118">
                  <c:v>5.2468259811387301E-2</c:v>
                </c:pt>
                <c:pt idx="119">
                  <c:v>5.2668198243498797E-2</c:v>
                </c:pt>
                <c:pt idx="120">
                  <c:v>5.2857684705348698E-2</c:v>
                </c:pt>
                <c:pt idx="121">
                  <c:v>5.3049119512651302E-2</c:v>
                </c:pt>
                <c:pt idx="122">
                  <c:v>5.3282029544751197E-2</c:v>
                </c:pt>
                <c:pt idx="123">
                  <c:v>5.3486929314370601E-2</c:v>
                </c:pt>
                <c:pt idx="124">
                  <c:v>5.3689656568120803E-2</c:v>
                </c:pt>
                <c:pt idx="125">
                  <c:v>5.3905100360133101E-2</c:v>
                </c:pt>
                <c:pt idx="126">
                  <c:v>5.4094729577324897E-2</c:v>
                </c:pt>
                <c:pt idx="127">
                  <c:v>5.43116422201574E-2</c:v>
                </c:pt>
                <c:pt idx="128">
                  <c:v>5.45480870618269E-2</c:v>
                </c:pt>
                <c:pt idx="129">
                  <c:v>5.4781499051194803E-2</c:v>
                </c:pt>
                <c:pt idx="130">
                  <c:v>5.5014969849431598E-2</c:v>
                </c:pt>
                <c:pt idx="131">
                  <c:v>5.52631117921593E-2</c:v>
                </c:pt>
                <c:pt idx="132">
                  <c:v>5.5520957016828403E-2</c:v>
                </c:pt>
                <c:pt idx="133">
                  <c:v>5.5772509562510703E-2</c:v>
                </c:pt>
                <c:pt idx="134">
                  <c:v>5.6045585601968498E-2</c:v>
                </c:pt>
                <c:pt idx="135">
                  <c:v>5.6333418685633699E-2</c:v>
                </c:pt>
                <c:pt idx="136">
                  <c:v>5.6634238531077997E-2</c:v>
                </c:pt>
                <c:pt idx="137">
                  <c:v>5.6962213434453998E-2</c:v>
                </c:pt>
                <c:pt idx="138">
                  <c:v>5.72455719802967E-2</c:v>
                </c:pt>
                <c:pt idx="139">
                  <c:v>5.7522419561567797E-2</c:v>
                </c:pt>
                <c:pt idx="140">
                  <c:v>5.78398581305768E-2</c:v>
                </c:pt>
                <c:pt idx="141">
                  <c:v>5.8173698642113303E-2</c:v>
                </c:pt>
                <c:pt idx="142">
                  <c:v>5.8497499417695997E-2</c:v>
                </c:pt>
                <c:pt idx="143">
                  <c:v>5.8806394657989501E-2</c:v>
                </c:pt>
                <c:pt idx="144">
                  <c:v>5.9111024693632101E-2</c:v>
                </c:pt>
                <c:pt idx="145">
                  <c:v>5.9436092677197898E-2</c:v>
                </c:pt>
                <c:pt idx="146">
                  <c:v>5.97866235338428E-2</c:v>
                </c:pt>
                <c:pt idx="147">
                  <c:v>6.0146640473157202E-2</c:v>
                </c:pt>
                <c:pt idx="148">
                  <c:v>6.0479288987469099E-2</c:v>
                </c:pt>
                <c:pt idx="149">
                  <c:v>6.08200543852234E-2</c:v>
                </c:pt>
                <c:pt idx="150">
                  <c:v>6.1170922792866199E-2</c:v>
                </c:pt>
                <c:pt idx="151">
                  <c:v>6.1520547251241599E-2</c:v>
                </c:pt>
                <c:pt idx="152">
                  <c:v>6.1841353779140303E-2</c:v>
                </c:pt>
                <c:pt idx="153">
                  <c:v>6.2172054851193301E-2</c:v>
                </c:pt>
                <c:pt idx="154">
                  <c:v>6.2519836063045495E-2</c:v>
                </c:pt>
                <c:pt idx="155">
                  <c:v>6.2875549887767002E-2</c:v>
                </c:pt>
                <c:pt idx="156">
                  <c:v>6.3223392500725201E-2</c:v>
                </c:pt>
                <c:pt idx="157">
                  <c:v>6.3566728064850406E-2</c:v>
                </c:pt>
                <c:pt idx="158">
                  <c:v>6.3912819436125506E-2</c:v>
                </c:pt>
                <c:pt idx="159">
                  <c:v>6.4269250810500306E-2</c:v>
                </c:pt>
                <c:pt idx="160">
                  <c:v>6.4613040068369598E-2</c:v>
                </c:pt>
                <c:pt idx="161">
                  <c:v>6.4951558933441594E-2</c:v>
                </c:pt>
                <c:pt idx="162">
                  <c:v>6.5295988148356202E-2</c:v>
                </c:pt>
                <c:pt idx="163">
                  <c:v>6.5653647142935506E-2</c:v>
                </c:pt>
                <c:pt idx="164">
                  <c:v>6.6016241190084604E-2</c:v>
                </c:pt>
                <c:pt idx="165">
                  <c:v>6.6392307596235905E-2</c:v>
                </c:pt>
                <c:pt idx="166">
                  <c:v>6.6788113964721396E-2</c:v>
                </c:pt>
                <c:pt idx="167">
                  <c:v>6.7181312362910001E-2</c:v>
                </c:pt>
                <c:pt idx="168">
                  <c:v>6.7584470161992594E-2</c:v>
                </c:pt>
                <c:pt idx="169">
                  <c:v>6.7988342916758093E-2</c:v>
                </c:pt>
                <c:pt idx="170">
                  <c:v>6.8367493660522E-2</c:v>
                </c:pt>
                <c:pt idx="171">
                  <c:v>6.8774973514811696E-2</c:v>
                </c:pt>
                <c:pt idx="172">
                  <c:v>6.9174681113432501E-2</c:v>
                </c:pt>
                <c:pt idx="173">
                  <c:v>6.9549324023387704E-2</c:v>
                </c:pt>
                <c:pt idx="174">
                  <c:v>6.9940341476164195E-2</c:v>
                </c:pt>
                <c:pt idx="175">
                  <c:v>7.0358715208885397E-2</c:v>
                </c:pt>
                <c:pt idx="176">
                  <c:v>7.0795355685813299E-2</c:v>
                </c:pt>
                <c:pt idx="177">
                  <c:v>7.1235714372864106E-2</c:v>
                </c:pt>
                <c:pt idx="178">
                  <c:v>7.1686637451398305E-2</c:v>
                </c:pt>
                <c:pt idx="179">
                  <c:v>7.2126114195321195E-2</c:v>
                </c:pt>
                <c:pt idx="180">
                  <c:v>7.2565169365021095E-2</c:v>
                </c:pt>
                <c:pt idx="181">
                  <c:v>7.3039765527625505E-2</c:v>
                </c:pt>
                <c:pt idx="182">
                  <c:v>7.3477309874931299E-2</c:v>
                </c:pt>
                <c:pt idx="183">
                  <c:v>7.3938469883614202E-2</c:v>
                </c:pt>
                <c:pt idx="184">
                  <c:v>7.4450320212459301E-2</c:v>
                </c:pt>
                <c:pt idx="185">
                  <c:v>7.4929525127475999E-2</c:v>
                </c:pt>
                <c:pt idx="186">
                  <c:v>7.5417030084502706E-2</c:v>
                </c:pt>
                <c:pt idx="187">
                  <c:v>7.5915056903448394E-2</c:v>
                </c:pt>
                <c:pt idx="188">
                  <c:v>7.6422467609578201E-2</c:v>
                </c:pt>
                <c:pt idx="189">
                  <c:v>7.6970000544441003E-2</c:v>
                </c:pt>
                <c:pt idx="190">
                  <c:v>7.7519512883691799E-2</c:v>
                </c:pt>
                <c:pt idx="191">
                  <c:v>7.8059557244335595E-2</c:v>
                </c:pt>
                <c:pt idx="192">
                  <c:v>7.8605196566483695E-2</c:v>
                </c:pt>
                <c:pt idx="193">
                  <c:v>7.91641454036843E-2</c:v>
                </c:pt>
                <c:pt idx="194">
                  <c:v>7.9721918994617294E-2</c:v>
                </c:pt>
                <c:pt idx="195">
                  <c:v>8.0279256302595803E-2</c:v>
                </c:pt>
                <c:pt idx="196">
                  <c:v>8.08688996513241E-2</c:v>
                </c:pt>
                <c:pt idx="197">
                  <c:v>8.1465680712441299E-2</c:v>
                </c:pt>
                <c:pt idx="198">
                  <c:v>8.2063871592504806E-2</c:v>
                </c:pt>
                <c:pt idx="199">
                  <c:v>8.2669050337796701E-2</c:v>
                </c:pt>
                <c:pt idx="200">
                  <c:v>8.3310721950948796E-2</c:v>
                </c:pt>
                <c:pt idx="201">
                  <c:v>8.3935907177016406E-2</c:v>
                </c:pt>
                <c:pt idx="202">
                  <c:v>8.4547943729153696E-2</c:v>
                </c:pt>
                <c:pt idx="203">
                  <c:v>8.5195431117536094E-2</c:v>
                </c:pt>
                <c:pt idx="204">
                  <c:v>8.5840942531242304E-2</c:v>
                </c:pt>
                <c:pt idx="205">
                  <c:v>8.64888234356785E-2</c:v>
                </c:pt>
                <c:pt idx="206">
                  <c:v>8.7147444816585595E-2</c:v>
                </c:pt>
                <c:pt idx="207">
                  <c:v>8.7816722179708304E-2</c:v>
                </c:pt>
                <c:pt idx="208">
                  <c:v>8.8492181119675301E-2</c:v>
                </c:pt>
                <c:pt idx="209">
                  <c:v>8.91721402141986E-2</c:v>
                </c:pt>
                <c:pt idx="210">
                  <c:v>8.9851894669608703E-2</c:v>
                </c:pt>
                <c:pt idx="211">
                  <c:v>9.0501904411250306E-2</c:v>
                </c:pt>
                <c:pt idx="212">
                  <c:v>9.1163767929929501E-2</c:v>
                </c:pt>
                <c:pt idx="213">
                  <c:v>9.1840338315253595E-2</c:v>
                </c:pt>
                <c:pt idx="214">
                  <c:v>9.2497165234299003E-2</c:v>
                </c:pt>
                <c:pt idx="215">
                  <c:v>9.3158749820799899E-2</c:v>
                </c:pt>
                <c:pt idx="216">
                  <c:v>9.3824711150772899E-2</c:v>
                </c:pt>
                <c:pt idx="217">
                  <c:v>9.44869391375322E-2</c:v>
                </c:pt>
                <c:pt idx="218">
                  <c:v>9.5128067879699699E-2</c:v>
                </c:pt>
                <c:pt idx="219">
                  <c:v>9.57667116114779E-2</c:v>
                </c:pt>
                <c:pt idx="220">
                  <c:v>9.6412335731674501E-2</c:v>
                </c:pt>
                <c:pt idx="221">
                  <c:v>9.7060361531929901E-2</c:v>
                </c:pt>
                <c:pt idx="222">
                  <c:v>9.7681460847164295E-2</c:v>
                </c:pt>
                <c:pt idx="223">
                  <c:v>9.8304767441986504E-2</c:v>
                </c:pt>
                <c:pt idx="224">
                  <c:v>9.8931586318307493E-2</c:v>
                </c:pt>
                <c:pt idx="225">
                  <c:v>9.9536177879831905E-2</c:v>
                </c:pt>
                <c:pt idx="226">
                  <c:v>0.10014679603349699</c:v>
                </c:pt>
                <c:pt idx="227">
                  <c:v>0.10075819180508901</c:v>
                </c:pt>
                <c:pt idx="228">
                  <c:v>0.101360869870861</c:v>
                </c:pt>
                <c:pt idx="229">
                  <c:v>0.101953455007948</c:v>
                </c:pt>
                <c:pt idx="230">
                  <c:v>0.10254298862977</c:v>
                </c:pt>
                <c:pt idx="231">
                  <c:v>0.10312110431083001</c:v>
                </c:pt>
                <c:pt idx="232">
                  <c:v>0.10367792173817</c:v>
                </c:pt>
                <c:pt idx="233">
                  <c:v>0.10421367913794399</c:v>
                </c:pt>
                <c:pt idx="234">
                  <c:v>0.104761339617268</c:v>
                </c:pt>
                <c:pt idx="235">
                  <c:v>0.10531263728461999</c:v>
                </c:pt>
                <c:pt idx="236">
                  <c:v>0.105819270859936</c:v>
                </c:pt>
                <c:pt idx="237">
                  <c:v>0.106331330886241</c:v>
                </c:pt>
                <c:pt idx="238">
                  <c:v>0.10685286663768501</c:v>
                </c:pt>
                <c:pt idx="239">
                  <c:v>0.107374851596699</c:v>
                </c:pt>
                <c:pt idx="240">
                  <c:v>0.107883186353518</c:v>
                </c:pt>
                <c:pt idx="241">
                  <c:v>0.10836375255598001</c:v>
                </c:pt>
                <c:pt idx="242">
                  <c:v>0.10882752882341599</c:v>
                </c:pt>
                <c:pt idx="243">
                  <c:v>0.109303259454607</c:v>
                </c:pt>
                <c:pt idx="244">
                  <c:v>0.109768841273833</c:v>
                </c:pt>
                <c:pt idx="245">
                  <c:v>0.110213880816192</c:v>
                </c:pt>
                <c:pt idx="246">
                  <c:v>0.110641167190641</c:v>
                </c:pt>
                <c:pt idx="247">
                  <c:v>0.111072303795136</c:v>
                </c:pt>
                <c:pt idx="248">
                  <c:v>0.111509144283278</c:v>
                </c:pt>
                <c:pt idx="249">
                  <c:v>0.11192771678064101</c:v>
                </c:pt>
                <c:pt idx="250">
                  <c:v>0.11232043188088001</c:v>
                </c:pt>
                <c:pt idx="251">
                  <c:v>0.112741197966253</c:v>
                </c:pt>
                <c:pt idx="252">
                  <c:v>0.11315281106592801</c:v>
                </c:pt>
                <c:pt idx="253">
                  <c:v>0.11353929407845</c:v>
                </c:pt>
                <c:pt idx="254">
                  <c:v>0.113903061852211</c:v>
                </c:pt>
                <c:pt idx="255">
                  <c:v>0.1142816145627</c:v>
                </c:pt>
                <c:pt idx="256">
                  <c:v>0.114667892008671</c:v>
                </c:pt>
                <c:pt idx="257">
                  <c:v>0.11505015690185399</c:v>
                </c:pt>
                <c:pt idx="258">
                  <c:v>0.115415650066114</c:v>
                </c:pt>
                <c:pt idx="259">
                  <c:v>0.115762231421978</c:v>
                </c:pt>
                <c:pt idx="260">
                  <c:v>0.116112476741626</c:v>
                </c:pt>
                <c:pt idx="261">
                  <c:v>0.116477705611267</c:v>
                </c:pt>
                <c:pt idx="262">
                  <c:v>0.116821327684323</c:v>
                </c:pt>
                <c:pt idx="263">
                  <c:v>0.117171404557464</c:v>
                </c:pt>
                <c:pt idx="264">
                  <c:v>0.11753052152733399</c:v>
                </c:pt>
                <c:pt idx="265">
                  <c:v>0.117885104500267</c:v>
                </c:pt>
                <c:pt idx="266">
                  <c:v>0.118219212249394</c:v>
                </c:pt>
                <c:pt idx="267">
                  <c:v>0.118545736234957</c:v>
                </c:pt>
                <c:pt idx="268">
                  <c:v>0.118874095942438</c:v>
                </c:pt>
                <c:pt idx="269">
                  <c:v>0.11921148877590899</c:v>
                </c:pt>
                <c:pt idx="270">
                  <c:v>0.119539930142819</c:v>
                </c:pt>
                <c:pt idx="271">
                  <c:v>0.119872741380763</c:v>
                </c:pt>
                <c:pt idx="272">
                  <c:v>0.12021803215543</c:v>
                </c:pt>
                <c:pt idx="273">
                  <c:v>0.120543385340531</c:v>
                </c:pt>
                <c:pt idx="274">
                  <c:v>0.12087566378757</c:v>
                </c:pt>
                <c:pt idx="275">
                  <c:v>0.12121230882662599</c:v>
                </c:pt>
                <c:pt idx="276">
                  <c:v>0.12153689382786</c:v>
                </c:pt>
                <c:pt idx="277">
                  <c:v>0.12186341947460599</c:v>
                </c:pt>
                <c:pt idx="278">
                  <c:v>0.122193553987753</c:v>
                </c:pt>
                <c:pt idx="279">
                  <c:v>0.122523124772519</c:v>
                </c:pt>
                <c:pt idx="280">
                  <c:v>0.12284017051964501</c:v>
                </c:pt>
                <c:pt idx="281">
                  <c:v>0.12316013014967001</c:v>
                </c:pt>
                <c:pt idx="282">
                  <c:v>0.123491443853635</c:v>
                </c:pt>
                <c:pt idx="283">
                  <c:v>0.12383051619953001</c:v>
                </c:pt>
                <c:pt idx="284">
                  <c:v>0.12414635833505901</c:v>
                </c:pt>
                <c:pt idx="285">
                  <c:v>0.12445185432306199</c:v>
                </c:pt>
                <c:pt idx="286">
                  <c:v>0.12476093384061999</c:v>
                </c:pt>
                <c:pt idx="287">
                  <c:v>0.12508137161573599</c:v>
                </c:pt>
                <c:pt idx="288">
                  <c:v>0.12537355648819901</c:v>
                </c:pt>
                <c:pt idx="289">
                  <c:v>0.12567623010957299</c:v>
                </c:pt>
                <c:pt idx="290">
                  <c:v>0.126004301794688</c:v>
                </c:pt>
                <c:pt idx="291">
                  <c:v>0.12631817671118101</c:v>
                </c:pt>
                <c:pt idx="292">
                  <c:v>0.126621830817162</c:v>
                </c:pt>
                <c:pt idx="293">
                  <c:v>0.12692054969718</c:v>
                </c:pt>
                <c:pt idx="294">
                  <c:v>0.12721940522553901</c:v>
                </c:pt>
                <c:pt idx="295">
                  <c:v>0.127503716946161</c:v>
                </c:pt>
                <c:pt idx="296">
                  <c:v>0.127797488464262</c:v>
                </c:pt>
                <c:pt idx="297">
                  <c:v>0.128110992942784</c:v>
                </c:pt>
                <c:pt idx="298">
                  <c:v>0.12843673321833701</c:v>
                </c:pt>
                <c:pt idx="299">
                  <c:v>0.12870078366971499</c:v>
                </c:pt>
                <c:pt idx="300">
                  <c:v>0.12897143165358499</c:v>
                </c:pt>
                <c:pt idx="301">
                  <c:v>0.12927899949815999</c:v>
                </c:pt>
                <c:pt idx="302">
                  <c:v>0.129577800790768</c:v>
                </c:pt>
                <c:pt idx="303">
                  <c:v>0.12988211844901701</c:v>
                </c:pt>
                <c:pt idx="304">
                  <c:v>0.13017123865473901</c:v>
                </c:pt>
                <c:pt idx="305">
                  <c:v>0.13043956209476601</c:v>
                </c:pt>
                <c:pt idx="306">
                  <c:v>0.13074181363798301</c:v>
                </c:pt>
                <c:pt idx="307">
                  <c:v>0.13105468718343199</c:v>
                </c:pt>
                <c:pt idx="308">
                  <c:v>0.13133770581738599</c:v>
                </c:pt>
                <c:pt idx="309">
                  <c:v>0.13159284424647899</c:v>
                </c:pt>
                <c:pt idx="310">
                  <c:v>0.13184054191574801</c:v>
                </c:pt>
                <c:pt idx="311">
                  <c:v>0.132094150915405</c:v>
                </c:pt>
                <c:pt idx="312">
                  <c:v>0.132355907123895</c:v>
                </c:pt>
                <c:pt idx="313">
                  <c:v>0.13262796927311599</c:v>
                </c:pt>
                <c:pt idx="314">
                  <c:v>0.132894594105117</c:v>
                </c:pt>
                <c:pt idx="315">
                  <c:v>0.133166425219224</c:v>
                </c:pt>
                <c:pt idx="316">
                  <c:v>0.13345036178377101</c:v>
                </c:pt>
                <c:pt idx="317">
                  <c:v>0.133710037772414</c:v>
                </c:pt>
                <c:pt idx="318">
                  <c:v>0.133959911936405</c:v>
                </c:pt>
                <c:pt idx="319">
                  <c:v>0.134210455871448</c:v>
                </c:pt>
                <c:pt idx="320">
                  <c:v>0.13447131970305501</c:v>
                </c:pt>
                <c:pt idx="321">
                  <c:v>0.13474078939446299</c:v>
                </c:pt>
                <c:pt idx="322">
                  <c:v>0.134999835569732</c:v>
                </c:pt>
                <c:pt idx="323">
                  <c:v>0.13524868435627699</c:v>
                </c:pt>
                <c:pt idx="324">
                  <c:v>0.13552465996545299</c:v>
                </c:pt>
                <c:pt idx="325">
                  <c:v>0.135783274115713</c:v>
                </c:pt>
                <c:pt idx="326">
                  <c:v>0.13603156468855901</c:v>
                </c:pt>
                <c:pt idx="327">
                  <c:v>0.13628532530912499</c:v>
                </c:pt>
                <c:pt idx="328">
                  <c:v>0.13654413368471299</c:v>
                </c:pt>
                <c:pt idx="329">
                  <c:v>0.136799791879232</c:v>
                </c:pt>
                <c:pt idx="330">
                  <c:v>0.13705873623016701</c:v>
                </c:pt>
                <c:pt idx="331">
                  <c:v>0.13733108701930399</c:v>
                </c:pt>
                <c:pt idx="332">
                  <c:v>0.13758502420131399</c:v>
                </c:pt>
                <c:pt idx="333">
                  <c:v>0.13783147254661399</c:v>
                </c:pt>
                <c:pt idx="334">
                  <c:v>0.138085454898416</c:v>
                </c:pt>
                <c:pt idx="335">
                  <c:v>0.138362775504448</c:v>
                </c:pt>
                <c:pt idx="336">
                  <c:v>0.13862771092611201</c:v>
                </c:pt>
                <c:pt idx="337">
                  <c:v>0.13892791245785099</c:v>
                </c:pt>
                <c:pt idx="338">
                  <c:v>0.13927052570026999</c:v>
                </c:pt>
                <c:pt idx="339">
                  <c:v>0.139538151854572</c:v>
                </c:pt>
                <c:pt idx="340">
                  <c:v>0.139798453508857</c:v>
                </c:pt>
                <c:pt idx="341">
                  <c:v>0.14007694373301399</c:v>
                </c:pt>
                <c:pt idx="342">
                  <c:v>0.140352741205407</c:v>
                </c:pt>
                <c:pt idx="343">
                  <c:v>0.14064805850053899</c:v>
                </c:pt>
                <c:pt idx="344">
                  <c:v>0.14095000761327001</c:v>
                </c:pt>
                <c:pt idx="345">
                  <c:v>0.14125228754886901</c:v>
                </c:pt>
                <c:pt idx="346">
                  <c:v>0.14156352481057899</c:v>
                </c:pt>
                <c:pt idx="347">
                  <c:v>0.141894046347185</c:v>
                </c:pt>
                <c:pt idx="348">
                  <c:v>0.142214952493292</c:v>
                </c:pt>
                <c:pt idx="349">
                  <c:v>0.14251322309404901</c:v>
                </c:pt>
                <c:pt idx="350">
                  <c:v>0.14283280625517999</c:v>
                </c:pt>
                <c:pt idx="351">
                  <c:v>0.14316652336420899</c:v>
                </c:pt>
                <c:pt idx="352">
                  <c:v>0.143491506449757</c:v>
                </c:pt>
                <c:pt idx="353">
                  <c:v>0.143785259872763</c:v>
                </c:pt>
                <c:pt idx="354">
                  <c:v>0.14409108340172599</c:v>
                </c:pt>
                <c:pt idx="355">
                  <c:v>0.14439598115565699</c:v>
                </c:pt>
                <c:pt idx="356">
                  <c:v>0.144685301784579</c:v>
                </c:pt>
                <c:pt idx="357">
                  <c:v>0.144942402600999</c:v>
                </c:pt>
                <c:pt idx="358">
                  <c:v>0.14523939646669301</c:v>
                </c:pt>
                <c:pt idx="359">
                  <c:v>0.145540504509166</c:v>
                </c:pt>
                <c:pt idx="360">
                  <c:v>0.14581728709011599</c:v>
                </c:pt>
                <c:pt idx="361">
                  <c:v>0.14611805495011701</c:v>
                </c:pt>
                <c:pt idx="362">
                  <c:v>0.14641565445121499</c:v>
                </c:pt>
                <c:pt idx="363">
                  <c:v>0.14670162130954101</c:v>
                </c:pt>
                <c:pt idx="364">
                  <c:v>0.14697827130676899</c:v>
                </c:pt>
                <c:pt idx="365">
                  <c:v>0.14728104374930101</c:v>
                </c:pt>
                <c:pt idx="366">
                  <c:v>0.14757073269499099</c:v>
                </c:pt>
                <c:pt idx="367">
                  <c:v>0.14785919965015801</c:v>
                </c:pt>
                <c:pt idx="368">
                  <c:v>0.14819131452071499</c:v>
                </c:pt>
                <c:pt idx="369">
                  <c:v>0.148518114418703</c:v>
                </c:pt>
                <c:pt idx="370">
                  <c:v>0.14882293675910699</c:v>
                </c:pt>
                <c:pt idx="371">
                  <c:v>0.149086237291219</c:v>
                </c:pt>
                <c:pt idx="372">
                  <c:v>0.14929654918225699</c:v>
                </c:pt>
                <c:pt idx="373">
                  <c:v>0.14955352460229801</c:v>
                </c:pt>
                <c:pt idx="374">
                  <c:v>0.14986176313629199</c:v>
                </c:pt>
                <c:pt idx="375">
                  <c:v>0.150157475414989</c:v>
                </c:pt>
                <c:pt idx="376">
                  <c:v>0.15041731964920799</c:v>
                </c:pt>
                <c:pt idx="377">
                  <c:v>0.150653154494265</c:v>
                </c:pt>
                <c:pt idx="378">
                  <c:v>0.15090264225028899</c:v>
                </c:pt>
                <c:pt idx="379">
                  <c:v>0.151195500149851</c:v>
                </c:pt>
                <c:pt idx="380">
                  <c:v>0.15145521394928199</c:v>
                </c:pt>
                <c:pt idx="381">
                  <c:v>0.15171380141319499</c:v>
                </c:pt>
                <c:pt idx="382">
                  <c:v>0.151974209466856</c:v>
                </c:pt>
                <c:pt idx="383">
                  <c:v>0.152187232727271</c:v>
                </c:pt>
                <c:pt idx="384">
                  <c:v>0.15241182409119799</c:v>
                </c:pt>
                <c:pt idx="385">
                  <c:v>0.15265870903919801</c:v>
                </c:pt>
                <c:pt idx="386">
                  <c:v>0.15291507626096601</c:v>
                </c:pt>
                <c:pt idx="387">
                  <c:v>0.153133587476705</c:v>
                </c:pt>
                <c:pt idx="388">
                  <c:v>0.15338546121815699</c:v>
                </c:pt>
                <c:pt idx="389">
                  <c:v>0.15365474639638901</c:v>
                </c:pt>
                <c:pt idx="390">
                  <c:v>0.15388914774943699</c:v>
                </c:pt>
                <c:pt idx="391">
                  <c:v>0.15412975026727299</c:v>
                </c:pt>
                <c:pt idx="392">
                  <c:v>0.154370896390541</c:v>
                </c:pt>
                <c:pt idx="393">
                  <c:v>0.154607411175576</c:v>
                </c:pt>
                <c:pt idx="394">
                  <c:v>0.15484252940437501</c:v>
                </c:pt>
                <c:pt idx="395">
                  <c:v>0.15507125352964299</c:v>
                </c:pt>
                <c:pt idx="396">
                  <c:v>0.15529526515567699</c:v>
                </c:pt>
                <c:pt idx="397">
                  <c:v>0.155522578024644</c:v>
                </c:pt>
                <c:pt idx="398">
                  <c:v>0.15577835771517301</c:v>
                </c:pt>
                <c:pt idx="399">
                  <c:v>0.15601737442227401</c:v>
                </c:pt>
                <c:pt idx="400">
                  <c:v>0.15625684895033901</c:v>
                </c:pt>
                <c:pt idx="401">
                  <c:v>0.15651425801893401</c:v>
                </c:pt>
                <c:pt idx="402">
                  <c:v>0.15672023072650501</c:v>
                </c:pt>
                <c:pt idx="403">
                  <c:v>0.15693435714661799</c:v>
                </c:pt>
                <c:pt idx="404">
                  <c:v>0.157165810071278</c:v>
                </c:pt>
                <c:pt idx="405">
                  <c:v>0.157391696072364</c:v>
                </c:pt>
                <c:pt idx="406">
                  <c:v>0.15764472376359101</c:v>
                </c:pt>
                <c:pt idx="407">
                  <c:v>0.157890609847083</c:v>
                </c:pt>
                <c:pt idx="408">
                  <c:v>0.15810179186614801</c:v>
                </c:pt>
                <c:pt idx="409">
                  <c:v>0.15830004970890399</c:v>
                </c:pt>
                <c:pt idx="410">
                  <c:v>0.15857013242269799</c:v>
                </c:pt>
                <c:pt idx="411">
                  <c:v>0.15909033789098101</c:v>
                </c:pt>
                <c:pt idx="412">
                  <c:v>0.159512688132044</c:v>
                </c:pt>
                <c:pt idx="413">
                  <c:v>0.15964211120657801</c:v>
                </c:pt>
                <c:pt idx="414">
                  <c:v>0.159786264438051</c:v>
                </c:pt>
                <c:pt idx="415">
                  <c:v>0.15995893170570599</c:v>
                </c:pt>
                <c:pt idx="416">
                  <c:v>0.160097986449075</c:v>
                </c:pt>
                <c:pt idx="417">
                  <c:v>0.16023327338474999</c:v>
                </c:pt>
                <c:pt idx="418">
                  <c:v>0.16039548716504301</c:v>
                </c:pt>
                <c:pt idx="419">
                  <c:v>0.16058221599209299</c:v>
                </c:pt>
                <c:pt idx="420">
                  <c:v>0.16076859738745999</c:v>
                </c:pt>
                <c:pt idx="421">
                  <c:v>0.16096453329777699</c:v>
                </c:pt>
                <c:pt idx="422">
                  <c:v>0.16117459834359599</c:v>
                </c:pt>
                <c:pt idx="423">
                  <c:v>0.161393955654205</c:v>
                </c:pt>
                <c:pt idx="424">
                  <c:v>0.16160742183649299</c:v>
                </c:pt>
                <c:pt idx="425">
                  <c:v>0.16181270226921399</c:v>
                </c:pt>
                <c:pt idx="426">
                  <c:v>0.16201669817197001</c:v>
                </c:pt>
                <c:pt idx="427">
                  <c:v>0.16222598385505799</c:v>
                </c:pt>
                <c:pt idx="428">
                  <c:v>0.16243533909553301</c:v>
                </c:pt>
                <c:pt idx="429">
                  <c:v>0.162658720054557</c:v>
                </c:pt>
                <c:pt idx="430">
                  <c:v>0.16288555575887001</c:v>
                </c:pt>
                <c:pt idx="431">
                  <c:v>0.16309956561008701</c:v>
                </c:pt>
                <c:pt idx="432">
                  <c:v>0.163312512816152</c:v>
                </c:pt>
                <c:pt idx="433">
                  <c:v>0.16351600548748199</c:v>
                </c:pt>
                <c:pt idx="434">
                  <c:v>0.16372216143465701</c:v>
                </c:pt>
                <c:pt idx="435">
                  <c:v>0.16395273679885899</c:v>
                </c:pt>
                <c:pt idx="436">
                  <c:v>0.164171986044121</c:v>
                </c:pt>
                <c:pt idx="437">
                  <c:v>0.16439259026035699</c:v>
                </c:pt>
                <c:pt idx="438">
                  <c:v>0.164612919644999</c:v>
                </c:pt>
                <c:pt idx="439">
                  <c:v>0.164802567727207</c:v>
                </c:pt>
                <c:pt idx="440">
                  <c:v>0.16500572444304301</c:v>
                </c:pt>
                <c:pt idx="441">
                  <c:v>0.16521772620012801</c:v>
                </c:pt>
                <c:pt idx="442">
                  <c:v>0.16543015105304801</c:v>
                </c:pt>
                <c:pt idx="443">
                  <c:v>0.16565818025690501</c:v>
                </c:pt>
                <c:pt idx="444">
                  <c:v>0.16586387908076</c:v>
                </c:pt>
                <c:pt idx="445">
                  <c:v>0.16605887871483299</c:v>
                </c:pt>
                <c:pt idx="446">
                  <c:v>0.16626561423050301</c:v>
                </c:pt>
                <c:pt idx="447">
                  <c:v>0.166455568384486</c:v>
                </c:pt>
                <c:pt idx="448">
                  <c:v>0.16664245615266299</c:v>
                </c:pt>
                <c:pt idx="449">
                  <c:v>0.16684718470222001</c:v>
                </c:pt>
                <c:pt idx="450">
                  <c:v>0.16708529511311301</c:v>
                </c:pt>
                <c:pt idx="451">
                  <c:v>0.16731500162114701</c:v>
                </c:pt>
                <c:pt idx="452">
                  <c:v>0.16751074038845901</c:v>
                </c:pt>
                <c:pt idx="453">
                  <c:v>0.167686938445166</c:v>
                </c:pt>
                <c:pt idx="454">
                  <c:v>0.16789551994728399</c:v>
                </c:pt>
                <c:pt idx="455">
                  <c:v>0.168094736005373</c:v>
                </c:pt>
                <c:pt idx="456">
                  <c:v>0.168293952517474</c:v>
                </c:pt>
                <c:pt idx="457">
                  <c:v>0.16849778195238399</c:v>
                </c:pt>
                <c:pt idx="458">
                  <c:v>0.168680552827323</c:v>
                </c:pt>
                <c:pt idx="459">
                  <c:v>0.168887558372636</c:v>
                </c:pt>
                <c:pt idx="460">
                  <c:v>0.169099786995137</c:v>
                </c:pt>
                <c:pt idx="461">
                  <c:v>0.16929555987775299</c:v>
                </c:pt>
                <c:pt idx="462">
                  <c:v>0.16951414251593599</c:v>
                </c:pt>
                <c:pt idx="463">
                  <c:v>0.169755471032081</c:v>
                </c:pt>
                <c:pt idx="464">
                  <c:v>0.170006795972097</c:v>
                </c:pt>
                <c:pt idx="465">
                  <c:v>0.17024643657399899</c:v>
                </c:pt>
                <c:pt idx="466">
                  <c:v>0.17048091689693901</c:v>
                </c:pt>
                <c:pt idx="467">
                  <c:v>0.17069679021610201</c:v>
                </c:pt>
                <c:pt idx="468">
                  <c:v>0.17088615483636699</c:v>
                </c:pt>
                <c:pt idx="469">
                  <c:v>0.17105267493420001</c:v>
                </c:pt>
                <c:pt idx="470">
                  <c:v>0.17122180870053</c:v>
                </c:pt>
                <c:pt idx="471">
                  <c:v>0.17140935314483999</c:v>
                </c:pt>
                <c:pt idx="472">
                  <c:v>0.17162257661588201</c:v>
                </c:pt>
                <c:pt idx="473">
                  <c:v>0.171837229022998</c:v>
                </c:pt>
                <c:pt idx="474">
                  <c:v>0.172013641065453</c:v>
                </c:pt>
                <c:pt idx="475">
                  <c:v>0.17219193848525299</c:v>
                </c:pt>
                <c:pt idx="476">
                  <c:v>0.17239016674976201</c:v>
                </c:pt>
                <c:pt idx="477">
                  <c:v>0.17253835191692901</c:v>
                </c:pt>
                <c:pt idx="478">
                  <c:v>0.17273721271388301</c:v>
                </c:pt>
                <c:pt idx="479">
                  <c:v>0.17294865238495699</c:v>
                </c:pt>
                <c:pt idx="480">
                  <c:v>0.17312508851635899</c:v>
                </c:pt>
                <c:pt idx="481">
                  <c:v>0.17332644490025501</c:v>
                </c:pt>
                <c:pt idx="482">
                  <c:v>0.17352397488270599</c:v>
                </c:pt>
                <c:pt idx="483">
                  <c:v>0.17371160050432999</c:v>
                </c:pt>
                <c:pt idx="484">
                  <c:v>0.17389442658232299</c:v>
                </c:pt>
                <c:pt idx="485">
                  <c:v>0.174098431370691</c:v>
                </c:pt>
                <c:pt idx="486">
                  <c:v>0.174279362261029</c:v>
                </c:pt>
                <c:pt idx="487">
                  <c:v>0.17445152558921401</c:v>
                </c:pt>
                <c:pt idx="488">
                  <c:v>0.17464957590543601</c:v>
                </c:pt>
                <c:pt idx="489">
                  <c:v>0.17480033941738099</c:v>
                </c:pt>
                <c:pt idx="490">
                  <c:v>0.174968328434741</c:v>
                </c:pt>
                <c:pt idx="491">
                  <c:v>0.17517808338525701</c:v>
                </c:pt>
                <c:pt idx="492">
                  <c:v>0.175403890562709</c:v>
                </c:pt>
                <c:pt idx="493">
                  <c:v>0.17560481377762399</c:v>
                </c:pt>
                <c:pt idx="494">
                  <c:v>0.17577968758779899</c:v>
                </c:pt>
                <c:pt idx="495">
                  <c:v>0.17595870475051401</c:v>
                </c:pt>
                <c:pt idx="496">
                  <c:v>0.17619624418097199</c:v>
                </c:pt>
                <c:pt idx="497">
                  <c:v>0.17637497264445301</c:v>
                </c:pt>
                <c:pt idx="498">
                  <c:v>0.176560441798087</c:v>
                </c:pt>
                <c:pt idx="499">
                  <c:v>0.17679181385584</c:v>
                </c:pt>
                <c:pt idx="500">
                  <c:v>0.17698357436002199</c:v>
                </c:pt>
                <c:pt idx="501">
                  <c:v>0.177174578702404</c:v>
                </c:pt>
                <c:pt idx="502">
                  <c:v>0.177371285635954</c:v>
                </c:pt>
                <c:pt idx="503">
                  <c:v>0.17757261582650699</c:v>
                </c:pt>
                <c:pt idx="504">
                  <c:v>0.17776491549477999</c:v>
                </c:pt>
                <c:pt idx="505">
                  <c:v>0.17796988278113701</c:v>
                </c:pt>
                <c:pt idx="506">
                  <c:v>0.178194245578016</c:v>
                </c:pt>
                <c:pt idx="507">
                  <c:v>0.17842241970012199</c:v>
                </c:pt>
                <c:pt idx="508">
                  <c:v>0.178575207676368</c:v>
                </c:pt>
                <c:pt idx="509">
                  <c:v>0.17873238197726901</c:v>
                </c:pt>
                <c:pt idx="510">
                  <c:v>0.178910775151815</c:v>
                </c:pt>
                <c:pt idx="511">
                  <c:v>0.17910109903280799</c:v>
                </c:pt>
                <c:pt idx="512">
                  <c:v>0.179342882629284</c:v>
                </c:pt>
                <c:pt idx="513">
                  <c:v>0.179545008706434</c:v>
                </c:pt>
                <c:pt idx="514">
                  <c:v>0.17973178549455299</c:v>
                </c:pt>
                <c:pt idx="515">
                  <c:v>0.179984450483966</c:v>
                </c:pt>
                <c:pt idx="516">
                  <c:v>0.18019566195325901</c:v>
                </c:pt>
                <c:pt idx="517">
                  <c:v>0.180376634746507</c:v>
                </c:pt>
                <c:pt idx="518">
                  <c:v>0.18056025243479401</c:v>
                </c:pt>
                <c:pt idx="519">
                  <c:v>0.180779502112661</c:v>
                </c:pt>
                <c:pt idx="520">
                  <c:v>0.180975405263964</c:v>
                </c:pt>
                <c:pt idx="521">
                  <c:v>0.18114850487985201</c:v>
                </c:pt>
                <c:pt idx="522">
                  <c:v>0.18133779756728499</c:v>
                </c:pt>
                <c:pt idx="523">
                  <c:v>0.18159931137858701</c:v>
                </c:pt>
                <c:pt idx="524">
                  <c:v>0.18179849459347999</c:v>
                </c:pt>
                <c:pt idx="525">
                  <c:v>0.181972180729746</c:v>
                </c:pt>
                <c:pt idx="526">
                  <c:v>0.18216696239008501</c:v>
                </c:pt>
                <c:pt idx="527">
                  <c:v>0.182398800781922</c:v>
                </c:pt>
                <c:pt idx="528">
                  <c:v>0.18261786528854701</c:v>
                </c:pt>
                <c:pt idx="529">
                  <c:v>0.18283331680637299</c:v>
                </c:pt>
                <c:pt idx="530">
                  <c:v>0.18305492450980099</c:v>
                </c:pt>
                <c:pt idx="531">
                  <c:v>0.18327293819524099</c:v>
                </c:pt>
                <c:pt idx="532">
                  <c:v>0.183476248005364</c:v>
                </c:pt>
                <c:pt idx="533">
                  <c:v>0.183669780606075</c:v>
                </c:pt>
                <c:pt idx="534">
                  <c:v>0.18387469909239099</c:v>
                </c:pt>
                <c:pt idx="535">
                  <c:v>0.18413346448930601</c:v>
                </c:pt>
                <c:pt idx="536">
                  <c:v>0.18437743259888401</c:v>
                </c:pt>
                <c:pt idx="537">
                  <c:v>0.18457721904291299</c:v>
                </c:pt>
                <c:pt idx="538">
                  <c:v>0.18474837199532099</c:v>
                </c:pt>
                <c:pt idx="539">
                  <c:v>0.18498071016256201</c:v>
                </c:pt>
                <c:pt idx="540">
                  <c:v>0.18523276214769499</c:v>
                </c:pt>
                <c:pt idx="541">
                  <c:v>0.18544906394855501</c:v>
                </c:pt>
                <c:pt idx="542">
                  <c:v>0.18562115697704501</c:v>
                </c:pt>
                <c:pt idx="543">
                  <c:v>0.18590233112210899</c:v>
                </c:pt>
                <c:pt idx="544">
                  <c:v>0.18609708438757799</c:v>
                </c:pt>
                <c:pt idx="545">
                  <c:v>0.18626929724679001</c:v>
                </c:pt>
                <c:pt idx="546">
                  <c:v>0.18654006861404401</c:v>
                </c:pt>
                <c:pt idx="547">
                  <c:v>0.18685146042238601</c:v>
                </c:pt>
                <c:pt idx="548">
                  <c:v>0.18709500714670901</c:v>
                </c:pt>
                <c:pt idx="549">
                  <c:v>0.187294488395988</c:v>
                </c:pt>
                <c:pt idx="550">
                  <c:v>0.18751790326415499</c:v>
                </c:pt>
                <c:pt idx="551">
                  <c:v>0.18772594454501701</c:v>
                </c:pt>
                <c:pt idx="552">
                  <c:v>0.188009617777572</c:v>
                </c:pt>
                <c:pt idx="553">
                  <c:v>0.18822232507068801</c:v>
                </c:pt>
                <c:pt idx="554">
                  <c:v>0.188261676349324</c:v>
                </c:pt>
                <c:pt idx="555">
                  <c:v>0.18852981041995401</c:v>
                </c:pt>
                <c:pt idx="556">
                  <c:v>0.188758681520724</c:v>
                </c:pt>
                <c:pt idx="557">
                  <c:v>0.188954827487821</c:v>
                </c:pt>
                <c:pt idx="558">
                  <c:v>0.18922140025652301</c:v>
                </c:pt>
                <c:pt idx="559">
                  <c:v>0.18946341985788701</c:v>
                </c:pt>
                <c:pt idx="560">
                  <c:v>0.189646240603942</c:v>
                </c:pt>
                <c:pt idx="561">
                  <c:v>0.18982638346219699</c:v>
                </c:pt>
                <c:pt idx="562">
                  <c:v>0.19008429627728199</c:v>
                </c:pt>
                <c:pt idx="563">
                  <c:v>0.190380101802053</c:v>
                </c:pt>
                <c:pt idx="564">
                  <c:v>0.19064470205780901</c:v>
                </c:pt>
                <c:pt idx="565">
                  <c:v>0.19084139523060401</c:v>
                </c:pt>
                <c:pt idx="566">
                  <c:v>0.191000636566143</c:v>
                </c:pt>
                <c:pt idx="567">
                  <c:v>0.191343805074697</c:v>
                </c:pt>
                <c:pt idx="568">
                  <c:v>0.191607534260433</c:v>
                </c:pt>
                <c:pt idx="569">
                  <c:v>0.19176105346117001</c:v>
                </c:pt>
                <c:pt idx="570">
                  <c:v>0.19191169756541801</c:v>
                </c:pt>
                <c:pt idx="571">
                  <c:v>0.19216729872888699</c:v>
                </c:pt>
                <c:pt idx="572">
                  <c:v>0.19230946459880399</c:v>
                </c:pt>
                <c:pt idx="573">
                  <c:v>0.19241737058907099</c:v>
                </c:pt>
                <c:pt idx="574">
                  <c:v>0.19267709286200399</c:v>
                </c:pt>
                <c:pt idx="575">
                  <c:v>0.19298936457611701</c:v>
                </c:pt>
                <c:pt idx="576">
                  <c:v>0.19328555244276599</c:v>
                </c:pt>
                <c:pt idx="577">
                  <c:v>0.193478562030407</c:v>
                </c:pt>
                <c:pt idx="578">
                  <c:v>0.19354459957645201</c:v>
                </c:pt>
                <c:pt idx="579">
                  <c:v>0.193795643669608</c:v>
                </c:pt>
                <c:pt idx="580">
                  <c:v>0.194149308117542</c:v>
                </c:pt>
                <c:pt idx="581">
                  <c:v>0.19452879073930199</c:v>
                </c:pt>
                <c:pt idx="582">
                  <c:v>0.194864320780196</c:v>
                </c:pt>
                <c:pt idx="583">
                  <c:v>0.195174627705686</c:v>
                </c:pt>
                <c:pt idx="584">
                  <c:v>0.19540249414852401</c:v>
                </c:pt>
                <c:pt idx="585">
                  <c:v>0.19559582799906999</c:v>
                </c:pt>
                <c:pt idx="586">
                  <c:v>0.19587432005045</c:v>
                </c:pt>
                <c:pt idx="587">
                  <c:v>0.19638278433416401</c:v>
                </c:pt>
                <c:pt idx="588">
                  <c:v>0.19654437147953699</c:v>
                </c:pt>
                <c:pt idx="589">
                  <c:v>0.19652057295782799</c:v>
                </c:pt>
                <c:pt idx="590">
                  <c:v>0.19665795882578499</c:v>
                </c:pt>
                <c:pt idx="591">
                  <c:v>0.19707038841695099</c:v>
                </c:pt>
                <c:pt idx="592">
                  <c:v>0.197268792340554</c:v>
                </c:pt>
                <c:pt idx="593">
                  <c:v>0.19728646892662599</c:v>
                </c:pt>
                <c:pt idx="594">
                  <c:v>0.19735634127179899</c:v>
                </c:pt>
                <c:pt idx="595">
                  <c:v>0.19769532479172999</c:v>
                </c:pt>
                <c:pt idx="596">
                  <c:v>0.198093935392438</c:v>
                </c:pt>
                <c:pt idx="597">
                  <c:v>0.19856787814055901</c:v>
                </c:pt>
                <c:pt idx="598">
                  <c:v>0.19903167947029299</c:v>
                </c:pt>
                <c:pt idx="599">
                  <c:v>0.19900105767238899</c:v>
                </c:pt>
                <c:pt idx="600">
                  <c:v>0.19911707179667601</c:v>
                </c:pt>
                <c:pt idx="601">
                  <c:v>0.19938410247773899</c:v>
                </c:pt>
                <c:pt idx="602">
                  <c:v>0.199675623252943</c:v>
                </c:pt>
                <c:pt idx="603">
                  <c:v>0.19997779887049899</c:v>
                </c:pt>
                <c:pt idx="604">
                  <c:v>0.200206478850359</c:v>
                </c:pt>
                <c:pt idx="605">
                  <c:v>0.20040106874663399</c:v>
                </c:pt>
                <c:pt idx="606">
                  <c:v>0.20061737795312001</c:v>
                </c:pt>
                <c:pt idx="607">
                  <c:v>0.20087412234198601</c:v>
                </c:pt>
                <c:pt idx="608">
                  <c:v>0.20104814563513501</c:v>
                </c:pt>
                <c:pt idx="609">
                  <c:v>0.20122120046195699</c:v>
                </c:pt>
                <c:pt idx="610">
                  <c:v>0.20149206311389101</c:v>
                </c:pt>
                <c:pt idx="611">
                  <c:v>0.201876625579646</c:v>
                </c:pt>
                <c:pt idx="612">
                  <c:v>0.20176922295544</c:v>
                </c:pt>
                <c:pt idx="613">
                  <c:v>0.20198218457868999</c:v>
                </c:pt>
                <c:pt idx="614">
                  <c:v>0.20248413932286199</c:v>
                </c:pt>
                <c:pt idx="615">
                  <c:v>0.20242299639705799</c:v>
                </c:pt>
                <c:pt idx="616">
                  <c:v>0.20261738979323099</c:v>
                </c:pt>
                <c:pt idx="617">
                  <c:v>0.20287077925672101</c:v>
                </c:pt>
                <c:pt idx="618">
                  <c:v>0.20302109495631299</c:v>
                </c:pt>
                <c:pt idx="619">
                  <c:v>0.20309453974420899</c:v>
                </c:pt>
                <c:pt idx="620">
                  <c:v>0.203531435952992</c:v>
                </c:pt>
                <c:pt idx="621">
                  <c:v>0.203832740972475</c:v>
                </c:pt>
                <c:pt idx="622">
                  <c:v>0.203999163232781</c:v>
                </c:pt>
                <c:pt idx="623">
                  <c:v>0.20428231074030501</c:v>
                </c:pt>
                <c:pt idx="624">
                  <c:v>0.20439567023146801</c:v>
                </c:pt>
                <c:pt idx="625">
                  <c:v>0.20444271469573</c:v>
                </c:pt>
                <c:pt idx="626">
                  <c:v>0.204703968650671</c:v>
                </c:pt>
                <c:pt idx="627">
                  <c:v>0.20523631654562299</c:v>
                </c:pt>
                <c:pt idx="628">
                  <c:v>0.20514471293630401</c:v>
                </c:pt>
                <c:pt idx="629">
                  <c:v>0.20528314473168599</c:v>
                </c:pt>
                <c:pt idx="630">
                  <c:v>0.205693615078862</c:v>
                </c:pt>
                <c:pt idx="631">
                  <c:v>0.20609138532218499</c:v>
                </c:pt>
                <c:pt idx="632">
                  <c:v>0.20615512629535401</c:v>
                </c:pt>
                <c:pt idx="633">
                  <c:v>0.20631921706091899</c:v>
                </c:pt>
                <c:pt idx="634">
                  <c:v>0.20660494176497499</c:v>
                </c:pt>
                <c:pt idx="635">
                  <c:v>0.20684055113845401</c:v>
                </c:pt>
                <c:pt idx="636">
                  <c:v>0.20680259607955201</c:v>
                </c:pt>
                <c:pt idx="637">
                  <c:v>0.20732751678953401</c:v>
                </c:pt>
                <c:pt idx="638">
                  <c:v>0.207750429944767</c:v>
                </c:pt>
                <c:pt idx="639">
                  <c:v>0.20776803629809601</c:v>
                </c:pt>
                <c:pt idx="640">
                  <c:v>0.20778683289132999</c:v>
                </c:pt>
                <c:pt idx="641">
                  <c:v>0.20817514234732801</c:v>
                </c:pt>
                <c:pt idx="642">
                  <c:v>0.208428218478762</c:v>
                </c:pt>
                <c:pt idx="643">
                  <c:v>0.208481561377033</c:v>
                </c:pt>
                <c:pt idx="644">
                  <c:v>0.208649621714977</c:v>
                </c:pt>
                <c:pt idx="645">
                  <c:v>0.20902830136796499</c:v>
                </c:pt>
                <c:pt idx="646">
                  <c:v>0.20921418912894099</c:v>
                </c:pt>
                <c:pt idx="647">
                  <c:v>0.20918987711630299</c:v>
                </c:pt>
                <c:pt idx="648">
                  <c:v>0.209175014894009</c:v>
                </c:pt>
                <c:pt idx="649">
                  <c:v>0.209388703982376</c:v>
                </c:pt>
                <c:pt idx="650">
                  <c:v>0.209204701188478</c:v>
                </c:pt>
                <c:pt idx="651">
                  <c:v>0.20995740538476201</c:v>
                </c:pt>
                <c:pt idx="652">
                  <c:v>0.21016906236583099</c:v>
                </c:pt>
                <c:pt idx="653">
                  <c:v>0.21038419314833601</c:v>
                </c:pt>
                <c:pt idx="654">
                  <c:v>0.210599481465441</c:v>
                </c:pt>
                <c:pt idx="655">
                  <c:v>0.21081967267943599</c:v>
                </c:pt>
                <c:pt idx="656">
                  <c:v>0.21104755733072</c:v>
                </c:pt>
                <c:pt idx="657">
                  <c:v>0.211266872109131</c:v>
                </c:pt>
                <c:pt idx="658">
                  <c:v>0.2114831330069</c:v>
                </c:pt>
                <c:pt idx="659">
                  <c:v>0.21169589770473199</c:v>
                </c:pt>
                <c:pt idx="660">
                  <c:v>0.211900778585496</c:v>
                </c:pt>
                <c:pt idx="661">
                  <c:v>0.21210792467248499</c:v>
                </c:pt>
                <c:pt idx="662">
                  <c:v>0.21231059809362099</c:v>
                </c:pt>
                <c:pt idx="663">
                  <c:v>0.21251891501214501</c:v>
                </c:pt>
                <c:pt idx="664">
                  <c:v>0.21272749289660201</c:v>
                </c:pt>
                <c:pt idx="665">
                  <c:v>0.21293923380565799</c:v>
                </c:pt>
                <c:pt idx="666">
                  <c:v>0.213154433311494</c:v>
                </c:pt>
                <c:pt idx="667">
                  <c:v>0.213362528890257</c:v>
                </c:pt>
                <c:pt idx="668">
                  <c:v>0.213563460463918</c:v>
                </c:pt>
                <c:pt idx="669">
                  <c:v>0.213756641196688</c:v>
                </c:pt>
                <c:pt idx="670">
                  <c:v>0.21395275905967501</c:v>
                </c:pt>
                <c:pt idx="671">
                  <c:v>0.21414245514183899</c:v>
                </c:pt>
                <c:pt idx="672">
                  <c:v>0.21433954179235101</c:v>
                </c:pt>
                <c:pt idx="673">
                  <c:v>0.214542019567727</c:v>
                </c:pt>
                <c:pt idx="674">
                  <c:v>0.21474093890174201</c:v>
                </c:pt>
                <c:pt idx="675">
                  <c:v>0.214941480070686</c:v>
                </c:pt>
                <c:pt idx="676">
                  <c:v>0.21513731643311801</c:v>
                </c:pt>
                <c:pt idx="677">
                  <c:v>0.21533069919141401</c:v>
                </c:pt>
                <c:pt idx="678">
                  <c:v>0.21552693486067401</c:v>
                </c:pt>
                <c:pt idx="679">
                  <c:v>0.21571058020516801</c:v>
                </c:pt>
                <c:pt idx="680">
                  <c:v>0.21589387554428199</c:v>
                </c:pt>
                <c:pt idx="681">
                  <c:v>0.216086894610654</c:v>
                </c:pt>
                <c:pt idx="682">
                  <c:v>0.21627703837346199</c:v>
                </c:pt>
                <c:pt idx="683">
                  <c:v>0.21646397790323799</c:v>
                </c:pt>
                <c:pt idx="684">
                  <c:v>0.216657351083022</c:v>
                </c:pt>
                <c:pt idx="685">
                  <c:v>0.21684346473531499</c:v>
                </c:pt>
                <c:pt idx="686">
                  <c:v>0.217017994688041</c:v>
                </c:pt>
                <c:pt idx="687">
                  <c:v>0.21720123090464799</c:v>
                </c:pt>
                <c:pt idx="688">
                  <c:v>0.21738364104444199</c:v>
                </c:pt>
                <c:pt idx="689">
                  <c:v>0.21757386267841899</c:v>
                </c:pt>
                <c:pt idx="690">
                  <c:v>0.21777205246872999</c:v>
                </c:pt>
                <c:pt idx="691">
                  <c:v>0.217969308637462</c:v>
                </c:pt>
                <c:pt idx="692">
                  <c:v>0.218163483996616</c:v>
                </c:pt>
                <c:pt idx="693">
                  <c:v>0.218355732949162</c:v>
                </c:pt>
                <c:pt idx="694">
                  <c:v>0.218538993790687</c:v>
                </c:pt>
                <c:pt idx="695">
                  <c:v>0.21872061245982599</c:v>
                </c:pt>
                <c:pt idx="696">
                  <c:v>0.21890081749782</c:v>
                </c:pt>
                <c:pt idx="697">
                  <c:v>0.21908619479122701</c:v>
                </c:pt>
                <c:pt idx="698">
                  <c:v>0.21927603605191001</c:v>
                </c:pt>
                <c:pt idx="699">
                  <c:v>0.21947121936858699</c:v>
                </c:pt>
                <c:pt idx="700">
                  <c:v>0.21966011828751</c:v>
                </c:pt>
                <c:pt idx="701">
                  <c:v>0.219853577199772</c:v>
                </c:pt>
                <c:pt idx="702">
                  <c:v>0.220042093071354</c:v>
                </c:pt>
                <c:pt idx="703">
                  <c:v>0.22022385070226999</c:v>
                </c:pt>
                <c:pt idx="704">
                  <c:v>0.22040368047752201</c:v>
                </c:pt>
                <c:pt idx="705">
                  <c:v>0.22059440322332599</c:v>
                </c:pt>
                <c:pt idx="706">
                  <c:v>0.22077996068067399</c:v>
                </c:pt>
                <c:pt idx="707">
                  <c:v>0.220966843821047</c:v>
                </c:pt>
                <c:pt idx="708">
                  <c:v>0.22115558373102301</c:v>
                </c:pt>
                <c:pt idx="709">
                  <c:v>0.22134314097477101</c:v>
                </c:pt>
                <c:pt idx="710">
                  <c:v>0.221533746103519</c:v>
                </c:pt>
                <c:pt idx="711">
                  <c:v>0.22171876319542499</c:v>
                </c:pt>
                <c:pt idx="712">
                  <c:v>0.22190164294877501</c:v>
                </c:pt>
                <c:pt idx="713">
                  <c:v>0.222085288497813</c:v>
                </c:pt>
                <c:pt idx="714">
                  <c:v>0.22225593941053501</c:v>
                </c:pt>
                <c:pt idx="715">
                  <c:v>0.222444661712665</c:v>
                </c:pt>
                <c:pt idx="716">
                  <c:v>0.22264138882331</c:v>
                </c:pt>
                <c:pt idx="717">
                  <c:v>0.222846146306382</c:v>
                </c:pt>
                <c:pt idx="718">
                  <c:v>0.223050253846554</c:v>
                </c:pt>
                <c:pt idx="719">
                  <c:v>0.223242891245922</c:v>
                </c:pt>
                <c:pt idx="720">
                  <c:v>0.22343326273859099</c:v>
                </c:pt>
                <c:pt idx="721">
                  <c:v>0.22362355204354101</c:v>
                </c:pt>
                <c:pt idx="722">
                  <c:v>0.22381711321888201</c:v>
                </c:pt>
                <c:pt idx="723">
                  <c:v>0.22402449693134899</c:v>
                </c:pt>
                <c:pt idx="724">
                  <c:v>0.22423091607286399</c:v>
                </c:pt>
                <c:pt idx="725">
                  <c:v>0.224429402708581</c:v>
                </c:pt>
                <c:pt idx="726">
                  <c:v>0.22462539580179</c:v>
                </c:pt>
                <c:pt idx="727">
                  <c:v>0.22481849455325001</c:v>
                </c:pt>
                <c:pt idx="728">
                  <c:v>0.22500815055617701</c:v>
                </c:pt>
                <c:pt idx="729">
                  <c:v>0.225190828685011</c:v>
                </c:pt>
                <c:pt idx="730">
                  <c:v>0.22538432173563999</c:v>
                </c:pt>
                <c:pt idx="731">
                  <c:v>0.22557938789520701</c:v>
                </c:pt>
                <c:pt idx="732">
                  <c:v>0.22578244602910699</c:v>
                </c:pt>
                <c:pt idx="733">
                  <c:v>0.22599994504170001</c:v>
                </c:pt>
                <c:pt idx="734">
                  <c:v>0.22621385390476201</c:v>
                </c:pt>
                <c:pt idx="735">
                  <c:v>0.22642253785623101</c:v>
                </c:pt>
                <c:pt idx="736">
                  <c:v>0.22663768496681599</c:v>
                </c:pt>
                <c:pt idx="737">
                  <c:v>0.22684682567439601</c:v>
                </c:pt>
                <c:pt idx="738">
                  <c:v>0.22704560638228599</c:v>
                </c:pt>
                <c:pt idx="739">
                  <c:v>0.227246951371436</c:v>
                </c:pt>
                <c:pt idx="740">
                  <c:v>0.22744586545204601</c:v>
                </c:pt>
                <c:pt idx="741">
                  <c:v>0.22764880931776699</c:v>
                </c:pt>
                <c:pt idx="742">
                  <c:v>0.22785315608449</c:v>
                </c:pt>
                <c:pt idx="743">
                  <c:v>0.228060995955884</c:v>
                </c:pt>
                <c:pt idx="744">
                  <c:v>0.22827037059558999</c:v>
                </c:pt>
                <c:pt idx="745">
                  <c:v>0.22848990027528901</c:v>
                </c:pt>
                <c:pt idx="746">
                  <c:v>0.22870870525066</c:v>
                </c:pt>
                <c:pt idx="747">
                  <c:v>0.22893054740990501</c:v>
                </c:pt>
                <c:pt idx="748">
                  <c:v>0.22916408324343701</c:v>
                </c:pt>
                <c:pt idx="749">
                  <c:v>0.22940182869865</c:v>
                </c:pt>
                <c:pt idx="750">
                  <c:v>0.22962759163952001</c:v>
                </c:pt>
                <c:pt idx="751">
                  <c:v>0.22985273824285499</c:v>
                </c:pt>
                <c:pt idx="752">
                  <c:v>0.23008697803574099</c:v>
                </c:pt>
                <c:pt idx="753">
                  <c:v>0.23030915967016299</c:v>
                </c:pt>
                <c:pt idx="754">
                  <c:v>0.23052654745255099</c:v>
                </c:pt>
                <c:pt idx="755">
                  <c:v>0.23074722093035699</c:v>
                </c:pt>
                <c:pt idx="756">
                  <c:v>0.230975884856707</c:v>
                </c:pt>
                <c:pt idx="757">
                  <c:v>0.23119482325518501</c:v>
                </c:pt>
                <c:pt idx="758">
                  <c:v>0.231417106131283</c:v>
                </c:pt>
                <c:pt idx="759">
                  <c:v>0.231642019740363</c:v>
                </c:pt>
                <c:pt idx="760">
                  <c:v>0.23185117584561499</c:v>
                </c:pt>
                <c:pt idx="761">
                  <c:v>0.23205735665142899</c:v>
                </c:pt>
                <c:pt idx="762">
                  <c:v>0.23225212268565101</c:v>
                </c:pt>
                <c:pt idx="763">
                  <c:v>0.232441025972696</c:v>
                </c:pt>
                <c:pt idx="764">
                  <c:v>0.232655615585496</c:v>
                </c:pt>
                <c:pt idx="765">
                  <c:v>0.23288081931426</c:v>
                </c:pt>
                <c:pt idx="766">
                  <c:v>0.23314128437009399</c:v>
                </c:pt>
                <c:pt idx="767">
                  <c:v>0.23345814746494001</c:v>
                </c:pt>
                <c:pt idx="768">
                  <c:v>0.233811258781326</c:v>
                </c:pt>
                <c:pt idx="769">
                  <c:v>0.23421616408056201</c:v>
                </c:pt>
                <c:pt idx="770">
                  <c:v>0.234645096964298</c:v>
                </c:pt>
                <c:pt idx="771">
                  <c:v>0.23508508801424999</c:v>
                </c:pt>
                <c:pt idx="772">
                  <c:v>0.235539626707293</c:v>
                </c:pt>
                <c:pt idx="773">
                  <c:v>0.235996062078622</c:v>
                </c:pt>
                <c:pt idx="774">
                  <c:v>0.23642901932695801</c:v>
                </c:pt>
                <c:pt idx="775">
                  <c:v>0.23686519394507999</c:v>
                </c:pt>
                <c:pt idx="776">
                  <c:v>0.23731329653806699</c:v>
                </c:pt>
                <c:pt idx="777">
                  <c:v>0.23763576725940599</c:v>
                </c:pt>
                <c:pt idx="778">
                  <c:v>0.23790293827253201</c:v>
                </c:pt>
                <c:pt idx="779">
                  <c:v>0.238154864466883</c:v>
                </c:pt>
                <c:pt idx="780">
                  <c:v>0.23829066524355899</c:v>
                </c:pt>
                <c:pt idx="781">
                  <c:v>0.23845731191443401</c:v>
                </c:pt>
                <c:pt idx="782">
                  <c:v>0.23868869169846901</c:v>
                </c:pt>
                <c:pt idx="783">
                  <c:v>0.23889854224344401</c:v>
                </c:pt>
                <c:pt idx="784">
                  <c:v>0.23908947554603299</c:v>
                </c:pt>
                <c:pt idx="785">
                  <c:v>0.239317123488691</c:v>
                </c:pt>
                <c:pt idx="786">
                  <c:v>0.23956856764665499</c:v>
                </c:pt>
                <c:pt idx="787">
                  <c:v>0.239758895686455</c:v>
                </c:pt>
                <c:pt idx="788">
                  <c:v>0.23994239692083599</c:v>
                </c:pt>
                <c:pt idx="789">
                  <c:v>0.24011687652810401</c:v>
                </c:pt>
                <c:pt idx="790">
                  <c:v>0.24023119883289501</c:v>
                </c:pt>
                <c:pt idx="791">
                  <c:v>0.24034327865069999</c:v>
                </c:pt>
                <c:pt idx="792">
                  <c:v>0.24049640932118899</c:v>
                </c:pt>
                <c:pt idx="793">
                  <c:v>0.240667499988337</c:v>
                </c:pt>
                <c:pt idx="794">
                  <c:v>0.24089585903375499</c:v>
                </c:pt>
                <c:pt idx="795">
                  <c:v>0.24115767893383599</c:v>
                </c:pt>
                <c:pt idx="796">
                  <c:v>0.241440115015853</c:v>
                </c:pt>
                <c:pt idx="797">
                  <c:v>0.241719700318621</c:v>
                </c:pt>
                <c:pt idx="798">
                  <c:v>0.241972532003702</c:v>
                </c:pt>
                <c:pt idx="799">
                  <c:v>0.24218906008774199</c:v>
                </c:pt>
                <c:pt idx="800">
                  <c:v>0.24240236399510001</c:v>
                </c:pt>
                <c:pt idx="801">
                  <c:v>0.242556236710744</c:v>
                </c:pt>
                <c:pt idx="802">
                  <c:v>0.24273551276991701</c:v>
                </c:pt>
                <c:pt idx="803">
                  <c:v>0.242906056487387</c:v>
                </c:pt>
                <c:pt idx="804">
                  <c:v>0.24306203899866699</c:v>
                </c:pt>
                <c:pt idx="805">
                  <c:v>0.24320491539306499</c:v>
                </c:pt>
                <c:pt idx="806">
                  <c:v>0.24335197632071801</c:v>
                </c:pt>
                <c:pt idx="807">
                  <c:v>0.243502853780068</c:v>
                </c:pt>
                <c:pt idx="808">
                  <c:v>0.24363924522083399</c:v>
                </c:pt>
                <c:pt idx="809">
                  <c:v>0.24378946956102801</c:v>
                </c:pt>
                <c:pt idx="810">
                  <c:v>0.24393783419341</c:v>
                </c:pt>
                <c:pt idx="811">
                  <c:v>0.244066927869274</c:v>
                </c:pt>
                <c:pt idx="812">
                  <c:v>0.24419251689335</c:v>
                </c:pt>
                <c:pt idx="813">
                  <c:v>0.24433778757284899</c:v>
                </c:pt>
                <c:pt idx="814">
                  <c:v>0.24449008926132201</c:v>
                </c:pt>
                <c:pt idx="815">
                  <c:v>0.24464696165716901</c:v>
                </c:pt>
                <c:pt idx="816">
                  <c:v>0.24482644835917</c:v>
                </c:pt>
                <c:pt idx="817">
                  <c:v>0.24499536021738899</c:v>
                </c:pt>
                <c:pt idx="818">
                  <c:v>0.24516954416189299</c:v>
                </c:pt>
                <c:pt idx="819">
                  <c:v>0.245337733061681</c:v>
                </c:pt>
                <c:pt idx="820">
                  <c:v>0.24551093078526401</c:v>
                </c:pt>
                <c:pt idx="821">
                  <c:v>0.245675421869539</c:v>
                </c:pt>
                <c:pt idx="822">
                  <c:v>0.24583688696018599</c:v>
                </c:pt>
                <c:pt idx="823">
                  <c:v>0.24599943190020099</c:v>
                </c:pt>
                <c:pt idx="824">
                  <c:v>0.246170784062269</c:v>
                </c:pt>
                <c:pt idx="825">
                  <c:v>0.246356014461378</c:v>
                </c:pt>
                <c:pt idx="826">
                  <c:v>0.246540518030506</c:v>
                </c:pt>
                <c:pt idx="827">
                  <c:v>0.24671573960090001</c:v>
                </c:pt>
                <c:pt idx="828">
                  <c:v>0.24689207188652601</c:v>
                </c:pt>
                <c:pt idx="829">
                  <c:v>0.247067508498512</c:v>
                </c:pt>
                <c:pt idx="830">
                  <c:v>0.24723624626309901</c:v>
                </c:pt>
                <c:pt idx="831">
                  <c:v>0.24740018754596199</c:v>
                </c:pt>
                <c:pt idx="832">
                  <c:v>0.24756927237832399</c:v>
                </c:pt>
                <c:pt idx="833">
                  <c:v>0.247734233173974</c:v>
                </c:pt>
                <c:pt idx="834">
                  <c:v>0.247897128137713</c:v>
                </c:pt>
                <c:pt idx="835">
                  <c:v>0.24805822406012701</c:v>
                </c:pt>
                <c:pt idx="836">
                  <c:v>0.248226330781464</c:v>
                </c:pt>
                <c:pt idx="837">
                  <c:v>0.248383685999784</c:v>
                </c:pt>
                <c:pt idx="838">
                  <c:v>0.248532234535601</c:v>
                </c:pt>
                <c:pt idx="839">
                  <c:v>0.24869585724128301</c:v>
                </c:pt>
                <c:pt idx="840">
                  <c:v>0.24886327240975001</c:v>
                </c:pt>
                <c:pt idx="841">
                  <c:v>0.249015562788902</c:v>
                </c:pt>
                <c:pt idx="842">
                  <c:v>0.24916249668863</c:v>
                </c:pt>
                <c:pt idx="843">
                  <c:v>0.24931159751050899</c:v>
                </c:pt>
                <c:pt idx="844">
                  <c:v>0.249449944366816</c:v>
                </c:pt>
                <c:pt idx="845">
                  <c:v>0.24960228107324101</c:v>
                </c:pt>
                <c:pt idx="846">
                  <c:v>0.24977035760593999</c:v>
                </c:pt>
                <c:pt idx="847">
                  <c:v>0.24993256306447101</c:v>
                </c:pt>
                <c:pt idx="848">
                  <c:v>0.25010081801575701</c:v>
                </c:pt>
                <c:pt idx="849">
                  <c:v>0.25026513372081199</c:v>
                </c:pt>
                <c:pt idx="850">
                  <c:v>0.25042407206845502</c:v>
                </c:pt>
                <c:pt idx="851">
                  <c:v>0.250590238803236</c:v>
                </c:pt>
                <c:pt idx="852">
                  <c:v>0.25075590561047101</c:v>
                </c:pt>
                <c:pt idx="853">
                  <c:v>0.25093023957768001</c:v>
                </c:pt>
                <c:pt idx="854">
                  <c:v>0.251089713017283</c:v>
                </c:pt>
                <c:pt idx="855">
                  <c:v>0.25126423600541498</c:v>
                </c:pt>
                <c:pt idx="856">
                  <c:v>0.25143289938298602</c:v>
                </c:pt>
                <c:pt idx="857">
                  <c:v>0.251587453970611</c:v>
                </c:pt>
                <c:pt idx="858">
                  <c:v>0.25175704331382998</c:v>
                </c:pt>
                <c:pt idx="859">
                  <c:v>0.25193180104785901</c:v>
                </c:pt>
                <c:pt idx="860">
                  <c:v>0.25211244183910803</c:v>
                </c:pt>
                <c:pt idx="861">
                  <c:v>0.25230148369820998</c:v>
                </c:pt>
                <c:pt idx="862">
                  <c:v>0.25248717252560299</c:v>
                </c:pt>
                <c:pt idx="863">
                  <c:v>0.25268129176213899</c:v>
                </c:pt>
                <c:pt idx="864">
                  <c:v>0.252862937234486</c:v>
                </c:pt>
                <c:pt idx="865">
                  <c:v>0.25303456921127099</c:v>
                </c:pt>
                <c:pt idx="866">
                  <c:v>0.253212733472095</c:v>
                </c:pt>
                <c:pt idx="867">
                  <c:v>0.25339086051583998</c:v>
                </c:pt>
                <c:pt idx="868">
                  <c:v>0.25356803410662698</c:v>
                </c:pt>
                <c:pt idx="869">
                  <c:v>0.25375449351752499</c:v>
                </c:pt>
                <c:pt idx="870">
                  <c:v>0.253927567028079</c:v>
                </c:pt>
                <c:pt idx="871">
                  <c:v>0.25410101778001598</c:v>
                </c:pt>
                <c:pt idx="872">
                  <c:v>0.25427329412823302</c:v>
                </c:pt>
                <c:pt idx="873">
                  <c:v>0.25444403209041699</c:v>
                </c:pt>
                <c:pt idx="874">
                  <c:v>0.25462489413343298</c:v>
                </c:pt>
                <c:pt idx="875">
                  <c:v>0.25480139571878402</c:v>
                </c:pt>
                <c:pt idx="876">
                  <c:v>0.254977230767792</c:v>
                </c:pt>
                <c:pt idx="877">
                  <c:v>0.25515667326646602</c:v>
                </c:pt>
                <c:pt idx="878">
                  <c:v>0.25533926751192998</c:v>
                </c:pt>
                <c:pt idx="879">
                  <c:v>0.25551671783574897</c:v>
                </c:pt>
                <c:pt idx="880">
                  <c:v>0.25569576146330703</c:v>
                </c:pt>
                <c:pt idx="881">
                  <c:v>0.25587077395618402</c:v>
                </c:pt>
                <c:pt idx="882">
                  <c:v>0.25603961366772499</c:v>
                </c:pt>
                <c:pt idx="883">
                  <c:v>0.25621109982458901</c:v>
                </c:pt>
                <c:pt idx="884">
                  <c:v>0.25638030977215698</c:v>
                </c:pt>
                <c:pt idx="885">
                  <c:v>0.25655642339761198</c:v>
                </c:pt>
                <c:pt idx="886">
                  <c:v>0.25674461483895</c:v>
                </c:pt>
                <c:pt idx="887">
                  <c:v>0.25692197916177201</c:v>
                </c:pt>
                <c:pt idx="888">
                  <c:v>0.25710002763906697</c:v>
                </c:pt>
                <c:pt idx="889">
                  <c:v>0.25727815900796702</c:v>
                </c:pt>
                <c:pt idx="890">
                  <c:v>0.25744768005207502</c:v>
                </c:pt>
                <c:pt idx="891">
                  <c:v>0.25760755785697498</c:v>
                </c:pt>
                <c:pt idx="892">
                  <c:v>0.25777843109300902</c:v>
                </c:pt>
                <c:pt idx="893">
                  <c:v>0.25795315064117103</c:v>
                </c:pt>
                <c:pt idx="894">
                  <c:v>0.25813043635216898</c:v>
                </c:pt>
                <c:pt idx="895">
                  <c:v>0.25831770686480998</c:v>
                </c:pt>
                <c:pt idx="896">
                  <c:v>0.25849239273667801</c:v>
                </c:pt>
                <c:pt idx="897">
                  <c:v>0.25866422005942602</c:v>
                </c:pt>
                <c:pt idx="898">
                  <c:v>0.25883503061566798</c:v>
                </c:pt>
                <c:pt idx="899">
                  <c:v>0.25899595934557901</c:v>
                </c:pt>
                <c:pt idx="900">
                  <c:v>0.25916460113704698</c:v>
                </c:pt>
                <c:pt idx="901">
                  <c:v>0.25934040687049797</c:v>
                </c:pt>
                <c:pt idx="902">
                  <c:v>0.25951412670611301</c:v>
                </c:pt>
                <c:pt idx="903">
                  <c:v>0.259699080124007</c:v>
                </c:pt>
                <c:pt idx="904">
                  <c:v>0.25986946011718698</c:v>
                </c:pt>
                <c:pt idx="905">
                  <c:v>0.26003530329365099</c:v>
                </c:pt>
                <c:pt idx="906">
                  <c:v>0.26019828921919802</c:v>
                </c:pt>
                <c:pt idx="907">
                  <c:v>0.26035396948144701</c:v>
                </c:pt>
                <c:pt idx="908">
                  <c:v>0.26050897228255798</c:v>
                </c:pt>
                <c:pt idx="909">
                  <c:v>0.26066843123249001</c:v>
                </c:pt>
                <c:pt idx="910">
                  <c:v>0.26083636045812097</c:v>
                </c:pt>
                <c:pt idx="911">
                  <c:v>0.26099684161057302</c:v>
                </c:pt>
                <c:pt idx="912">
                  <c:v>0.26115616257269902</c:v>
                </c:pt>
                <c:pt idx="913">
                  <c:v>0.26131594379381801</c:v>
                </c:pt>
                <c:pt idx="914">
                  <c:v>0.26147224972361499</c:v>
                </c:pt>
                <c:pt idx="915">
                  <c:v>0.26163274799451902</c:v>
                </c:pt>
                <c:pt idx="916">
                  <c:v>0.26178363723979697</c:v>
                </c:pt>
                <c:pt idx="917">
                  <c:v>0.261950072667683</c:v>
                </c:pt>
                <c:pt idx="918">
                  <c:v>0.262111741455132</c:v>
                </c:pt>
                <c:pt idx="919">
                  <c:v>0.26228404722145299</c:v>
                </c:pt>
                <c:pt idx="920">
                  <c:v>0.26244311698401801</c:v>
                </c:pt>
                <c:pt idx="921">
                  <c:v>0.26262983436430998</c:v>
                </c:pt>
                <c:pt idx="922">
                  <c:v>0.26283798938087699</c:v>
                </c:pt>
                <c:pt idx="923">
                  <c:v>0.26302595030672099</c:v>
                </c:pt>
                <c:pt idx="924">
                  <c:v>0.26321744795249302</c:v>
                </c:pt>
                <c:pt idx="925">
                  <c:v>0.26340855977410998</c:v>
                </c:pt>
                <c:pt idx="926">
                  <c:v>0.26358310070676</c:v>
                </c:pt>
                <c:pt idx="927">
                  <c:v>0.26373464378834599</c:v>
                </c:pt>
                <c:pt idx="928">
                  <c:v>0.26390554818791401</c:v>
                </c:pt>
                <c:pt idx="929">
                  <c:v>0.26408314260634802</c:v>
                </c:pt>
                <c:pt idx="930">
                  <c:v>0.26426228030154802</c:v>
                </c:pt>
                <c:pt idx="931">
                  <c:v>0.264450626391039</c:v>
                </c:pt>
                <c:pt idx="932">
                  <c:v>0.26463123084967899</c:v>
                </c:pt>
                <c:pt idx="933">
                  <c:v>0.26481311635211102</c:v>
                </c:pt>
                <c:pt idx="934">
                  <c:v>0.26499232424084901</c:v>
                </c:pt>
                <c:pt idx="935">
                  <c:v>0.26516603233531899</c:v>
                </c:pt>
                <c:pt idx="936">
                  <c:v>0.26534285928108697</c:v>
                </c:pt>
                <c:pt idx="937">
                  <c:v>0.26551882362902401</c:v>
                </c:pt>
                <c:pt idx="938">
                  <c:v>0.26569945286144703</c:v>
                </c:pt>
                <c:pt idx="939">
                  <c:v>0.265889020997784</c:v>
                </c:pt>
                <c:pt idx="940">
                  <c:v>0.26607024406277102</c:v>
                </c:pt>
                <c:pt idx="941">
                  <c:v>0.26625812066592902</c:v>
                </c:pt>
                <c:pt idx="942">
                  <c:v>0.26643724737645402</c:v>
                </c:pt>
                <c:pt idx="943">
                  <c:v>0.26660758955896002</c:v>
                </c:pt>
                <c:pt idx="944">
                  <c:v>0.266778910849023</c:v>
                </c:pt>
                <c:pt idx="945">
                  <c:v>0.26694910931926003</c:v>
                </c:pt>
                <c:pt idx="946">
                  <c:v>0.267116567458829</c:v>
                </c:pt>
                <c:pt idx="947">
                  <c:v>0.26728846018323499</c:v>
                </c:pt>
                <c:pt idx="948">
                  <c:v>0.26746215043020399</c:v>
                </c:pt>
                <c:pt idx="949">
                  <c:v>0.26763814797788998</c:v>
                </c:pt>
                <c:pt idx="950">
                  <c:v>0.26781923633120402</c:v>
                </c:pt>
                <c:pt idx="951">
                  <c:v>0.267998512599181</c:v>
                </c:pt>
                <c:pt idx="952">
                  <c:v>0.26818145282413097</c:v>
                </c:pt>
                <c:pt idx="953">
                  <c:v>0.26836108150874899</c:v>
                </c:pt>
                <c:pt idx="954">
                  <c:v>0.26854068389493801</c:v>
                </c:pt>
                <c:pt idx="955">
                  <c:v>0.26871856873677002</c:v>
                </c:pt>
                <c:pt idx="956">
                  <c:v>0.26889333161031198</c:v>
                </c:pt>
                <c:pt idx="957">
                  <c:v>0.26907028371712999</c:v>
                </c:pt>
                <c:pt idx="958">
                  <c:v>0.26925355895365699</c:v>
                </c:pt>
                <c:pt idx="959">
                  <c:v>0.26942650262499801</c:v>
                </c:pt>
                <c:pt idx="960">
                  <c:v>0.26959534540478203</c:v>
                </c:pt>
                <c:pt idx="961">
                  <c:v>0.26976309197592702</c:v>
                </c:pt>
                <c:pt idx="962">
                  <c:v>0.26991361544068299</c:v>
                </c:pt>
                <c:pt idx="963">
                  <c:v>0.27007785712760901</c:v>
                </c:pt>
                <c:pt idx="964">
                  <c:v>0.27024761342216602</c:v>
                </c:pt>
                <c:pt idx="965">
                  <c:v>0.27042496509637998</c:v>
                </c:pt>
                <c:pt idx="966">
                  <c:v>0.27059576056254803</c:v>
                </c:pt>
                <c:pt idx="967">
                  <c:v>0.27077058586414299</c:v>
                </c:pt>
                <c:pt idx="968">
                  <c:v>0.27094069593311898</c:v>
                </c:pt>
                <c:pt idx="969">
                  <c:v>0.271103102496699</c:v>
                </c:pt>
                <c:pt idx="970">
                  <c:v>0.271269421414708</c:v>
                </c:pt>
                <c:pt idx="971">
                  <c:v>0.27143584093537498</c:v>
                </c:pt>
                <c:pt idx="972">
                  <c:v>0.27160555775720402</c:v>
                </c:pt>
                <c:pt idx="973">
                  <c:v>0.27178643033098099</c:v>
                </c:pt>
                <c:pt idx="974">
                  <c:v>0.27195012975543797</c:v>
                </c:pt>
                <c:pt idx="975">
                  <c:v>0.272132609665245</c:v>
                </c:pt>
                <c:pt idx="976">
                  <c:v>0.272278557793946</c:v>
                </c:pt>
                <c:pt idx="977">
                  <c:v>0.27238780588093597</c:v>
                </c:pt>
                <c:pt idx="978">
                  <c:v>0.27251807749629298</c:v>
                </c:pt>
                <c:pt idx="979">
                  <c:v>0.27263144245482901</c:v>
                </c:pt>
                <c:pt idx="980">
                  <c:v>0.27276385664032998</c:v>
                </c:pt>
                <c:pt idx="981">
                  <c:v>0.27291491803023499</c:v>
                </c:pt>
                <c:pt idx="982">
                  <c:v>0.27306883595727199</c:v>
                </c:pt>
                <c:pt idx="983">
                  <c:v>0.273217661889948</c:v>
                </c:pt>
                <c:pt idx="984">
                  <c:v>0.27337392150365297</c:v>
                </c:pt>
                <c:pt idx="985">
                  <c:v>0.27353259855849599</c:v>
                </c:pt>
                <c:pt idx="986">
                  <c:v>0.27369114908090397</c:v>
                </c:pt>
                <c:pt idx="987">
                  <c:v>0.27384714627929502</c:v>
                </c:pt>
                <c:pt idx="988">
                  <c:v>0.27401529511919298</c:v>
                </c:pt>
                <c:pt idx="989">
                  <c:v>0.274147021668604</c:v>
                </c:pt>
                <c:pt idx="990">
                  <c:v>0.27427523602996501</c:v>
                </c:pt>
                <c:pt idx="991">
                  <c:v>0.27438912147788802</c:v>
                </c:pt>
                <c:pt idx="992">
                  <c:v>0.274495681758535</c:v>
                </c:pt>
                <c:pt idx="993">
                  <c:v>0.27458025620582299</c:v>
                </c:pt>
                <c:pt idx="994">
                  <c:v>0.27465907535233403</c:v>
                </c:pt>
                <c:pt idx="995">
                  <c:v>0.27472546748627602</c:v>
                </c:pt>
                <c:pt idx="996">
                  <c:v>0.27474221632398099</c:v>
                </c:pt>
                <c:pt idx="997">
                  <c:v>0.27477578312580397</c:v>
                </c:pt>
                <c:pt idx="998">
                  <c:v>0.274805230278857</c:v>
                </c:pt>
                <c:pt idx="999">
                  <c:v>0.27482453452466299</c:v>
                </c:pt>
                <c:pt idx="1070">
                  <c:v>0.26281953422648702</c:v>
                </c:pt>
                <c:pt idx="1071">
                  <c:v>0.26291146561347201</c:v>
                </c:pt>
                <c:pt idx="1072">
                  <c:v>0.26291688089238002</c:v>
                </c:pt>
                <c:pt idx="1073">
                  <c:v>0.26288266948821298</c:v>
                </c:pt>
                <c:pt idx="1074">
                  <c:v>0.262815293014448</c:v>
                </c:pt>
                <c:pt idx="1075">
                  <c:v>0.26271089883978299</c:v>
                </c:pt>
                <c:pt idx="1076">
                  <c:v>0.26262984259736999</c:v>
                </c:pt>
                <c:pt idx="1077">
                  <c:v>0.26249292213963399</c:v>
                </c:pt>
                <c:pt idx="1078">
                  <c:v>0.262423273876359</c:v>
                </c:pt>
                <c:pt idx="1079">
                  <c:v>0.262380579479357</c:v>
                </c:pt>
                <c:pt idx="1080">
                  <c:v>0.262318332222791</c:v>
                </c:pt>
                <c:pt idx="1081">
                  <c:v>0.26225633219862199</c:v>
                </c:pt>
                <c:pt idx="1082">
                  <c:v>0.26220783558536398</c:v>
                </c:pt>
                <c:pt idx="1083">
                  <c:v>0.26218791316478601</c:v>
                </c:pt>
                <c:pt idx="1084">
                  <c:v>0.26218379233630901</c:v>
                </c:pt>
                <c:pt idx="1085">
                  <c:v>0.262185583287737</c:v>
                </c:pt>
                <c:pt idx="1086">
                  <c:v>0.262209725520471</c:v>
                </c:pt>
                <c:pt idx="1087">
                  <c:v>0.26224745421586299</c:v>
                </c:pt>
                <c:pt idx="1088">
                  <c:v>0.26229762669141998</c:v>
                </c:pt>
                <c:pt idx="1089">
                  <c:v>0.26232883191489698</c:v>
                </c:pt>
                <c:pt idx="1090">
                  <c:v>0.26237144945066199</c:v>
                </c:pt>
                <c:pt idx="1091">
                  <c:v>0.262396485502913</c:v>
                </c:pt>
                <c:pt idx="1092">
                  <c:v>0.26240534979986602</c:v>
                </c:pt>
                <c:pt idx="1093">
                  <c:v>0.26241001565680599</c:v>
                </c:pt>
                <c:pt idx="1094">
                  <c:v>0.26241685339909998</c:v>
                </c:pt>
                <c:pt idx="1095">
                  <c:v>0.26241250464760602</c:v>
                </c:pt>
                <c:pt idx="1096">
                  <c:v>0.26233613922965598</c:v>
                </c:pt>
                <c:pt idx="1097">
                  <c:v>0.26238319681058703</c:v>
                </c:pt>
                <c:pt idx="1098">
                  <c:v>0.26249446243774999</c:v>
                </c:pt>
                <c:pt idx="1099">
                  <c:v>0.26256888639571302</c:v>
                </c:pt>
                <c:pt idx="1100">
                  <c:v>0.26269895508375302</c:v>
                </c:pt>
                <c:pt idx="1101">
                  <c:v>0.26277258165782402</c:v>
                </c:pt>
                <c:pt idx="1102">
                  <c:v>0.26277208968913401</c:v>
                </c:pt>
                <c:pt idx="1103">
                  <c:v>0.26282533754976301</c:v>
                </c:pt>
                <c:pt idx="1104">
                  <c:v>0.26291129897942001</c:v>
                </c:pt>
                <c:pt idx="1105">
                  <c:v>0.26296341287685399</c:v>
                </c:pt>
                <c:pt idx="1106">
                  <c:v>0.26304058247239498</c:v>
                </c:pt>
                <c:pt idx="1107">
                  <c:v>0.263071260293122</c:v>
                </c:pt>
                <c:pt idx="1108">
                  <c:v>0.26305671981878798</c:v>
                </c:pt>
                <c:pt idx="1109">
                  <c:v>0.263076344605714</c:v>
                </c:pt>
                <c:pt idx="1110">
                  <c:v>0.26306918012005098</c:v>
                </c:pt>
                <c:pt idx="1111">
                  <c:v>0.26311680913860502</c:v>
                </c:pt>
                <c:pt idx="1112">
                  <c:v>0.26317653309140898</c:v>
                </c:pt>
                <c:pt idx="1113">
                  <c:v>0.26327886316485699</c:v>
                </c:pt>
                <c:pt idx="1114">
                  <c:v>0.26335700167464798</c:v>
                </c:pt>
                <c:pt idx="1115">
                  <c:v>0.26344765285442201</c:v>
                </c:pt>
                <c:pt idx="1116">
                  <c:v>0.26356941508405202</c:v>
                </c:pt>
                <c:pt idx="1117">
                  <c:v>0.263693693745844</c:v>
                </c:pt>
                <c:pt idx="1118">
                  <c:v>0.26386203598470698</c:v>
                </c:pt>
                <c:pt idx="1119">
                  <c:v>0.264088571899807</c:v>
                </c:pt>
                <c:pt idx="1120">
                  <c:v>0.26429475225238003</c:v>
                </c:pt>
                <c:pt idx="1121">
                  <c:v>0.26449203846172997</c:v>
                </c:pt>
                <c:pt idx="1122">
                  <c:v>0.264669386346786</c:v>
                </c:pt>
                <c:pt idx="1123">
                  <c:v>0.26482735505543298</c:v>
                </c:pt>
                <c:pt idx="1124">
                  <c:v>0.26496523175571801</c:v>
                </c:pt>
                <c:pt idx="1125">
                  <c:v>0.26504904036544402</c:v>
                </c:pt>
                <c:pt idx="1126">
                  <c:v>0.26517530857442401</c:v>
                </c:pt>
                <c:pt idx="1127">
                  <c:v>0.26529202598351398</c:v>
                </c:pt>
                <c:pt idx="1128">
                  <c:v>0.26543815311068097</c:v>
                </c:pt>
                <c:pt idx="1129">
                  <c:v>0.265614711744314</c:v>
                </c:pt>
                <c:pt idx="1130">
                  <c:v>0.26577999978786798</c:v>
                </c:pt>
                <c:pt idx="1131">
                  <c:v>0.26594556927489099</c:v>
                </c:pt>
                <c:pt idx="1132">
                  <c:v>0.266120141955068</c:v>
                </c:pt>
                <c:pt idx="1133">
                  <c:v>0.26628048025254702</c:v>
                </c:pt>
                <c:pt idx="1134">
                  <c:v>0.26646336872811099</c:v>
                </c:pt>
                <c:pt idx="1135">
                  <c:v>0.26665707186141702</c:v>
                </c:pt>
                <c:pt idx="1136">
                  <c:v>0.26685010759113897</c:v>
                </c:pt>
                <c:pt idx="1137">
                  <c:v>0.26705531650373399</c:v>
                </c:pt>
                <c:pt idx="1138">
                  <c:v>0.26724240526260801</c:v>
                </c:pt>
                <c:pt idx="1139">
                  <c:v>0.267421268847918</c:v>
                </c:pt>
                <c:pt idx="1140">
                  <c:v>0.26758633623802502</c:v>
                </c:pt>
                <c:pt idx="1141">
                  <c:v>0.26774468924269801</c:v>
                </c:pt>
                <c:pt idx="1142">
                  <c:v>0.267910725214485</c:v>
                </c:pt>
                <c:pt idx="1143">
                  <c:v>0.268097096335839</c:v>
                </c:pt>
                <c:pt idx="1144">
                  <c:v>0.26829061893511802</c:v>
                </c:pt>
                <c:pt idx="1145">
                  <c:v>0.26847401994040998</c:v>
                </c:pt>
                <c:pt idx="1146">
                  <c:v>0.26867036495526497</c:v>
                </c:pt>
                <c:pt idx="1147">
                  <c:v>0.26885051965248102</c:v>
                </c:pt>
                <c:pt idx="1148">
                  <c:v>0.269020859618607</c:v>
                </c:pt>
                <c:pt idx="1149">
                  <c:v>0.26920520497155398</c:v>
                </c:pt>
                <c:pt idx="1150">
                  <c:v>0.269397896608289</c:v>
                </c:pt>
                <c:pt idx="1151">
                  <c:v>0.26959454521593101</c:v>
                </c:pt>
                <c:pt idx="1152">
                  <c:v>0.26979922277076601</c:v>
                </c:pt>
                <c:pt idx="1153">
                  <c:v>0.27001180208855002</c:v>
                </c:pt>
                <c:pt idx="1154">
                  <c:v>0.27023020310487</c:v>
                </c:pt>
                <c:pt idx="1155">
                  <c:v>0.27045554220044399</c:v>
                </c:pt>
                <c:pt idx="1156">
                  <c:v>0.27069292446042498</c:v>
                </c:pt>
                <c:pt idx="1157">
                  <c:v>0.27092180963622797</c:v>
                </c:pt>
                <c:pt idx="1158">
                  <c:v>0.27115018197817498</c:v>
                </c:pt>
                <c:pt idx="1159">
                  <c:v>0.271372626863219</c:v>
                </c:pt>
                <c:pt idx="1160">
                  <c:v>0.27158396933059997</c:v>
                </c:pt>
                <c:pt idx="1161">
                  <c:v>0.27180612478131699</c:v>
                </c:pt>
                <c:pt idx="1162">
                  <c:v>0.27203214236208101</c:v>
                </c:pt>
                <c:pt idx="1163">
                  <c:v>0.27225968709750498</c:v>
                </c:pt>
                <c:pt idx="1164">
                  <c:v>0.27250340429650199</c:v>
                </c:pt>
                <c:pt idx="1165">
                  <c:v>0.27273404918666999</c:v>
                </c:pt>
                <c:pt idx="1166">
                  <c:v>0.27296318409252801</c:v>
                </c:pt>
                <c:pt idx="1167">
                  <c:v>0.27318873305033498</c:v>
                </c:pt>
                <c:pt idx="1168">
                  <c:v>0.27340745850278098</c:v>
                </c:pt>
                <c:pt idx="1169">
                  <c:v>0.27362770060967601</c:v>
                </c:pt>
                <c:pt idx="1170">
                  <c:v>0.27385103093822399</c:v>
                </c:pt>
                <c:pt idx="1171">
                  <c:v>0.27406650944185901</c:v>
                </c:pt>
                <c:pt idx="1172">
                  <c:v>0.27428521485776097</c:v>
                </c:pt>
                <c:pt idx="1173">
                  <c:v>0.27448906354244601</c:v>
                </c:pt>
                <c:pt idx="1174">
                  <c:v>0.27467758605656301</c:v>
                </c:pt>
                <c:pt idx="1175">
                  <c:v>0.27487012131050897</c:v>
                </c:pt>
                <c:pt idx="1176">
                  <c:v>0.27505433069833002</c:v>
                </c:pt>
                <c:pt idx="1177">
                  <c:v>0.27524251596396399</c:v>
                </c:pt>
                <c:pt idx="1178">
                  <c:v>0.275436713958292</c:v>
                </c:pt>
                <c:pt idx="1179">
                  <c:v>0.27563052736397498</c:v>
                </c:pt>
                <c:pt idx="1180">
                  <c:v>0.27582837178069802</c:v>
                </c:pt>
                <c:pt idx="1181">
                  <c:v>0.27601109934399598</c:v>
                </c:pt>
                <c:pt idx="1182">
                  <c:v>0.276184919430155</c:v>
                </c:pt>
                <c:pt idx="1183">
                  <c:v>0.27635819539563999</c:v>
                </c:pt>
                <c:pt idx="1184">
                  <c:v>0.27652722151272102</c:v>
                </c:pt>
                <c:pt idx="1185">
                  <c:v>0.27668180743639398</c:v>
                </c:pt>
                <c:pt idx="1186">
                  <c:v>0.27685832903813801</c:v>
                </c:pt>
                <c:pt idx="1187">
                  <c:v>0.27704195570750001</c:v>
                </c:pt>
                <c:pt idx="1188">
                  <c:v>0.27722862407631899</c:v>
                </c:pt>
                <c:pt idx="1189">
                  <c:v>0.27742723868606101</c:v>
                </c:pt>
                <c:pt idx="1190">
                  <c:v>0.27761673188381503</c:v>
                </c:pt>
                <c:pt idx="1191">
                  <c:v>0.27780176336402002</c:v>
                </c:pt>
                <c:pt idx="1192">
                  <c:v>0.277997119309152</c:v>
                </c:pt>
                <c:pt idx="1193">
                  <c:v>0.27819649325075302</c:v>
                </c:pt>
                <c:pt idx="1194">
                  <c:v>0.27839436717334798</c:v>
                </c:pt>
                <c:pt idx="1195">
                  <c:v>0.27859765241273998</c:v>
                </c:pt>
                <c:pt idx="1196">
                  <c:v>0.27879859259220702</c:v>
                </c:pt>
                <c:pt idx="1197">
                  <c:v>0.27899721845235298</c:v>
                </c:pt>
                <c:pt idx="1198">
                  <c:v>0.279195778393454</c:v>
                </c:pt>
                <c:pt idx="1199">
                  <c:v>0.27940202742363601</c:v>
                </c:pt>
                <c:pt idx="1200">
                  <c:v>0.27959795512786301</c:v>
                </c:pt>
                <c:pt idx="1201">
                  <c:v>0.279786294732012</c:v>
                </c:pt>
                <c:pt idx="1202">
                  <c:v>0.27997730144782701</c:v>
                </c:pt>
                <c:pt idx="1203">
                  <c:v>0.28016689398980699</c:v>
                </c:pt>
                <c:pt idx="1204">
                  <c:v>0.28035379356593698</c:v>
                </c:pt>
                <c:pt idx="1205">
                  <c:v>0.28054102354338301</c:v>
                </c:pt>
                <c:pt idx="1206">
                  <c:v>0.28072569075446202</c:v>
                </c:pt>
                <c:pt idx="1207">
                  <c:v>0.28090794247199802</c:v>
                </c:pt>
                <c:pt idx="1208">
                  <c:v>0.281086898657468</c:v>
                </c:pt>
                <c:pt idx="1209">
                  <c:v>0.28126377570392003</c:v>
                </c:pt>
                <c:pt idx="1210">
                  <c:v>0.28143881408001298</c:v>
                </c:pt>
                <c:pt idx="1211">
                  <c:v>0.28161503286422701</c:v>
                </c:pt>
                <c:pt idx="1212">
                  <c:v>0.28178118916053402</c:v>
                </c:pt>
                <c:pt idx="1213">
                  <c:v>0.28194271478940403</c:v>
                </c:pt>
                <c:pt idx="1214">
                  <c:v>0.28210273563951299</c:v>
                </c:pt>
                <c:pt idx="1215">
                  <c:v>0.28225954018847499</c:v>
                </c:pt>
                <c:pt idx="1216">
                  <c:v>0.28241070430188803</c:v>
                </c:pt>
                <c:pt idx="1217">
                  <c:v>0.28255490814892098</c:v>
                </c:pt>
                <c:pt idx="1218">
                  <c:v>0.28270712298835898</c:v>
                </c:pt>
                <c:pt idx="1219">
                  <c:v>0.28285394165701799</c:v>
                </c:pt>
                <c:pt idx="1220">
                  <c:v>0.28301039080967</c:v>
                </c:pt>
                <c:pt idx="1221">
                  <c:v>0.28317878132715901</c:v>
                </c:pt>
                <c:pt idx="1222">
                  <c:v>0.28335053278341699</c:v>
                </c:pt>
                <c:pt idx="1223">
                  <c:v>0.283524538331279</c:v>
                </c:pt>
                <c:pt idx="1224">
                  <c:v>0.28370118717154202</c:v>
                </c:pt>
                <c:pt idx="1225">
                  <c:v>0.283873918310731</c:v>
                </c:pt>
                <c:pt idx="1226">
                  <c:v>0.28405701237087499</c:v>
                </c:pt>
                <c:pt idx="1227">
                  <c:v>0.28424277844799201</c:v>
                </c:pt>
                <c:pt idx="1228">
                  <c:v>0.28442945419902299</c:v>
                </c:pt>
                <c:pt idx="1229">
                  <c:v>0.284620225903567</c:v>
                </c:pt>
                <c:pt idx="1230">
                  <c:v>0.28481099536534898</c:v>
                </c:pt>
                <c:pt idx="1231">
                  <c:v>0.28500206992794802</c:v>
                </c:pt>
                <c:pt idx="1232">
                  <c:v>0.28518602977607499</c:v>
                </c:pt>
                <c:pt idx="1233">
                  <c:v>0.28537149601042999</c:v>
                </c:pt>
                <c:pt idx="1234">
                  <c:v>0.28555410049939001</c:v>
                </c:pt>
                <c:pt idx="1235">
                  <c:v>0.28574273637791803</c:v>
                </c:pt>
                <c:pt idx="1236">
                  <c:v>0.28593266682437501</c:v>
                </c:pt>
                <c:pt idx="1237">
                  <c:v>0.28612040072256201</c:v>
                </c:pt>
                <c:pt idx="1238">
                  <c:v>0.28631119780265502</c:v>
                </c:pt>
                <c:pt idx="1239">
                  <c:v>0.286511628275186</c:v>
                </c:pt>
                <c:pt idx="1240">
                  <c:v>0.28671530546847102</c:v>
                </c:pt>
                <c:pt idx="1241">
                  <c:v>0.28691769050202098</c:v>
                </c:pt>
                <c:pt idx="1242">
                  <c:v>0.28712879271603098</c:v>
                </c:pt>
                <c:pt idx="1243">
                  <c:v>0.28734441470868299</c:v>
                </c:pt>
                <c:pt idx="1244">
                  <c:v>0.287557123763584</c:v>
                </c:pt>
                <c:pt idx="1245">
                  <c:v>0.28778010064276499</c:v>
                </c:pt>
                <c:pt idx="1246">
                  <c:v>0.28802354762092902</c:v>
                </c:pt>
                <c:pt idx="1247">
                  <c:v>0.28825641892107501</c:v>
                </c:pt>
                <c:pt idx="1248">
                  <c:v>0.288487158007116</c:v>
                </c:pt>
                <c:pt idx="1249">
                  <c:v>0.28872666231833499</c:v>
                </c:pt>
                <c:pt idx="1250">
                  <c:v>0.28896959411401102</c:v>
                </c:pt>
                <c:pt idx="1251">
                  <c:v>0.28922545817669099</c:v>
                </c:pt>
                <c:pt idx="1252">
                  <c:v>0.28949102065919202</c:v>
                </c:pt>
                <c:pt idx="1253">
                  <c:v>0.28975874392450202</c:v>
                </c:pt>
                <c:pt idx="1254">
                  <c:v>0.29003204019052797</c:v>
                </c:pt>
                <c:pt idx="1255">
                  <c:v>0.29031058587244701</c:v>
                </c:pt>
                <c:pt idx="1256">
                  <c:v>0.29058780582953297</c:v>
                </c:pt>
                <c:pt idx="1257">
                  <c:v>0.29087018036601098</c:v>
                </c:pt>
                <c:pt idx="1258">
                  <c:v>0.29115841626918298</c:v>
                </c:pt>
                <c:pt idx="1259">
                  <c:v>0.29144276592166402</c:v>
                </c:pt>
                <c:pt idx="1260">
                  <c:v>0.291724376747442</c:v>
                </c:pt>
                <c:pt idx="1261">
                  <c:v>0.29200274897344403</c:v>
                </c:pt>
                <c:pt idx="1262">
                  <c:v>0.29227540986741801</c:v>
                </c:pt>
                <c:pt idx="1263">
                  <c:v>0.29255049705192199</c:v>
                </c:pt>
                <c:pt idx="1264">
                  <c:v>0.29282450781223801</c:v>
                </c:pt>
                <c:pt idx="1265">
                  <c:v>0.29309202542648999</c:v>
                </c:pt>
                <c:pt idx="1266">
                  <c:v>0.29335912420841598</c:v>
                </c:pt>
                <c:pt idx="1267">
                  <c:v>0.29362138699720303</c:v>
                </c:pt>
                <c:pt idx="1268">
                  <c:v>0.29388477879207198</c:v>
                </c:pt>
                <c:pt idx="1269">
                  <c:v>0.29413042856010202</c:v>
                </c:pt>
                <c:pt idx="1270">
                  <c:v>0.29436369548538599</c:v>
                </c:pt>
                <c:pt idx="1271">
                  <c:v>0.294603892086368</c:v>
                </c:pt>
                <c:pt idx="1272">
                  <c:v>0.29482618618661799</c:v>
                </c:pt>
                <c:pt idx="1273">
                  <c:v>0.29506998424971398</c:v>
                </c:pt>
                <c:pt idx="1274">
                  <c:v>0.29534331260941998</c:v>
                </c:pt>
                <c:pt idx="1275">
                  <c:v>0.29558900410226602</c:v>
                </c:pt>
                <c:pt idx="1276">
                  <c:v>0.29582733218613</c:v>
                </c:pt>
                <c:pt idx="1277">
                  <c:v>0.29606888640191098</c:v>
                </c:pt>
                <c:pt idx="1278">
                  <c:v>0.29630095624665198</c:v>
                </c:pt>
                <c:pt idx="1279">
                  <c:v>0.29653532967651702</c:v>
                </c:pt>
                <c:pt idx="1280">
                  <c:v>0.29678119513262502</c:v>
                </c:pt>
                <c:pt idx="1281">
                  <c:v>0.29701853615898599</c:v>
                </c:pt>
                <c:pt idx="1282">
                  <c:v>0.29725010847101202</c:v>
                </c:pt>
                <c:pt idx="1283">
                  <c:v>0.297481133468185</c:v>
                </c:pt>
                <c:pt idx="1284">
                  <c:v>0.29770930813180302</c:v>
                </c:pt>
                <c:pt idx="1285">
                  <c:v>0.29794359176165203</c:v>
                </c:pt>
                <c:pt idx="1286">
                  <c:v>0.29817594491995097</c:v>
                </c:pt>
                <c:pt idx="1287">
                  <c:v>0.29841597485515597</c:v>
                </c:pt>
                <c:pt idx="1288">
                  <c:v>0.298659109092346</c:v>
                </c:pt>
                <c:pt idx="1289">
                  <c:v>0.298916171906422</c:v>
                </c:pt>
                <c:pt idx="1290">
                  <c:v>0.299179957727228</c:v>
                </c:pt>
                <c:pt idx="1291">
                  <c:v>0.29945164753772602</c:v>
                </c:pt>
                <c:pt idx="1292">
                  <c:v>0.29974098268501498</c:v>
                </c:pt>
                <c:pt idx="1293">
                  <c:v>0.30002305400884299</c:v>
                </c:pt>
                <c:pt idx="1294">
                  <c:v>0.30031579507124301</c:v>
                </c:pt>
                <c:pt idx="1295">
                  <c:v>0.300584443165473</c:v>
                </c:pt>
                <c:pt idx="1296">
                  <c:v>0.30083709936335201</c:v>
                </c:pt>
                <c:pt idx="1297">
                  <c:v>0.30108800144418002</c:v>
                </c:pt>
                <c:pt idx="1298">
                  <c:v>0.30132228615157097</c:v>
                </c:pt>
                <c:pt idx="1299">
                  <c:v>0.30155428200921303</c:v>
                </c:pt>
                <c:pt idx="1300">
                  <c:v>0.30177503178354098</c:v>
                </c:pt>
                <c:pt idx="1301">
                  <c:v>0.30200835914851398</c:v>
                </c:pt>
                <c:pt idx="1302">
                  <c:v>0.30225541556840402</c:v>
                </c:pt>
                <c:pt idx="1303">
                  <c:v>0.30247573904053598</c:v>
                </c:pt>
                <c:pt idx="1304">
                  <c:v>0.302702646983877</c:v>
                </c:pt>
                <c:pt idx="1305">
                  <c:v>0.30290319440783497</c:v>
                </c:pt>
                <c:pt idx="1306">
                  <c:v>0.30307430103157101</c:v>
                </c:pt>
                <c:pt idx="1307">
                  <c:v>0.30323057432164102</c:v>
                </c:pt>
                <c:pt idx="1308">
                  <c:v>0.30338761642658801</c:v>
                </c:pt>
                <c:pt idx="1309">
                  <c:v>0.303502153141185</c:v>
                </c:pt>
                <c:pt idx="1310">
                  <c:v>0.30358813936792101</c:v>
                </c:pt>
                <c:pt idx="1311">
                  <c:v>0.30364332232633201</c:v>
                </c:pt>
                <c:pt idx="1312">
                  <c:v>0.30365728568550598</c:v>
                </c:pt>
                <c:pt idx="1313">
                  <c:v>0.30365481086217999</c:v>
                </c:pt>
                <c:pt idx="1314">
                  <c:v>0.30361474542670902</c:v>
                </c:pt>
                <c:pt idx="1315">
                  <c:v>0.30356989612962698</c:v>
                </c:pt>
                <c:pt idx="1316">
                  <c:v>0.30349685017197198</c:v>
                </c:pt>
                <c:pt idx="1317">
                  <c:v>0.30343214134574098</c:v>
                </c:pt>
                <c:pt idx="1318">
                  <c:v>0.30335473531480001</c:v>
                </c:pt>
                <c:pt idx="1319">
                  <c:v>0.30329058497449701</c:v>
                </c:pt>
                <c:pt idx="1320">
                  <c:v>0.30323179668231298</c:v>
                </c:pt>
                <c:pt idx="1321">
                  <c:v>0.30317985260930702</c:v>
                </c:pt>
                <c:pt idx="1322">
                  <c:v>0.30313864529700801</c:v>
                </c:pt>
                <c:pt idx="1323">
                  <c:v>0.30309930659687201</c:v>
                </c:pt>
                <c:pt idx="1324">
                  <c:v>0.303067561472396</c:v>
                </c:pt>
                <c:pt idx="1325">
                  <c:v>0.30303298151462399</c:v>
                </c:pt>
                <c:pt idx="1326">
                  <c:v>0.30299603802153702</c:v>
                </c:pt>
                <c:pt idx="1327">
                  <c:v>0.30296679942410498</c:v>
                </c:pt>
                <c:pt idx="1328">
                  <c:v>0.30294650301842702</c:v>
                </c:pt>
                <c:pt idx="1329">
                  <c:v>0.30291728276875002</c:v>
                </c:pt>
                <c:pt idx="1330">
                  <c:v>0.302884353210497</c:v>
                </c:pt>
                <c:pt idx="1331">
                  <c:v>0.30285911152334599</c:v>
                </c:pt>
                <c:pt idx="1332">
                  <c:v>0.30283120092430499</c:v>
                </c:pt>
                <c:pt idx="1333">
                  <c:v>0.302804881786161</c:v>
                </c:pt>
                <c:pt idx="1334">
                  <c:v>0.30280579839531502</c:v>
                </c:pt>
                <c:pt idx="1335">
                  <c:v>0.302773890684436</c:v>
                </c:pt>
                <c:pt idx="1336">
                  <c:v>0.30272548161656998</c:v>
                </c:pt>
                <c:pt idx="1337">
                  <c:v>0.30266543483092301</c:v>
                </c:pt>
                <c:pt idx="1338">
                  <c:v>0.30256711485320098</c:v>
                </c:pt>
                <c:pt idx="1339">
                  <c:v>0.30248882972475799</c:v>
                </c:pt>
                <c:pt idx="1340">
                  <c:v>0.30240261106350902</c:v>
                </c:pt>
                <c:pt idx="1341">
                  <c:v>0.30233712071865598</c:v>
                </c:pt>
                <c:pt idx="1342">
                  <c:v>0.30229339587921</c:v>
                </c:pt>
                <c:pt idx="1343">
                  <c:v>0.30224894691194598</c:v>
                </c:pt>
                <c:pt idx="1344">
                  <c:v>0.30221355104789299</c:v>
                </c:pt>
                <c:pt idx="1345">
                  <c:v>0.30218054624339002</c:v>
                </c:pt>
                <c:pt idx="1346">
                  <c:v>0.30214112967221901</c:v>
                </c:pt>
                <c:pt idx="1347">
                  <c:v>0.302121768114333</c:v>
                </c:pt>
                <c:pt idx="1348">
                  <c:v>0.30212847892379202</c:v>
                </c:pt>
                <c:pt idx="1349">
                  <c:v>0.30212132293322602</c:v>
                </c:pt>
                <c:pt idx="1350">
                  <c:v>0.30212708564951601</c:v>
                </c:pt>
                <c:pt idx="1351">
                  <c:v>0.30211903606473101</c:v>
                </c:pt>
                <c:pt idx="1352">
                  <c:v>0.30209866707671501</c:v>
                </c:pt>
                <c:pt idx="1353">
                  <c:v>0.302069302320497</c:v>
                </c:pt>
                <c:pt idx="1354">
                  <c:v>0.30201209893386</c:v>
                </c:pt>
                <c:pt idx="1355">
                  <c:v>0.30198802760203602</c:v>
                </c:pt>
                <c:pt idx="1356">
                  <c:v>0.30198577966544798</c:v>
                </c:pt>
                <c:pt idx="1357">
                  <c:v>0.30196335611470798</c:v>
                </c:pt>
                <c:pt idx="1358">
                  <c:v>0.30196523320979402</c:v>
                </c:pt>
                <c:pt idx="1359">
                  <c:v>0.30193494306966701</c:v>
                </c:pt>
                <c:pt idx="1360">
                  <c:v>0.30186239000825299</c:v>
                </c:pt>
                <c:pt idx="1361">
                  <c:v>0.30180105966648602</c:v>
                </c:pt>
                <c:pt idx="1362">
                  <c:v>0.30172810102950598</c:v>
                </c:pt>
                <c:pt idx="1363">
                  <c:v>0.30167182081020799</c:v>
                </c:pt>
                <c:pt idx="1364">
                  <c:v>0.30162898712487901</c:v>
                </c:pt>
                <c:pt idx="1365">
                  <c:v>0.30157488074269601</c:v>
                </c:pt>
                <c:pt idx="1366">
                  <c:v>0.30152570486811803</c:v>
                </c:pt>
                <c:pt idx="1367">
                  <c:v>0.30146775567905998</c:v>
                </c:pt>
                <c:pt idx="1368">
                  <c:v>0.30138784546402397</c:v>
                </c:pt>
                <c:pt idx="1369">
                  <c:v>0.301326456470283</c:v>
                </c:pt>
                <c:pt idx="1370">
                  <c:v>0.30125075220203601</c:v>
                </c:pt>
                <c:pt idx="1371">
                  <c:v>0.30122048250363598</c:v>
                </c:pt>
                <c:pt idx="1372">
                  <c:v>0.30123049643829503</c:v>
                </c:pt>
                <c:pt idx="1373">
                  <c:v>0.30122773466927499</c:v>
                </c:pt>
                <c:pt idx="1374">
                  <c:v>0.30124808502163603</c:v>
                </c:pt>
                <c:pt idx="1375">
                  <c:v>0.30127644639194301</c:v>
                </c:pt>
                <c:pt idx="1376">
                  <c:v>0.30130262059051999</c:v>
                </c:pt>
                <c:pt idx="1377">
                  <c:v>0.30133335200447797</c:v>
                </c:pt>
                <c:pt idx="1378">
                  <c:v>0.30136785438701402</c:v>
                </c:pt>
                <c:pt idx="1379">
                  <c:v>0.30143312869855499</c:v>
                </c:pt>
                <c:pt idx="1380">
                  <c:v>0.30152757680308401</c:v>
                </c:pt>
                <c:pt idx="1381">
                  <c:v>0.30159289918770898</c:v>
                </c:pt>
                <c:pt idx="1382">
                  <c:v>0.30166527550362299</c:v>
                </c:pt>
                <c:pt idx="1383">
                  <c:v>0.301751572720031</c:v>
                </c:pt>
                <c:pt idx="1384">
                  <c:v>0.301814168558667</c:v>
                </c:pt>
                <c:pt idx="1385">
                  <c:v>0.30188966509703402</c:v>
                </c:pt>
                <c:pt idx="1386">
                  <c:v>0.302011486111261</c:v>
                </c:pt>
                <c:pt idx="1387">
                  <c:v>0.30210236229972698</c:v>
                </c:pt>
                <c:pt idx="1388">
                  <c:v>0.30218039773647398</c:v>
                </c:pt>
                <c:pt idx="1389">
                  <c:v>0.30223905060699102</c:v>
                </c:pt>
                <c:pt idx="1390">
                  <c:v>0.30229471025736099</c:v>
                </c:pt>
                <c:pt idx="1391">
                  <c:v>0.30231598609334098</c:v>
                </c:pt>
                <c:pt idx="1392">
                  <c:v>0.302287551522602</c:v>
                </c:pt>
                <c:pt idx="1393">
                  <c:v>0.30227440725709298</c:v>
                </c:pt>
                <c:pt idx="1394">
                  <c:v>0.302239037145557</c:v>
                </c:pt>
                <c:pt idx="1395">
                  <c:v>0.30223218187436801</c:v>
                </c:pt>
                <c:pt idx="1396">
                  <c:v>0.30225094066497199</c:v>
                </c:pt>
                <c:pt idx="1397">
                  <c:v>0.30225033454045602</c:v>
                </c:pt>
                <c:pt idx="1398">
                  <c:v>0.30224332296740097</c:v>
                </c:pt>
                <c:pt idx="1399">
                  <c:v>0.30224996006427601</c:v>
                </c:pt>
                <c:pt idx="1400">
                  <c:v>0.30225795994669302</c:v>
                </c:pt>
                <c:pt idx="1401">
                  <c:v>0.30225296208950297</c:v>
                </c:pt>
                <c:pt idx="1402">
                  <c:v>0.30226199693817801</c:v>
                </c:pt>
                <c:pt idx="1403">
                  <c:v>0.30226440891816603</c:v>
                </c:pt>
                <c:pt idx="1404">
                  <c:v>0.30223383249229302</c:v>
                </c:pt>
                <c:pt idx="1405">
                  <c:v>0.302195129432553</c:v>
                </c:pt>
                <c:pt idx="1406">
                  <c:v>0.30215815894688602</c:v>
                </c:pt>
                <c:pt idx="1407">
                  <c:v>0.30214135765522698</c:v>
                </c:pt>
                <c:pt idx="1408">
                  <c:v>0.30211602825672901</c:v>
                </c:pt>
                <c:pt idx="1409">
                  <c:v>0.30209210033627898</c:v>
                </c:pt>
                <c:pt idx="1410">
                  <c:v>0.30211191279529997</c:v>
                </c:pt>
                <c:pt idx="1411">
                  <c:v>0.30211949441008501</c:v>
                </c:pt>
                <c:pt idx="1412">
                  <c:v>0.30209051648329199</c:v>
                </c:pt>
                <c:pt idx="1413">
                  <c:v>0.30207148104857001</c:v>
                </c:pt>
                <c:pt idx="1414">
                  <c:v>0.30208483969057898</c:v>
                </c:pt>
                <c:pt idx="1415">
                  <c:v>0.30209298767016801</c:v>
                </c:pt>
                <c:pt idx="1416">
                  <c:v>0.30209955727459198</c:v>
                </c:pt>
                <c:pt idx="1417">
                  <c:v>0.30216407745888402</c:v>
                </c:pt>
                <c:pt idx="1418">
                  <c:v>0.302233593048162</c:v>
                </c:pt>
                <c:pt idx="1419">
                  <c:v>0.30226885677840298</c:v>
                </c:pt>
                <c:pt idx="1420">
                  <c:v>0.30235122304844902</c:v>
                </c:pt>
                <c:pt idx="1421">
                  <c:v>0.30247170633821402</c:v>
                </c:pt>
                <c:pt idx="1422">
                  <c:v>0.30254499057318501</c:v>
                </c:pt>
                <c:pt idx="1423">
                  <c:v>0.30262463223816799</c:v>
                </c:pt>
                <c:pt idx="1424">
                  <c:v>0.30270955858588999</c:v>
                </c:pt>
                <c:pt idx="1425">
                  <c:v>0.302763188444508</c:v>
                </c:pt>
                <c:pt idx="1426">
                  <c:v>0.30280987540010201</c:v>
                </c:pt>
                <c:pt idx="1427">
                  <c:v>0.302881024116532</c:v>
                </c:pt>
                <c:pt idx="1428">
                  <c:v>0.30298530435308701</c:v>
                </c:pt>
                <c:pt idx="1429">
                  <c:v>0.30306039935881901</c:v>
                </c:pt>
                <c:pt idx="1430">
                  <c:v>0.303140840311727</c:v>
                </c:pt>
                <c:pt idx="1431">
                  <c:v>0.30321608806813199</c:v>
                </c:pt>
                <c:pt idx="1432">
                  <c:v>0.30325989038548001</c:v>
                </c:pt>
                <c:pt idx="1433">
                  <c:v>0.30331030996777503</c:v>
                </c:pt>
                <c:pt idx="1434">
                  <c:v>0.30338028035820203</c:v>
                </c:pt>
                <c:pt idx="1435">
                  <c:v>0.30351909467280402</c:v>
                </c:pt>
                <c:pt idx="1436">
                  <c:v>0.30368074612234203</c:v>
                </c:pt>
                <c:pt idx="1437">
                  <c:v>0.30376201653697099</c:v>
                </c:pt>
                <c:pt idx="1438">
                  <c:v>0.30386276573294502</c:v>
                </c:pt>
                <c:pt idx="1439">
                  <c:v>0.303885019340147</c:v>
                </c:pt>
                <c:pt idx="1440">
                  <c:v>0.30395528584412002</c:v>
                </c:pt>
                <c:pt idx="1441">
                  <c:v>0.30411915424215902</c:v>
                </c:pt>
                <c:pt idx="1442">
                  <c:v>0.304250545431828</c:v>
                </c:pt>
                <c:pt idx="1443">
                  <c:v>0.30440367309416899</c:v>
                </c:pt>
                <c:pt idx="1444">
                  <c:v>0.30453690845148801</c:v>
                </c:pt>
                <c:pt idx="1445">
                  <c:v>0.30462326459517097</c:v>
                </c:pt>
                <c:pt idx="1446">
                  <c:v>0.30473936864276002</c:v>
                </c:pt>
                <c:pt idx="1447">
                  <c:v>0.304860387212398</c:v>
                </c:pt>
                <c:pt idx="1448">
                  <c:v>0.30497289895312502</c:v>
                </c:pt>
                <c:pt idx="1449">
                  <c:v>0.3051369535067</c:v>
                </c:pt>
                <c:pt idx="1450">
                  <c:v>0.30527021465249699</c:v>
                </c:pt>
                <c:pt idx="1451">
                  <c:v>0.30678391722465098</c:v>
                </c:pt>
                <c:pt idx="1452">
                  <c:v>0.307149355070508</c:v>
                </c:pt>
                <c:pt idx="1453">
                  <c:v>0.30760798005365902</c:v>
                </c:pt>
                <c:pt idx="1454">
                  <c:v>0.30801747216932801</c:v>
                </c:pt>
                <c:pt idx="1455">
                  <c:v>0.30833392973228502</c:v>
                </c:pt>
                <c:pt idx="1456">
                  <c:v>0.308664656536285</c:v>
                </c:pt>
                <c:pt idx="1457">
                  <c:v>0.30911402107022601</c:v>
                </c:pt>
                <c:pt idx="1458">
                  <c:v>0.30956037007715298</c:v>
                </c:pt>
                <c:pt idx="1459">
                  <c:v>0.30991487343570501</c:v>
                </c:pt>
                <c:pt idx="1600">
                  <c:v>0.248079303434038</c:v>
                </c:pt>
                <c:pt idx="1601">
                  <c:v>0.24832235179915199</c:v>
                </c:pt>
                <c:pt idx="1602">
                  <c:v>0.24876488130993199</c:v>
                </c:pt>
                <c:pt idx="1603">
                  <c:v>0.249498297484122</c:v>
                </c:pt>
                <c:pt idx="1604">
                  <c:v>0.25012961260028099</c:v>
                </c:pt>
                <c:pt idx="1605">
                  <c:v>0.25074255791215599</c:v>
                </c:pt>
                <c:pt idx="1606">
                  <c:v>0.251334323869569</c:v>
                </c:pt>
                <c:pt idx="1607">
                  <c:v>0.25184400135003798</c:v>
                </c:pt>
                <c:pt idx="1608">
                  <c:v>0.25211542117407598</c:v>
                </c:pt>
                <c:pt idx="1609">
                  <c:v>0.25259540818983001</c:v>
                </c:pt>
                <c:pt idx="1610">
                  <c:v>0.25292357130370602</c:v>
                </c:pt>
                <c:pt idx="1611">
                  <c:v>0.25337375512464</c:v>
                </c:pt>
                <c:pt idx="1612">
                  <c:v>0.25377547761567798</c:v>
                </c:pt>
                <c:pt idx="1613">
                  <c:v>0.25423559569010201</c:v>
                </c:pt>
                <c:pt idx="1614">
                  <c:v>0.254661620088037</c:v>
                </c:pt>
                <c:pt idx="1615">
                  <c:v>0.25515465853213298</c:v>
                </c:pt>
                <c:pt idx="1616">
                  <c:v>0.255589365068566</c:v>
                </c:pt>
                <c:pt idx="1617">
                  <c:v>0.25605423172373398</c:v>
                </c:pt>
                <c:pt idx="1618">
                  <c:v>0.25652246899777897</c:v>
                </c:pt>
                <c:pt idx="1619">
                  <c:v>0.25698794170772099</c:v>
                </c:pt>
                <c:pt idx="1620">
                  <c:v>0.25751993203228202</c:v>
                </c:pt>
                <c:pt idx="1621">
                  <c:v>0.25809652484672801</c:v>
                </c:pt>
                <c:pt idx="1622">
                  <c:v>0.25865850448827299</c:v>
                </c:pt>
                <c:pt idx="1623">
                  <c:v>0.259242992984061</c:v>
                </c:pt>
                <c:pt idx="1624">
                  <c:v>0.25983556825608001</c:v>
                </c:pt>
                <c:pt idx="1625">
                  <c:v>0.260438977881359</c:v>
                </c:pt>
                <c:pt idx="1626">
                  <c:v>0.261033434391445</c:v>
                </c:pt>
                <c:pt idx="1627">
                  <c:v>0.26164441215322198</c:v>
                </c:pt>
                <c:pt idx="1628">
                  <c:v>0.262236365724694</c:v>
                </c:pt>
                <c:pt idx="1629">
                  <c:v>0.26282713568530303</c:v>
                </c:pt>
                <c:pt idx="1630">
                  <c:v>0.26342116638527102</c:v>
                </c:pt>
                <c:pt idx="1631">
                  <c:v>0.26400780308997701</c:v>
                </c:pt>
                <c:pt idx="1632">
                  <c:v>0.26462024772729498</c:v>
                </c:pt>
                <c:pt idx="1633">
                  <c:v>0.26521194768205902</c:v>
                </c:pt>
                <c:pt idx="1634">
                  <c:v>0.265813362595261</c:v>
                </c:pt>
                <c:pt idx="1635">
                  <c:v>0.266414705121993</c:v>
                </c:pt>
                <c:pt idx="1636">
                  <c:v>0.26704044025610801</c:v>
                </c:pt>
                <c:pt idx="1637">
                  <c:v>0.267658107243674</c:v>
                </c:pt>
                <c:pt idx="1638">
                  <c:v>0.268305095098889</c:v>
                </c:pt>
                <c:pt idx="1639">
                  <c:v>0.268955372730669</c:v>
                </c:pt>
                <c:pt idx="1640">
                  <c:v>0.26961849875185601</c:v>
                </c:pt>
                <c:pt idx="1641">
                  <c:v>0.27026137794691701</c:v>
                </c:pt>
                <c:pt idx="1642">
                  <c:v>0.27086001771552598</c:v>
                </c:pt>
                <c:pt idx="1643">
                  <c:v>0.27145753432581798</c:v>
                </c:pt>
                <c:pt idx="1644">
                  <c:v>0.27196682285914497</c:v>
                </c:pt>
                <c:pt idx="1645">
                  <c:v>0.27245479159326502</c:v>
                </c:pt>
                <c:pt idx="1646">
                  <c:v>0.27291141652918499</c:v>
                </c:pt>
                <c:pt idx="1647">
                  <c:v>0.27331602649224801</c:v>
                </c:pt>
                <c:pt idx="1648">
                  <c:v>0.27373611647884</c:v>
                </c:pt>
                <c:pt idx="1649">
                  <c:v>0.27408086494455902</c:v>
                </c:pt>
                <c:pt idx="1650">
                  <c:v>0.27455610979411599</c:v>
                </c:pt>
                <c:pt idx="1651">
                  <c:v>0.27502354910667698</c:v>
                </c:pt>
                <c:pt idx="1652">
                  <c:v>0.275553880542871</c:v>
                </c:pt>
                <c:pt idx="1653">
                  <c:v>0.27644453712128397</c:v>
                </c:pt>
                <c:pt idx="1654">
                  <c:v>0.27730081569777298</c:v>
                </c:pt>
                <c:pt idx="1655">
                  <c:v>0.27849188950765502</c:v>
                </c:pt>
                <c:pt idx="1656">
                  <c:v>0.27940071774189101</c:v>
                </c:pt>
                <c:pt idx="1657">
                  <c:v>0.280118136192753</c:v>
                </c:pt>
                <c:pt idx="1658">
                  <c:v>0.28085399877123102</c:v>
                </c:pt>
                <c:pt idx="1659">
                  <c:v>0.28133469346548501</c:v>
                </c:pt>
                <c:pt idx="1660">
                  <c:v>0.28153258779294199</c:v>
                </c:pt>
                <c:pt idx="1661">
                  <c:v>0.28185863699625402</c:v>
                </c:pt>
                <c:pt idx="1662">
                  <c:v>0.28212016821090902</c:v>
                </c:pt>
                <c:pt idx="1663">
                  <c:v>0.28228409917177699</c:v>
                </c:pt>
                <c:pt idx="1664">
                  <c:v>0.28251517638432799</c:v>
                </c:pt>
                <c:pt idx="1665">
                  <c:v>0.28273123648239601</c:v>
                </c:pt>
                <c:pt idx="1666">
                  <c:v>0.28296458117548401</c:v>
                </c:pt>
                <c:pt idx="1667">
                  <c:v>0.28318422962469297</c:v>
                </c:pt>
                <c:pt idx="1668">
                  <c:v>0.283553265734245</c:v>
                </c:pt>
                <c:pt idx="1669">
                  <c:v>0.283795222004736</c:v>
                </c:pt>
                <c:pt idx="1670">
                  <c:v>0.28400789996533798</c:v>
                </c:pt>
                <c:pt idx="1671">
                  <c:v>0.28425561829807</c:v>
                </c:pt>
                <c:pt idx="1672">
                  <c:v>0.28443892311559099</c:v>
                </c:pt>
                <c:pt idx="1673">
                  <c:v>0.28457700963943899</c:v>
                </c:pt>
                <c:pt idx="1674">
                  <c:v>0.284723550255641</c:v>
                </c:pt>
                <c:pt idx="1675">
                  <c:v>0.28487284980045802</c:v>
                </c:pt>
                <c:pt idx="1676">
                  <c:v>0.28499913803601801</c:v>
                </c:pt>
                <c:pt idx="1677">
                  <c:v>0.28511567904541002</c:v>
                </c:pt>
                <c:pt idx="1678">
                  <c:v>0.28524716837345498</c:v>
                </c:pt>
                <c:pt idx="1679">
                  <c:v>0.28536165537618702</c:v>
                </c:pt>
                <c:pt idx="1680">
                  <c:v>0.28545683943530398</c:v>
                </c:pt>
                <c:pt idx="1681">
                  <c:v>0.28550684587928099</c:v>
                </c:pt>
                <c:pt idx="1682">
                  <c:v>0.285542299380939</c:v>
                </c:pt>
                <c:pt idx="1683">
                  <c:v>0.28555611767557298</c:v>
                </c:pt>
                <c:pt idx="1684">
                  <c:v>0.28555249352301498</c:v>
                </c:pt>
                <c:pt idx="1685">
                  <c:v>0.28555289249914501</c:v>
                </c:pt>
                <c:pt idx="1686">
                  <c:v>0.28554785053913501</c:v>
                </c:pt>
                <c:pt idx="1687">
                  <c:v>0.28553953600010601</c:v>
                </c:pt>
                <c:pt idx="1688">
                  <c:v>0.28552586898747401</c:v>
                </c:pt>
                <c:pt idx="1689">
                  <c:v>0.28550516351651201</c:v>
                </c:pt>
                <c:pt idx="1690">
                  <c:v>0.285463285215169</c:v>
                </c:pt>
                <c:pt idx="1691">
                  <c:v>0.28540215694382998</c:v>
                </c:pt>
                <c:pt idx="1692">
                  <c:v>0.28533265277493902</c:v>
                </c:pt>
                <c:pt idx="1693">
                  <c:v>0.285238128339032</c:v>
                </c:pt>
                <c:pt idx="1694">
                  <c:v>0.285150530374154</c:v>
                </c:pt>
                <c:pt idx="1695">
                  <c:v>0.28509074292944497</c:v>
                </c:pt>
                <c:pt idx="1696">
                  <c:v>0.285003994409607</c:v>
                </c:pt>
                <c:pt idx="1697">
                  <c:v>0.284920196548761</c:v>
                </c:pt>
                <c:pt idx="1698">
                  <c:v>0.28483532489540198</c:v>
                </c:pt>
                <c:pt idx="1699">
                  <c:v>0.28473256947014502</c:v>
                </c:pt>
                <c:pt idx="1700">
                  <c:v>0.284632500804884</c:v>
                </c:pt>
                <c:pt idx="1701">
                  <c:v>0.28453188873778501</c:v>
                </c:pt>
                <c:pt idx="1702">
                  <c:v>0.28442760072353002</c:v>
                </c:pt>
                <c:pt idx="1703">
                  <c:v>0.284342850060049</c:v>
                </c:pt>
                <c:pt idx="1704">
                  <c:v>0.284226438812333</c:v>
                </c:pt>
                <c:pt idx="1705">
                  <c:v>0.284137219442748</c:v>
                </c:pt>
                <c:pt idx="1706">
                  <c:v>0.284056640150677</c:v>
                </c:pt>
                <c:pt idx="1707">
                  <c:v>0.283992339895764</c:v>
                </c:pt>
                <c:pt idx="1708">
                  <c:v>0.28395820539795003</c:v>
                </c:pt>
                <c:pt idx="1709">
                  <c:v>0.283908317462298</c:v>
                </c:pt>
                <c:pt idx="1710">
                  <c:v>0.28388433592706402</c:v>
                </c:pt>
                <c:pt idx="1711">
                  <c:v>0.28387836351691798</c:v>
                </c:pt>
                <c:pt idx="1712">
                  <c:v>0.28388093011822302</c:v>
                </c:pt>
                <c:pt idx="1713">
                  <c:v>0.28388051359783001</c:v>
                </c:pt>
                <c:pt idx="1714">
                  <c:v>0.28389033463194902</c:v>
                </c:pt>
                <c:pt idx="1715">
                  <c:v>0.28387859457029402</c:v>
                </c:pt>
                <c:pt idx="1716">
                  <c:v>0.28384357103554497</c:v>
                </c:pt>
                <c:pt idx="1717">
                  <c:v>0.28379695659556298</c:v>
                </c:pt>
                <c:pt idx="1718">
                  <c:v>0.28379972396612402</c:v>
                </c:pt>
                <c:pt idx="1719">
                  <c:v>0.28376632790490303</c:v>
                </c:pt>
                <c:pt idx="1720">
                  <c:v>0.28372859086256702</c:v>
                </c:pt>
                <c:pt idx="1721">
                  <c:v>0.28371933460521398</c:v>
                </c:pt>
                <c:pt idx="1722">
                  <c:v>0.28369285389058702</c:v>
                </c:pt>
                <c:pt idx="1723">
                  <c:v>0.28367468623073899</c:v>
                </c:pt>
                <c:pt idx="1724">
                  <c:v>0.28368747748420597</c:v>
                </c:pt>
                <c:pt idx="1725">
                  <c:v>0.28370531840836899</c:v>
                </c:pt>
                <c:pt idx="1726">
                  <c:v>0.28371852564954098</c:v>
                </c:pt>
                <c:pt idx="1727">
                  <c:v>0.28375051263683199</c:v>
                </c:pt>
                <c:pt idx="1728">
                  <c:v>0.28377036269224098</c:v>
                </c:pt>
                <c:pt idx="1729">
                  <c:v>0.28377927731163999</c:v>
                </c:pt>
                <c:pt idx="1730">
                  <c:v>0.28379859969416199</c:v>
                </c:pt>
                <c:pt idx="1731">
                  <c:v>0.28381518042402398</c:v>
                </c:pt>
                <c:pt idx="1732">
                  <c:v>0.28384184368209497</c:v>
                </c:pt>
                <c:pt idx="1733">
                  <c:v>0.28388376987015701</c:v>
                </c:pt>
                <c:pt idx="1734">
                  <c:v>0.28394403827233899</c:v>
                </c:pt>
                <c:pt idx="1735">
                  <c:v>0.284008409767318</c:v>
                </c:pt>
                <c:pt idx="1736">
                  <c:v>0.28408164886155102</c:v>
                </c:pt>
                <c:pt idx="1737">
                  <c:v>0.28416519337459201</c:v>
                </c:pt>
                <c:pt idx="1738">
                  <c:v>0.28424463848609899</c:v>
                </c:pt>
                <c:pt idx="1739">
                  <c:v>0.28433661171895203</c:v>
                </c:pt>
                <c:pt idx="1740">
                  <c:v>0.28440889583100698</c:v>
                </c:pt>
                <c:pt idx="1741">
                  <c:v>0.28445105602130499</c:v>
                </c:pt>
                <c:pt idx="1742">
                  <c:v>0.28451798888973601</c:v>
                </c:pt>
                <c:pt idx="1743">
                  <c:v>0.28459762526206001</c:v>
                </c:pt>
                <c:pt idx="1744">
                  <c:v>0.28469169131386202</c:v>
                </c:pt>
                <c:pt idx="1745">
                  <c:v>0.28478963347026798</c:v>
                </c:pt>
                <c:pt idx="1746">
                  <c:v>0.28491072970994602</c:v>
                </c:pt>
                <c:pt idx="1747">
                  <c:v>0.285017742093511</c:v>
                </c:pt>
                <c:pt idx="1748">
                  <c:v>0.28511883848554598</c:v>
                </c:pt>
                <c:pt idx="1749">
                  <c:v>0.28521955263735799</c:v>
                </c:pt>
                <c:pt idx="1750">
                  <c:v>0.28534499555279902</c:v>
                </c:pt>
                <c:pt idx="1751">
                  <c:v>0.285481793541422</c:v>
                </c:pt>
                <c:pt idx="1752">
                  <c:v>0.28561539284287801</c:v>
                </c:pt>
                <c:pt idx="1753">
                  <c:v>0.285771659798572</c:v>
                </c:pt>
                <c:pt idx="1754">
                  <c:v>0.28593936500546102</c:v>
                </c:pt>
                <c:pt idx="1755">
                  <c:v>0.28613537566587199</c:v>
                </c:pt>
                <c:pt idx="1756">
                  <c:v>0.28635789657497102</c:v>
                </c:pt>
                <c:pt idx="1757">
                  <c:v>0.286590852638202</c:v>
                </c:pt>
                <c:pt idx="1758">
                  <c:v>0.28682664514636003</c:v>
                </c:pt>
                <c:pt idx="1759">
                  <c:v>0.28706443254003799</c:v>
                </c:pt>
                <c:pt idx="1760">
                  <c:v>0.28732263766330102</c:v>
                </c:pt>
                <c:pt idx="1761">
                  <c:v>0.28759208508794998</c:v>
                </c:pt>
                <c:pt idx="1762">
                  <c:v>0.28788156215874799</c:v>
                </c:pt>
                <c:pt idx="1763">
                  <c:v>0.28819248827137001</c:v>
                </c:pt>
                <c:pt idx="1764">
                  <c:v>0.28851634151709499</c:v>
                </c:pt>
                <c:pt idx="1765">
                  <c:v>0.28884799274698397</c:v>
                </c:pt>
                <c:pt idx="1766">
                  <c:v>0.28918889995150598</c:v>
                </c:pt>
                <c:pt idx="1767">
                  <c:v>0.28953625555282703</c:v>
                </c:pt>
                <c:pt idx="1768">
                  <c:v>0.28989035698030002</c:v>
                </c:pt>
                <c:pt idx="1769">
                  <c:v>0.290235309924462</c:v>
                </c:pt>
                <c:pt idx="1770">
                  <c:v>0.29057427270787201</c:v>
                </c:pt>
                <c:pt idx="1771">
                  <c:v>0.29090335342330298</c:v>
                </c:pt>
                <c:pt idx="1772">
                  <c:v>0.29121972662163997</c:v>
                </c:pt>
                <c:pt idx="1773">
                  <c:v>0.29154731009193602</c:v>
                </c:pt>
                <c:pt idx="1774">
                  <c:v>0.29188086632484</c:v>
                </c:pt>
                <c:pt idx="1775">
                  <c:v>0.29219045920383502</c:v>
                </c:pt>
                <c:pt idx="1776">
                  <c:v>0.292491036423144</c:v>
                </c:pt>
                <c:pt idx="1777">
                  <c:v>0.29277429643591801</c:v>
                </c:pt>
                <c:pt idx="1778">
                  <c:v>0.29302845424449803</c:v>
                </c:pt>
                <c:pt idx="1779">
                  <c:v>0.29327340486973402</c:v>
                </c:pt>
                <c:pt idx="1780">
                  <c:v>0.29351060431044701</c:v>
                </c:pt>
                <c:pt idx="1781">
                  <c:v>0.293735867325772</c:v>
                </c:pt>
                <c:pt idx="1782">
                  <c:v>0.29393472796860198</c:v>
                </c:pt>
                <c:pt idx="1783">
                  <c:v>0.294095715755672</c:v>
                </c:pt>
                <c:pt idx="1784">
                  <c:v>0.294215561208511</c:v>
                </c:pt>
                <c:pt idx="1785">
                  <c:v>0.29429443127151</c:v>
                </c:pt>
                <c:pt idx="1786">
                  <c:v>0.29433296974837098</c:v>
                </c:pt>
                <c:pt idx="1787">
                  <c:v>0.29435885953527702</c:v>
                </c:pt>
                <c:pt idx="1788">
                  <c:v>0.294347940171718</c:v>
                </c:pt>
                <c:pt idx="1789">
                  <c:v>0.29431201276260899</c:v>
                </c:pt>
                <c:pt idx="1790">
                  <c:v>0.29426134748571597</c:v>
                </c:pt>
                <c:pt idx="1791">
                  <c:v>0.2941810586511</c:v>
                </c:pt>
                <c:pt idx="1792">
                  <c:v>0.29411389210257799</c:v>
                </c:pt>
                <c:pt idx="1793">
                  <c:v>0.29404322285349299</c:v>
                </c:pt>
                <c:pt idx="1794">
                  <c:v>0.29394806529762102</c:v>
                </c:pt>
                <c:pt idx="1795">
                  <c:v>0.29386036115335801</c:v>
                </c:pt>
                <c:pt idx="1796">
                  <c:v>0.293740328778132</c:v>
                </c:pt>
                <c:pt idx="1797">
                  <c:v>0.29359382471470502</c:v>
                </c:pt>
                <c:pt idx="1798">
                  <c:v>0.29342928999266898</c:v>
                </c:pt>
                <c:pt idx="1799">
                  <c:v>0.29326774441824099</c:v>
                </c:pt>
                <c:pt idx="1800">
                  <c:v>0.29307299819853599</c:v>
                </c:pt>
                <c:pt idx="1801">
                  <c:v>0.29286505952749098</c:v>
                </c:pt>
                <c:pt idx="1802">
                  <c:v>0.29264684034021698</c:v>
                </c:pt>
                <c:pt idx="1803">
                  <c:v>0.29240774490600602</c:v>
                </c:pt>
                <c:pt idx="1804">
                  <c:v>0.29214215742747301</c:v>
                </c:pt>
                <c:pt idx="1805">
                  <c:v>0.291872388900561</c:v>
                </c:pt>
                <c:pt idx="1806">
                  <c:v>0.29158101396139402</c:v>
                </c:pt>
                <c:pt idx="1807">
                  <c:v>0.29124616135313097</c:v>
                </c:pt>
                <c:pt idx="1808">
                  <c:v>0.29089352215564801</c:v>
                </c:pt>
                <c:pt idx="1809">
                  <c:v>0.29050276529336599</c:v>
                </c:pt>
                <c:pt idx="1810">
                  <c:v>0.29009209251022</c:v>
                </c:pt>
                <c:pt idx="1811">
                  <c:v>0.28969157290012199</c:v>
                </c:pt>
                <c:pt idx="1812">
                  <c:v>0.28927017656391801</c:v>
                </c:pt>
                <c:pt idx="1813">
                  <c:v>0.28885807060093999</c:v>
                </c:pt>
                <c:pt idx="1814">
                  <c:v>0.28846855123888698</c:v>
                </c:pt>
                <c:pt idx="1815">
                  <c:v>0.28805537542693099</c:v>
                </c:pt>
                <c:pt idx="1816">
                  <c:v>0.287626082770223</c:v>
                </c:pt>
                <c:pt idx="1817">
                  <c:v>0.28722714156166601</c:v>
                </c:pt>
                <c:pt idx="1818">
                  <c:v>0.286844444287294</c:v>
                </c:pt>
                <c:pt idx="1819">
                  <c:v>0.28647885609364299</c:v>
                </c:pt>
                <c:pt idx="1820">
                  <c:v>0.28615454174740002</c:v>
                </c:pt>
                <c:pt idx="1821">
                  <c:v>0.28586777720478901</c:v>
                </c:pt>
                <c:pt idx="1822">
                  <c:v>0.28558889821232603</c:v>
                </c:pt>
                <c:pt idx="1823">
                  <c:v>0.28536192221316298</c:v>
                </c:pt>
                <c:pt idx="1824">
                  <c:v>0.28517410183084502</c:v>
                </c:pt>
                <c:pt idx="1825">
                  <c:v>0.28496873638417602</c:v>
                </c:pt>
                <c:pt idx="1826">
                  <c:v>0.28479475893253398</c:v>
                </c:pt>
                <c:pt idx="1827">
                  <c:v>0.28459502401999498</c:v>
                </c:pt>
                <c:pt idx="1828">
                  <c:v>0.284342205829409</c:v>
                </c:pt>
                <c:pt idx="1829">
                  <c:v>0.28409910829818802</c:v>
                </c:pt>
                <c:pt idx="1830">
                  <c:v>0.28382878228999397</c:v>
                </c:pt>
                <c:pt idx="1831">
                  <c:v>0.28356095577280599</c:v>
                </c:pt>
                <c:pt idx="1832">
                  <c:v>0.28329135009947598</c:v>
                </c:pt>
                <c:pt idx="1833">
                  <c:v>0.28299631791607599</c:v>
                </c:pt>
                <c:pt idx="1834">
                  <c:v>0.282718689642737</c:v>
                </c:pt>
                <c:pt idx="1835">
                  <c:v>0.28244987664550703</c:v>
                </c:pt>
                <c:pt idx="1836">
                  <c:v>0.28214881510567202</c:v>
                </c:pt>
                <c:pt idx="1837">
                  <c:v>0.28184786375609</c:v>
                </c:pt>
                <c:pt idx="1838">
                  <c:v>0.28155171693356901</c:v>
                </c:pt>
                <c:pt idx="1839">
                  <c:v>0.28120267929251402</c:v>
                </c:pt>
                <c:pt idx="1840">
                  <c:v>0.28085879361776001</c:v>
                </c:pt>
                <c:pt idx="1841">
                  <c:v>0.28052888480834798</c:v>
                </c:pt>
                <c:pt idx="1842">
                  <c:v>0.28020555464075902</c:v>
                </c:pt>
                <c:pt idx="1843">
                  <c:v>0.27989502169936997</c:v>
                </c:pt>
                <c:pt idx="1844">
                  <c:v>0.27958243898144403</c:v>
                </c:pt>
                <c:pt idx="1845">
                  <c:v>0.279232170486998</c:v>
                </c:pt>
                <c:pt idx="1846">
                  <c:v>0.27885632748634098</c:v>
                </c:pt>
                <c:pt idx="1847">
                  <c:v>0.27849105766429699</c:v>
                </c:pt>
                <c:pt idx="1848">
                  <c:v>0.27808763959439697</c:v>
                </c:pt>
                <c:pt idx="1849">
                  <c:v>0.27766467356063201</c:v>
                </c:pt>
                <c:pt idx="1850">
                  <c:v>0.27721121642545399</c:v>
                </c:pt>
                <c:pt idx="1851">
                  <c:v>0.27668821922917702</c:v>
                </c:pt>
                <c:pt idx="1852">
                  <c:v>0.27612293077566102</c:v>
                </c:pt>
                <c:pt idx="1853">
                  <c:v>0.27556904449369302</c:v>
                </c:pt>
                <c:pt idx="1854">
                  <c:v>0.27508370767853402</c:v>
                </c:pt>
                <c:pt idx="1855">
                  <c:v>0.27474858687779102</c:v>
                </c:pt>
                <c:pt idx="1856">
                  <c:v>0.274462581304106</c:v>
                </c:pt>
                <c:pt idx="1857">
                  <c:v>0.274411262666025</c:v>
                </c:pt>
                <c:pt idx="1858">
                  <c:v>0.274524413432498</c:v>
                </c:pt>
                <c:pt idx="1859">
                  <c:v>0.274812494560433</c:v>
                </c:pt>
                <c:pt idx="1860">
                  <c:v>0.275279560705319</c:v>
                </c:pt>
                <c:pt idx="1861">
                  <c:v>0.275901395082359</c:v>
                </c:pt>
                <c:pt idx="1862">
                  <c:v>0.27667701993018601</c:v>
                </c:pt>
                <c:pt idx="1863">
                  <c:v>0.277565150667754</c:v>
                </c:pt>
                <c:pt idx="1864">
                  <c:v>0.27850162680575702</c:v>
                </c:pt>
                <c:pt idx="1865">
                  <c:v>0.27949132651428099</c:v>
                </c:pt>
                <c:pt idx="1866">
                  <c:v>0.28043979616335502</c:v>
                </c:pt>
                <c:pt idx="1867">
                  <c:v>0.28127957698432698</c:v>
                </c:pt>
                <c:pt idx="1868">
                  <c:v>0.28209379090605902</c:v>
                </c:pt>
                <c:pt idx="1869">
                  <c:v>0.28280142416769399</c:v>
                </c:pt>
                <c:pt idx="1870">
                  <c:v>0.28339016112718401</c:v>
                </c:pt>
                <c:pt idx="1871">
                  <c:v>0.28392389259859802</c:v>
                </c:pt>
                <c:pt idx="1872">
                  <c:v>0.28435271280477598</c:v>
                </c:pt>
                <c:pt idx="1873">
                  <c:v>0.284737894786673</c:v>
                </c:pt>
                <c:pt idx="1874">
                  <c:v>0.28510087196038297</c:v>
                </c:pt>
                <c:pt idx="1875">
                  <c:v>0.28540180508266599</c:v>
                </c:pt>
                <c:pt idx="1876">
                  <c:v>0.28563555742660302</c:v>
                </c:pt>
                <c:pt idx="1877">
                  <c:v>0.28576719714680199</c:v>
                </c:pt>
                <c:pt idx="1878">
                  <c:v>0.285847960301995</c:v>
                </c:pt>
                <c:pt idx="1879">
                  <c:v>0.28582433065394902</c:v>
                </c:pt>
                <c:pt idx="1880">
                  <c:v>0.28579977412555901</c:v>
                </c:pt>
                <c:pt idx="1881">
                  <c:v>0.28573001719470198</c:v>
                </c:pt>
                <c:pt idx="1882">
                  <c:v>0.28563719605193899</c:v>
                </c:pt>
                <c:pt idx="1883">
                  <c:v>0.28551106779618601</c:v>
                </c:pt>
                <c:pt idx="1884">
                  <c:v>0.285362604414861</c:v>
                </c:pt>
                <c:pt idx="1885">
                  <c:v>0.285167079143339</c:v>
                </c:pt>
                <c:pt idx="1886">
                  <c:v>0.284917938759575</c:v>
                </c:pt>
                <c:pt idx="1887">
                  <c:v>0.28463873416267899</c:v>
                </c:pt>
                <c:pt idx="1888">
                  <c:v>0.28436944955042898</c:v>
                </c:pt>
                <c:pt idx="1889">
                  <c:v>0.28409896682200803</c:v>
                </c:pt>
                <c:pt idx="1890">
                  <c:v>0.283832100111021</c:v>
                </c:pt>
                <c:pt idx="1891">
                  <c:v>0.28353862817379799</c:v>
                </c:pt>
                <c:pt idx="1892">
                  <c:v>0.283198088072525</c:v>
                </c:pt>
                <c:pt idx="1893">
                  <c:v>0.282838652810673</c:v>
                </c:pt>
                <c:pt idx="1894">
                  <c:v>0.28243093409894798</c:v>
                </c:pt>
                <c:pt idx="1895">
                  <c:v>0.28204054752625302</c:v>
                </c:pt>
                <c:pt idx="1896">
                  <c:v>0.28166425699265402</c:v>
                </c:pt>
                <c:pt idx="1897">
                  <c:v>0.28125130561901102</c:v>
                </c:pt>
                <c:pt idx="1898">
                  <c:v>0.28081363826868799</c:v>
                </c:pt>
                <c:pt idx="1899">
                  <c:v>0.280356007348815</c:v>
                </c:pt>
                <c:pt idx="1900">
                  <c:v>0.27989157670363302</c:v>
                </c:pt>
                <c:pt idx="1901">
                  <c:v>0.279409032132382</c:v>
                </c:pt>
                <c:pt idx="1902">
                  <c:v>0.278946886984485</c:v>
                </c:pt>
                <c:pt idx="1903">
                  <c:v>0.27849899538673001</c:v>
                </c:pt>
                <c:pt idx="1904">
                  <c:v>0.27802149899510797</c:v>
                </c:pt>
                <c:pt idx="1905">
                  <c:v>0.27753042220462998</c:v>
                </c:pt>
                <c:pt idx="1906">
                  <c:v>0.27701014066804103</c:v>
                </c:pt>
                <c:pt idx="1907">
                  <c:v>0.27651388809049499</c:v>
                </c:pt>
                <c:pt idx="1908">
                  <c:v>0.27600586912173403</c:v>
                </c:pt>
                <c:pt idx="1909">
                  <c:v>0.27551972144863102</c:v>
                </c:pt>
                <c:pt idx="1910">
                  <c:v>0.27506950534288499</c:v>
                </c:pt>
                <c:pt idx="1911">
                  <c:v>0.27460426139569699</c:v>
                </c:pt>
                <c:pt idx="1912">
                  <c:v>0.27413941131869501</c:v>
                </c:pt>
                <c:pt idx="1913">
                  <c:v>0.27367319689284803</c:v>
                </c:pt>
                <c:pt idx="1914">
                  <c:v>0.273214203775547</c:v>
                </c:pt>
                <c:pt idx="1915">
                  <c:v>0.27279573088515202</c:v>
                </c:pt>
                <c:pt idx="1916">
                  <c:v>0.27242620838449499</c:v>
                </c:pt>
                <c:pt idx="1917">
                  <c:v>0.27206924102708002</c:v>
                </c:pt>
                <c:pt idx="1918">
                  <c:v>0.27175658729854602</c:v>
                </c:pt>
                <c:pt idx="1919">
                  <c:v>0.27141596373290899</c:v>
                </c:pt>
                <c:pt idx="1920">
                  <c:v>0.27105380764738901</c:v>
                </c:pt>
                <c:pt idx="1921">
                  <c:v>0.27080131467153601</c:v>
                </c:pt>
                <c:pt idx="1922">
                  <c:v>0.270560417806815</c:v>
                </c:pt>
                <c:pt idx="1923">
                  <c:v>0.270370537730316</c:v>
                </c:pt>
                <c:pt idx="1924">
                  <c:v>0.27026355674778502</c:v>
                </c:pt>
                <c:pt idx="1925">
                  <c:v>0.27009841577216198</c:v>
                </c:pt>
                <c:pt idx="1926">
                  <c:v>0.26994591625591702</c:v>
                </c:pt>
                <c:pt idx="1927">
                  <c:v>0.26982480564244798</c:v>
                </c:pt>
                <c:pt idx="1928">
                  <c:v>0.26973814359945603</c:v>
                </c:pt>
                <c:pt idx="1929">
                  <c:v>0.26968028780165199</c:v>
                </c:pt>
                <c:pt idx="1930">
                  <c:v>0.26961205601507099</c:v>
                </c:pt>
                <c:pt idx="1931">
                  <c:v>0.26958322900545301</c:v>
                </c:pt>
                <c:pt idx="1932">
                  <c:v>0.26956250191355902</c:v>
                </c:pt>
                <c:pt idx="1933">
                  <c:v>0.26956294290723898</c:v>
                </c:pt>
                <c:pt idx="1934">
                  <c:v>0.26956675043198702</c:v>
                </c:pt>
                <c:pt idx="1935">
                  <c:v>0.26954148248941301</c:v>
                </c:pt>
                <c:pt idx="1936">
                  <c:v>0.26953370711896901</c:v>
                </c:pt>
                <c:pt idx="1937">
                  <c:v>0.26950456058197703</c:v>
                </c:pt>
                <c:pt idx="1938">
                  <c:v>0.26947405453101902</c:v>
                </c:pt>
                <c:pt idx="1939">
                  <c:v>0.26949868500650798</c:v>
                </c:pt>
                <c:pt idx="1940">
                  <c:v>0.26947509191999103</c:v>
                </c:pt>
                <c:pt idx="1941">
                  <c:v>0.26941387462125499</c:v>
                </c:pt>
                <c:pt idx="1942">
                  <c:v>0.269325940874585</c:v>
                </c:pt>
                <c:pt idx="1943">
                  <c:v>0.26915934925618101</c:v>
                </c:pt>
                <c:pt idx="1944">
                  <c:v>0.26903109557828703</c:v>
                </c:pt>
                <c:pt idx="1945">
                  <c:v>0.26894245771701403</c:v>
                </c:pt>
                <c:pt idx="1946">
                  <c:v>0.2687774076601</c:v>
                </c:pt>
                <c:pt idx="1947">
                  <c:v>0.26858368743551903</c:v>
                </c:pt>
                <c:pt idx="1948">
                  <c:v>0.26844012701942099</c:v>
                </c:pt>
                <c:pt idx="1949">
                  <c:v>0.26820923480864201</c:v>
                </c:pt>
                <c:pt idx="1950">
                  <c:v>0.26789215454135401</c:v>
                </c:pt>
                <c:pt idx="1951">
                  <c:v>0.26762534844074998</c:v>
                </c:pt>
                <c:pt idx="1952">
                  <c:v>0.26734326261316899</c:v>
                </c:pt>
                <c:pt idx="1953">
                  <c:v>0.26702168998445502</c:v>
                </c:pt>
                <c:pt idx="1954">
                  <c:v>0.26669581587069802</c:v>
                </c:pt>
                <c:pt idx="1955">
                  <c:v>0.266365008946992</c:v>
                </c:pt>
                <c:pt idx="1956">
                  <c:v>0.266055217759258</c:v>
                </c:pt>
                <c:pt idx="1957">
                  <c:v>0.26570574276323899</c:v>
                </c:pt>
                <c:pt idx="1958">
                  <c:v>0.26536818688408398</c:v>
                </c:pt>
                <c:pt idx="1959">
                  <c:v>0.26510620722096701</c:v>
                </c:pt>
                <c:pt idx="1960">
                  <c:v>0.26484334807056797</c:v>
                </c:pt>
                <c:pt idx="1961">
                  <c:v>0.26459877962258199</c:v>
                </c:pt>
                <c:pt idx="1962">
                  <c:v>0.26445064015341302</c:v>
                </c:pt>
                <c:pt idx="1963">
                  <c:v>0.26429992435403699</c:v>
                </c:pt>
                <c:pt idx="1964">
                  <c:v>0.26415436785549701</c:v>
                </c:pt>
                <c:pt idx="1965">
                  <c:v>0.26405451388873102</c:v>
                </c:pt>
                <c:pt idx="1966">
                  <c:v>0.26398077184172303</c:v>
                </c:pt>
                <c:pt idx="1967">
                  <c:v>0.26393348170184899</c:v>
                </c:pt>
                <c:pt idx="1968">
                  <c:v>0.26387097980137197</c:v>
                </c:pt>
                <c:pt idx="1969">
                  <c:v>0.26388575155570898</c:v>
                </c:pt>
                <c:pt idx="1970">
                  <c:v>0.26392920357044503</c:v>
                </c:pt>
                <c:pt idx="1971">
                  <c:v>0.26397949296762202</c:v>
                </c:pt>
                <c:pt idx="1972">
                  <c:v>0.264078625614798</c:v>
                </c:pt>
                <c:pt idx="1973">
                  <c:v>0.26413872352847401</c:v>
                </c:pt>
                <c:pt idx="1974">
                  <c:v>0.264157148497984</c:v>
                </c:pt>
                <c:pt idx="1975">
                  <c:v>0.26412720868498801</c:v>
                </c:pt>
                <c:pt idx="1976">
                  <c:v>0.26400943216529899</c:v>
                </c:pt>
                <c:pt idx="1977">
                  <c:v>0.26396980431445799</c:v>
                </c:pt>
                <c:pt idx="1978">
                  <c:v>0.26393851556435299</c:v>
                </c:pt>
                <c:pt idx="1979">
                  <c:v>0.26388683884118402</c:v>
                </c:pt>
                <c:pt idx="1980">
                  <c:v>0.263864512396148</c:v>
                </c:pt>
                <c:pt idx="1981">
                  <c:v>0.26383523535020298</c:v>
                </c:pt>
                <c:pt idx="1982">
                  <c:v>0.26377662925602902</c:v>
                </c:pt>
                <c:pt idx="1983">
                  <c:v>0.26369928279673499</c:v>
                </c:pt>
                <c:pt idx="1984">
                  <c:v>0.26359853483731999</c:v>
                </c:pt>
                <c:pt idx="1985">
                  <c:v>0.26353182112094697</c:v>
                </c:pt>
                <c:pt idx="1986">
                  <c:v>0.26344842599256801</c:v>
                </c:pt>
                <c:pt idx="1987">
                  <c:v>0.26336313189713001</c:v>
                </c:pt>
                <c:pt idx="1988">
                  <c:v>0.26337933034563998</c:v>
                </c:pt>
                <c:pt idx="1989">
                  <c:v>0.263281494453869</c:v>
                </c:pt>
                <c:pt idx="1990">
                  <c:v>0.26301224154106101</c:v>
                </c:pt>
                <c:pt idx="1991">
                  <c:v>0.26287505776280301</c:v>
                </c:pt>
                <c:pt idx="1992">
                  <c:v>0.26273320556888002</c:v>
                </c:pt>
                <c:pt idx="1993">
                  <c:v>0.26266173153816003</c:v>
                </c:pt>
                <c:pt idx="1994">
                  <c:v>0.26284668293663099</c:v>
                </c:pt>
                <c:pt idx="1995">
                  <c:v>0.26281869751575299</c:v>
                </c:pt>
                <c:pt idx="1996">
                  <c:v>0.262640873395382</c:v>
                </c:pt>
                <c:pt idx="1997">
                  <c:v>0.26250005591591402</c:v>
                </c:pt>
                <c:pt idx="1998">
                  <c:v>0.262182230837673</c:v>
                </c:pt>
                <c:pt idx="1999">
                  <c:v>0.26200329466281402</c:v>
                </c:pt>
                <c:pt idx="2000">
                  <c:v>0.26187730277493998</c:v>
                </c:pt>
                <c:pt idx="2001">
                  <c:v>0.261942216466374</c:v>
                </c:pt>
                <c:pt idx="2002">
                  <c:v>0.26199247503958101</c:v>
                </c:pt>
                <c:pt idx="2003">
                  <c:v>0.26206281283091598</c:v>
                </c:pt>
                <c:pt idx="2004">
                  <c:v>0.26218658726810801</c:v>
                </c:pt>
                <c:pt idx="2005">
                  <c:v>0.26229743234917102</c:v>
                </c:pt>
                <c:pt idx="2006">
                  <c:v>0.26236288857505502</c:v>
                </c:pt>
                <c:pt idx="2007">
                  <c:v>0.26237821675859602</c:v>
                </c:pt>
                <c:pt idx="2008">
                  <c:v>0.26236163667141799</c:v>
                </c:pt>
                <c:pt idx="2009">
                  <c:v>0.262302168954897</c:v>
                </c:pt>
                <c:pt idx="2010">
                  <c:v>0.26231783032647699</c:v>
                </c:pt>
                <c:pt idx="2011">
                  <c:v>0.26243828524035201</c:v>
                </c:pt>
                <c:pt idx="2012">
                  <c:v>0.26257006989791398</c:v>
                </c:pt>
                <c:pt idx="2013">
                  <c:v>0.26267434606227902</c:v>
                </c:pt>
                <c:pt idx="2014">
                  <c:v>0.26274567603594001</c:v>
                </c:pt>
                <c:pt idx="2015">
                  <c:v>0.26282189043672799</c:v>
                </c:pt>
                <c:pt idx="2016">
                  <c:v>0.26275039945977002</c:v>
                </c:pt>
                <c:pt idx="2017">
                  <c:v>0.26274605763917303</c:v>
                </c:pt>
                <c:pt idx="2018">
                  <c:v>0.26288617475571102</c:v>
                </c:pt>
                <c:pt idx="2019">
                  <c:v>0.262829772961298</c:v>
                </c:pt>
                <c:pt idx="2020">
                  <c:v>0.262703131606778</c:v>
                </c:pt>
                <c:pt idx="2021">
                  <c:v>0.26258545058787902</c:v>
                </c:pt>
                <c:pt idx="2022">
                  <c:v>0.26239426907519697</c:v>
                </c:pt>
                <c:pt idx="2023">
                  <c:v>0.26217523795030601</c:v>
                </c:pt>
                <c:pt idx="2024">
                  <c:v>0.26216696028535103</c:v>
                </c:pt>
                <c:pt idx="2025">
                  <c:v>0.26219666279946002</c:v>
                </c:pt>
                <c:pt idx="2026">
                  <c:v>0.26212306496201399</c:v>
                </c:pt>
                <c:pt idx="2027">
                  <c:v>0.261983792880015</c:v>
                </c:pt>
                <c:pt idx="2028">
                  <c:v>0.26170975802297902</c:v>
                </c:pt>
                <c:pt idx="2029">
                  <c:v>0.26149999403249202</c:v>
                </c:pt>
                <c:pt idx="2030">
                  <c:v>0.26130247311906402</c:v>
                </c:pt>
                <c:pt idx="2031">
                  <c:v>0.26118655817874897</c:v>
                </c:pt>
                <c:pt idx="2032">
                  <c:v>0.26111004451092701</c:v>
                </c:pt>
                <c:pt idx="2033">
                  <c:v>0.26094551286756001</c:v>
                </c:pt>
                <c:pt idx="2034">
                  <c:v>0.260792472889467</c:v>
                </c:pt>
                <c:pt idx="2035">
                  <c:v>0.260588583183825</c:v>
                </c:pt>
                <c:pt idx="2036">
                  <c:v>0.26049392835136498</c:v>
                </c:pt>
                <c:pt idx="2037">
                  <c:v>0.26052409404230997</c:v>
                </c:pt>
                <c:pt idx="2038">
                  <c:v>0.260499039868201</c:v>
                </c:pt>
                <c:pt idx="2039">
                  <c:v>0.26044616643020202</c:v>
                </c:pt>
                <c:pt idx="2040">
                  <c:v>0.26030186435089597</c:v>
                </c:pt>
                <c:pt idx="2041">
                  <c:v>0.260026279717193</c:v>
                </c:pt>
                <c:pt idx="2042">
                  <c:v>0.25977024829593498</c:v>
                </c:pt>
                <c:pt idx="2043">
                  <c:v>0.25972192468282301</c:v>
                </c:pt>
                <c:pt idx="2044">
                  <c:v>0.25982314441245302</c:v>
                </c:pt>
                <c:pt idx="2045">
                  <c:v>0.25993716425741098</c:v>
                </c:pt>
                <c:pt idx="2046">
                  <c:v>0.25999754647609802</c:v>
                </c:pt>
                <c:pt idx="2047">
                  <c:v>0.26008759290364802</c:v>
                </c:pt>
                <c:pt idx="2048">
                  <c:v>0.260133672136732</c:v>
                </c:pt>
                <c:pt idx="2049">
                  <c:v>0.26014913971122999</c:v>
                </c:pt>
                <c:pt idx="2050">
                  <c:v>0.260116796319244</c:v>
                </c:pt>
                <c:pt idx="2051">
                  <c:v>0.260116231665103</c:v>
                </c:pt>
                <c:pt idx="2052">
                  <c:v>0.25995055490639102</c:v>
                </c:pt>
                <c:pt idx="2053">
                  <c:v>0.25956394887123102</c:v>
                </c:pt>
                <c:pt idx="2054">
                  <c:v>0.25938691806403202</c:v>
                </c:pt>
                <c:pt idx="2055">
                  <c:v>0.25917952161289898</c:v>
                </c:pt>
                <c:pt idx="2056">
                  <c:v>0.25908272337022198</c:v>
                </c:pt>
                <c:pt idx="2057">
                  <c:v>0.25918639867308002</c:v>
                </c:pt>
                <c:pt idx="2058">
                  <c:v>0.25910804899081002</c:v>
                </c:pt>
                <c:pt idx="2059">
                  <c:v>0.25907001139616298</c:v>
                </c:pt>
                <c:pt idx="2060">
                  <c:v>0.25883406216087801</c:v>
                </c:pt>
                <c:pt idx="2061">
                  <c:v>0.25841521682390101</c:v>
                </c:pt>
                <c:pt idx="2062">
                  <c:v>0.25799086363357698</c:v>
                </c:pt>
                <c:pt idx="2063">
                  <c:v>0.25723704096760902</c:v>
                </c:pt>
                <c:pt idx="2064">
                  <c:v>0.25697835065892499</c:v>
                </c:pt>
                <c:pt idx="2065">
                  <c:v>0.257053709872403</c:v>
                </c:pt>
                <c:pt idx="2066">
                  <c:v>0.256842788421204</c:v>
                </c:pt>
                <c:pt idx="2067">
                  <c:v>0.257020652478263</c:v>
                </c:pt>
                <c:pt idx="2068">
                  <c:v>0.25646163475924999</c:v>
                </c:pt>
                <c:pt idx="2069">
                  <c:v>0.25529282038586198</c:v>
                </c:pt>
                <c:pt idx="2070">
                  <c:v>0.25454761880811899</c:v>
                </c:pt>
                <c:pt idx="2071">
                  <c:v>0.25373039539181103</c:v>
                </c:pt>
                <c:pt idx="2072">
                  <c:v>0.25302587950368199</c:v>
                </c:pt>
                <c:pt idx="2073">
                  <c:v>0.25257557698185401</c:v>
                </c:pt>
                <c:pt idx="2074">
                  <c:v>0.25202408538348098</c:v>
                </c:pt>
                <c:pt idx="2075">
                  <c:v>0.25141851301919399</c:v>
                </c:pt>
                <c:pt idx="2076">
                  <c:v>0.25085222878431601</c:v>
                </c:pt>
                <c:pt idx="2077">
                  <c:v>0.250266583341686</c:v>
                </c:pt>
                <c:pt idx="2078">
                  <c:v>0.24975329060134599</c:v>
                </c:pt>
                <c:pt idx="2079">
                  <c:v>0.24912069781707599</c:v>
                </c:pt>
                <c:pt idx="2080">
                  <c:v>0.24875524098827301</c:v>
                </c:pt>
                <c:pt idx="2081">
                  <c:v>0.248540578814549</c:v>
                </c:pt>
                <c:pt idx="2082">
                  <c:v>0.248255762407738</c:v>
                </c:pt>
                <c:pt idx="2083">
                  <c:v>0.24816118755338101</c:v>
                </c:pt>
                <c:pt idx="2084">
                  <c:v>0.247661066235903</c:v>
                </c:pt>
                <c:pt idx="2085">
                  <c:v>0.24700987921487999</c:v>
                </c:pt>
                <c:pt idx="2086">
                  <c:v>0.24623965925383401</c:v>
                </c:pt>
                <c:pt idx="2087">
                  <c:v>0.24514939642195399</c:v>
                </c:pt>
                <c:pt idx="2088">
                  <c:v>0.24452188170547601</c:v>
                </c:pt>
                <c:pt idx="2089">
                  <c:v>0.24405681666311799</c:v>
                </c:pt>
                <c:pt idx="2090">
                  <c:v>0.24362153038380699</c:v>
                </c:pt>
                <c:pt idx="2091">
                  <c:v>0.24341167036768399</c:v>
                </c:pt>
                <c:pt idx="2092">
                  <c:v>0.24307254604536599</c:v>
                </c:pt>
                <c:pt idx="2093">
                  <c:v>0.24256699414474001</c:v>
                </c:pt>
                <c:pt idx="2094">
                  <c:v>0.24243741052849199</c:v>
                </c:pt>
                <c:pt idx="2095">
                  <c:v>0.24250592317568301</c:v>
                </c:pt>
                <c:pt idx="2096">
                  <c:v>0.24252930218312899</c:v>
                </c:pt>
                <c:pt idx="2097">
                  <c:v>0.24302784575407399</c:v>
                </c:pt>
                <c:pt idx="2098">
                  <c:v>0.24241834629040299</c:v>
                </c:pt>
                <c:pt idx="2099">
                  <c:v>0.241778115279348</c:v>
                </c:pt>
              </c:numCache>
            </c:numRef>
          </c:yVal>
          <c:smooth val="1"/>
          <c:extLst>
            <c:ext xmlns:c16="http://schemas.microsoft.com/office/drawing/2014/chart" uri="{C3380CC4-5D6E-409C-BE32-E72D297353CC}">
              <c16:uniqueId val="{0000001C-0B7D-0741-AC4D-857EB043BEB4}"/>
            </c:ext>
          </c:extLst>
        </c:ser>
        <c:dLbls>
          <c:showLegendKey val="0"/>
          <c:showVal val="0"/>
          <c:showCatName val="0"/>
          <c:showSerName val="0"/>
          <c:showPercent val="0"/>
          <c:showBubbleSize val="0"/>
        </c:dLbls>
        <c:axId val="443799536"/>
        <c:axId val="443803064"/>
        <c:extLst>
          <c:ext xmlns:c15="http://schemas.microsoft.com/office/drawing/2012/chart" uri="{02D57815-91ED-43cb-92C2-25804820EDAC}">
            <c15:filteredScatterSeries>
              <c15:ser>
                <c:idx val="8"/>
                <c:order val="8"/>
                <c:tx>
                  <c:strRef>
                    <c:extLst>
                      <c:ext uri="{02D57815-91ED-43cb-92C2-25804820EDAC}">
                        <c15:formulaRef>
                          <c15:sqref>DEA_All_Sites_Ref!$A$43</c15:sqref>
                        </c15:formulaRef>
                      </c:ext>
                    </c:extLst>
                    <c:strCache>
                      <c:ptCount val="1"/>
                      <c:pt idx="0">
                        <c:v>20180625_LLF</c:v>
                      </c:pt>
                    </c:strCache>
                  </c:strRef>
                </c:tx>
                <c:spPr>
                  <a:ln w="19050" cap="rnd">
                    <a:solidFill>
                      <a:schemeClr val="accent3">
                        <a:lumMod val="60000"/>
                      </a:schemeClr>
                    </a:solidFill>
                    <a:round/>
                  </a:ln>
                  <a:effectLst/>
                </c:spPr>
                <c:marker>
                  <c:symbol val="none"/>
                </c:marker>
                <c:xVal>
                  <c:numRef>
                    <c:extLst>
                      <c:ext uri="{02D57815-91ED-43cb-92C2-25804820EDAC}">
                        <c15:formulaRef>
                          <c15:sqref>DEA_All_Sites_Ref!$B$42:$CDT$42</c15:sqref>
                        </c15:formulaRef>
                      </c:ext>
                    </c:extLst>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extLst>
                      <c:ext uri="{02D57815-91ED-43cb-92C2-25804820EDAC}">
                        <c15:formulaRef>
                          <c15:sqref>DEA_All_Sites_Ref!$B$43:$CDT$43</c15:sqref>
                        </c15:formulaRef>
                      </c:ext>
                    </c:extLst>
                    <c:numCache>
                      <c:formatCode>0.00E+00</c:formatCode>
                      <c:ptCount val="2151"/>
                      <c:pt idx="0">
                        <c:v>0.33859304672531798</c:v>
                      </c:pt>
                      <c:pt idx="1">
                        <c:v>0.33848779020589997</c:v>
                      </c:pt>
                      <c:pt idx="2">
                        <c:v>0.33844780981046801</c:v>
                      </c:pt>
                      <c:pt idx="3">
                        <c:v>0.338335309239018</c:v>
                      </c:pt>
                      <c:pt idx="4">
                        <c:v>0.33813111796413398</c:v>
                      </c:pt>
                      <c:pt idx="5">
                        <c:v>0.337990866666253</c:v>
                      </c:pt>
                      <c:pt idx="6">
                        <c:v>0.337806185626428</c:v>
                      </c:pt>
                      <c:pt idx="7">
                        <c:v>0.33761609778807999</c:v>
                      </c:pt>
                      <c:pt idx="8">
                        <c:v>0.33746207108165899</c:v>
                      </c:pt>
                      <c:pt idx="9">
                        <c:v>0.33728536958678301</c:v>
                      </c:pt>
                      <c:pt idx="10">
                        <c:v>0.33716154833705703</c:v>
                      </c:pt>
                      <c:pt idx="11">
                        <c:v>0.33705453824644499</c:v>
                      </c:pt>
                      <c:pt idx="12">
                        <c:v>0.33689740153511999</c:v>
                      </c:pt>
                      <c:pt idx="13">
                        <c:v>0.33679555958770402</c:v>
                      </c:pt>
                      <c:pt idx="14">
                        <c:v>0.33668728034020201</c:v>
                      </c:pt>
                      <c:pt idx="15">
                        <c:v>0.33656959708621698</c:v>
                      </c:pt>
                      <c:pt idx="16">
                        <c:v>0.33651280961673402</c:v>
                      </c:pt>
                      <c:pt idx="17">
                        <c:v>0.33643854586949901</c:v>
                      </c:pt>
                      <c:pt idx="18">
                        <c:v>0.33639547249129897</c:v>
                      </c:pt>
                      <c:pt idx="19">
                        <c:v>0.33640402855837198</c:v>
                      </c:pt>
                      <c:pt idx="20">
                        <c:v>0.33634324254167802</c:v>
                      </c:pt>
                      <c:pt idx="21">
                        <c:v>0.33638787275317</c:v>
                      </c:pt>
                      <c:pt idx="22">
                        <c:v>0.33650628178806002</c:v>
                      </c:pt>
                      <c:pt idx="23">
                        <c:v>0.336582213880536</c:v>
                      </c:pt>
                      <c:pt idx="24">
                        <c:v>0.33656132213602102</c:v>
                      </c:pt>
                      <c:pt idx="25">
                        <c:v>0.33658506821210998</c:v>
                      </c:pt>
                      <c:pt idx="26">
                        <c:v>0.336693447457523</c:v>
                      </c:pt>
                      <c:pt idx="27">
                        <c:v>0.33680780863818399</c:v>
                      </c:pt>
                      <c:pt idx="28">
                        <c:v>0.33695588610773197</c:v>
                      </c:pt>
                      <c:pt idx="29">
                        <c:v>0.337114307562493</c:v>
                      </c:pt>
                      <c:pt idx="30">
                        <c:v>0.337268153020859</c:v>
                      </c:pt>
                      <c:pt idx="31">
                        <c:v>0.33744706730784502</c:v>
                      </c:pt>
                      <c:pt idx="32">
                        <c:v>0.33760690906549801</c:v>
                      </c:pt>
                      <c:pt idx="33">
                        <c:v>0.33779396243535598</c:v>
                      </c:pt>
                      <c:pt idx="34">
                        <c:v>0.33806317144280101</c:v>
                      </c:pt>
                      <c:pt idx="35">
                        <c:v>0.33828432227037702</c:v>
                      </c:pt>
                      <c:pt idx="36">
                        <c:v>0.33850481503538499</c:v>
                      </c:pt>
                      <c:pt idx="37">
                        <c:v>0.33872947946479398</c:v>
                      </c:pt>
                      <c:pt idx="38">
                        <c:v>0.338913485228586</c:v>
                      </c:pt>
                      <c:pt idx="39">
                        <c:v>0.33916016751080202</c:v>
                      </c:pt>
                      <c:pt idx="40">
                        <c:v>0.33941420219996699</c:v>
                      </c:pt>
                      <c:pt idx="41">
                        <c:v>0.33962864147231198</c:v>
                      </c:pt>
                      <c:pt idx="42">
                        <c:v>0.33984774449734501</c:v>
                      </c:pt>
                      <c:pt idx="43">
                        <c:v>0.34008632728681698</c:v>
                      </c:pt>
                      <c:pt idx="44">
                        <c:v>0.34032715717744999</c:v>
                      </c:pt>
                      <c:pt idx="45">
                        <c:v>0.34054883234850297</c:v>
                      </c:pt>
                      <c:pt idx="46">
                        <c:v>0.34079049074857198</c:v>
                      </c:pt>
                      <c:pt idx="47">
                        <c:v>0.341008956220818</c:v>
                      </c:pt>
                      <c:pt idx="48">
                        <c:v>0.34120842988428501</c:v>
                      </c:pt>
                      <c:pt idx="49">
                        <c:v>0.34143642234671501</c:v>
                      </c:pt>
                      <c:pt idx="50">
                        <c:v>0.34165840124302099</c:v>
                      </c:pt>
                      <c:pt idx="51">
                        <c:v>0.34185426176792699</c:v>
                      </c:pt>
                      <c:pt idx="52">
                        <c:v>0.34203194109859902</c:v>
                      </c:pt>
                      <c:pt idx="53">
                        <c:v>0.34220658363509798</c:v>
                      </c:pt>
                      <c:pt idx="54">
                        <c:v>0.34242356039211802</c:v>
                      </c:pt>
                      <c:pt idx="55">
                        <c:v>0.342639184331897</c:v>
                      </c:pt>
                      <c:pt idx="56">
                        <c:v>0.34281757327811901</c:v>
                      </c:pt>
                      <c:pt idx="57">
                        <c:v>0.34308175502497601</c:v>
                      </c:pt>
                      <c:pt idx="58">
                        <c:v>0.34336693040426097</c:v>
                      </c:pt>
                      <c:pt idx="59">
                        <c:v>0.34363749789764803</c:v>
                      </c:pt>
                      <c:pt idx="60">
                        <c:v>0.34390149273001802</c:v>
                      </c:pt>
                      <c:pt idx="61">
                        <c:v>0.34416216502366798</c:v>
                      </c:pt>
                      <c:pt idx="62">
                        <c:v>0.34441895690154101</c:v>
                      </c:pt>
                      <c:pt idx="63">
                        <c:v>0.34467746454182002</c:v>
                      </c:pt>
                      <c:pt idx="64">
                        <c:v>0.34496017576773202</c:v>
                      </c:pt>
                      <c:pt idx="65">
                        <c:v>0.345253054293163</c:v>
                      </c:pt>
                      <c:pt idx="66">
                        <c:v>0.34555025578862397</c:v>
                      </c:pt>
                      <c:pt idx="67">
                        <c:v>0.34585183674748898</c:v>
                      </c:pt>
                      <c:pt idx="68">
                        <c:v>0.34617511360593001</c:v>
                      </c:pt>
                      <c:pt idx="69">
                        <c:v>0.346505603774865</c:v>
                      </c:pt>
                      <c:pt idx="70">
                        <c:v>0.34684290724864397</c:v>
                      </c:pt>
                      <c:pt idx="71">
                        <c:v>0.34720486519588101</c:v>
                      </c:pt>
                      <c:pt idx="72">
                        <c:v>0.34761368022542599</c:v>
                      </c:pt>
                      <c:pt idx="73">
                        <c:v>0.34799991760673799</c:v>
                      </c:pt>
                      <c:pt idx="74">
                        <c:v>0.34833333541428702</c:v>
                      </c:pt>
                      <c:pt idx="75">
                        <c:v>0.34874182213097399</c:v>
                      </c:pt>
                      <c:pt idx="76">
                        <c:v>0.349186498800788</c:v>
                      </c:pt>
                      <c:pt idx="77">
                        <c:v>0.34965210690402398</c:v>
                      </c:pt>
                      <c:pt idx="78">
                        <c:v>0.350135227609294</c:v>
                      </c:pt>
                      <c:pt idx="79">
                        <c:v>0.35062694471028599</c:v>
                      </c:pt>
                      <c:pt idx="80">
                        <c:v>0.351139749104114</c:v>
                      </c:pt>
                      <c:pt idx="81">
                        <c:v>0.351656562166627</c:v>
                      </c:pt>
                      <c:pt idx="82">
                        <c:v>0.35212604197562303</c:v>
                      </c:pt>
                      <c:pt idx="83">
                        <c:v>0.35259398036304002</c:v>
                      </c:pt>
                      <c:pt idx="84">
                        <c:v>0.35307215873595899</c:v>
                      </c:pt>
                      <c:pt idx="85">
                        <c:v>0.35355433713940898</c:v>
                      </c:pt>
                      <c:pt idx="86">
                        <c:v>0.35400351382983802</c:v>
                      </c:pt>
                      <c:pt idx="87">
                        <c:v>0.35446847342925403</c:v>
                      </c:pt>
                      <c:pt idx="88">
                        <c:v>0.35495820364424102</c:v>
                      </c:pt>
                      <c:pt idx="89">
                        <c:v>0.35545675522404102</c:v>
                      </c:pt>
                      <c:pt idx="90">
                        <c:v>0.35594668893004999</c:v>
                      </c:pt>
                      <c:pt idx="91">
                        <c:v>0.35642599438071298</c:v>
                      </c:pt>
                      <c:pt idx="92">
                        <c:v>0.35690037946314501</c:v>
                      </c:pt>
                      <c:pt idx="93">
                        <c:v>0.35738652497981599</c:v>
                      </c:pt>
                      <c:pt idx="94">
                        <c:v>0.35785599497049497</c:v>
                      </c:pt>
                      <c:pt idx="95">
                        <c:v>0.35830773907983599</c:v>
                      </c:pt>
                      <c:pt idx="96">
                        <c:v>0.35875169573527799</c:v>
                      </c:pt>
                      <c:pt idx="97">
                        <c:v>0.35920479734246002</c:v>
                      </c:pt>
                      <c:pt idx="98">
                        <c:v>0.35965198638500201</c:v>
                      </c:pt>
                      <c:pt idx="99">
                        <c:v>0.360089152537583</c:v>
                      </c:pt>
                      <c:pt idx="100">
                        <c:v>0.36052044669372002</c:v>
                      </c:pt>
                      <c:pt idx="101">
                        <c:v>0.36093172902410298</c:v>
                      </c:pt>
                      <c:pt idx="102">
                        <c:v>0.36134057959370902</c:v>
                      </c:pt>
                      <c:pt idx="103">
                        <c:v>0.36175641775515999</c:v>
                      </c:pt>
                      <c:pt idx="104">
                        <c:v>0.36216277071202302</c:v>
                      </c:pt>
                      <c:pt idx="105">
                        <c:v>0.362560054044959</c:v>
                      </c:pt>
                      <c:pt idx="106">
                        <c:v>0.362952491685615</c:v>
                      </c:pt>
                      <c:pt idx="107">
                        <c:v>0.363331593332826</c:v>
                      </c:pt>
                      <c:pt idx="108">
                        <c:v>0.36370238435654101</c:v>
                      </c:pt>
                      <c:pt idx="109">
                        <c:v>0.36404324828641998</c:v>
                      </c:pt>
                      <c:pt idx="110">
                        <c:v>0.36436289829046298</c:v>
                      </c:pt>
                      <c:pt idx="111">
                        <c:v>0.36469808273966597</c:v>
                      </c:pt>
                      <c:pt idx="112">
                        <c:v>0.36500324797245698</c:v>
                      </c:pt>
                      <c:pt idx="113">
                        <c:v>0.36528741487159599</c:v>
                      </c:pt>
                      <c:pt idx="114">
                        <c:v>0.365566824027867</c:v>
                      </c:pt>
                      <c:pt idx="115">
                        <c:v>0.36584607539832298</c:v>
                      </c:pt>
                      <c:pt idx="116">
                        <c:v>0.36612219280935598</c:v>
                      </c:pt>
                      <c:pt idx="117">
                        <c:v>0.36639091423658599</c:v>
                      </c:pt>
                      <c:pt idx="118">
                        <c:v>0.366648190654638</c:v>
                      </c:pt>
                      <c:pt idx="119">
                        <c:v>0.366898951237143</c:v>
                      </c:pt>
                      <c:pt idx="120">
                        <c:v>0.36714996397447602</c:v>
                      </c:pt>
                      <c:pt idx="121">
                        <c:v>0.36740323634255101</c:v>
                      </c:pt>
                      <c:pt idx="122">
                        <c:v>0.36765369682755</c:v>
                      </c:pt>
                      <c:pt idx="123">
                        <c:v>0.36791277931614003</c:v>
                      </c:pt>
                      <c:pt idx="124">
                        <c:v>0.36818458032047902</c:v>
                      </c:pt>
                      <c:pt idx="125">
                        <c:v>0.36847190967640903</c:v>
                      </c:pt>
                      <c:pt idx="126">
                        <c:v>0.36878330118214397</c:v>
                      </c:pt>
                      <c:pt idx="127">
                        <c:v>0.369111152808966</c:v>
                      </c:pt>
                      <c:pt idx="128">
                        <c:v>0.36945187356545001</c:v>
                      </c:pt>
                      <c:pt idx="129">
                        <c:v>0.36980754389735299</c:v>
                      </c:pt>
                      <c:pt idx="130">
                        <c:v>0.37020548925673202</c:v>
                      </c:pt>
                      <c:pt idx="131">
                        <c:v>0.370636132134538</c:v>
                      </c:pt>
                      <c:pt idx="132">
                        <c:v>0.371087296623273</c:v>
                      </c:pt>
                      <c:pt idx="133">
                        <c:v>0.37154796058808398</c:v>
                      </c:pt>
                      <c:pt idx="134">
                        <c:v>0.37204824360629102</c:v>
                      </c:pt>
                      <c:pt idx="135">
                        <c:v>0.37257792750921598</c:v>
                      </c:pt>
                      <c:pt idx="136">
                        <c:v>0.373113687991879</c:v>
                      </c:pt>
                      <c:pt idx="137">
                        <c:v>0.37366308963869599</c:v>
                      </c:pt>
                      <c:pt idx="138">
                        <c:v>0.37420016239165699</c:v>
                      </c:pt>
                      <c:pt idx="139">
                        <c:v>0.37471374092266502</c:v>
                      </c:pt>
                      <c:pt idx="140">
                        <c:v>0.37521323790820099</c:v>
                      </c:pt>
                      <c:pt idx="141">
                        <c:v>0.37568153032122198</c:v>
                      </c:pt>
                      <c:pt idx="142">
                        <c:v>0.37615758718942899</c:v>
                      </c:pt>
                      <c:pt idx="143">
                        <c:v>0.37666058834847399</c:v>
                      </c:pt>
                      <c:pt idx="144">
                        <c:v>0.37712772232264402</c:v>
                      </c:pt>
                      <c:pt idx="145">
                        <c:v>0.37757705929779301</c:v>
                      </c:pt>
                      <c:pt idx="146">
                        <c:v>0.37802210489667898</c:v>
                      </c:pt>
                      <c:pt idx="147">
                        <c:v>0.37847550381834699</c:v>
                      </c:pt>
                      <c:pt idx="148">
                        <c:v>0.37892856210499598</c:v>
                      </c:pt>
                      <c:pt idx="149">
                        <c:v>0.37938730282927702</c:v>
                      </c:pt>
                      <c:pt idx="150">
                        <c:v>0.37984754666885501</c:v>
                      </c:pt>
                      <c:pt idx="151">
                        <c:v>0.38028757887202103</c:v>
                      </c:pt>
                      <c:pt idx="152">
                        <c:v>0.38073602918844202</c:v>
                      </c:pt>
                      <c:pt idx="153">
                        <c:v>0.38120138000960402</c:v>
                      </c:pt>
                      <c:pt idx="154">
                        <c:v>0.38169099917953397</c:v>
                      </c:pt>
                      <c:pt idx="155">
                        <c:v>0.382190678112383</c:v>
                      </c:pt>
                      <c:pt idx="156">
                        <c:v>0.38271683914275001</c:v>
                      </c:pt>
                      <c:pt idx="157">
                        <c:v>0.38327430433092002</c:v>
                      </c:pt>
                      <c:pt idx="158">
                        <c:v>0.38385917609339598</c:v>
                      </c:pt>
                      <c:pt idx="159">
                        <c:v>0.38448743323142398</c:v>
                      </c:pt>
                      <c:pt idx="160">
                        <c:v>0.38514361348713799</c:v>
                      </c:pt>
                      <c:pt idx="161">
                        <c:v>0.38582060156069897</c:v>
                      </c:pt>
                      <c:pt idx="162">
                        <c:v>0.38654315334068101</c:v>
                      </c:pt>
                      <c:pt idx="163">
                        <c:v>0.38730273774134599</c:v>
                      </c:pt>
                      <c:pt idx="164">
                        <c:v>0.38807994187803802</c:v>
                      </c:pt>
                      <c:pt idx="165">
                        <c:v>0.38886151258990098</c:v>
                      </c:pt>
                      <c:pt idx="166">
                        <c:v>0.38971777337011199</c:v>
                      </c:pt>
                      <c:pt idx="167">
                        <c:v>0.39060915332110002</c:v>
                      </c:pt>
                      <c:pt idx="168">
                        <c:v>0.39150229700038702</c:v>
                      </c:pt>
                      <c:pt idx="169">
                        <c:v>0.39238310359217599</c:v>
                      </c:pt>
                      <c:pt idx="170">
                        <c:v>0.39323800635921502</c:v>
                      </c:pt>
                      <c:pt idx="171">
                        <c:v>0.39407123470502797</c:v>
                      </c:pt>
                      <c:pt idx="172">
                        <c:v>0.39490020959018701</c:v>
                      </c:pt>
                      <c:pt idx="173">
                        <c:v>0.39574539546257997</c:v>
                      </c:pt>
                      <c:pt idx="174">
                        <c:v>0.39660902963484201</c:v>
                      </c:pt>
                      <c:pt idx="175">
                        <c:v>0.39748396919569701</c:v>
                      </c:pt>
                      <c:pt idx="176">
                        <c:v>0.39835536479172401</c:v>
                      </c:pt>
                      <c:pt idx="177">
                        <c:v>0.39925057797976998</c:v>
                      </c:pt>
                      <c:pt idx="178">
                        <c:v>0.40013538375783902</c:v>
                      </c:pt>
                      <c:pt idx="179">
                        <c:v>0.40098079635050399</c:v>
                      </c:pt>
                      <c:pt idx="180">
                        <c:v>0.40178491004036498</c:v>
                      </c:pt>
                      <c:pt idx="181">
                        <c:v>0.40259355339400599</c:v>
                      </c:pt>
                      <c:pt idx="182">
                        <c:v>0.40342746349508002</c:v>
                      </c:pt>
                      <c:pt idx="183">
                        <c:v>0.40428859802174599</c:v>
                      </c:pt>
                      <c:pt idx="184">
                        <c:v>0.40515600103359101</c:v>
                      </c:pt>
                      <c:pt idx="185">
                        <c:v>0.40602650774171301</c:v>
                      </c:pt>
                      <c:pt idx="186">
                        <c:v>0.40690300355547099</c:v>
                      </c:pt>
                      <c:pt idx="187">
                        <c:v>0.40780177839985599</c:v>
                      </c:pt>
                      <c:pt idx="188">
                        <c:v>0.40875123409651098</c:v>
                      </c:pt>
                      <c:pt idx="189">
                        <c:v>0.40976082131828401</c:v>
                      </c:pt>
                      <c:pt idx="190">
                        <c:v>0.41083119023645298</c:v>
                      </c:pt>
                      <c:pt idx="191">
                        <c:v>0.411969358511307</c:v>
                      </c:pt>
                      <c:pt idx="192">
                        <c:v>0.41315962695751302</c:v>
                      </c:pt>
                      <c:pt idx="193">
                        <c:v>0.414408699310086</c:v>
                      </c:pt>
                      <c:pt idx="194">
                        <c:v>0.41573801604226102</c:v>
                      </c:pt>
                      <c:pt idx="195">
                        <c:v>0.41714675106311599</c:v>
                      </c:pt>
                      <c:pt idx="196">
                        <c:v>0.41863537567986803</c:v>
                      </c:pt>
                      <c:pt idx="197">
                        <c:v>0.420199513157756</c:v>
                      </c:pt>
                      <c:pt idx="198">
                        <c:v>0.42182983824811099</c:v>
                      </c:pt>
                      <c:pt idx="199">
                        <c:v>0.42353615243896597</c:v>
                      </c:pt>
                      <c:pt idx="200">
                        <c:v>0.42529472516384098</c:v>
                      </c:pt>
                      <c:pt idx="201">
                        <c:v>0.42708840738246301</c:v>
                      </c:pt>
                      <c:pt idx="202">
                        <c:v>0.428948885092514</c:v>
                      </c:pt>
                      <c:pt idx="203">
                        <c:v>0.43086296078459002</c:v>
                      </c:pt>
                      <c:pt idx="204">
                        <c:v>0.43280967704515799</c:v>
                      </c:pt>
                      <c:pt idx="205">
                        <c:v>0.434793388638269</c:v>
                      </c:pt>
                      <c:pt idx="206">
                        <c:v>0.43681774308661397</c:v>
                      </c:pt>
                      <c:pt idx="207">
                        <c:v>0.43889212568355701</c:v>
                      </c:pt>
                      <c:pt idx="208">
                        <c:v>0.44101542985815101</c:v>
                      </c:pt>
                      <c:pt idx="209">
                        <c:v>0.44316985610624698</c:v>
                      </c:pt>
                      <c:pt idx="210">
                        <c:v>0.44531479092452098</c:v>
                      </c:pt>
                      <c:pt idx="211">
                        <c:v>0.44743065449146102</c:v>
                      </c:pt>
                      <c:pt idx="212">
                        <c:v>0.44951938619758403</c:v>
                      </c:pt>
                      <c:pt idx="213">
                        <c:v>0.45157630599249698</c:v>
                      </c:pt>
                      <c:pt idx="214">
                        <c:v>0.45364698476962001</c:v>
                      </c:pt>
                      <c:pt idx="215">
                        <c:v>0.45574265439259898</c:v>
                      </c:pt>
                      <c:pt idx="216">
                        <c:v>0.45782739201614903</c:v>
                      </c:pt>
                      <c:pt idx="217">
                        <c:v>0.459902986201987</c:v>
                      </c:pt>
                      <c:pt idx="218">
                        <c:v>0.46193923323367497</c:v>
                      </c:pt>
                      <c:pt idx="219">
                        <c:v>0.46391430529371902</c:v>
                      </c:pt>
                      <c:pt idx="220">
                        <c:v>0.46583666435461801</c:v>
                      </c:pt>
                      <c:pt idx="221">
                        <c:v>0.46770048207132497</c:v>
                      </c:pt>
                      <c:pt idx="222">
                        <c:v>0.46948934515106999</c:v>
                      </c:pt>
                      <c:pt idx="223">
                        <c:v>0.47119918622638401</c:v>
                      </c:pt>
                      <c:pt idx="224">
                        <c:v>0.47285565037133798</c:v>
                      </c:pt>
                      <c:pt idx="225">
                        <c:v>0.47447057061653802</c:v>
                      </c:pt>
                      <c:pt idx="226">
                        <c:v>0.47605333093174101</c:v>
                      </c:pt>
                      <c:pt idx="227">
                        <c:v>0.47760859430967201</c:v>
                      </c:pt>
                      <c:pt idx="228">
                        <c:v>0.47914186345705201</c:v>
                      </c:pt>
                      <c:pt idx="229">
                        <c:v>0.48065481014563399</c:v>
                      </c:pt>
                      <c:pt idx="230">
                        <c:v>0.48214878021979402</c:v>
                      </c:pt>
                      <c:pt idx="231">
                        <c:v>0.48362165730776902</c:v>
                      </c:pt>
                      <c:pt idx="232">
                        <c:v>0.48507075336991301</c:v>
                      </c:pt>
                      <c:pt idx="233">
                        <c:v>0.48649237955216101</c:v>
                      </c:pt>
                      <c:pt idx="234">
                        <c:v>0.48787602841859501</c:v>
                      </c:pt>
                      <c:pt idx="235">
                        <c:v>0.48925087652413102</c:v>
                      </c:pt>
                      <c:pt idx="236">
                        <c:v>0.49061322447678701</c:v>
                      </c:pt>
                      <c:pt idx="237">
                        <c:v>0.49195657753737598</c:v>
                      </c:pt>
                      <c:pt idx="238">
                        <c:v>0.49329694033795701</c:v>
                      </c:pt>
                      <c:pt idx="239">
                        <c:v>0.49460405072393099</c:v>
                      </c:pt>
                      <c:pt idx="240">
                        <c:v>0.495848908890199</c:v>
                      </c:pt>
                      <c:pt idx="241">
                        <c:v>0.49700615757678901</c:v>
                      </c:pt>
                      <c:pt idx="242">
                        <c:v>0.49808248255711501</c:v>
                      </c:pt>
                      <c:pt idx="243">
                        <c:v>0.499111810895425</c:v>
                      </c:pt>
                      <c:pt idx="244">
                        <c:v>0.500128355987569</c:v>
                      </c:pt>
                      <c:pt idx="245">
                        <c:v>0.50112831266269497</c:v>
                      </c:pt>
                      <c:pt idx="246">
                        <c:v>0.50209733752303798</c:v>
                      </c:pt>
                      <c:pt idx="247">
                        <c:v>0.50303350679912295</c:v>
                      </c:pt>
                      <c:pt idx="248">
                        <c:v>0.503943356642235</c:v>
                      </c:pt>
                      <c:pt idx="249">
                        <c:v>0.50482566587790201</c:v>
                      </c:pt>
                      <c:pt idx="250">
                        <c:v>0.50568699294351305</c:v>
                      </c:pt>
                      <c:pt idx="251">
                        <c:v>0.50653272134342198</c:v>
                      </c:pt>
                      <c:pt idx="252">
                        <c:v>0.50736552908364496</c:v>
                      </c:pt>
                      <c:pt idx="253">
                        <c:v>0.50816810424704695</c:v>
                      </c:pt>
                      <c:pt idx="254">
                        <c:v>0.50894813055989596</c:v>
                      </c:pt>
                      <c:pt idx="255">
                        <c:v>0.50971716079912699</c:v>
                      </c:pt>
                      <c:pt idx="256">
                        <c:v>0.51046317676813502</c:v>
                      </c:pt>
                      <c:pt idx="257">
                        <c:v>0.51119211547938803</c:v>
                      </c:pt>
                      <c:pt idx="258">
                        <c:v>0.51189629371172096</c:v>
                      </c:pt>
                      <c:pt idx="259">
                        <c:v>0.51256561676867696</c:v>
                      </c:pt>
                      <c:pt idx="260">
                        <c:v>0.51321471486140402</c:v>
                      </c:pt>
                      <c:pt idx="261">
                        <c:v>0.51384866176229504</c:v>
                      </c:pt>
                      <c:pt idx="262">
                        <c:v>0.51447144163401803</c:v>
                      </c:pt>
                      <c:pt idx="263">
                        <c:v>0.51508605522098105</c:v>
                      </c:pt>
                      <c:pt idx="264">
                        <c:v>0.51568250309455599</c:v>
                      </c:pt>
                      <c:pt idx="265">
                        <c:v>0.51626095954935802</c:v>
                      </c:pt>
                      <c:pt idx="266">
                        <c:v>0.51682328506017505</c:v>
                      </c:pt>
                      <c:pt idx="267">
                        <c:v>0.51735817301495002</c:v>
                      </c:pt>
                      <c:pt idx="268">
                        <c:v>0.51787167604873396</c:v>
                      </c:pt>
                      <c:pt idx="269">
                        <c:v>0.51836989857372795</c:v>
                      </c:pt>
                      <c:pt idx="270">
                        <c:v>0.51886386840895704</c:v>
                      </c:pt>
                      <c:pt idx="271">
                        <c:v>0.51935361956168002</c:v>
                      </c:pt>
                      <c:pt idx="272">
                        <c:v>0.51984444623799198</c:v>
                      </c:pt>
                      <c:pt idx="273">
                        <c:v>0.52033612325467304</c:v>
                      </c:pt>
                      <c:pt idx="274">
                        <c:v>0.52081825465791698</c:v>
                      </c:pt>
                      <c:pt idx="275">
                        <c:v>0.52128700170300502</c:v>
                      </c:pt>
                      <c:pt idx="276">
                        <c:v>0.521740203792602</c:v>
                      </c:pt>
                      <c:pt idx="277">
                        <c:v>0.52218270754797402</c:v>
                      </c:pt>
                      <c:pt idx="278">
                        <c:v>0.52262146061957604</c:v>
                      </c:pt>
                      <c:pt idx="279">
                        <c:v>0.52305109235579095</c:v>
                      </c:pt>
                      <c:pt idx="280">
                        <c:v>0.52347438734412399</c:v>
                      </c:pt>
                      <c:pt idx="281">
                        <c:v>0.52391483790170201</c:v>
                      </c:pt>
                      <c:pt idx="282">
                        <c:v>0.52434170338256503</c:v>
                      </c:pt>
                      <c:pt idx="283">
                        <c:v>0.52475331947475201</c:v>
                      </c:pt>
                      <c:pt idx="284">
                        <c:v>0.525156960455886</c:v>
                      </c:pt>
                      <c:pt idx="285">
                        <c:v>0.52555835571259302</c:v>
                      </c:pt>
                      <c:pt idx="286">
                        <c:v>0.52594527099333299</c:v>
                      </c:pt>
                      <c:pt idx="287">
                        <c:v>0.52632650268954395</c:v>
                      </c:pt>
                      <c:pt idx="288">
                        <c:v>0.52672398153917299</c:v>
                      </c:pt>
                      <c:pt idx="289">
                        <c:v>0.52711254116754402</c:v>
                      </c:pt>
                      <c:pt idx="290">
                        <c:v>0.52749973683618601</c:v>
                      </c:pt>
                      <c:pt idx="291">
                        <c:v>0.52788661902928602</c:v>
                      </c:pt>
                      <c:pt idx="292">
                        <c:v>0.52825523559231402</c:v>
                      </c:pt>
                      <c:pt idx="293">
                        <c:v>0.52862820131258004</c:v>
                      </c:pt>
                      <c:pt idx="294">
                        <c:v>0.52900386677536604</c:v>
                      </c:pt>
                      <c:pt idx="295">
                        <c:v>0.52937503219350601</c:v>
                      </c:pt>
                      <c:pt idx="296">
                        <c:v>0.52974536129093597</c:v>
                      </c:pt>
                      <c:pt idx="297">
                        <c:v>0.53012361293668997</c:v>
                      </c:pt>
                      <c:pt idx="298">
                        <c:v>0.53050097923479</c:v>
                      </c:pt>
                      <c:pt idx="299">
                        <c:v>0.53085385424763398</c:v>
                      </c:pt>
                      <c:pt idx="300">
                        <c:v>0.53120365430559802</c:v>
                      </c:pt>
                      <c:pt idx="301">
                        <c:v>0.53155785755765395</c:v>
                      </c:pt>
                      <c:pt idx="302">
                        <c:v>0.53194715280010196</c:v>
                      </c:pt>
                      <c:pt idx="303">
                        <c:v>0.53234734709720799</c:v>
                      </c:pt>
                      <c:pt idx="304">
                        <c:v>0.53275699684977695</c:v>
                      </c:pt>
                      <c:pt idx="305">
                        <c:v>0.53316552282498098</c:v>
                      </c:pt>
                      <c:pt idx="306">
                        <c:v>0.53355173261105304</c:v>
                      </c:pt>
                      <c:pt idx="307">
                        <c:v>0.53388964980403197</c:v>
                      </c:pt>
                      <c:pt idx="308">
                        <c:v>0.53421787827711398</c:v>
                      </c:pt>
                      <c:pt idx="309">
                        <c:v>0.53456691139765</c:v>
                      </c:pt>
                      <c:pt idx="310">
                        <c:v>0.53493228352325695</c:v>
                      </c:pt>
                      <c:pt idx="311">
                        <c:v>0.53530770642886805</c:v>
                      </c:pt>
                      <c:pt idx="312">
                        <c:v>0.53567889615051201</c:v>
                      </c:pt>
                      <c:pt idx="313">
                        <c:v>0.53603830001822905</c:v>
                      </c:pt>
                      <c:pt idx="314">
                        <c:v>0.536387240558306</c:v>
                      </c:pt>
                      <c:pt idx="315">
                        <c:v>0.53674791392107002</c:v>
                      </c:pt>
                      <c:pt idx="316">
                        <c:v>0.537110668919345</c:v>
                      </c:pt>
                      <c:pt idx="317">
                        <c:v>0.53745016545392599</c:v>
                      </c:pt>
                      <c:pt idx="318">
                        <c:v>0.53781406355410399</c:v>
                      </c:pt>
                      <c:pt idx="319">
                        <c:v>0.53817991596866599</c:v>
                      </c:pt>
                      <c:pt idx="320">
                        <c:v>0.53853326400909796</c:v>
                      </c:pt>
                      <c:pt idx="321">
                        <c:v>0.53888991448755796</c:v>
                      </c:pt>
                      <c:pt idx="322">
                        <c:v>0.53925385718344598</c:v>
                      </c:pt>
                      <c:pt idx="323">
                        <c:v>0.539626000810145</c:v>
                      </c:pt>
                      <c:pt idx="324">
                        <c:v>0.540002927813932</c:v>
                      </c:pt>
                      <c:pt idx="325">
                        <c:v>0.54035725750844898</c:v>
                      </c:pt>
                      <c:pt idx="326">
                        <c:v>0.54069440390088797</c:v>
                      </c:pt>
                      <c:pt idx="327">
                        <c:v>0.54102710576014001</c:v>
                      </c:pt>
                      <c:pt idx="328">
                        <c:v>0.54137502799547399</c:v>
                      </c:pt>
                      <c:pt idx="329">
                        <c:v>0.54173539047590002</c:v>
                      </c:pt>
                      <c:pt idx="330">
                        <c:v>0.54208599984321804</c:v>
                      </c:pt>
                      <c:pt idx="331">
                        <c:v>0.54241963070548804</c:v>
                      </c:pt>
                      <c:pt idx="332">
                        <c:v>0.542781783226298</c:v>
                      </c:pt>
                      <c:pt idx="333">
                        <c:v>0.54314424893356095</c:v>
                      </c:pt>
                      <c:pt idx="334">
                        <c:v>0.54351134844492299</c:v>
                      </c:pt>
                      <c:pt idx="335">
                        <c:v>0.54389349601515002</c:v>
                      </c:pt>
                      <c:pt idx="336">
                        <c:v>0.54425851457705399</c:v>
                      </c:pt>
                      <c:pt idx="337">
                        <c:v>0.54462029286422198</c:v>
                      </c:pt>
                      <c:pt idx="338">
                        <c:v>0.54496897882481299</c:v>
                      </c:pt>
                      <c:pt idx="339">
                        <c:v>0.54528906462965399</c:v>
                      </c:pt>
                      <c:pt idx="340">
                        <c:v>0.54560820778808194</c:v>
                      </c:pt>
                      <c:pt idx="341">
                        <c:v>0.545923483648595</c:v>
                      </c:pt>
                      <c:pt idx="342">
                        <c:v>0.54621945292642005</c:v>
                      </c:pt>
                      <c:pt idx="343">
                        <c:v>0.54651389540953799</c:v>
                      </c:pt>
                      <c:pt idx="344">
                        <c:v>0.54681294556987803</c:v>
                      </c:pt>
                      <c:pt idx="345">
                        <c:v>0.54711996288961495</c:v>
                      </c:pt>
                      <c:pt idx="346">
                        <c:v>0.54743008619768996</c:v>
                      </c:pt>
                      <c:pt idx="347">
                        <c:v>0.54772395721891098</c:v>
                      </c:pt>
                      <c:pt idx="348">
                        <c:v>0.54800264470293503</c:v>
                      </c:pt>
                      <c:pt idx="349">
                        <c:v>0.54827325164073204</c:v>
                      </c:pt>
                      <c:pt idx="350">
                        <c:v>0.54849679905759696</c:v>
                      </c:pt>
                      <c:pt idx="351">
                        <c:v>0.548703389011719</c:v>
                      </c:pt>
                      <c:pt idx="352">
                        <c:v>0.548914490667058</c:v>
                      </c:pt>
                      <c:pt idx="353">
                        <c:v>0.54912502084309001</c:v>
                      </c:pt>
                      <c:pt idx="354">
                        <c:v>0.549322038171842</c:v>
                      </c:pt>
                      <c:pt idx="355">
                        <c:v>0.54949202800324504</c:v>
                      </c:pt>
                      <c:pt idx="356">
                        <c:v>0.54964862808021697</c:v>
                      </c:pt>
                      <c:pt idx="357">
                        <c:v>0.54981771324391204</c:v>
                      </c:pt>
                      <c:pt idx="358">
                        <c:v>0.549967541133911</c:v>
                      </c:pt>
                      <c:pt idx="359">
                        <c:v>0.55010698885952503</c:v>
                      </c:pt>
                      <c:pt idx="360">
                        <c:v>0.55024947972883198</c:v>
                      </c:pt>
                      <c:pt idx="361">
                        <c:v>0.55041043349249896</c:v>
                      </c:pt>
                      <c:pt idx="362">
                        <c:v>0.55053918776716704</c:v>
                      </c:pt>
                      <c:pt idx="363">
                        <c:v>0.55063721185313497</c:v>
                      </c:pt>
                      <c:pt idx="364">
                        <c:v>0.55072552781936401</c:v>
                      </c:pt>
                      <c:pt idx="365">
                        <c:v>0.55081962831153897</c:v>
                      </c:pt>
                      <c:pt idx="366">
                        <c:v>0.55089512896049098</c:v>
                      </c:pt>
                      <c:pt idx="367">
                        <c:v>0.55094793541298803</c:v>
                      </c:pt>
                      <c:pt idx="368">
                        <c:v>0.55098882177673802</c:v>
                      </c:pt>
                      <c:pt idx="369">
                        <c:v>0.55099043709390105</c:v>
                      </c:pt>
                      <c:pt idx="370">
                        <c:v>0.550967037959187</c:v>
                      </c:pt>
                      <c:pt idx="371">
                        <c:v>0.55095106358906698</c:v>
                      </c:pt>
                      <c:pt idx="372">
                        <c:v>0.55098990259881797</c:v>
                      </c:pt>
                      <c:pt idx="373">
                        <c:v>0.55096932932199405</c:v>
                      </c:pt>
                      <c:pt idx="374">
                        <c:v>0.55091280075648597</c:v>
                      </c:pt>
                      <c:pt idx="375">
                        <c:v>0.55088375675296197</c:v>
                      </c:pt>
                      <c:pt idx="376">
                        <c:v>0.55082010786177904</c:v>
                      </c:pt>
                      <c:pt idx="377">
                        <c:v>0.550733142864409</c:v>
                      </c:pt>
                      <c:pt idx="378">
                        <c:v>0.55062844455146398</c:v>
                      </c:pt>
                      <c:pt idx="379">
                        <c:v>0.55050275336350996</c:v>
                      </c:pt>
                      <c:pt idx="380">
                        <c:v>0.55033758268862398</c:v>
                      </c:pt>
                      <c:pt idx="381">
                        <c:v>0.55012829145061404</c:v>
                      </c:pt>
                      <c:pt idx="382">
                        <c:v>0.54988516949211297</c:v>
                      </c:pt>
                      <c:pt idx="383">
                        <c:v>0.54963372438699098</c:v>
                      </c:pt>
                      <c:pt idx="384">
                        <c:v>0.54940315780187399</c:v>
                      </c:pt>
                      <c:pt idx="385">
                        <c:v>0.54917166358885094</c:v>
                      </c:pt>
                      <c:pt idx="386">
                        <c:v>0.54891198821229104</c:v>
                      </c:pt>
                      <c:pt idx="387">
                        <c:v>0.54868136555968805</c:v>
                      </c:pt>
                      <c:pt idx="388">
                        <c:v>0.54849310564550202</c:v>
                      </c:pt>
                      <c:pt idx="389">
                        <c:v>0.548334566168315</c:v>
                      </c:pt>
                      <c:pt idx="390">
                        <c:v>0.54817499294831196</c:v>
                      </c:pt>
                      <c:pt idx="391">
                        <c:v>0.54805811527306703</c:v>
                      </c:pt>
                      <c:pt idx="392">
                        <c:v>0.54796507333529099</c:v>
                      </c:pt>
                      <c:pt idx="393">
                        <c:v>0.547882275541557</c:v>
                      </c:pt>
                      <c:pt idx="394">
                        <c:v>0.54784520285746396</c:v>
                      </c:pt>
                      <c:pt idx="395">
                        <c:v>0.54783478273507102</c:v>
                      </c:pt>
                      <c:pt idx="396">
                        <c:v>0.54783711682556702</c:v>
                      </c:pt>
                      <c:pt idx="397">
                        <c:v>0.54785606890141902</c:v>
                      </c:pt>
                      <c:pt idx="398">
                        <c:v>0.54787359411265901</c:v>
                      </c:pt>
                      <c:pt idx="399">
                        <c:v>0.54789370334489396</c:v>
                      </c:pt>
                      <c:pt idx="400">
                        <c:v>0.54792596712728303</c:v>
                      </c:pt>
                      <c:pt idx="401">
                        <c:v>0.54798408392324005</c:v>
                      </c:pt>
                      <c:pt idx="402">
                        <c:v>0.54803649170740998</c:v>
                      </c:pt>
                      <c:pt idx="403">
                        <c:v>0.548094163620793</c:v>
                      </c:pt>
                      <c:pt idx="404">
                        <c:v>0.54816732154082204</c:v>
                      </c:pt>
                      <c:pt idx="405">
                        <c:v>0.54823557077377705</c:v>
                      </c:pt>
                      <c:pt idx="406">
                        <c:v>0.54831665247078898</c:v>
                      </c:pt>
                      <c:pt idx="407">
                        <c:v>0.54845174585129497</c:v>
                      </c:pt>
                      <c:pt idx="408">
                        <c:v>0.54868166818670305</c:v>
                      </c:pt>
                      <c:pt idx="409">
                        <c:v>0.548964303499057</c:v>
                      </c:pt>
                      <c:pt idx="410">
                        <c:v>0.54919709235733705</c:v>
                      </c:pt>
                      <c:pt idx="411">
                        <c:v>0.54924317828809799</c:v>
                      </c:pt>
                      <c:pt idx="412">
                        <c:v>0.54932131223047198</c:v>
                      </c:pt>
                      <c:pt idx="413">
                        <c:v>0.54935698887848305</c:v>
                      </c:pt>
                      <c:pt idx="414">
                        <c:v>0.54934929514643505</c:v>
                      </c:pt>
                      <c:pt idx="415">
                        <c:v>0.54932220300827295</c:v>
                      </c:pt>
                      <c:pt idx="416">
                        <c:v>0.54933522936212698</c:v>
                      </c:pt>
                      <c:pt idx="417">
                        <c:v>0.549379314602081</c:v>
                      </c:pt>
                      <c:pt idx="418">
                        <c:v>0.54944525282362999</c:v>
                      </c:pt>
                      <c:pt idx="419">
                        <c:v>0.54952866249237997</c:v>
                      </c:pt>
                      <c:pt idx="420">
                        <c:v>0.54963538336922502</c:v>
                      </c:pt>
                      <c:pt idx="421">
                        <c:v>0.549754948757329</c:v>
                      </c:pt>
                      <c:pt idx="422">
                        <c:v>0.54987959438435996</c:v>
                      </c:pt>
                      <c:pt idx="423">
                        <c:v>0.550005800401837</c:v>
                      </c:pt>
                      <c:pt idx="424">
                        <c:v>0.55012276917982394</c:v>
                      </c:pt>
                      <c:pt idx="425">
                        <c:v>0.55024380579842702</c:v>
                      </c:pt>
                      <c:pt idx="426">
                        <c:v>0.55038121497799497</c:v>
                      </c:pt>
                      <c:pt idx="427">
                        <c:v>0.55053824136779095</c:v>
                      </c:pt>
                      <c:pt idx="428">
                        <c:v>0.55069105061436496</c:v>
                      </c:pt>
                      <c:pt idx="429">
                        <c:v>0.55084319067554899</c:v>
                      </c:pt>
                      <c:pt idx="430">
                        <c:v>0.551007933554721</c:v>
                      </c:pt>
                      <c:pt idx="431">
                        <c:v>0.55119247309379704</c:v>
                      </c:pt>
                      <c:pt idx="432">
                        <c:v>0.55138188651831999</c:v>
                      </c:pt>
                      <c:pt idx="433">
                        <c:v>0.55156236481322196</c:v>
                      </c:pt>
                      <c:pt idx="434">
                        <c:v>0.55172312690791803</c:v>
                      </c:pt>
                      <c:pt idx="435">
                        <c:v>0.55187751029683596</c:v>
                      </c:pt>
                      <c:pt idx="436">
                        <c:v>0.55204104196457704</c:v>
                      </c:pt>
                      <c:pt idx="437">
                        <c:v>0.55222394152356102</c:v>
                      </c:pt>
                      <c:pt idx="438">
                        <c:v>0.55242613567735399</c:v>
                      </c:pt>
                      <c:pt idx="439">
                        <c:v>0.55261344250442201</c:v>
                      </c:pt>
                      <c:pt idx="440">
                        <c:v>0.55278978218115704</c:v>
                      </c:pt>
                      <c:pt idx="441">
                        <c:v>0.55297290568629198</c:v>
                      </c:pt>
                      <c:pt idx="442">
                        <c:v>0.55317562161808498</c:v>
                      </c:pt>
                      <c:pt idx="443">
                        <c:v>0.553371665279909</c:v>
                      </c:pt>
                      <c:pt idx="444">
                        <c:v>0.55355474250259795</c:v>
                      </c:pt>
                      <c:pt idx="445">
                        <c:v>0.553735976602722</c:v>
                      </c:pt>
                      <c:pt idx="446">
                        <c:v>0.55393779390046105</c:v>
                      </c:pt>
                      <c:pt idx="447">
                        <c:v>0.55412809287609899</c:v>
                      </c:pt>
                      <c:pt idx="448">
                        <c:v>0.55429416420343902</c:v>
                      </c:pt>
                      <c:pt idx="449">
                        <c:v>0.55446170334114298</c:v>
                      </c:pt>
                      <c:pt idx="450">
                        <c:v>0.55462056011202698</c:v>
                      </c:pt>
                      <c:pt idx="451">
                        <c:v>0.554775321986273</c:v>
                      </c:pt>
                      <c:pt idx="452">
                        <c:v>0.55492753302262399</c:v>
                      </c:pt>
                      <c:pt idx="453">
                        <c:v>0.55505741524514296</c:v>
                      </c:pt>
                      <c:pt idx="454">
                        <c:v>0.55520476801796004</c:v>
                      </c:pt>
                      <c:pt idx="455">
                        <c:v>0.55534134465993201</c:v>
                      </c:pt>
                      <c:pt idx="456">
                        <c:v>0.55541883210475795</c:v>
                      </c:pt>
                      <c:pt idx="457">
                        <c:v>0.55549608656229199</c:v>
                      </c:pt>
                      <c:pt idx="458">
                        <c:v>0.55557099776386198</c:v>
                      </c:pt>
                      <c:pt idx="459">
                        <c:v>0.555649600657939</c:v>
                      </c:pt>
                      <c:pt idx="460">
                        <c:v>0.55574734826204397</c:v>
                      </c:pt>
                      <c:pt idx="461">
                        <c:v>0.55580621664926599</c:v>
                      </c:pt>
                      <c:pt idx="462">
                        <c:v>0.55583933311768297</c:v>
                      </c:pt>
                      <c:pt idx="463">
                        <c:v>0.55586249546462596</c:v>
                      </c:pt>
                      <c:pt idx="464">
                        <c:v>0.55585782561959196</c:v>
                      </c:pt>
                      <c:pt idx="465">
                        <c:v>0.55586591117959605</c:v>
                      </c:pt>
                      <c:pt idx="466">
                        <c:v>0.55585820260993102</c:v>
                      </c:pt>
                      <c:pt idx="467">
                        <c:v>0.55579529719208998</c:v>
                      </c:pt>
                      <c:pt idx="468">
                        <c:v>0.55573005248306395</c:v>
                      </c:pt>
                      <c:pt idx="469">
                        <c:v>0.55565610562138301</c:v>
                      </c:pt>
                      <c:pt idx="470">
                        <c:v>0.555575288433799</c:v>
                      </c:pt>
                      <c:pt idx="471">
                        <c:v>0.55548738472245895</c:v>
                      </c:pt>
                      <c:pt idx="472">
                        <c:v>0.555336576412088</c:v>
                      </c:pt>
                      <c:pt idx="473">
                        <c:v>0.55514255718646399</c:v>
                      </c:pt>
                      <c:pt idx="474">
                        <c:v>0.55493057421875602</c:v>
                      </c:pt>
                      <c:pt idx="475">
                        <c:v>0.55470834455888496</c:v>
                      </c:pt>
                      <c:pt idx="476">
                        <c:v>0.55446086457145705</c:v>
                      </c:pt>
                      <c:pt idx="477">
                        <c:v>0.55417167053912797</c:v>
                      </c:pt>
                      <c:pt idx="478">
                        <c:v>0.55381632046149998</c:v>
                      </c:pt>
                      <c:pt idx="479">
                        <c:v>0.553351131678817</c:v>
                      </c:pt>
                      <c:pt idx="480">
                        <c:v>0.5528765442086</c:v>
                      </c:pt>
                      <c:pt idx="481">
                        <c:v>0.55241106984387101</c:v>
                      </c:pt>
                      <c:pt idx="482">
                        <c:v>0.55192920638235299</c:v>
                      </c:pt>
                      <c:pt idx="483">
                        <c:v>0.55142472218549698</c:v>
                      </c:pt>
                      <c:pt idx="484">
                        <c:v>0.55093649078976903</c:v>
                      </c:pt>
                      <c:pt idx="485">
                        <c:v>0.55047380959368597</c:v>
                      </c:pt>
                      <c:pt idx="486">
                        <c:v>0.55002178700998605</c:v>
                      </c:pt>
                      <c:pt idx="487">
                        <c:v>0.54965013033002896</c:v>
                      </c:pt>
                      <c:pt idx="488">
                        <c:v>0.54930626830053597</c:v>
                      </c:pt>
                      <c:pt idx="489">
                        <c:v>0.548964792112969</c:v>
                      </c:pt>
                      <c:pt idx="490">
                        <c:v>0.54866854824950595</c:v>
                      </c:pt>
                      <c:pt idx="491">
                        <c:v>0.54838820782700703</c:v>
                      </c:pt>
                      <c:pt idx="492">
                        <c:v>0.54812628514444095</c:v>
                      </c:pt>
                      <c:pt idx="493">
                        <c:v>0.54788655082043702</c:v>
                      </c:pt>
                      <c:pt idx="494">
                        <c:v>0.54765265609159397</c:v>
                      </c:pt>
                      <c:pt idx="495">
                        <c:v>0.54743325149473299</c:v>
                      </c:pt>
                      <c:pt idx="496">
                        <c:v>0.54724341427416701</c:v>
                      </c:pt>
                      <c:pt idx="497">
                        <c:v>0.54715255320922795</c:v>
                      </c:pt>
                      <c:pt idx="498">
                        <c:v>0.54707291497910504</c:v>
                      </c:pt>
                      <c:pt idx="499">
                        <c:v>0.54700916536493405</c:v>
                      </c:pt>
                      <c:pt idx="500">
                        <c:v>0.546966932985397</c:v>
                      </c:pt>
                      <c:pt idx="501">
                        <c:v>0.54691387249332402</c:v>
                      </c:pt>
                      <c:pt idx="502">
                        <c:v>0.54688403700766697</c:v>
                      </c:pt>
                      <c:pt idx="503">
                        <c:v>0.546858744990664</c:v>
                      </c:pt>
                      <c:pt idx="504">
                        <c:v>0.54682108018220499</c:v>
                      </c:pt>
                      <c:pt idx="505">
                        <c:v>0.54677092581397302</c:v>
                      </c:pt>
                      <c:pt idx="506">
                        <c:v>0.54673365315792699</c:v>
                      </c:pt>
                      <c:pt idx="507">
                        <c:v>0.54671379683450505</c:v>
                      </c:pt>
                      <c:pt idx="508">
                        <c:v>0.54670951941476598</c:v>
                      </c:pt>
                      <c:pt idx="509">
                        <c:v>0.54672326064686005</c:v>
                      </c:pt>
                      <c:pt idx="510">
                        <c:v>0.54675620951203896</c:v>
                      </c:pt>
                      <c:pt idx="511">
                        <c:v>0.54677569163598005</c:v>
                      </c:pt>
                      <c:pt idx="512">
                        <c:v>0.54676273801967201</c:v>
                      </c:pt>
                      <c:pt idx="513">
                        <c:v>0.54683763337747604</c:v>
                      </c:pt>
                      <c:pt idx="514">
                        <c:v>0.54690422137230199</c:v>
                      </c:pt>
                      <c:pt idx="515">
                        <c:v>0.54694217836195502</c:v>
                      </c:pt>
                      <c:pt idx="516">
                        <c:v>0.54699809221515505</c:v>
                      </c:pt>
                      <c:pt idx="517">
                        <c:v>0.54706895646046405</c:v>
                      </c:pt>
                      <c:pt idx="518">
                        <c:v>0.54712700969678996</c:v>
                      </c:pt>
                      <c:pt idx="519">
                        <c:v>0.54714073723489898</c:v>
                      </c:pt>
                      <c:pt idx="520">
                        <c:v>0.547106895183331</c:v>
                      </c:pt>
                      <c:pt idx="521">
                        <c:v>0.54701654263069299</c:v>
                      </c:pt>
                      <c:pt idx="522">
                        <c:v>0.54693855515956202</c:v>
                      </c:pt>
                      <c:pt idx="523">
                        <c:v>0.54691254825240598</c:v>
                      </c:pt>
                      <c:pt idx="524">
                        <c:v>0.54685337631499198</c:v>
                      </c:pt>
                      <c:pt idx="525">
                        <c:v>0.54677544442491199</c:v>
                      </c:pt>
                      <c:pt idx="526">
                        <c:v>0.54669502349529198</c:v>
                      </c:pt>
                      <c:pt idx="527">
                        <c:v>0.54662544970277005</c:v>
                      </c:pt>
                      <c:pt idx="528">
                        <c:v>0.54655986279797397</c:v>
                      </c:pt>
                      <c:pt idx="529">
                        <c:v>0.54647260458309899</c:v>
                      </c:pt>
                      <c:pt idx="530">
                        <c:v>0.54638283323541403</c:v>
                      </c:pt>
                      <c:pt idx="531">
                        <c:v>0.54632662789352504</c:v>
                      </c:pt>
                      <c:pt idx="532">
                        <c:v>0.54628067686832804</c:v>
                      </c:pt>
                      <c:pt idx="533">
                        <c:v>0.54620671601948201</c:v>
                      </c:pt>
                      <c:pt idx="534">
                        <c:v>0.54612651265307999</c:v>
                      </c:pt>
                      <c:pt idx="535">
                        <c:v>0.54610187888506201</c:v>
                      </c:pt>
                      <c:pt idx="536">
                        <c:v>0.54599800926613096</c:v>
                      </c:pt>
                      <c:pt idx="537">
                        <c:v>0.545904300431443</c:v>
                      </c:pt>
                      <c:pt idx="538">
                        <c:v>0.54585797532949698</c:v>
                      </c:pt>
                      <c:pt idx="539">
                        <c:v>0.54577518654303203</c:v>
                      </c:pt>
                      <c:pt idx="540">
                        <c:v>0.54570204107790299</c:v>
                      </c:pt>
                      <c:pt idx="541">
                        <c:v>0.54564627517346598</c:v>
                      </c:pt>
                      <c:pt idx="542">
                        <c:v>0.54560331922708005</c:v>
                      </c:pt>
                      <c:pt idx="543">
                        <c:v>0.54556245046560203</c:v>
                      </c:pt>
                      <c:pt idx="544">
                        <c:v>0.54548715923745195</c:v>
                      </c:pt>
                      <c:pt idx="545">
                        <c:v>0.54540847226134404</c:v>
                      </c:pt>
                      <c:pt idx="546">
                        <c:v>0.54535972704366098</c:v>
                      </c:pt>
                      <c:pt idx="547">
                        <c:v>0.54526877765102999</c:v>
                      </c:pt>
                      <c:pt idx="548">
                        <c:v>0.54515113770474999</c:v>
                      </c:pt>
                      <c:pt idx="549">
                        <c:v>0.54502960224044095</c:v>
                      </c:pt>
                      <c:pt idx="550">
                        <c:v>0.54492963083906198</c:v>
                      </c:pt>
                      <c:pt idx="551">
                        <c:v>0.54486953988161002</c:v>
                      </c:pt>
                      <c:pt idx="552">
                        <c:v>0.544758083210235</c:v>
                      </c:pt>
                      <c:pt idx="553">
                        <c:v>0.54459956799880604</c:v>
                      </c:pt>
                      <c:pt idx="554">
                        <c:v>0.54446793670987503</c:v>
                      </c:pt>
                      <c:pt idx="555">
                        <c:v>0.54432117277141701</c:v>
                      </c:pt>
                      <c:pt idx="556">
                        <c:v>0.54421254731853197</c:v>
                      </c:pt>
                      <c:pt idx="557">
                        <c:v>0.54411754118937905</c:v>
                      </c:pt>
                      <c:pt idx="558">
                        <c:v>0.54391451564189797</c:v>
                      </c:pt>
                      <c:pt idx="559">
                        <c:v>0.54371182264288098</c:v>
                      </c:pt>
                      <c:pt idx="560">
                        <c:v>0.54346864984310705</c:v>
                      </c:pt>
                      <c:pt idx="561">
                        <c:v>0.54318213548072802</c:v>
                      </c:pt>
                      <c:pt idx="562">
                        <c:v>0.54296622465067002</c:v>
                      </c:pt>
                      <c:pt idx="563">
                        <c:v>0.54265872694742801</c:v>
                      </c:pt>
                      <c:pt idx="564">
                        <c:v>0.54230874466018997</c:v>
                      </c:pt>
                      <c:pt idx="565">
                        <c:v>0.54196606376839296</c:v>
                      </c:pt>
                      <c:pt idx="566">
                        <c:v>0.54151861132136103</c:v>
                      </c:pt>
                      <c:pt idx="567">
                        <c:v>0.54110633164517496</c:v>
                      </c:pt>
                      <c:pt idx="568">
                        <c:v>0.54066682616780404</c:v>
                      </c:pt>
                      <c:pt idx="569">
                        <c:v>0.54011240664408899</c:v>
                      </c:pt>
                      <c:pt idx="570">
                        <c:v>0.53954331976276404</c:v>
                      </c:pt>
                      <c:pt idx="571">
                        <c:v>0.53887053271994501</c:v>
                      </c:pt>
                      <c:pt idx="572">
                        <c:v>0.53815268011129302</c:v>
                      </c:pt>
                      <c:pt idx="573">
                        <c:v>0.53747280680731502</c:v>
                      </c:pt>
                      <c:pt idx="574">
                        <c:v>0.53662442917513897</c:v>
                      </c:pt>
                      <c:pt idx="575">
                        <c:v>0.53567352170310101</c:v>
                      </c:pt>
                      <c:pt idx="576">
                        <c:v>0.53470868960811702</c:v>
                      </c:pt>
                      <c:pt idx="577">
                        <c:v>0.53380838880275105</c:v>
                      </c:pt>
                      <c:pt idx="578">
                        <c:v>0.53289445568425997</c:v>
                      </c:pt>
                      <c:pt idx="579">
                        <c:v>0.531824955087564</c:v>
                      </c:pt>
                      <c:pt idx="580">
                        <c:v>0.53056529156966403</c:v>
                      </c:pt>
                      <c:pt idx="581">
                        <c:v>0.52923261473183403</c:v>
                      </c:pt>
                      <c:pt idx="582">
                        <c:v>0.52752478734872699</c:v>
                      </c:pt>
                      <c:pt idx="583">
                        <c:v>0.52550811138251097</c:v>
                      </c:pt>
                      <c:pt idx="584">
                        <c:v>0.52322213915163795</c:v>
                      </c:pt>
                      <c:pt idx="585">
                        <c:v>0.52049363537690896</c:v>
                      </c:pt>
                      <c:pt idx="586">
                        <c:v>0.51797103006941603</c:v>
                      </c:pt>
                      <c:pt idx="587">
                        <c:v>0.515499820859046</c:v>
                      </c:pt>
                      <c:pt idx="588">
                        <c:v>0.51301269479848</c:v>
                      </c:pt>
                      <c:pt idx="589">
                        <c:v>0.51092151566778599</c:v>
                      </c:pt>
                      <c:pt idx="590">
                        <c:v>0.50883670029655204</c:v>
                      </c:pt>
                      <c:pt idx="591">
                        <c:v>0.50675829922646098</c:v>
                      </c:pt>
                      <c:pt idx="592">
                        <c:v>0.50468195584332398</c:v>
                      </c:pt>
                      <c:pt idx="593">
                        <c:v>0.50238621017276397</c:v>
                      </c:pt>
                      <c:pt idx="594">
                        <c:v>0.49961706856296401</c:v>
                      </c:pt>
                      <c:pt idx="595">
                        <c:v>0.49660383435921401</c:v>
                      </c:pt>
                      <c:pt idx="596">
                        <c:v>0.49360811596411203</c:v>
                      </c:pt>
                      <c:pt idx="597">
                        <c:v>0.49039247392653701</c:v>
                      </c:pt>
                      <c:pt idx="598">
                        <c:v>0.48713574943544502</c:v>
                      </c:pt>
                      <c:pt idx="599">
                        <c:v>0.48385286532580002</c:v>
                      </c:pt>
                      <c:pt idx="600">
                        <c:v>0.48044453073482102</c:v>
                      </c:pt>
                      <c:pt idx="601">
                        <c:v>0.47670177567595701</c:v>
                      </c:pt>
                      <c:pt idx="602">
                        <c:v>0.47331532412576599</c:v>
                      </c:pt>
                      <c:pt idx="603">
                        <c:v>0.46994794815160101</c:v>
                      </c:pt>
                      <c:pt idx="604">
                        <c:v>0.465980870724019</c:v>
                      </c:pt>
                      <c:pt idx="605">
                        <c:v>0.46209727098512499</c:v>
                      </c:pt>
                      <c:pt idx="606">
                        <c:v>0.458277587153817</c:v>
                      </c:pt>
                      <c:pt idx="607">
                        <c:v>0.45456954394954302</c:v>
                      </c:pt>
                      <c:pt idx="608">
                        <c:v>0.45105923548026</c:v>
                      </c:pt>
                      <c:pt idx="609">
                        <c:v>0.44773143639563201</c:v>
                      </c:pt>
                      <c:pt idx="610">
                        <c:v>0.44469849833744701</c:v>
                      </c:pt>
                      <c:pt idx="611">
                        <c:v>0.44181946297344998</c:v>
                      </c:pt>
                      <c:pt idx="612">
                        <c:v>0.43885844569315802</c:v>
                      </c:pt>
                      <c:pt idx="613">
                        <c:v>0.43624814634650899</c:v>
                      </c:pt>
                      <c:pt idx="614">
                        <c:v>0.43387211115607599</c:v>
                      </c:pt>
                      <c:pt idx="615">
                        <c:v>0.43172169570448798</c:v>
                      </c:pt>
                      <c:pt idx="616">
                        <c:v>0.42990231108897398</c:v>
                      </c:pt>
                      <c:pt idx="617">
                        <c:v>0.42830779294577498</c:v>
                      </c:pt>
                      <c:pt idx="618">
                        <c:v>0.42691292262101199</c:v>
                      </c:pt>
                      <c:pt idx="619">
                        <c:v>0.42568971695053198</c:v>
                      </c:pt>
                      <c:pt idx="620">
                        <c:v>0.424608078709315</c:v>
                      </c:pt>
                      <c:pt idx="621">
                        <c:v>0.423747418025547</c:v>
                      </c:pt>
                      <c:pt idx="622">
                        <c:v>0.42295190416303602</c:v>
                      </c:pt>
                      <c:pt idx="623">
                        <c:v>0.422174746288629</c:v>
                      </c:pt>
                      <c:pt idx="624">
                        <c:v>0.42152960053543098</c:v>
                      </c:pt>
                      <c:pt idx="625">
                        <c:v>0.42078362094801902</c:v>
                      </c:pt>
                      <c:pt idx="626">
                        <c:v>0.420350082729678</c:v>
                      </c:pt>
                      <c:pt idx="627">
                        <c:v>0.42028706496154</c:v>
                      </c:pt>
                      <c:pt idx="628">
                        <c:v>0.42002835934930199</c:v>
                      </c:pt>
                      <c:pt idx="629">
                        <c:v>0.41967763622461801</c:v>
                      </c:pt>
                      <c:pt idx="630">
                        <c:v>0.41950979619394702</c:v>
                      </c:pt>
                      <c:pt idx="631">
                        <c:v>0.41963396016729998</c:v>
                      </c:pt>
                      <c:pt idx="632">
                        <c:v>0.41984766618232999</c:v>
                      </c:pt>
                      <c:pt idx="633">
                        <c:v>0.42006061195836403</c:v>
                      </c:pt>
                      <c:pt idx="634">
                        <c:v>0.42029774759372202</c:v>
                      </c:pt>
                      <c:pt idx="635">
                        <c:v>0.42067031951616002</c:v>
                      </c:pt>
                      <c:pt idx="636">
                        <c:v>0.42135736171768101</c:v>
                      </c:pt>
                      <c:pt idx="637">
                        <c:v>0.42176070349793199</c:v>
                      </c:pt>
                      <c:pt idx="638">
                        <c:v>0.42228486927668402</c:v>
                      </c:pt>
                      <c:pt idx="639">
                        <c:v>0.42316329995074398</c:v>
                      </c:pt>
                      <c:pt idx="640">
                        <c:v>0.42389139406320198</c:v>
                      </c:pt>
                      <c:pt idx="641">
                        <c:v>0.42482921125658701</c:v>
                      </c:pt>
                      <c:pt idx="642">
                        <c:v>0.42591952383364401</c:v>
                      </c:pt>
                      <c:pt idx="643">
                        <c:v>0.42695778038529802</c:v>
                      </c:pt>
                      <c:pt idx="644">
                        <c:v>0.427672524769386</c:v>
                      </c:pt>
                      <c:pt idx="645">
                        <c:v>0.42894210424724599</c:v>
                      </c:pt>
                      <c:pt idx="646">
                        <c:v>0.430330000405304</c:v>
                      </c:pt>
                      <c:pt idx="647">
                        <c:v>0.43148101973918801</c:v>
                      </c:pt>
                      <c:pt idx="648">
                        <c:v>0.43295050059514201</c:v>
                      </c:pt>
                      <c:pt idx="649">
                        <c:v>0.43418445791764698</c:v>
                      </c:pt>
                      <c:pt idx="650">
                        <c:v>0.43692826360977999</c:v>
                      </c:pt>
                      <c:pt idx="651">
                        <c:v>0.43530974621759</c:v>
                      </c:pt>
                      <c:pt idx="652">
                        <c:v>0.43694572743507099</c:v>
                      </c:pt>
                      <c:pt idx="653">
                        <c:v>0.43864581521968299</c:v>
                      </c:pt>
                      <c:pt idx="654">
                        <c:v>0.44037070723661198</c:v>
                      </c:pt>
                      <c:pt idx="655">
                        <c:v>0.442144349273488</c:v>
                      </c:pt>
                      <c:pt idx="656">
                        <c:v>0.44394867589598103</c:v>
                      </c:pt>
                      <c:pt idx="657">
                        <c:v>0.445789769873352</c:v>
                      </c:pt>
                      <c:pt idx="658">
                        <c:v>0.44769402784677798</c:v>
                      </c:pt>
                      <c:pt idx="659">
                        <c:v>0.44962591243544597</c:v>
                      </c:pt>
                      <c:pt idx="660">
                        <c:v>0.45157986888032398</c:v>
                      </c:pt>
                      <c:pt idx="661">
                        <c:v>0.45356544982843799</c:v>
                      </c:pt>
                      <c:pt idx="662">
                        <c:v>0.45555844330877598</c:v>
                      </c:pt>
                      <c:pt idx="663">
                        <c:v>0.45756694075171001</c:v>
                      </c:pt>
                      <c:pt idx="664">
                        <c:v>0.45958954591912698</c:v>
                      </c:pt>
                      <c:pt idx="665">
                        <c:v>0.46161770432791599</c:v>
                      </c:pt>
                      <c:pt idx="666">
                        <c:v>0.46367186766459401</c:v>
                      </c:pt>
                      <c:pt idx="667">
                        <c:v>0.46576251002970298</c:v>
                      </c:pt>
                      <c:pt idx="668">
                        <c:v>0.46784384595012801</c:v>
                      </c:pt>
                      <c:pt idx="669">
                        <c:v>0.46992135270332203</c:v>
                      </c:pt>
                      <c:pt idx="670">
                        <c:v>0.47201741580094497</c:v>
                      </c:pt>
                      <c:pt idx="671">
                        <c:v>0.47407659793630202</c:v>
                      </c:pt>
                      <c:pt idx="672">
                        <c:v>0.47613387272719199</c:v>
                      </c:pt>
                      <c:pt idx="673">
                        <c:v>0.47818112156674503</c:v>
                      </c:pt>
                      <c:pt idx="674">
                        <c:v>0.48021371644752697</c:v>
                      </c:pt>
                      <c:pt idx="675">
                        <c:v>0.48225856122184302</c:v>
                      </c:pt>
                      <c:pt idx="676">
                        <c:v>0.48427333112315701</c:v>
                      </c:pt>
                      <c:pt idx="677">
                        <c:v>0.48627456085623999</c:v>
                      </c:pt>
                      <c:pt idx="678">
                        <c:v>0.48825666600499001</c:v>
                      </c:pt>
                      <c:pt idx="679">
                        <c:v>0.49019518871295098</c:v>
                      </c:pt>
                      <c:pt idx="680">
                        <c:v>0.49210589198862098</c:v>
                      </c:pt>
                      <c:pt idx="681">
                        <c:v>0.49398525565021401</c:v>
                      </c:pt>
                      <c:pt idx="682">
                        <c:v>0.495829954061005</c:v>
                      </c:pt>
                      <c:pt idx="683">
                        <c:v>0.49763709751707702</c:v>
                      </c:pt>
                      <c:pt idx="684">
                        <c:v>0.499442782791438</c:v>
                      </c:pt>
                      <c:pt idx="685">
                        <c:v>0.50118695365406796</c:v>
                      </c:pt>
                      <c:pt idx="686">
                        <c:v>0.502884022254105</c:v>
                      </c:pt>
                      <c:pt idx="687">
                        <c:v>0.50454867333440001</c:v>
                      </c:pt>
                      <c:pt idx="688">
                        <c:v>0.50614453637229495</c:v>
                      </c:pt>
                      <c:pt idx="689">
                        <c:v>0.50770499435080296</c:v>
                      </c:pt>
                      <c:pt idx="690">
                        <c:v>0.50921947290646097</c:v>
                      </c:pt>
                      <c:pt idx="691">
                        <c:v>0.51068202488390602</c:v>
                      </c:pt>
                      <c:pt idx="692">
                        <c:v>0.51210609397935902</c:v>
                      </c:pt>
                      <c:pt idx="693">
                        <c:v>0.51346524550755701</c:v>
                      </c:pt>
                      <c:pt idx="694">
                        <c:v>0.514777780530004</c:v>
                      </c:pt>
                      <c:pt idx="695">
                        <c:v>0.51604057419348803</c:v>
                      </c:pt>
                      <c:pt idx="696">
                        <c:v>0.51725438205808405</c:v>
                      </c:pt>
                      <c:pt idx="697">
                        <c:v>0.51841661754446999</c:v>
                      </c:pt>
                      <c:pt idx="698">
                        <c:v>0.519545829545627</c:v>
                      </c:pt>
                      <c:pt idx="699">
                        <c:v>0.52061899081248098</c:v>
                      </c:pt>
                      <c:pt idx="700">
                        <c:v>0.52163153316454403</c:v>
                      </c:pt>
                      <c:pt idx="701">
                        <c:v>0.52260880153141198</c:v>
                      </c:pt>
                      <c:pt idx="702">
                        <c:v>0.52352454998350395</c:v>
                      </c:pt>
                      <c:pt idx="703">
                        <c:v>0.52440638883545099</c:v>
                      </c:pt>
                      <c:pt idx="704">
                        <c:v>0.52524780794149994</c:v>
                      </c:pt>
                      <c:pt idx="705">
                        <c:v>0.52602049538837803</c:v>
                      </c:pt>
                      <c:pt idx="706">
                        <c:v>0.52675509430215595</c:v>
                      </c:pt>
                      <c:pt idx="707">
                        <c:v>0.527442343615242</c:v>
                      </c:pt>
                      <c:pt idx="708">
                        <c:v>0.52807206839708498</c:v>
                      </c:pt>
                      <c:pt idx="709">
                        <c:v>0.52867985838223397</c:v>
                      </c:pt>
                      <c:pt idx="710">
                        <c:v>0.52924060285904095</c:v>
                      </c:pt>
                      <c:pt idx="711">
                        <c:v>0.52974403144527304</c:v>
                      </c:pt>
                      <c:pt idx="712">
                        <c:v>0.53018845221853705</c:v>
                      </c:pt>
                      <c:pt idx="713">
                        <c:v>0.53059883518723505</c:v>
                      </c:pt>
                      <c:pt idx="714">
                        <c:v>0.53096329998943204</c:v>
                      </c:pt>
                      <c:pt idx="715">
                        <c:v>0.53129068076873398</c:v>
                      </c:pt>
                      <c:pt idx="716">
                        <c:v>0.53158415203345999</c:v>
                      </c:pt>
                      <c:pt idx="717">
                        <c:v>0.531827072194198</c:v>
                      </c:pt>
                      <c:pt idx="718">
                        <c:v>0.53202327455067999</c:v>
                      </c:pt>
                      <c:pt idx="719">
                        <c:v>0.53216672589875302</c:v>
                      </c:pt>
                      <c:pt idx="720">
                        <c:v>0.53226134546352999</c:v>
                      </c:pt>
                      <c:pt idx="721">
                        <c:v>0.53232278085637197</c:v>
                      </c:pt>
                      <c:pt idx="722">
                        <c:v>0.53235623599711701</c:v>
                      </c:pt>
                      <c:pt idx="723">
                        <c:v>0.53235160730640596</c:v>
                      </c:pt>
                      <c:pt idx="724">
                        <c:v>0.53230438746925801</c:v>
                      </c:pt>
                      <c:pt idx="725">
                        <c:v>0.53222070669383004</c:v>
                      </c:pt>
                      <c:pt idx="726">
                        <c:v>0.53209779224590703</c:v>
                      </c:pt>
                      <c:pt idx="727">
                        <c:v>0.53193081608712101</c:v>
                      </c:pt>
                      <c:pt idx="728">
                        <c:v>0.53172313000141902</c:v>
                      </c:pt>
                      <c:pt idx="729">
                        <c:v>0.53148271395444002</c:v>
                      </c:pt>
                      <c:pt idx="730">
                        <c:v>0.53119957396318396</c:v>
                      </c:pt>
                      <c:pt idx="731">
                        <c:v>0.53087284346114205</c:v>
                      </c:pt>
                      <c:pt idx="732">
                        <c:v>0.53050574589048105</c:v>
                      </c:pt>
                      <c:pt idx="733">
                        <c:v>0.53009429480711201</c:v>
                      </c:pt>
                      <c:pt idx="734">
                        <c:v>0.52965646871108496</c:v>
                      </c:pt>
                      <c:pt idx="735">
                        <c:v>0.52917094501362705</c:v>
                      </c:pt>
                      <c:pt idx="736">
                        <c:v>0.52863473647784398</c:v>
                      </c:pt>
                      <c:pt idx="737">
                        <c:v>0.52808165597623602</c:v>
                      </c:pt>
                      <c:pt idx="738">
                        <c:v>0.52749265913826604</c:v>
                      </c:pt>
                      <c:pt idx="739">
                        <c:v>0.52686699750281996</c:v>
                      </c:pt>
                      <c:pt idx="740">
                        <c:v>0.52620487885418099</c:v>
                      </c:pt>
                      <c:pt idx="741">
                        <c:v>0.52550252800811004</c:v>
                      </c:pt>
                      <c:pt idx="742">
                        <c:v>0.524765932452672</c:v>
                      </c:pt>
                      <c:pt idx="743">
                        <c:v>0.52396540031552696</c:v>
                      </c:pt>
                      <c:pt idx="744">
                        <c:v>0.52315784116984498</c:v>
                      </c:pt>
                      <c:pt idx="745">
                        <c:v>0.52232115509412702</c:v>
                      </c:pt>
                      <c:pt idx="746">
                        <c:v>0.52146400706096396</c:v>
                      </c:pt>
                      <c:pt idx="747">
                        <c:v>0.52057362772283799</c:v>
                      </c:pt>
                      <c:pt idx="748">
                        <c:v>0.519675636020408</c:v>
                      </c:pt>
                      <c:pt idx="749">
                        <c:v>0.51874018790569199</c:v>
                      </c:pt>
                      <c:pt idx="750">
                        <c:v>0.51778594156343205</c:v>
                      </c:pt>
                      <c:pt idx="751">
                        <c:v>0.516824843881316</c:v>
                      </c:pt>
                      <c:pt idx="752">
                        <c:v>0.51585212389745505</c:v>
                      </c:pt>
                      <c:pt idx="753">
                        <c:v>0.51488073028173698</c:v>
                      </c:pt>
                      <c:pt idx="754">
                        <c:v>0.51391656536854102</c:v>
                      </c:pt>
                      <c:pt idx="755">
                        <c:v>0.51295690958722495</c:v>
                      </c:pt>
                      <c:pt idx="756">
                        <c:v>0.51201004691806395</c:v>
                      </c:pt>
                      <c:pt idx="757">
                        <c:v>0.51106432106932298</c:v>
                      </c:pt>
                      <c:pt idx="758">
                        <c:v>0.51012907904063198</c:v>
                      </c:pt>
                      <c:pt idx="759">
                        <c:v>0.50921105762946095</c:v>
                      </c:pt>
                      <c:pt idx="760">
                        <c:v>0.50826191921207298</c:v>
                      </c:pt>
                      <c:pt idx="761">
                        <c:v>0.507301839034632</c:v>
                      </c:pt>
                      <c:pt idx="762">
                        <c:v>0.50631631095041496</c:v>
                      </c:pt>
                      <c:pt idx="763">
                        <c:v>0.50528211397664802</c:v>
                      </c:pt>
                      <c:pt idx="764">
                        <c:v>0.50416628074360903</c:v>
                      </c:pt>
                      <c:pt idx="765">
                        <c:v>0.503001703086285</c:v>
                      </c:pt>
                      <c:pt idx="766">
                        <c:v>0.50174663453382895</c:v>
                      </c:pt>
                      <c:pt idx="767">
                        <c:v>0.50034512303678502</c:v>
                      </c:pt>
                      <c:pt idx="768">
                        <c:v>0.49880979873505599</c:v>
                      </c:pt>
                      <c:pt idx="769">
                        <c:v>0.49706602039386799</c:v>
                      </c:pt>
                      <c:pt idx="770">
                        <c:v>0.49514016845220599</c:v>
                      </c:pt>
                      <c:pt idx="771">
                        <c:v>0.49303403019122699</c:v>
                      </c:pt>
                      <c:pt idx="772">
                        <c:v>0.49072967125970202</c:v>
                      </c:pt>
                      <c:pt idx="773">
                        <c:v>0.48821065041227601</c:v>
                      </c:pt>
                      <c:pt idx="774">
                        <c:v>0.48552391340093498</c:v>
                      </c:pt>
                      <c:pt idx="775">
                        <c:v>0.48268244822983702</c:v>
                      </c:pt>
                      <c:pt idx="776">
                        <c:v>0.47951611100625002</c:v>
                      </c:pt>
                      <c:pt idx="777">
                        <c:v>0.47650275936203101</c:v>
                      </c:pt>
                      <c:pt idx="778">
                        <c:v>0.47289856770870198</c:v>
                      </c:pt>
                      <c:pt idx="779">
                        <c:v>0.46937188570512201</c:v>
                      </c:pt>
                      <c:pt idx="780">
                        <c:v>0.46529537754199102</c:v>
                      </c:pt>
                      <c:pt idx="781">
                        <c:v>0.46104279930122699</c:v>
                      </c:pt>
                      <c:pt idx="782">
                        <c:v>0.456600061005969</c:v>
                      </c:pt>
                      <c:pt idx="783">
                        <c:v>0.45183271347390502</c:v>
                      </c:pt>
                      <c:pt idx="784">
                        <c:v>0.44703753405859897</c:v>
                      </c:pt>
                      <c:pt idx="785">
                        <c:v>0.44219710662567402</c:v>
                      </c:pt>
                      <c:pt idx="786">
                        <c:v>0.43730172797272499</c:v>
                      </c:pt>
                      <c:pt idx="787">
                        <c:v>0.432423556950288</c:v>
                      </c:pt>
                      <c:pt idx="788">
                        <c:v>0.42747134618322302</c:v>
                      </c:pt>
                      <c:pt idx="789">
                        <c:v>0.422414024634861</c:v>
                      </c:pt>
                      <c:pt idx="790">
                        <c:v>0.41717517575727903</c:v>
                      </c:pt>
                      <c:pt idx="791">
                        <c:v>0.41164032082084301</c:v>
                      </c:pt>
                      <c:pt idx="792">
                        <c:v>0.40581863944211999</c:v>
                      </c:pt>
                      <c:pt idx="793">
                        <c:v>0.39965570090177199</c:v>
                      </c:pt>
                      <c:pt idx="794">
                        <c:v>0.39305276951527301</c:v>
                      </c:pt>
                      <c:pt idx="795">
                        <c:v>0.38609562828630301</c:v>
                      </c:pt>
                      <c:pt idx="796">
                        <c:v>0.37875183127023998</c:v>
                      </c:pt>
                      <c:pt idx="797">
                        <c:v>0.37143748417086098</c:v>
                      </c:pt>
                      <c:pt idx="798">
                        <c:v>0.36403513597931703</c:v>
                      </c:pt>
                      <c:pt idx="799">
                        <c:v>0.35701731857514402</c:v>
                      </c:pt>
                      <c:pt idx="800">
                        <c:v>0.35046355999735701</c:v>
                      </c:pt>
                      <c:pt idx="801">
                        <c:v>0.34443734013120503</c:v>
                      </c:pt>
                      <c:pt idx="802">
                        <c:v>0.33905102161325701</c:v>
                      </c:pt>
                      <c:pt idx="803">
                        <c:v>0.334190610341353</c:v>
                      </c:pt>
                      <c:pt idx="804">
                        <c:v>0.32987100809252801</c:v>
                      </c:pt>
                      <c:pt idx="805">
                        <c:v>0.32605621872566598</c:v>
                      </c:pt>
                      <c:pt idx="806">
                        <c:v>0.32262293919625201</c:v>
                      </c:pt>
                      <c:pt idx="807">
                        <c:v>0.31956676925213701</c:v>
                      </c:pt>
                      <c:pt idx="808">
                        <c:v>0.31677069785842199</c:v>
                      </c:pt>
                      <c:pt idx="809">
                        <c:v>0.314271746493758</c:v>
                      </c:pt>
                      <c:pt idx="810">
                        <c:v>0.31202362844440201</c:v>
                      </c:pt>
                      <c:pt idx="811">
                        <c:v>0.30993320182117101</c:v>
                      </c:pt>
                      <c:pt idx="812">
                        <c:v>0.30809261625110301</c:v>
                      </c:pt>
                      <c:pt idx="813">
                        <c:v>0.30642113778207902</c:v>
                      </c:pt>
                      <c:pt idx="814">
                        <c:v>0.30492414919658201</c:v>
                      </c:pt>
                      <c:pt idx="815">
                        <c:v>0.30355670803330598</c:v>
                      </c:pt>
                      <c:pt idx="816">
                        <c:v>0.30231988266341298</c:v>
                      </c:pt>
                      <c:pt idx="817">
                        <c:v>0.30117810306164799</c:v>
                      </c:pt>
                      <c:pt idx="818">
                        <c:v>0.300158386788974</c:v>
                      </c:pt>
                      <c:pt idx="819">
                        <c:v>0.29923488144125299</c:v>
                      </c:pt>
                      <c:pt idx="820">
                        <c:v>0.29838193570992499</c:v>
                      </c:pt>
                      <c:pt idx="821">
                        <c:v>0.29761420219669499</c:v>
                      </c:pt>
                      <c:pt idx="822">
                        <c:v>0.29692843743664599</c:v>
                      </c:pt>
                      <c:pt idx="823">
                        <c:v>0.29629401515437698</c:v>
                      </c:pt>
                      <c:pt idx="824">
                        <c:v>0.29570136435426603</c:v>
                      </c:pt>
                      <c:pt idx="825">
                        <c:v>0.29517289196556501</c:v>
                      </c:pt>
                      <c:pt idx="826">
                        <c:v>0.294683495022665</c:v>
                      </c:pt>
                      <c:pt idx="827">
                        <c:v>0.29421978435338603</c:v>
                      </c:pt>
                      <c:pt idx="828">
                        <c:v>0.29379920208761001</c:v>
                      </c:pt>
                      <c:pt idx="829">
                        <c:v>0.29338760787878498</c:v>
                      </c:pt>
                      <c:pt idx="830">
                        <c:v>0.29299676746493503</c:v>
                      </c:pt>
                      <c:pt idx="831">
                        <c:v>0.29263124247184502</c:v>
                      </c:pt>
                      <c:pt idx="832">
                        <c:v>0.29229684653926902</c:v>
                      </c:pt>
                      <c:pt idx="833">
                        <c:v>0.29196608921064998</c:v>
                      </c:pt>
                      <c:pt idx="834">
                        <c:v>0.29165846561608499</c:v>
                      </c:pt>
                      <c:pt idx="835">
                        <c:v>0.29136469041486801</c:v>
                      </c:pt>
                      <c:pt idx="836">
                        <c:v>0.29107259363564603</c:v>
                      </c:pt>
                      <c:pt idx="837">
                        <c:v>0.29081587979622597</c:v>
                      </c:pt>
                      <c:pt idx="838">
                        <c:v>0.290582364523785</c:v>
                      </c:pt>
                      <c:pt idx="839">
                        <c:v>0.290379360906804</c:v>
                      </c:pt>
                      <c:pt idx="840">
                        <c:v>0.290203915181387</c:v>
                      </c:pt>
                      <c:pt idx="841">
                        <c:v>0.29004574922196402</c:v>
                      </c:pt>
                      <c:pt idx="842">
                        <c:v>0.28991558166009701</c:v>
                      </c:pt>
                      <c:pt idx="843">
                        <c:v>0.28981452205796099</c:v>
                      </c:pt>
                      <c:pt idx="844">
                        <c:v>0.28973893358766001</c:v>
                      </c:pt>
                      <c:pt idx="845">
                        <c:v>0.289701750710604</c:v>
                      </c:pt>
                      <c:pt idx="846">
                        <c:v>0.28970154609258397</c:v>
                      </c:pt>
                      <c:pt idx="847">
                        <c:v>0.28973178421062901</c:v>
                      </c:pt>
                      <c:pt idx="848">
                        <c:v>0.289806975502166</c:v>
                      </c:pt>
                      <c:pt idx="849">
                        <c:v>0.28992345420854798</c:v>
                      </c:pt>
                      <c:pt idx="850">
                        <c:v>0.29007749471259198</c:v>
                      </c:pt>
                      <c:pt idx="851">
                        <c:v>0.29027259110581999</c:v>
                      </c:pt>
                      <c:pt idx="852">
                        <c:v>0.29050551276035402</c:v>
                      </c:pt>
                      <c:pt idx="853">
                        <c:v>0.29077100878996998</c:v>
                      </c:pt>
                      <c:pt idx="854">
                        <c:v>0.291081970562033</c:v>
                      </c:pt>
                      <c:pt idx="855">
                        <c:v>0.29143471868811299</c:v>
                      </c:pt>
                      <c:pt idx="856">
                        <c:v>0.29182031904897499</c:v>
                      </c:pt>
                      <c:pt idx="857">
                        <c:v>0.29224866678616002</c:v>
                      </c:pt>
                      <c:pt idx="858">
                        <c:v>0.292696633573795</c:v>
                      </c:pt>
                      <c:pt idx="859">
                        <c:v>0.293172880548006</c:v>
                      </c:pt>
                      <c:pt idx="860">
                        <c:v>0.29366721140202201</c:v>
                      </c:pt>
                      <c:pt idx="861">
                        <c:v>0.294181964995753</c:v>
                      </c:pt>
                      <c:pt idx="862">
                        <c:v>0.29472930483576798</c:v>
                      </c:pt>
                      <c:pt idx="863">
                        <c:v>0.29530496022272001</c:v>
                      </c:pt>
                      <c:pt idx="864">
                        <c:v>0.29590628278807302</c:v>
                      </c:pt>
                      <c:pt idx="865">
                        <c:v>0.29651504332902401</c:v>
                      </c:pt>
                      <c:pt idx="866">
                        <c:v>0.29714342177306802</c:v>
                      </c:pt>
                      <c:pt idx="867">
                        <c:v>0.29778954813818898</c:v>
                      </c:pt>
                      <c:pt idx="868">
                        <c:v>0.29845311834862598</c:v>
                      </c:pt>
                      <c:pt idx="869">
                        <c:v>0.29912679390942498</c:v>
                      </c:pt>
                      <c:pt idx="870">
                        <c:v>0.29981679745427797</c:v>
                      </c:pt>
                      <c:pt idx="871">
                        <c:v>0.30053332800863702</c:v>
                      </c:pt>
                      <c:pt idx="872">
                        <c:v>0.30126378408170901</c:v>
                      </c:pt>
                      <c:pt idx="873">
                        <c:v>0.30201600305078002</c:v>
                      </c:pt>
                      <c:pt idx="874">
                        <c:v>0.30279913841040401</c:v>
                      </c:pt>
                      <c:pt idx="875">
                        <c:v>0.30359517380946499</c:v>
                      </c:pt>
                      <c:pt idx="876">
                        <c:v>0.30440768536530699</c:v>
                      </c:pt>
                      <c:pt idx="877">
                        <c:v>0.30523075515020398</c:v>
                      </c:pt>
                      <c:pt idx="878">
                        <c:v>0.30606612074577599</c:v>
                      </c:pt>
                      <c:pt idx="879">
                        <c:v>0.30692455544567798</c:v>
                      </c:pt>
                      <c:pt idx="880">
                        <c:v>0.30780011847088201</c:v>
                      </c:pt>
                      <c:pt idx="881">
                        <c:v>0.30868856333377398</c:v>
                      </c:pt>
                      <c:pt idx="882">
                        <c:v>0.30959287752097098</c:v>
                      </c:pt>
                      <c:pt idx="883">
                        <c:v>0.31050441678627699</c:v>
                      </c:pt>
                      <c:pt idx="884">
                        <c:v>0.31143202260948999</c:v>
                      </c:pt>
                      <c:pt idx="885">
                        <c:v>0.31237185929228201</c:v>
                      </c:pt>
                      <c:pt idx="886">
                        <c:v>0.313315146368016</c:v>
                      </c:pt>
                      <c:pt idx="887">
                        <c:v>0.31427871323249401</c:v>
                      </c:pt>
                      <c:pt idx="888">
                        <c:v>0.315250433949679</c:v>
                      </c:pt>
                      <c:pt idx="889">
                        <c:v>0.31623699474690098</c:v>
                      </c:pt>
                      <c:pt idx="890">
                        <c:v>0.31721635459527098</c:v>
                      </c:pt>
                      <c:pt idx="891">
                        <c:v>0.31821488871145698</c:v>
                      </c:pt>
                      <c:pt idx="892">
                        <c:v>0.31920349452750402</c:v>
                      </c:pt>
                      <c:pt idx="893">
                        <c:v>0.320188248919414</c:v>
                      </c:pt>
                      <c:pt idx="894">
                        <c:v>0.32116817763996702</c:v>
                      </c:pt>
                      <c:pt idx="895">
                        <c:v>0.32215854768556301</c:v>
                      </c:pt>
                      <c:pt idx="896">
                        <c:v>0.32313925770419899</c:v>
                      </c:pt>
                      <c:pt idx="897">
                        <c:v>0.32412839843166102</c:v>
                      </c:pt>
                      <c:pt idx="898">
                        <c:v>0.32508803098266198</c:v>
                      </c:pt>
                      <c:pt idx="899">
                        <c:v>0.32604925094055898</c:v>
                      </c:pt>
                      <c:pt idx="900">
                        <c:v>0.32698508245469299</c:v>
                      </c:pt>
                      <c:pt idx="901">
                        <c:v>0.327911452818197</c:v>
                      </c:pt>
                      <c:pt idx="902">
                        <c:v>0.32880527969324402</c:v>
                      </c:pt>
                      <c:pt idx="903">
                        <c:v>0.32967745358774397</c:v>
                      </c:pt>
                      <c:pt idx="904">
                        <c:v>0.33055053031805798</c:v>
                      </c:pt>
                      <c:pt idx="905">
                        <c:v>0.33138966325165897</c:v>
                      </c:pt>
                      <c:pt idx="906">
                        <c:v>0.33221025616335198</c:v>
                      </c:pt>
                      <c:pt idx="907">
                        <c:v>0.33300649910282398</c:v>
                      </c:pt>
                      <c:pt idx="908">
                        <c:v>0.33379477611853497</c:v>
                      </c:pt>
                      <c:pt idx="909">
                        <c:v>0.33455561141437101</c:v>
                      </c:pt>
                      <c:pt idx="910">
                        <c:v>0.33528939932025498</c:v>
                      </c:pt>
                      <c:pt idx="911">
                        <c:v>0.33601346705089802</c:v>
                      </c:pt>
                      <c:pt idx="912">
                        <c:v>0.33671985684343803</c:v>
                      </c:pt>
                      <c:pt idx="913">
                        <c:v>0.33741190379118102</c:v>
                      </c:pt>
                      <c:pt idx="914">
                        <c:v>0.33808113629019498</c:v>
                      </c:pt>
                      <c:pt idx="915">
                        <c:v>0.33871744899786299</c:v>
                      </c:pt>
                      <c:pt idx="916">
                        <c:v>0.33931527239645198</c:v>
                      </c:pt>
                      <c:pt idx="917">
                        <c:v>0.33987086954372198</c:v>
                      </c:pt>
                      <c:pt idx="918">
                        <c:v>0.34035976370756998</c:v>
                      </c:pt>
                      <c:pt idx="919">
                        <c:v>0.34080768538900402</c:v>
                      </c:pt>
                      <c:pt idx="920">
                        <c:v>0.34119806871494701</c:v>
                      </c:pt>
                      <c:pt idx="921">
                        <c:v>0.34153556717678202</c:v>
                      </c:pt>
                      <c:pt idx="922">
                        <c:v>0.34182775912661401</c:v>
                      </c:pt>
                      <c:pt idx="923">
                        <c:v>0.34204619515162099</c:v>
                      </c:pt>
                      <c:pt idx="924">
                        <c:v>0.342214787492719</c:v>
                      </c:pt>
                      <c:pt idx="925">
                        <c:v>0.342308184082522</c:v>
                      </c:pt>
                      <c:pt idx="926">
                        <c:v>0.34233496916498302</c:v>
                      </c:pt>
                      <c:pt idx="927">
                        <c:v>0.34229741074165798</c:v>
                      </c:pt>
                      <c:pt idx="928">
                        <c:v>0.34220017992567903</c:v>
                      </c:pt>
                      <c:pt idx="929">
                        <c:v>0.34204640469922898</c:v>
                      </c:pt>
                      <c:pt idx="930">
                        <c:v>0.34182407232217998</c:v>
                      </c:pt>
                      <c:pt idx="931">
                        <c:v>0.34154409565557498</c:v>
                      </c:pt>
                      <c:pt idx="932">
                        <c:v>0.34119565023852499</c:v>
                      </c:pt>
                      <c:pt idx="933">
                        <c:v>0.34078413773146699</c:v>
                      </c:pt>
                      <c:pt idx="934">
                        <c:v>0.34030374597149898</c:v>
                      </c:pt>
                      <c:pt idx="935">
                        <c:v>0.33975629405462299</c:v>
                      </c:pt>
                      <c:pt idx="936">
                        <c:v>0.33914882662468798</c:v>
                      </c:pt>
                      <c:pt idx="937">
                        <c:v>0.33847839858108902</c:v>
                      </c:pt>
                      <c:pt idx="938">
                        <c:v>0.33773643005707699</c:v>
                      </c:pt>
                      <c:pt idx="939">
                        <c:v>0.33691854477070499</c:v>
                      </c:pt>
                      <c:pt idx="940">
                        <c:v>0.33604891000627901</c:v>
                      </c:pt>
                      <c:pt idx="941">
                        <c:v>0.33511255161667097</c:v>
                      </c:pt>
                      <c:pt idx="942">
                        <c:v>0.334102128217168</c:v>
                      </c:pt>
                      <c:pt idx="943">
                        <c:v>0.33301261485626599</c:v>
                      </c:pt>
                      <c:pt idx="944">
                        <c:v>0.33186772734030301</c:v>
                      </c:pt>
                      <c:pt idx="945">
                        <c:v>0.33064164420009801</c:v>
                      </c:pt>
                      <c:pt idx="946">
                        <c:v>0.32934433182683898</c:v>
                      </c:pt>
                      <c:pt idx="947">
                        <c:v>0.327965083677282</c:v>
                      </c:pt>
                      <c:pt idx="948">
                        <c:v>0.32653212215244098</c:v>
                      </c:pt>
                      <c:pt idx="949">
                        <c:v>0.32502822558514699</c:v>
                      </c:pt>
                      <c:pt idx="950">
                        <c:v>0.323437249764638</c:v>
                      </c:pt>
                      <c:pt idx="951">
                        <c:v>0.321776574110892</c:v>
                      </c:pt>
                      <c:pt idx="952">
                        <c:v>0.32003994752175002</c:v>
                      </c:pt>
                      <c:pt idx="953">
                        <c:v>0.31824555376904701</c:v>
                      </c:pt>
                      <c:pt idx="954">
                        <c:v>0.31635766876256399</c:v>
                      </c:pt>
                      <c:pt idx="955">
                        <c:v>0.31441420190661101</c:v>
                      </c:pt>
                      <c:pt idx="956">
                        <c:v>0.31240511794304499</c:v>
                      </c:pt>
                      <c:pt idx="957">
                        <c:v>0.31033442769043901</c:v>
                      </c:pt>
                      <c:pt idx="958">
                        <c:v>0.30818270829608901</c:v>
                      </c:pt>
                      <c:pt idx="959">
                        <c:v>0.30595923869887898</c:v>
                      </c:pt>
                      <c:pt idx="960">
                        <c:v>0.30366009808260203</c:v>
                      </c:pt>
                      <c:pt idx="961">
                        <c:v>0.30130720020878599</c:v>
                      </c:pt>
                      <c:pt idx="962">
                        <c:v>0.29887620610002702</c:v>
                      </c:pt>
                      <c:pt idx="963">
                        <c:v>0.29637678161443598</c:v>
                      </c:pt>
                      <c:pt idx="964">
                        <c:v>0.29380870342436299</c:v>
                      </c:pt>
                      <c:pt idx="965">
                        <c:v>0.29120261928893199</c:v>
                      </c:pt>
                      <c:pt idx="966">
                        <c:v>0.288506812361979</c:v>
                      </c:pt>
                      <c:pt idx="967">
                        <c:v>0.285805215771266</c:v>
                      </c:pt>
                      <c:pt idx="968">
                        <c:v>0.28302838954195197</c:v>
                      </c:pt>
                      <c:pt idx="969">
                        <c:v>0.28031396380016699</c:v>
                      </c:pt>
                      <c:pt idx="970">
                        <c:v>0.277559479702778</c:v>
                      </c:pt>
                      <c:pt idx="971">
                        <c:v>0.27485404535638103</c:v>
                      </c:pt>
                      <c:pt idx="972">
                        <c:v>0.27214808606200203</c:v>
                      </c:pt>
                      <c:pt idx="973">
                        <c:v>0.26947511055064299</c:v>
                      </c:pt>
                      <c:pt idx="974">
                        <c:v>0.266798661847299</c:v>
                      </c:pt>
                      <c:pt idx="975">
                        <c:v>0.26407884065333398</c:v>
                      </c:pt>
                      <c:pt idx="976">
                        <c:v>0.26131525665286998</c:v>
                      </c:pt>
                      <c:pt idx="977">
                        <c:v>0.25850108633833901</c:v>
                      </c:pt>
                      <c:pt idx="978">
                        <c:v>0.25560350865986498</c:v>
                      </c:pt>
                      <c:pt idx="979">
                        <c:v>0.25259539536147702</c:v>
                      </c:pt>
                      <c:pt idx="980">
                        <c:v>0.249522162321134</c:v>
                      </c:pt>
                      <c:pt idx="981">
                        <c:v>0.246368726143677</c:v>
                      </c:pt>
                      <c:pt idx="982">
                        <c:v>0.24325743995328</c:v>
                      </c:pt>
                      <c:pt idx="983">
                        <c:v>0.24009875529247901</c:v>
                      </c:pt>
                      <c:pt idx="984">
                        <c:v>0.23711823308897301</c:v>
                      </c:pt>
                      <c:pt idx="985">
                        <c:v>0.23423674827347701</c:v>
                      </c:pt>
                      <c:pt idx="986">
                        <c:v>0.23160326827757699</c:v>
                      </c:pt>
                      <c:pt idx="987">
                        <c:v>0.229115719889847</c:v>
                      </c:pt>
                      <c:pt idx="988">
                        <c:v>0.226862546110216</c:v>
                      </c:pt>
                      <c:pt idx="989">
                        <c:v>0.22478047341602</c:v>
                      </c:pt>
                      <c:pt idx="990">
                        <c:v>0.222887935756512</c:v>
                      </c:pt>
                      <c:pt idx="991">
                        <c:v>0.22110141409195599</c:v>
                      </c:pt>
                      <c:pt idx="992">
                        <c:v>0.21944770329003699</c:v>
                      </c:pt>
                      <c:pt idx="993">
                        <c:v>0.21790617822380401</c:v>
                      </c:pt>
                      <c:pt idx="994">
                        <c:v>0.216428748696327</c:v>
                      </c:pt>
                      <c:pt idx="995">
                        <c:v>0.21501628670901601</c:v>
                      </c:pt>
                      <c:pt idx="996">
                        <c:v>0.21361974833934499</c:v>
                      </c:pt>
                      <c:pt idx="997">
                        <c:v>0.21244081500818501</c:v>
                      </c:pt>
                      <c:pt idx="998">
                        <c:v>0.21114049050415101</c:v>
                      </c:pt>
                      <c:pt idx="999">
                        <c:v>0.20997840773868801</c:v>
                      </c:pt>
                      <c:pt idx="1070">
                        <c:v>5.2311956777697399E-2</c:v>
                      </c:pt>
                      <c:pt idx="1071">
                        <c:v>5.17531529206013E-2</c:v>
                      </c:pt>
                      <c:pt idx="1072">
                        <c:v>5.1292561876214199E-2</c:v>
                      </c:pt>
                      <c:pt idx="1073">
                        <c:v>5.0878510289172403E-2</c:v>
                      </c:pt>
                      <c:pt idx="1074">
                        <c:v>5.0541379968593501E-2</c:v>
                      </c:pt>
                      <c:pt idx="1075">
                        <c:v>5.0212794392351198E-2</c:v>
                      </c:pt>
                      <c:pt idx="1076">
                        <c:v>4.9891315058310799E-2</c:v>
                      </c:pt>
                      <c:pt idx="1077">
                        <c:v>4.9592972872938103E-2</c:v>
                      </c:pt>
                      <c:pt idx="1078">
                        <c:v>4.9271165025198502E-2</c:v>
                      </c:pt>
                      <c:pt idx="1079">
                        <c:v>4.9033136986937301E-2</c:v>
                      </c:pt>
                      <c:pt idx="1080">
                        <c:v>4.8823164230350498E-2</c:v>
                      </c:pt>
                      <c:pt idx="1081">
                        <c:v>4.8616701894203099E-2</c:v>
                      </c:pt>
                      <c:pt idx="1082">
                        <c:v>4.8468688497963E-2</c:v>
                      </c:pt>
                      <c:pt idx="1083">
                        <c:v>4.8277583355701897E-2</c:v>
                      </c:pt>
                      <c:pt idx="1084">
                        <c:v>4.8038841907110601E-2</c:v>
                      </c:pt>
                      <c:pt idx="1085">
                        <c:v>4.7841644503629002E-2</c:v>
                      </c:pt>
                      <c:pt idx="1086">
                        <c:v>4.7637324131005999E-2</c:v>
                      </c:pt>
                      <c:pt idx="1087">
                        <c:v>4.7480406266920898E-2</c:v>
                      </c:pt>
                      <c:pt idx="1088">
                        <c:v>4.7388895042086002E-2</c:v>
                      </c:pt>
                      <c:pt idx="1089">
                        <c:v>4.7270953665461898E-2</c:v>
                      </c:pt>
                      <c:pt idx="1090">
                        <c:v>4.71802495035369E-2</c:v>
                      </c:pt>
                      <c:pt idx="1091">
                        <c:v>4.7080220251031903E-2</c:v>
                      </c:pt>
                      <c:pt idx="1092">
                        <c:v>4.69639556698059E-2</c:v>
                      </c:pt>
                      <c:pt idx="1093">
                        <c:v>4.6860200893004501E-2</c:v>
                      </c:pt>
                      <c:pt idx="1094">
                        <c:v>4.6789005996039898E-2</c:v>
                      </c:pt>
                      <c:pt idx="1095">
                        <c:v>4.67133965542091E-2</c:v>
                      </c:pt>
                      <c:pt idx="1096">
                        <c:v>4.6689798093964098E-2</c:v>
                      </c:pt>
                      <c:pt idx="1097">
                        <c:v>4.6684990139237402E-2</c:v>
                      </c:pt>
                      <c:pt idx="1098">
                        <c:v>4.6673950364707402E-2</c:v>
                      </c:pt>
                      <c:pt idx="1099">
                        <c:v>4.6674901831970497E-2</c:v>
                      </c:pt>
                      <c:pt idx="1100">
                        <c:v>4.6684780195826697E-2</c:v>
                      </c:pt>
                      <c:pt idx="1101">
                        <c:v>4.6681544689769601E-2</c:v>
                      </c:pt>
                      <c:pt idx="1102">
                        <c:v>4.6719998652312002E-2</c:v>
                      </c:pt>
                      <c:pt idx="1103">
                        <c:v>4.6779426682845598E-2</c:v>
                      </c:pt>
                      <c:pt idx="1104">
                        <c:v>4.6838393281808097E-2</c:v>
                      </c:pt>
                      <c:pt idx="1105">
                        <c:v>4.6908830635196699E-2</c:v>
                      </c:pt>
                      <c:pt idx="1106">
                        <c:v>4.6978921906917E-2</c:v>
                      </c:pt>
                      <c:pt idx="1107">
                        <c:v>4.7055400288353401E-2</c:v>
                      </c:pt>
                      <c:pt idx="1108">
                        <c:v>4.7134324431214E-2</c:v>
                      </c:pt>
                      <c:pt idx="1109">
                        <c:v>4.7226906296842598E-2</c:v>
                      </c:pt>
                      <c:pt idx="1110">
                        <c:v>4.7312805990556803E-2</c:v>
                      </c:pt>
                      <c:pt idx="1111">
                        <c:v>4.73917034231447E-2</c:v>
                      </c:pt>
                      <c:pt idx="1112">
                        <c:v>4.7507923006703902E-2</c:v>
                      </c:pt>
                      <c:pt idx="1113">
                        <c:v>4.7647496071687501E-2</c:v>
                      </c:pt>
                      <c:pt idx="1114">
                        <c:v>4.7804905940966397E-2</c:v>
                      </c:pt>
                      <c:pt idx="1115">
                        <c:v>4.8013710185727802E-2</c:v>
                      </c:pt>
                      <c:pt idx="1116">
                        <c:v>4.8216847614387701E-2</c:v>
                      </c:pt>
                      <c:pt idx="1117">
                        <c:v>4.8418668511563102E-2</c:v>
                      </c:pt>
                      <c:pt idx="1118">
                        <c:v>4.8656612096827298E-2</c:v>
                      </c:pt>
                      <c:pt idx="1119">
                        <c:v>4.8894412663334302E-2</c:v>
                      </c:pt>
                      <c:pt idx="1120">
                        <c:v>4.9178320595493298E-2</c:v>
                      </c:pt>
                      <c:pt idx="1121">
                        <c:v>4.9492072430213703E-2</c:v>
                      </c:pt>
                      <c:pt idx="1122">
                        <c:v>4.9795105251336798E-2</c:v>
                      </c:pt>
                      <c:pt idx="1123">
                        <c:v>5.00827129322369E-2</c:v>
                      </c:pt>
                      <c:pt idx="1124">
                        <c:v>5.0390931782471199E-2</c:v>
                      </c:pt>
                      <c:pt idx="1125">
                        <c:v>5.0664353263732899E-2</c:v>
                      </c:pt>
                      <c:pt idx="1126">
                        <c:v>5.0975139586610298E-2</c:v>
                      </c:pt>
                      <c:pt idx="1127">
                        <c:v>5.1292888564846102E-2</c:v>
                      </c:pt>
                      <c:pt idx="1128">
                        <c:v>5.1634408628852199E-2</c:v>
                      </c:pt>
                      <c:pt idx="1129">
                        <c:v>5.1977958613374203E-2</c:v>
                      </c:pt>
                      <c:pt idx="1130">
                        <c:v>5.2346460312526197E-2</c:v>
                      </c:pt>
                      <c:pt idx="1131">
                        <c:v>5.27175745113488E-2</c:v>
                      </c:pt>
                      <c:pt idx="1132">
                        <c:v>5.3120491376967401E-2</c:v>
                      </c:pt>
                      <c:pt idx="1133">
                        <c:v>5.3531413882677001E-2</c:v>
                      </c:pt>
                      <c:pt idx="1134">
                        <c:v>5.3960773608913902E-2</c:v>
                      </c:pt>
                      <c:pt idx="1135">
                        <c:v>5.4393010542703998E-2</c:v>
                      </c:pt>
                      <c:pt idx="1136">
                        <c:v>5.4841110459231297E-2</c:v>
                      </c:pt>
                      <c:pt idx="1137">
                        <c:v>5.5292006961473399E-2</c:v>
                      </c:pt>
                      <c:pt idx="1138">
                        <c:v>5.5743464551581898E-2</c:v>
                      </c:pt>
                      <c:pt idx="1139">
                        <c:v>5.6200510949642402E-2</c:v>
                      </c:pt>
                      <c:pt idx="1140">
                        <c:v>5.66703905617282E-2</c:v>
                      </c:pt>
                      <c:pt idx="1141">
                        <c:v>5.7134474819616303E-2</c:v>
                      </c:pt>
                      <c:pt idx="1142">
                        <c:v>5.7604906172672998E-2</c:v>
                      </c:pt>
                      <c:pt idx="1143">
                        <c:v>5.8070864857901798E-2</c:v>
                      </c:pt>
                      <c:pt idx="1144">
                        <c:v>5.8537679336349402E-2</c:v>
                      </c:pt>
                      <c:pt idx="1145">
                        <c:v>5.9017018595035199E-2</c:v>
                      </c:pt>
                      <c:pt idx="1146">
                        <c:v>5.9508744728796401E-2</c:v>
                      </c:pt>
                      <c:pt idx="1147">
                        <c:v>6.0004726778744501E-2</c:v>
                      </c:pt>
                      <c:pt idx="1148">
                        <c:v>6.0516713147161297E-2</c:v>
                      </c:pt>
                      <c:pt idx="1149">
                        <c:v>6.10465545916321E-2</c:v>
                      </c:pt>
                      <c:pt idx="1150">
                        <c:v>6.1596299444128297E-2</c:v>
                      </c:pt>
                      <c:pt idx="1151">
                        <c:v>6.2158129891098299E-2</c:v>
                      </c:pt>
                      <c:pt idx="1152">
                        <c:v>6.2744795991977895E-2</c:v>
                      </c:pt>
                      <c:pt idx="1153">
                        <c:v>6.3343693318688402E-2</c:v>
                      </c:pt>
                      <c:pt idx="1154">
                        <c:v>6.3958471960081406E-2</c:v>
                      </c:pt>
                      <c:pt idx="1155">
                        <c:v>6.4578494724972499E-2</c:v>
                      </c:pt>
                      <c:pt idx="1156">
                        <c:v>6.5214308327089604E-2</c:v>
                      </c:pt>
                      <c:pt idx="1157">
                        <c:v>6.5851844231342493E-2</c:v>
                      </c:pt>
                      <c:pt idx="1158">
                        <c:v>6.6495314743960601E-2</c:v>
                      </c:pt>
                      <c:pt idx="1159">
                        <c:v>6.7132093255415706E-2</c:v>
                      </c:pt>
                      <c:pt idx="1160">
                        <c:v>6.7768685040735202E-2</c:v>
                      </c:pt>
                      <c:pt idx="1161">
                        <c:v>6.8412622377395399E-2</c:v>
                      </c:pt>
                      <c:pt idx="1162">
                        <c:v>6.9053955588256097E-2</c:v>
                      </c:pt>
                      <c:pt idx="1163">
                        <c:v>6.9705696045922402E-2</c:v>
                      </c:pt>
                      <c:pt idx="1164">
                        <c:v>7.0374774889046102E-2</c:v>
                      </c:pt>
                      <c:pt idx="1165">
                        <c:v>7.1044505151760404E-2</c:v>
                      </c:pt>
                      <c:pt idx="1166">
                        <c:v>7.1721329689635405E-2</c:v>
                      </c:pt>
                      <c:pt idx="1167">
                        <c:v>7.2404528705082197E-2</c:v>
                      </c:pt>
                      <c:pt idx="1168">
                        <c:v>7.3098484477512701E-2</c:v>
                      </c:pt>
                      <c:pt idx="1169">
                        <c:v>7.3798707806089894E-2</c:v>
                      </c:pt>
                      <c:pt idx="1170">
                        <c:v>7.4514425032001799E-2</c:v>
                      </c:pt>
                      <c:pt idx="1171">
                        <c:v>7.5221657704694495E-2</c:v>
                      </c:pt>
                      <c:pt idx="1172">
                        <c:v>7.5933909037663297E-2</c:v>
                      </c:pt>
                      <c:pt idx="1173">
                        <c:v>7.6647972698490593E-2</c:v>
                      </c:pt>
                      <c:pt idx="1174">
                        <c:v>7.73639207994576E-2</c:v>
                      </c:pt>
                      <c:pt idx="1175">
                        <c:v>7.8078868680001301E-2</c:v>
                      </c:pt>
                      <c:pt idx="1176">
                        <c:v>7.8796912269604502E-2</c:v>
                      </c:pt>
                      <c:pt idx="1177">
                        <c:v>7.9523501671133701E-2</c:v>
                      </c:pt>
                      <c:pt idx="1178">
                        <c:v>8.0255063931407106E-2</c:v>
                      </c:pt>
                      <c:pt idx="1179">
                        <c:v>8.0990092664681698E-2</c:v>
                      </c:pt>
                      <c:pt idx="1180">
                        <c:v>8.1743629990651101E-2</c:v>
                      </c:pt>
                      <c:pt idx="1181">
                        <c:v>8.2489084060170498E-2</c:v>
                      </c:pt>
                      <c:pt idx="1182">
                        <c:v>8.3232054677337394E-2</c:v>
                      </c:pt>
                      <c:pt idx="1183">
                        <c:v>8.3977951607093607E-2</c:v>
                      </c:pt>
                      <c:pt idx="1184">
                        <c:v>8.4719199504788206E-2</c:v>
                      </c:pt>
                      <c:pt idx="1185">
                        <c:v>8.5472728598488895E-2</c:v>
                      </c:pt>
                      <c:pt idx="1186">
                        <c:v>8.6239572511910695E-2</c:v>
                      </c:pt>
                      <c:pt idx="1187">
                        <c:v>8.6999615064698402E-2</c:v>
                      </c:pt>
                      <c:pt idx="1188">
                        <c:v>8.77613587064099E-2</c:v>
                      </c:pt>
                      <c:pt idx="1189">
                        <c:v>8.8527993964225393E-2</c:v>
                      </c:pt>
                      <c:pt idx="1190">
                        <c:v>8.9294541363797095E-2</c:v>
                      </c:pt>
                      <c:pt idx="1191">
                        <c:v>9.0058977748832203E-2</c:v>
                      </c:pt>
                      <c:pt idx="1192">
                        <c:v>9.0827704303578505E-2</c:v>
                      </c:pt>
                      <c:pt idx="1193">
                        <c:v>9.1596690975446496E-2</c:v>
                      </c:pt>
                      <c:pt idx="1194">
                        <c:v>9.2363155375371001E-2</c:v>
                      </c:pt>
                      <c:pt idx="1195">
                        <c:v>9.3128748403822403E-2</c:v>
                      </c:pt>
                      <c:pt idx="1196">
                        <c:v>9.3900253582392498E-2</c:v>
                      </c:pt>
                      <c:pt idx="1197">
                        <c:v>9.46691999851621E-2</c:v>
                      </c:pt>
                      <c:pt idx="1198">
                        <c:v>9.5439231267945596E-2</c:v>
                      </c:pt>
                      <c:pt idx="1199">
                        <c:v>9.6204051973722296E-2</c:v>
                      </c:pt>
                      <c:pt idx="1200">
                        <c:v>9.6962611804741194E-2</c:v>
                      </c:pt>
                      <c:pt idx="1201">
                        <c:v>9.7729871872823601E-2</c:v>
                      </c:pt>
                      <c:pt idx="1202">
                        <c:v>9.8503898311539995E-2</c:v>
                      </c:pt>
                      <c:pt idx="1203">
                        <c:v>9.9273579593670405E-2</c:v>
                      </c:pt>
                      <c:pt idx="1204">
                        <c:v>0.10004343740732601</c:v>
                      </c:pt>
                      <c:pt idx="1205">
                        <c:v>0.10082328957717</c:v>
                      </c:pt>
                      <c:pt idx="1206">
                        <c:v>0.101591958082279</c:v>
                      </c:pt>
                      <c:pt idx="1207">
                        <c:v>0.102355089325879</c:v>
                      </c:pt>
                      <c:pt idx="1208">
                        <c:v>0.103113423424257</c:v>
                      </c:pt>
                      <c:pt idx="1209">
                        <c:v>0.103873742809343</c:v>
                      </c:pt>
                      <c:pt idx="1210">
                        <c:v>0.104625372605466</c:v>
                      </c:pt>
                      <c:pt idx="1211">
                        <c:v>0.105373916329219</c:v>
                      </c:pt>
                      <c:pt idx="1212">
                        <c:v>0.106113757809859</c:v>
                      </c:pt>
                      <c:pt idx="1213">
                        <c:v>0.10685540695045501</c:v>
                      </c:pt>
                      <c:pt idx="1214">
                        <c:v>0.107591625511837</c:v>
                      </c:pt>
                      <c:pt idx="1215">
                        <c:v>0.108326722465027</c:v>
                      </c:pt>
                      <c:pt idx="1216">
                        <c:v>0.109057966471413</c:v>
                      </c:pt>
                      <c:pt idx="1217">
                        <c:v>0.109790598260643</c:v>
                      </c:pt>
                      <c:pt idx="1218">
                        <c:v>0.110534460071663</c:v>
                      </c:pt>
                      <c:pt idx="1219">
                        <c:v>0.111281002956734</c:v>
                      </c:pt>
                      <c:pt idx="1220">
                        <c:v>0.112033122107877</c:v>
                      </c:pt>
                      <c:pt idx="1221">
                        <c:v>0.112792383776637</c:v>
                      </c:pt>
                      <c:pt idx="1222">
                        <c:v>0.113564392125131</c:v>
                      </c:pt>
                      <c:pt idx="1223">
                        <c:v>0.114333333014876</c:v>
                      </c:pt>
                      <c:pt idx="1224">
                        <c:v>0.115104246714939</c:v>
                      </c:pt>
                      <c:pt idx="1225">
                        <c:v>0.115877109316674</c:v>
                      </c:pt>
                      <c:pt idx="1226">
                        <c:v>0.116643191116702</c:v>
                      </c:pt>
                      <c:pt idx="1227">
                        <c:v>0.117381900764075</c:v>
                      </c:pt>
                      <c:pt idx="1228">
                        <c:v>0.118129156283469</c:v>
                      </c:pt>
                      <c:pt idx="1229">
                        <c:v>0.118870192007731</c:v>
                      </c:pt>
                      <c:pt idx="1230">
                        <c:v>0.11959792718359601</c:v>
                      </c:pt>
                      <c:pt idx="1231">
                        <c:v>0.120310005390969</c:v>
                      </c:pt>
                      <c:pt idx="1232">
                        <c:v>0.121010468555136</c:v>
                      </c:pt>
                      <c:pt idx="1233">
                        <c:v>0.121693313077229</c:v>
                      </c:pt>
                      <c:pt idx="1234">
                        <c:v>0.12237947739751701</c:v>
                      </c:pt>
                      <c:pt idx="1235">
                        <c:v>0.12306018943061101</c:v>
                      </c:pt>
                      <c:pt idx="1236">
                        <c:v>0.12373484286379299</c:v>
                      </c:pt>
                      <c:pt idx="1237">
                        <c:v>0.124413053813587</c:v>
                      </c:pt>
                      <c:pt idx="1238">
                        <c:v>0.12508378377182899</c:v>
                      </c:pt>
                      <c:pt idx="1239">
                        <c:v>0.125753925806111</c:v>
                      </c:pt>
                      <c:pt idx="1240">
                        <c:v>0.126415164202137</c:v>
                      </c:pt>
                      <c:pt idx="1241">
                        <c:v>0.127081742409697</c:v>
                      </c:pt>
                      <c:pt idx="1242">
                        <c:v>0.12773743096044601</c:v>
                      </c:pt>
                      <c:pt idx="1243">
                        <c:v>0.128394604005348</c:v>
                      </c:pt>
                      <c:pt idx="1244">
                        <c:v>0.129034351230984</c:v>
                      </c:pt>
                      <c:pt idx="1245">
                        <c:v>0.12966780042824999</c:v>
                      </c:pt>
                      <c:pt idx="1246">
                        <c:v>0.13030347959163399</c:v>
                      </c:pt>
                      <c:pt idx="1247">
                        <c:v>0.130929280273619</c:v>
                      </c:pt>
                      <c:pt idx="1248">
                        <c:v>0.131566474362557</c:v>
                      </c:pt>
                      <c:pt idx="1249">
                        <c:v>0.132214640555674</c:v>
                      </c:pt>
                      <c:pt idx="1250">
                        <c:v>0.13286649928088901</c:v>
                      </c:pt>
                      <c:pt idx="1251">
                        <c:v>0.133524876974395</c:v>
                      </c:pt>
                      <c:pt idx="1252">
                        <c:v>0.13417739325824901</c:v>
                      </c:pt>
                      <c:pt idx="1253">
                        <c:v>0.134827209502317</c:v>
                      </c:pt>
                      <c:pt idx="1254">
                        <c:v>0.13548214530476199</c:v>
                      </c:pt>
                      <c:pt idx="1255">
                        <c:v>0.13612641620167101</c:v>
                      </c:pt>
                      <c:pt idx="1256">
                        <c:v>0.136772074093919</c:v>
                      </c:pt>
                      <c:pt idx="1257">
                        <c:v>0.13741455142761799</c:v>
                      </c:pt>
                      <c:pt idx="1258">
                        <c:v>0.13805513122646201</c:v>
                      </c:pt>
                      <c:pt idx="1259">
                        <c:v>0.13868308920590799</c:v>
                      </c:pt>
                      <c:pt idx="1260">
                        <c:v>0.13930523062469399</c:v>
                      </c:pt>
                      <c:pt idx="1261">
                        <c:v>0.139916629156423</c:v>
                      </c:pt>
                      <c:pt idx="1262">
                        <c:v>0.14053009127521399</c:v>
                      </c:pt>
                      <c:pt idx="1263">
                        <c:v>0.14113378207529201</c:v>
                      </c:pt>
                      <c:pt idx="1264">
                        <c:v>0.14173188119525101</c:v>
                      </c:pt>
                      <c:pt idx="1265">
                        <c:v>0.14233050821501</c:v>
                      </c:pt>
                      <c:pt idx="1266">
                        <c:v>0.142921357372021</c:v>
                      </c:pt>
                      <c:pt idx="1267">
                        <c:v>0.14350459335239599</c:v>
                      </c:pt>
                      <c:pt idx="1268">
                        <c:v>0.14407886575370199</c:v>
                      </c:pt>
                      <c:pt idx="1269">
                        <c:v>0.14464927026840599</c:v>
                      </c:pt>
                      <c:pt idx="1270">
                        <c:v>0.14521685628853601</c:v>
                      </c:pt>
                      <c:pt idx="1271">
                        <c:v>0.145775503879923</c:v>
                      </c:pt>
                      <c:pt idx="1272">
                        <c:v>0.14633536852380499</c:v>
                      </c:pt>
                      <c:pt idx="1273">
                        <c:v>0.146903623186913</c:v>
                      </c:pt>
                      <c:pt idx="1274">
                        <c:v>0.14746187060201299</c:v>
                      </c:pt>
                      <c:pt idx="1275">
                        <c:v>0.148022575164278</c:v>
                      </c:pt>
                      <c:pt idx="1276">
                        <c:v>0.14856658329303599</c:v>
                      </c:pt>
                      <c:pt idx="1277">
                        <c:v>0.14910598014714399</c:v>
                      </c:pt>
                      <c:pt idx="1278">
                        <c:v>0.14963673421422</c:v>
                      </c:pt>
                      <c:pt idx="1279">
                        <c:v>0.15015835671983099</c:v>
                      </c:pt>
                      <c:pt idx="1280">
                        <c:v>0.15067518320138401</c:v>
                      </c:pt>
                      <c:pt idx="1281">
                        <c:v>0.15118671449221099</c:v>
                      </c:pt>
                      <c:pt idx="1282">
                        <c:v>0.15170428011347001</c:v>
                      </c:pt>
                      <c:pt idx="1283">
                        <c:v>0.15222466579862501</c:v>
                      </c:pt>
                      <c:pt idx="1284">
                        <c:v>0.152738476246296</c:v>
                      </c:pt>
                      <c:pt idx="1285">
                        <c:v>0.15326072232570501</c:v>
                      </c:pt>
                      <c:pt idx="1286">
                        <c:v>0.15377014054039301</c:v>
                      </c:pt>
                      <c:pt idx="1287">
                        <c:v>0.15426502491778099</c:v>
                      </c:pt>
                      <c:pt idx="1288">
                        <c:v>0.15476389277937899</c:v>
                      </c:pt>
                      <c:pt idx="1289">
                        <c:v>0.15525910721816899</c:v>
                      </c:pt>
                      <c:pt idx="1290">
                        <c:v>0.15575469538254899</c:v>
                      </c:pt>
                      <c:pt idx="1291">
                        <c:v>0.156248683625903</c:v>
                      </c:pt>
                      <c:pt idx="1292">
                        <c:v>0.15673349858795099</c:v>
                      </c:pt>
                      <c:pt idx="1293">
                        <c:v>0.157216051170981</c:v>
                      </c:pt>
                      <c:pt idx="1294">
                        <c:v>0.15768180424068901</c:v>
                      </c:pt>
                      <c:pt idx="1295">
                        <c:v>0.15812792424885599</c:v>
                      </c:pt>
                      <c:pt idx="1296">
                        <c:v>0.15857154709675</c:v>
                      </c:pt>
                      <c:pt idx="1297">
                        <c:v>0.15901014431352101</c:v>
                      </c:pt>
                      <c:pt idx="1298">
                        <c:v>0.15944356949215799</c:v>
                      </c:pt>
                      <c:pt idx="1299">
                        <c:v>0.159871233152449</c:v>
                      </c:pt>
                      <c:pt idx="1300">
                        <c:v>0.16028787146591</c:v>
                      </c:pt>
                      <c:pt idx="1301">
                        <c:v>0.160693089385822</c:v>
                      </c:pt>
                      <c:pt idx="1302">
                        <c:v>0.161089247507162</c:v>
                      </c:pt>
                      <c:pt idx="1303">
                        <c:v>0.16147627935764999</c:v>
                      </c:pt>
                      <c:pt idx="1304">
                        <c:v>0.161851451736966</c:v>
                      </c:pt>
                      <c:pt idx="1305">
                        <c:v>0.16221599276937601</c:v>
                      </c:pt>
                      <c:pt idx="1306">
                        <c:v>0.16257315194616301</c:v>
                      </c:pt>
                      <c:pt idx="1307">
                        <c:v>0.16292591449553601</c:v>
                      </c:pt>
                      <c:pt idx="1308">
                        <c:v>0.163260361030693</c:v>
                      </c:pt>
                      <c:pt idx="1309">
                        <c:v>0.163587077033886</c:v>
                      </c:pt>
                      <c:pt idx="1310">
                        <c:v>0.16389683482744999</c:v>
                      </c:pt>
                      <c:pt idx="1311">
                        <c:v>0.164184494096523</c:v>
                      </c:pt>
                      <c:pt idx="1312">
                        <c:v>0.16447277373872299</c:v>
                      </c:pt>
                      <c:pt idx="1313">
                        <c:v>0.16475515561916401</c:v>
                      </c:pt>
                      <c:pt idx="1314">
                        <c:v>0.16502683485713801</c:v>
                      </c:pt>
                      <c:pt idx="1315">
                        <c:v>0.16529654667645299</c:v>
                      </c:pt>
                      <c:pt idx="1316">
                        <c:v>0.16554200197207899</c:v>
                      </c:pt>
                      <c:pt idx="1317">
                        <c:v>0.165768990842909</c:v>
                      </c:pt>
                      <c:pt idx="1318">
                        <c:v>0.16598491711719501</c:v>
                      </c:pt>
                      <c:pt idx="1319">
                        <c:v>0.166181824646704</c:v>
                      </c:pt>
                      <c:pt idx="1320">
                        <c:v>0.16636911359564999</c:v>
                      </c:pt>
                      <c:pt idx="1321">
                        <c:v>0.16654739220326301</c:v>
                      </c:pt>
                      <c:pt idx="1322">
                        <c:v>0.16670538782751301</c:v>
                      </c:pt>
                      <c:pt idx="1323">
                        <c:v>0.16684472196942299</c:v>
                      </c:pt>
                      <c:pt idx="1324">
                        <c:v>0.16697215518255601</c:v>
                      </c:pt>
                      <c:pt idx="1325">
                        <c:v>0.16708367825166101</c:v>
                      </c:pt>
                      <c:pt idx="1326">
                        <c:v>0.167181326719681</c:v>
                      </c:pt>
                      <c:pt idx="1327">
                        <c:v>0.16726596329721899</c:v>
                      </c:pt>
                      <c:pt idx="1328">
                        <c:v>0.16733550609933201</c:v>
                      </c:pt>
                      <c:pt idx="1329">
                        <c:v>0.16738811879607501</c:v>
                      </c:pt>
                      <c:pt idx="1330">
                        <c:v>0.16742748336014099</c:v>
                      </c:pt>
                      <c:pt idx="1331">
                        <c:v>0.16745736128749</c:v>
                      </c:pt>
                      <c:pt idx="1332">
                        <c:v>0.16746154258214599</c:v>
                      </c:pt>
                      <c:pt idx="1333">
                        <c:v>0.16744794595613199</c:v>
                      </c:pt>
                      <c:pt idx="1334">
                        <c:v>0.16741278423672901</c:v>
                      </c:pt>
                      <c:pt idx="1335">
                        <c:v>0.16735059459497201</c:v>
                      </c:pt>
                      <c:pt idx="1336">
                        <c:v>0.16727517648593901</c:v>
                      </c:pt>
                      <c:pt idx="1337">
                        <c:v>0.16718759240053099</c:v>
                      </c:pt>
                      <c:pt idx="1338">
                        <c:v>0.16707410049655699</c:v>
                      </c:pt>
                      <c:pt idx="1339">
                        <c:v>0.166954829764456</c:v>
                      </c:pt>
                      <c:pt idx="1340">
                        <c:v>0.166822846688641</c:v>
                      </c:pt>
                      <c:pt idx="1341">
                        <c:v>0.1666663781743</c:v>
                      </c:pt>
                      <c:pt idx="1342">
                        <c:v>0.16649299598700501</c:v>
                      </c:pt>
                      <c:pt idx="1343">
                        <c:v>0.16630505067019799</c:v>
                      </c:pt>
                      <c:pt idx="1344">
                        <c:v>0.16610053731420599</c:v>
                      </c:pt>
                      <c:pt idx="1345">
                        <c:v>0.16587537792725299</c:v>
                      </c:pt>
                      <c:pt idx="1346">
                        <c:v>0.16563987217432699</c:v>
                      </c:pt>
                      <c:pt idx="1347">
                        <c:v>0.16538714707518601</c:v>
                      </c:pt>
                      <c:pt idx="1348">
                        <c:v>0.16510787923220499</c:v>
                      </c:pt>
                      <c:pt idx="1349">
                        <c:v>0.16481469789832701</c:v>
                      </c:pt>
                      <c:pt idx="1350">
                        <c:v>0.164504925532517</c:v>
                      </c:pt>
                      <c:pt idx="1351">
                        <c:v>0.164170704397122</c:v>
                      </c:pt>
                      <c:pt idx="1352">
                        <c:v>0.16382759646108</c:v>
                      </c:pt>
                      <c:pt idx="1353">
                        <c:v>0.16346542333477501</c:v>
                      </c:pt>
                      <c:pt idx="1354">
                        <c:v>0.163074267690165</c:v>
                      </c:pt>
                      <c:pt idx="1355">
                        <c:v>0.16267885368319401</c:v>
                      </c:pt>
                      <c:pt idx="1356">
                        <c:v>0.16226184143519501</c:v>
                      </c:pt>
                      <c:pt idx="1357">
                        <c:v>0.16181450897227101</c:v>
                      </c:pt>
                      <c:pt idx="1358">
                        <c:v>0.16135624474963001</c:v>
                      </c:pt>
                      <c:pt idx="1359">
                        <c:v>0.16087562264085101</c:v>
                      </c:pt>
                      <c:pt idx="1360">
                        <c:v>0.16037385178327401</c:v>
                      </c:pt>
                      <c:pt idx="1361">
                        <c:v>0.15986492093752799</c:v>
                      </c:pt>
                      <c:pt idx="1362">
                        <c:v>0.15935090954529099</c:v>
                      </c:pt>
                      <c:pt idx="1363">
                        <c:v>0.15882180942555499</c:v>
                      </c:pt>
                      <c:pt idx="1364">
                        <c:v>0.15827349965373699</c:v>
                      </c:pt>
                      <c:pt idx="1365">
                        <c:v>0.157719404554963</c:v>
                      </c:pt>
                      <c:pt idx="1366">
                        <c:v>0.15713641851989599</c:v>
                      </c:pt>
                      <c:pt idx="1367">
                        <c:v>0.15652997608585301</c:v>
                      </c:pt>
                      <c:pt idx="1368">
                        <c:v>0.15592772439578101</c:v>
                      </c:pt>
                      <c:pt idx="1369">
                        <c:v>0.15530039360404099</c:v>
                      </c:pt>
                      <c:pt idx="1370">
                        <c:v>0.15465239366015099</c:v>
                      </c:pt>
                      <c:pt idx="1371">
                        <c:v>0.153993192261593</c:v>
                      </c:pt>
                      <c:pt idx="1372">
                        <c:v>0.153303018449088</c:v>
                      </c:pt>
                      <c:pt idx="1373">
                        <c:v>0.15258726444876999</c:v>
                      </c:pt>
                      <c:pt idx="1374">
                        <c:v>0.151859927756539</c:v>
                      </c:pt>
                      <c:pt idx="1375">
                        <c:v>0.15112584636255499</c:v>
                      </c:pt>
                      <c:pt idx="1376">
                        <c:v>0.15037233316741</c:v>
                      </c:pt>
                      <c:pt idx="1377">
                        <c:v>0.14961362948523699</c:v>
                      </c:pt>
                      <c:pt idx="1378">
                        <c:v>0.14885330911080299</c:v>
                      </c:pt>
                      <c:pt idx="1379">
                        <c:v>0.14807717356071501</c:v>
                      </c:pt>
                      <c:pt idx="1380">
                        <c:v>0.14729379611948701</c:v>
                      </c:pt>
                      <c:pt idx="1381">
                        <c:v>0.14648636511792901</c:v>
                      </c:pt>
                      <c:pt idx="1382">
                        <c:v>0.14565360958204501</c:v>
                      </c:pt>
                      <c:pt idx="1383">
                        <c:v>0.14482030414046301</c:v>
                      </c:pt>
                      <c:pt idx="1384">
                        <c:v>0.143975662187212</c:v>
                      </c:pt>
                      <c:pt idx="1385">
                        <c:v>0.143110587955427</c:v>
                      </c:pt>
                      <c:pt idx="1386">
                        <c:v>0.14223425065223499</c:v>
                      </c:pt>
                      <c:pt idx="1387">
                        <c:v>0.14135379501899001</c:v>
                      </c:pt>
                      <c:pt idx="1388">
                        <c:v>0.14045880120323101</c:v>
                      </c:pt>
                      <c:pt idx="1389">
                        <c:v>0.139566662174715</c:v>
                      </c:pt>
                      <c:pt idx="1390">
                        <c:v>0.13868383361782699</c:v>
                      </c:pt>
                      <c:pt idx="1391">
                        <c:v>0.137782026271215</c:v>
                      </c:pt>
                      <c:pt idx="1392">
                        <c:v>0.13686334021705401</c:v>
                      </c:pt>
                      <c:pt idx="1393">
                        <c:v>0.13594816084411401</c:v>
                      </c:pt>
                      <c:pt idx="1394">
                        <c:v>0.13503604364894001</c:v>
                      </c:pt>
                      <c:pt idx="1395">
                        <c:v>0.13412370029814999</c:v>
                      </c:pt>
                      <c:pt idx="1396">
                        <c:v>0.133213036604859</c:v>
                      </c:pt>
                      <c:pt idx="1397">
                        <c:v>0.13229980523875501</c:v>
                      </c:pt>
                      <c:pt idx="1398">
                        <c:v>0.13136926511708699</c:v>
                      </c:pt>
                      <c:pt idx="1399">
                        <c:v>0.130450010353972</c:v>
                      </c:pt>
                      <c:pt idx="1400">
                        <c:v>0.12954568178058201</c:v>
                      </c:pt>
                      <c:pt idx="1401">
                        <c:v>0.12864291906491901</c:v>
                      </c:pt>
                      <c:pt idx="1402">
                        <c:v>0.12775433801841901</c:v>
                      </c:pt>
                      <c:pt idx="1403">
                        <c:v>0.126886421853913</c:v>
                      </c:pt>
                      <c:pt idx="1404">
                        <c:v>0.12602370020492801</c:v>
                      </c:pt>
                      <c:pt idx="1405">
                        <c:v>0.125153100996751</c:v>
                      </c:pt>
                      <c:pt idx="1406">
                        <c:v>0.12429219020955</c:v>
                      </c:pt>
                      <c:pt idx="1407">
                        <c:v>0.123417677854248</c:v>
                      </c:pt>
                      <c:pt idx="1408">
                        <c:v>0.122531783258779</c:v>
                      </c:pt>
                      <c:pt idx="1409">
                        <c:v>0.121685687530859</c:v>
                      </c:pt>
                      <c:pt idx="1410">
                        <c:v>0.12084872448379901</c:v>
                      </c:pt>
                      <c:pt idx="1411">
                        <c:v>0.120028829099533</c:v>
                      </c:pt>
                      <c:pt idx="1412">
                        <c:v>0.11922254494119</c:v>
                      </c:pt>
                      <c:pt idx="1413">
                        <c:v>0.118393415243512</c:v>
                      </c:pt>
                      <c:pt idx="1414">
                        <c:v>0.117569964434072</c:v>
                      </c:pt>
                      <c:pt idx="1415">
                        <c:v>0.116751855440605</c:v>
                      </c:pt>
                      <c:pt idx="1416">
                        <c:v>0.11594812962201501</c:v>
                      </c:pt>
                      <c:pt idx="1417">
                        <c:v>0.11518290574823301</c:v>
                      </c:pt>
                      <c:pt idx="1418">
                        <c:v>0.11444172503252401</c:v>
                      </c:pt>
                      <c:pt idx="1419">
                        <c:v>0.11371539880135501</c:v>
                      </c:pt>
                      <c:pt idx="1420">
                        <c:v>0.11301889657672699</c:v>
                      </c:pt>
                      <c:pt idx="1421">
                        <c:v>0.112349754875185</c:v>
                      </c:pt>
                      <c:pt idx="1422">
                        <c:v>0.111689602428427</c:v>
                      </c:pt>
                      <c:pt idx="1423">
                        <c:v>0.111051817819179</c:v>
                      </c:pt>
                      <c:pt idx="1424">
                        <c:v>0.11041550580288401</c:v>
                      </c:pt>
                      <c:pt idx="1425">
                        <c:v>0.109767110270375</c:v>
                      </c:pt>
                      <c:pt idx="1426">
                        <c:v>0.109147512832628</c:v>
                      </c:pt>
                      <c:pt idx="1427">
                        <c:v>0.108562727468445</c:v>
                      </c:pt>
                      <c:pt idx="1428">
                        <c:v>0.10797262177912501</c:v>
                      </c:pt>
                      <c:pt idx="1429">
                        <c:v>0.107406993092574</c:v>
                      </c:pt>
                      <c:pt idx="1430">
                        <c:v>0.106849295829198</c:v>
                      </c:pt>
                      <c:pt idx="1431">
                        <c:v>0.106286492796402</c:v>
                      </c:pt>
                      <c:pt idx="1432">
                        <c:v>0.105784505659285</c:v>
                      </c:pt>
                      <c:pt idx="1433">
                        <c:v>0.10533868898101401</c:v>
                      </c:pt>
                      <c:pt idx="1434">
                        <c:v>0.104918642991585</c:v>
                      </c:pt>
                      <c:pt idx="1435">
                        <c:v>0.104510083405846</c:v>
                      </c:pt>
                      <c:pt idx="1436">
                        <c:v>0.104111020429962</c:v>
                      </c:pt>
                      <c:pt idx="1437">
                        <c:v>0.103725565085149</c:v>
                      </c:pt>
                      <c:pt idx="1438">
                        <c:v>0.10336269166230801</c:v>
                      </c:pt>
                      <c:pt idx="1439">
                        <c:v>0.103055639546829</c:v>
                      </c:pt>
                      <c:pt idx="1440">
                        <c:v>0.10279257558469999</c:v>
                      </c:pt>
                      <c:pt idx="1441">
                        <c:v>0.102566411032861</c:v>
                      </c:pt>
                      <c:pt idx="1442">
                        <c:v>0.102338463056328</c:v>
                      </c:pt>
                      <c:pt idx="1443">
                        <c:v>0.102092498436162</c:v>
                      </c:pt>
                      <c:pt idx="1444">
                        <c:v>0.101875981189211</c:v>
                      </c:pt>
                      <c:pt idx="1445">
                        <c:v>0.10162661705036399</c:v>
                      </c:pt>
                      <c:pt idx="1446">
                        <c:v>0.101448523195814</c:v>
                      </c:pt>
                      <c:pt idx="1447">
                        <c:v>0.10136909363308499</c:v>
                      </c:pt>
                      <c:pt idx="1448">
                        <c:v>0.101278504280875</c:v>
                      </c:pt>
                      <c:pt idx="1449">
                        <c:v>0.10129288515963999</c:v>
                      </c:pt>
                      <c:pt idx="1450">
                        <c:v>0.10133489250062</c:v>
                      </c:pt>
                      <c:pt idx="1451">
                        <c:v>0.102933407964706</c:v>
                      </c:pt>
                      <c:pt idx="1452">
                        <c:v>0.102854068275043</c:v>
                      </c:pt>
                      <c:pt idx="1453">
                        <c:v>0.102820934719351</c:v>
                      </c:pt>
                      <c:pt idx="1454">
                        <c:v>0.102843672131082</c:v>
                      </c:pt>
                      <c:pt idx="1455">
                        <c:v>0.10299434597210699</c:v>
                      </c:pt>
                      <c:pt idx="1456">
                        <c:v>0.103070403153142</c:v>
                      </c:pt>
                      <c:pt idx="1457">
                        <c:v>0.10322376429463</c:v>
                      </c:pt>
                      <c:pt idx="1458">
                        <c:v>0.103337261062278</c:v>
                      </c:pt>
                      <c:pt idx="1459">
                        <c:v>0.103361626300312</c:v>
                      </c:pt>
                      <c:pt idx="1600">
                        <c:v>3.6765983407901097E-2</c:v>
                      </c:pt>
                      <c:pt idx="1601">
                        <c:v>3.6734852094271297E-2</c:v>
                      </c:pt>
                      <c:pt idx="1602">
                        <c:v>3.6635501250688401E-2</c:v>
                      </c:pt>
                      <c:pt idx="1603">
                        <c:v>3.6488440348545502E-2</c:v>
                      </c:pt>
                      <c:pt idx="1604">
                        <c:v>3.6531704967708502E-2</c:v>
                      </c:pt>
                      <c:pt idx="1605">
                        <c:v>3.6631775832125603E-2</c:v>
                      </c:pt>
                      <c:pt idx="1606">
                        <c:v>3.6709717423551502E-2</c:v>
                      </c:pt>
                      <c:pt idx="1607">
                        <c:v>3.6781595141225802E-2</c:v>
                      </c:pt>
                      <c:pt idx="1608">
                        <c:v>3.6759160396634703E-2</c:v>
                      </c:pt>
                      <c:pt idx="1609">
                        <c:v>3.6562165481303997E-2</c:v>
                      </c:pt>
                      <c:pt idx="1610">
                        <c:v>3.6376283699946201E-2</c:v>
                      </c:pt>
                      <c:pt idx="1611">
                        <c:v>3.6257962165286997E-2</c:v>
                      </c:pt>
                      <c:pt idx="1612">
                        <c:v>3.6092009186705298E-2</c:v>
                      </c:pt>
                      <c:pt idx="1613">
                        <c:v>3.5988293133087802E-2</c:v>
                      </c:pt>
                      <c:pt idx="1614">
                        <c:v>3.59360664145622E-2</c:v>
                      </c:pt>
                      <c:pt idx="1615">
                        <c:v>3.5920226400972401E-2</c:v>
                      </c:pt>
                      <c:pt idx="1616">
                        <c:v>3.5894090500803499E-2</c:v>
                      </c:pt>
                      <c:pt idx="1617">
                        <c:v>3.5903005640652998E-2</c:v>
                      </c:pt>
                      <c:pt idx="1618">
                        <c:v>3.58911886151633E-2</c:v>
                      </c:pt>
                      <c:pt idx="1619">
                        <c:v>3.5906621720409697E-2</c:v>
                      </c:pt>
                      <c:pt idx="1620">
                        <c:v>3.5954294981427201E-2</c:v>
                      </c:pt>
                      <c:pt idx="1621">
                        <c:v>3.60122390634319E-2</c:v>
                      </c:pt>
                      <c:pt idx="1622">
                        <c:v>3.6129674838522398E-2</c:v>
                      </c:pt>
                      <c:pt idx="1623">
                        <c:v>3.6207099179975201E-2</c:v>
                      </c:pt>
                      <c:pt idx="1624">
                        <c:v>3.6263389535814899E-2</c:v>
                      </c:pt>
                      <c:pt idx="1625">
                        <c:v>3.6331526439385198E-2</c:v>
                      </c:pt>
                      <c:pt idx="1626">
                        <c:v>3.63915639223008E-2</c:v>
                      </c:pt>
                      <c:pt idx="1627">
                        <c:v>3.6427375873002099E-2</c:v>
                      </c:pt>
                      <c:pt idx="1628">
                        <c:v>3.64994359506935E-2</c:v>
                      </c:pt>
                      <c:pt idx="1629">
                        <c:v>3.6583490305154398E-2</c:v>
                      </c:pt>
                      <c:pt idx="1630">
                        <c:v>3.66596794341199E-2</c:v>
                      </c:pt>
                      <c:pt idx="1631">
                        <c:v>3.67535301997651E-2</c:v>
                      </c:pt>
                      <c:pt idx="1632">
                        <c:v>3.6842762428412001E-2</c:v>
                      </c:pt>
                      <c:pt idx="1633">
                        <c:v>3.6935316282186298E-2</c:v>
                      </c:pt>
                      <c:pt idx="1634">
                        <c:v>3.7036171759391501E-2</c:v>
                      </c:pt>
                      <c:pt idx="1635">
                        <c:v>3.7134524462497098E-2</c:v>
                      </c:pt>
                      <c:pt idx="1636">
                        <c:v>3.7227942448740801E-2</c:v>
                      </c:pt>
                      <c:pt idx="1637">
                        <c:v>3.7323609323111601E-2</c:v>
                      </c:pt>
                      <c:pt idx="1638">
                        <c:v>3.7433794131810298E-2</c:v>
                      </c:pt>
                      <c:pt idx="1639">
                        <c:v>3.7549154521772203E-2</c:v>
                      </c:pt>
                      <c:pt idx="1640">
                        <c:v>3.7675172557361303E-2</c:v>
                      </c:pt>
                      <c:pt idx="1641">
                        <c:v>3.78256212976864E-2</c:v>
                      </c:pt>
                      <c:pt idx="1642">
                        <c:v>3.7986286770210501E-2</c:v>
                      </c:pt>
                      <c:pt idx="1643">
                        <c:v>3.8132081104787802E-2</c:v>
                      </c:pt>
                      <c:pt idx="1644">
                        <c:v>3.8294135118750898E-2</c:v>
                      </c:pt>
                      <c:pt idx="1645">
                        <c:v>3.8435454437958899E-2</c:v>
                      </c:pt>
                      <c:pt idx="1646">
                        <c:v>3.8596076983294599E-2</c:v>
                      </c:pt>
                      <c:pt idx="1647">
                        <c:v>3.8780575606918E-2</c:v>
                      </c:pt>
                      <c:pt idx="1648">
                        <c:v>3.8962578034148598E-2</c:v>
                      </c:pt>
                      <c:pt idx="1649">
                        <c:v>3.9213857545009001E-2</c:v>
                      </c:pt>
                      <c:pt idx="1650">
                        <c:v>3.9455319699132997E-2</c:v>
                      </c:pt>
                      <c:pt idx="1651">
                        <c:v>3.9681680624879902E-2</c:v>
                      </c:pt>
                      <c:pt idx="1652">
                        <c:v>3.9982302508330597E-2</c:v>
                      </c:pt>
                      <c:pt idx="1653">
                        <c:v>4.0292899044540101E-2</c:v>
                      </c:pt>
                      <c:pt idx="1654">
                        <c:v>4.0660278746773401E-2</c:v>
                      </c:pt>
                      <c:pt idx="1655">
                        <c:v>4.0995857724065103E-2</c:v>
                      </c:pt>
                      <c:pt idx="1656">
                        <c:v>4.1497355249907102E-2</c:v>
                      </c:pt>
                      <c:pt idx="1657">
                        <c:v>4.1906398927225502E-2</c:v>
                      </c:pt>
                      <c:pt idx="1658">
                        <c:v>4.2216939437503397E-2</c:v>
                      </c:pt>
                      <c:pt idx="1659">
                        <c:v>4.2462623194630698E-2</c:v>
                      </c:pt>
                      <c:pt idx="1660">
                        <c:v>4.2513262632539003E-2</c:v>
                      </c:pt>
                      <c:pt idx="1661">
                        <c:v>4.2497733988643698E-2</c:v>
                      </c:pt>
                      <c:pt idx="1662">
                        <c:v>4.2547801465598702E-2</c:v>
                      </c:pt>
                      <c:pt idx="1663">
                        <c:v>4.2730040628718602E-2</c:v>
                      </c:pt>
                      <c:pt idx="1664">
                        <c:v>4.2930005784737497E-2</c:v>
                      </c:pt>
                      <c:pt idx="1665">
                        <c:v>4.3067253336230099E-2</c:v>
                      </c:pt>
                      <c:pt idx="1666">
                        <c:v>4.3190220675252501E-2</c:v>
                      </c:pt>
                      <c:pt idx="1667">
                        <c:v>4.3305717186805703E-2</c:v>
                      </c:pt>
                      <c:pt idx="1668">
                        <c:v>4.3359710757261798E-2</c:v>
                      </c:pt>
                      <c:pt idx="1669">
                        <c:v>4.3427845108950397E-2</c:v>
                      </c:pt>
                      <c:pt idx="1670">
                        <c:v>4.35453436230284E-2</c:v>
                      </c:pt>
                      <c:pt idx="1671">
                        <c:v>4.3684641105950002E-2</c:v>
                      </c:pt>
                      <c:pt idx="1672">
                        <c:v>4.3810976551724397E-2</c:v>
                      </c:pt>
                      <c:pt idx="1673">
                        <c:v>4.3933715501039701E-2</c:v>
                      </c:pt>
                      <c:pt idx="1674">
                        <c:v>4.4067115957959403E-2</c:v>
                      </c:pt>
                      <c:pt idx="1675">
                        <c:v>4.4204346406647201E-2</c:v>
                      </c:pt>
                      <c:pt idx="1676">
                        <c:v>4.4359695858801201E-2</c:v>
                      </c:pt>
                      <c:pt idx="1677">
                        <c:v>4.4519509529480701E-2</c:v>
                      </c:pt>
                      <c:pt idx="1678">
                        <c:v>4.4668388171896098E-2</c:v>
                      </c:pt>
                      <c:pt idx="1679">
                        <c:v>4.4832909263876501E-2</c:v>
                      </c:pt>
                      <c:pt idx="1680">
                        <c:v>4.4997740826541802E-2</c:v>
                      </c:pt>
                      <c:pt idx="1681">
                        <c:v>4.5159390958332102E-2</c:v>
                      </c:pt>
                      <c:pt idx="1682">
                        <c:v>4.5328755275551802E-2</c:v>
                      </c:pt>
                      <c:pt idx="1683">
                        <c:v>4.5518131992720701E-2</c:v>
                      </c:pt>
                      <c:pt idx="1684">
                        <c:v>4.5712247449857302E-2</c:v>
                      </c:pt>
                      <c:pt idx="1685">
                        <c:v>4.5889307393396098E-2</c:v>
                      </c:pt>
                      <c:pt idx="1686">
                        <c:v>4.6081902306933001E-2</c:v>
                      </c:pt>
                      <c:pt idx="1687">
                        <c:v>4.6277114114781297E-2</c:v>
                      </c:pt>
                      <c:pt idx="1688">
                        <c:v>4.6464385795647198E-2</c:v>
                      </c:pt>
                      <c:pt idx="1689">
                        <c:v>4.6659816241741203E-2</c:v>
                      </c:pt>
                      <c:pt idx="1690">
                        <c:v>4.6845289597655902E-2</c:v>
                      </c:pt>
                      <c:pt idx="1691">
                        <c:v>4.70388848727291E-2</c:v>
                      </c:pt>
                      <c:pt idx="1692">
                        <c:v>4.7230590156353801E-2</c:v>
                      </c:pt>
                      <c:pt idx="1693">
                        <c:v>4.7429772426110899E-2</c:v>
                      </c:pt>
                      <c:pt idx="1694">
                        <c:v>4.7639327140461603E-2</c:v>
                      </c:pt>
                      <c:pt idx="1695">
                        <c:v>4.7847387438874601E-2</c:v>
                      </c:pt>
                      <c:pt idx="1696">
                        <c:v>4.8071452348631603E-2</c:v>
                      </c:pt>
                      <c:pt idx="1697">
                        <c:v>4.8291618572993203E-2</c:v>
                      </c:pt>
                      <c:pt idx="1698">
                        <c:v>4.8513781691064899E-2</c:v>
                      </c:pt>
                      <c:pt idx="1699">
                        <c:v>4.8744939994365702E-2</c:v>
                      </c:pt>
                      <c:pt idx="1700">
                        <c:v>4.8979009786017901E-2</c:v>
                      </c:pt>
                      <c:pt idx="1701">
                        <c:v>4.9215800719902503E-2</c:v>
                      </c:pt>
                      <c:pt idx="1702">
                        <c:v>4.9443266220648499E-2</c:v>
                      </c:pt>
                      <c:pt idx="1703">
                        <c:v>4.9674317897968903E-2</c:v>
                      </c:pt>
                      <c:pt idx="1704">
                        <c:v>4.9948580667420903E-2</c:v>
                      </c:pt>
                      <c:pt idx="1705">
                        <c:v>5.01813097837253E-2</c:v>
                      </c:pt>
                      <c:pt idx="1706">
                        <c:v>5.0395578244740898E-2</c:v>
                      </c:pt>
                      <c:pt idx="1707">
                        <c:v>5.0644590598681503E-2</c:v>
                      </c:pt>
                      <c:pt idx="1708">
                        <c:v>5.0855304983251998E-2</c:v>
                      </c:pt>
                      <c:pt idx="1709">
                        <c:v>5.1059764543021198E-2</c:v>
                      </c:pt>
                      <c:pt idx="1710">
                        <c:v>5.12738578170212E-2</c:v>
                      </c:pt>
                      <c:pt idx="1711">
                        <c:v>5.1496716332781897E-2</c:v>
                      </c:pt>
                      <c:pt idx="1712">
                        <c:v>5.1704836487578197E-2</c:v>
                      </c:pt>
                      <c:pt idx="1713">
                        <c:v>5.1905815941276301E-2</c:v>
                      </c:pt>
                      <c:pt idx="1714">
                        <c:v>5.2102323687105802E-2</c:v>
                      </c:pt>
                      <c:pt idx="1715">
                        <c:v>5.2303741160151802E-2</c:v>
                      </c:pt>
                      <c:pt idx="1716">
                        <c:v>5.2519797343860301E-2</c:v>
                      </c:pt>
                      <c:pt idx="1717">
                        <c:v>5.2714779902945701E-2</c:v>
                      </c:pt>
                      <c:pt idx="1718">
                        <c:v>5.2927634017462102E-2</c:v>
                      </c:pt>
                      <c:pt idx="1719">
                        <c:v>5.3151220519522403E-2</c:v>
                      </c:pt>
                      <c:pt idx="1720">
                        <c:v>5.33409054804172E-2</c:v>
                      </c:pt>
                      <c:pt idx="1721">
                        <c:v>5.3555255728963101E-2</c:v>
                      </c:pt>
                      <c:pt idx="1722">
                        <c:v>5.3770856200789897E-2</c:v>
                      </c:pt>
                      <c:pt idx="1723">
                        <c:v>5.39395401964173E-2</c:v>
                      </c:pt>
                      <c:pt idx="1724">
                        <c:v>5.41317230404703E-2</c:v>
                      </c:pt>
                      <c:pt idx="1725">
                        <c:v>5.4336680726301601E-2</c:v>
                      </c:pt>
                      <c:pt idx="1726">
                        <c:v>5.45410773143611E-2</c:v>
                      </c:pt>
                      <c:pt idx="1727">
                        <c:v>5.4753987110348602E-2</c:v>
                      </c:pt>
                      <c:pt idx="1728">
                        <c:v>5.4999889717379499E-2</c:v>
                      </c:pt>
                      <c:pt idx="1729">
                        <c:v>5.52144679835977E-2</c:v>
                      </c:pt>
                      <c:pt idx="1730">
                        <c:v>5.5422493067186197E-2</c:v>
                      </c:pt>
                      <c:pt idx="1731">
                        <c:v>5.5624936691797897E-2</c:v>
                      </c:pt>
                      <c:pt idx="1732">
                        <c:v>5.5824068038836598E-2</c:v>
                      </c:pt>
                      <c:pt idx="1733">
                        <c:v>5.6042911901039903E-2</c:v>
                      </c:pt>
                      <c:pt idx="1734">
                        <c:v>5.6264272043023499E-2</c:v>
                      </c:pt>
                      <c:pt idx="1735">
                        <c:v>5.6472625515523997E-2</c:v>
                      </c:pt>
                      <c:pt idx="1736">
                        <c:v>5.6682216862774297E-2</c:v>
                      </c:pt>
                      <c:pt idx="1737">
                        <c:v>5.6899499803957303E-2</c:v>
                      </c:pt>
                      <c:pt idx="1738">
                        <c:v>5.7117525434831E-2</c:v>
                      </c:pt>
                      <c:pt idx="1739">
                        <c:v>5.7346209645911299E-2</c:v>
                      </c:pt>
                      <c:pt idx="1740">
                        <c:v>5.7567617800729803E-2</c:v>
                      </c:pt>
                      <c:pt idx="1741">
                        <c:v>5.7791080372738397E-2</c:v>
                      </c:pt>
                      <c:pt idx="1742">
                        <c:v>5.8007720759372099E-2</c:v>
                      </c:pt>
                      <c:pt idx="1743">
                        <c:v>5.8218010644469201E-2</c:v>
                      </c:pt>
                      <c:pt idx="1744">
                        <c:v>5.8430104896755597E-2</c:v>
                      </c:pt>
                      <c:pt idx="1745">
                        <c:v>5.8645956353181199E-2</c:v>
                      </c:pt>
                      <c:pt idx="1746">
                        <c:v>5.8855537211607703E-2</c:v>
                      </c:pt>
                      <c:pt idx="1747">
                        <c:v>5.9055651727397997E-2</c:v>
                      </c:pt>
                      <c:pt idx="1748">
                        <c:v>5.9269695203593098E-2</c:v>
                      </c:pt>
                      <c:pt idx="1749">
                        <c:v>5.9492256965707903E-2</c:v>
                      </c:pt>
                      <c:pt idx="1750">
                        <c:v>5.9716064014865199E-2</c:v>
                      </c:pt>
                      <c:pt idx="1751">
                        <c:v>5.9938889251806703E-2</c:v>
                      </c:pt>
                      <c:pt idx="1752">
                        <c:v>6.0146373283566999E-2</c:v>
                      </c:pt>
                      <c:pt idx="1753">
                        <c:v>6.03475697611238E-2</c:v>
                      </c:pt>
                      <c:pt idx="1754">
                        <c:v>6.0550461545740099E-2</c:v>
                      </c:pt>
                      <c:pt idx="1755">
                        <c:v>6.0771612926808903E-2</c:v>
                      </c:pt>
                      <c:pt idx="1756">
                        <c:v>6.0991857867920198E-2</c:v>
                      </c:pt>
                      <c:pt idx="1757">
                        <c:v>6.1210829708082698E-2</c:v>
                      </c:pt>
                      <c:pt idx="1758">
                        <c:v>6.1439204678639003E-2</c:v>
                      </c:pt>
                      <c:pt idx="1759">
                        <c:v>6.1657472680736299E-2</c:v>
                      </c:pt>
                      <c:pt idx="1760">
                        <c:v>6.1866799014582502E-2</c:v>
                      </c:pt>
                      <c:pt idx="1761">
                        <c:v>6.20835030754575E-2</c:v>
                      </c:pt>
                      <c:pt idx="1762">
                        <c:v>6.2299160974110097E-2</c:v>
                      </c:pt>
                      <c:pt idx="1763">
                        <c:v>6.2509697396253297E-2</c:v>
                      </c:pt>
                      <c:pt idx="1764">
                        <c:v>6.2717347151132599E-2</c:v>
                      </c:pt>
                      <c:pt idx="1765">
                        <c:v>6.2936894808932803E-2</c:v>
                      </c:pt>
                      <c:pt idx="1766">
                        <c:v>6.3145653481632494E-2</c:v>
                      </c:pt>
                      <c:pt idx="1767">
                        <c:v>6.3358568019486E-2</c:v>
                      </c:pt>
                      <c:pt idx="1768">
                        <c:v>6.3576685208544495E-2</c:v>
                      </c:pt>
                      <c:pt idx="1769">
                        <c:v>6.3790777715833094E-2</c:v>
                      </c:pt>
                      <c:pt idx="1770">
                        <c:v>6.4005994861397894E-2</c:v>
                      </c:pt>
                      <c:pt idx="1771">
                        <c:v>6.4206525203169801E-2</c:v>
                      </c:pt>
                      <c:pt idx="1772">
                        <c:v>6.4389674673941494E-2</c:v>
                      </c:pt>
                      <c:pt idx="1773">
                        <c:v>6.4578490186639803E-2</c:v>
                      </c:pt>
                      <c:pt idx="1774">
                        <c:v>6.4766654862204995E-2</c:v>
                      </c:pt>
                      <c:pt idx="1775">
                        <c:v>6.4952323599695397E-2</c:v>
                      </c:pt>
                      <c:pt idx="1776">
                        <c:v>6.5141738379839206E-2</c:v>
                      </c:pt>
                      <c:pt idx="1777">
                        <c:v>6.5345651238744099E-2</c:v>
                      </c:pt>
                      <c:pt idx="1778">
                        <c:v>6.5528730191519002E-2</c:v>
                      </c:pt>
                      <c:pt idx="1779">
                        <c:v>6.5698090598813902E-2</c:v>
                      </c:pt>
                      <c:pt idx="1780">
                        <c:v>6.5874554285325404E-2</c:v>
                      </c:pt>
                      <c:pt idx="1781">
                        <c:v>6.6044037792046095E-2</c:v>
                      </c:pt>
                      <c:pt idx="1782">
                        <c:v>6.6215690167076804E-2</c:v>
                      </c:pt>
                      <c:pt idx="1783">
                        <c:v>6.6396409332603698E-2</c:v>
                      </c:pt>
                      <c:pt idx="1784">
                        <c:v>6.6557998215059894E-2</c:v>
                      </c:pt>
                      <c:pt idx="1785">
                        <c:v>6.6697372672379102E-2</c:v>
                      </c:pt>
                      <c:pt idx="1786">
                        <c:v>6.6839728401085402E-2</c:v>
                      </c:pt>
                      <c:pt idx="1787">
                        <c:v>6.6964013017454804E-2</c:v>
                      </c:pt>
                      <c:pt idx="1788">
                        <c:v>6.7100238725063294E-2</c:v>
                      </c:pt>
                      <c:pt idx="1789">
                        <c:v>6.7241818837103395E-2</c:v>
                      </c:pt>
                      <c:pt idx="1790">
                        <c:v>6.7364122772711796E-2</c:v>
                      </c:pt>
                      <c:pt idx="1791">
                        <c:v>6.7500332414177106E-2</c:v>
                      </c:pt>
                      <c:pt idx="1792">
                        <c:v>6.7621688826858803E-2</c:v>
                      </c:pt>
                      <c:pt idx="1793">
                        <c:v>6.7723344758728099E-2</c:v>
                      </c:pt>
                      <c:pt idx="1794">
                        <c:v>6.7839167499446407E-2</c:v>
                      </c:pt>
                      <c:pt idx="1795">
                        <c:v>6.7959167798295E-2</c:v>
                      </c:pt>
                      <c:pt idx="1796">
                        <c:v>6.8083728435063995E-2</c:v>
                      </c:pt>
                      <c:pt idx="1797">
                        <c:v>6.8198583846693903E-2</c:v>
                      </c:pt>
                      <c:pt idx="1798">
                        <c:v>6.8324248974215906E-2</c:v>
                      </c:pt>
                      <c:pt idx="1799">
                        <c:v>6.8427064113604205E-2</c:v>
                      </c:pt>
                      <c:pt idx="1800">
                        <c:v>6.8504886292308803E-2</c:v>
                      </c:pt>
                      <c:pt idx="1801">
                        <c:v>6.85871567049397E-2</c:v>
                      </c:pt>
                      <c:pt idx="1802">
                        <c:v>6.8655474747787201E-2</c:v>
                      </c:pt>
                      <c:pt idx="1803">
                        <c:v>6.8750047081049606E-2</c:v>
                      </c:pt>
                      <c:pt idx="1804">
                        <c:v>6.8824237464047006E-2</c:v>
                      </c:pt>
                      <c:pt idx="1805">
                        <c:v>6.8900035842395194E-2</c:v>
                      </c:pt>
                      <c:pt idx="1806">
                        <c:v>6.9002782506050006E-2</c:v>
                      </c:pt>
                      <c:pt idx="1807">
                        <c:v>6.9084714995167204E-2</c:v>
                      </c:pt>
                      <c:pt idx="1808">
                        <c:v>6.9172015673137605E-2</c:v>
                      </c:pt>
                      <c:pt idx="1809">
                        <c:v>6.9259976952599306E-2</c:v>
                      </c:pt>
                      <c:pt idx="1810">
                        <c:v>6.9311726434757706E-2</c:v>
                      </c:pt>
                      <c:pt idx="1811">
                        <c:v>6.9357585778748496E-2</c:v>
                      </c:pt>
                      <c:pt idx="1812">
                        <c:v>6.9422483664111398E-2</c:v>
                      </c:pt>
                      <c:pt idx="1813">
                        <c:v>6.9480185459900298E-2</c:v>
                      </c:pt>
                      <c:pt idx="1814">
                        <c:v>6.9533755380150303E-2</c:v>
                      </c:pt>
                      <c:pt idx="1815">
                        <c:v>6.9590422901662896E-2</c:v>
                      </c:pt>
                      <c:pt idx="1816">
                        <c:v>6.9644624391535306E-2</c:v>
                      </c:pt>
                      <c:pt idx="1817">
                        <c:v>6.9685721881238602E-2</c:v>
                      </c:pt>
                      <c:pt idx="1818">
                        <c:v>6.9737377338762299E-2</c:v>
                      </c:pt>
                      <c:pt idx="1819">
                        <c:v>6.9814970113927094E-2</c:v>
                      </c:pt>
                      <c:pt idx="1820">
                        <c:v>6.9861600935394702E-2</c:v>
                      </c:pt>
                      <c:pt idx="1821">
                        <c:v>6.9880998941399597E-2</c:v>
                      </c:pt>
                      <c:pt idx="1822">
                        <c:v>6.9918057710980197E-2</c:v>
                      </c:pt>
                      <c:pt idx="1823">
                        <c:v>6.9943038597802099E-2</c:v>
                      </c:pt>
                      <c:pt idx="1824">
                        <c:v>6.99813738247861E-2</c:v>
                      </c:pt>
                      <c:pt idx="1825">
                        <c:v>7.0036258658502895E-2</c:v>
                      </c:pt>
                      <c:pt idx="1826">
                        <c:v>7.0097759035952903E-2</c:v>
                      </c:pt>
                      <c:pt idx="1827">
                        <c:v>7.0142698986921603E-2</c:v>
                      </c:pt>
                      <c:pt idx="1828">
                        <c:v>7.0170468768811001E-2</c:v>
                      </c:pt>
                      <c:pt idx="1829">
                        <c:v>7.0194650064088204E-2</c:v>
                      </c:pt>
                      <c:pt idx="1830">
                        <c:v>7.0233810693911297E-2</c:v>
                      </c:pt>
                      <c:pt idx="1831">
                        <c:v>7.0287205327031296E-2</c:v>
                      </c:pt>
                      <c:pt idx="1832">
                        <c:v>7.0345829677229799E-2</c:v>
                      </c:pt>
                      <c:pt idx="1833">
                        <c:v>7.0405255704104303E-2</c:v>
                      </c:pt>
                      <c:pt idx="1834">
                        <c:v>7.0474084349668301E-2</c:v>
                      </c:pt>
                      <c:pt idx="1835">
                        <c:v>7.0524979073316701E-2</c:v>
                      </c:pt>
                      <c:pt idx="1836">
                        <c:v>7.05532614460571E-2</c:v>
                      </c:pt>
                      <c:pt idx="1837">
                        <c:v>7.0562128839670904E-2</c:v>
                      </c:pt>
                      <c:pt idx="1838">
                        <c:v>7.0578406699865398E-2</c:v>
                      </c:pt>
                      <c:pt idx="1839">
                        <c:v>7.0611419552698201E-2</c:v>
                      </c:pt>
                      <c:pt idx="1840">
                        <c:v>7.0658533317958599E-2</c:v>
                      </c:pt>
                      <c:pt idx="1841">
                        <c:v>7.0692097373926496E-2</c:v>
                      </c:pt>
                      <c:pt idx="1842">
                        <c:v>7.0741043737404696E-2</c:v>
                      </c:pt>
                      <c:pt idx="1843">
                        <c:v>7.0765290164154407E-2</c:v>
                      </c:pt>
                      <c:pt idx="1844">
                        <c:v>7.0762149935340496E-2</c:v>
                      </c:pt>
                      <c:pt idx="1845">
                        <c:v>7.0780481305818696E-2</c:v>
                      </c:pt>
                      <c:pt idx="1846">
                        <c:v>7.0803710920230398E-2</c:v>
                      </c:pt>
                      <c:pt idx="1847">
                        <c:v>7.0830070918018503E-2</c:v>
                      </c:pt>
                      <c:pt idx="1848">
                        <c:v>7.0867097935833401E-2</c:v>
                      </c:pt>
                      <c:pt idx="1849">
                        <c:v>7.08869506890034E-2</c:v>
                      </c:pt>
                      <c:pt idx="1850">
                        <c:v>7.0908827960509194E-2</c:v>
                      </c:pt>
                      <c:pt idx="1851">
                        <c:v>7.0948268169712794E-2</c:v>
                      </c:pt>
                      <c:pt idx="1852">
                        <c:v>7.0969066022050997E-2</c:v>
                      </c:pt>
                      <c:pt idx="1853">
                        <c:v>7.1001561506730204E-2</c:v>
                      </c:pt>
                      <c:pt idx="1854">
                        <c:v>7.1027333343991195E-2</c:v>
                      </c:pt>
                      <c:pt idx="1855">
                        <c:v>7.1026789929422199E-2</c:v>
                      </c:pt>
                      <c:pt idx="1856">
                        <c:v>7.1035846582193599E-2</c:v>
                      </c:pt>
                      <c:pt idx="1857">
                        <c:v>7.1040819963356205E-2</c:v>
                      </c:pt>
                      <c:pt idx="1858">
                        <c:v>7.1068917431526199E-2</c:v>
                      </c:pt>
                      <c:pt idx="1859">
                        <c:v>7.1123739599294106E-2</c:v>
                      </c:pt>
                      <c:pt idx="1860">
                        <c:v>7.1152143242389304E-2</c:v>
                      </c:pt>
                      <c:pt idx="1861">
                        <c:v>7.1179924051169505E-2</c:v>
                      </c:pt>
                      <c:pt idx="1862">
                        <c:v>7.1212789179636707E-2</c:v>
                      </c:pt>
                      <c:pt idx="1863">
                        <c:v>7.1229331149653893E-2</c:v>
                      </c:pt>
                      <c:pt idx="1864">
                        <c:v>7.1254319952563899E-2</c:v>
                      </c:pt>
                      <c:pt idx="1865">
                        <c:v>7.1300608315428907E-2</c:v>
                      </c:pt>
                      <c:pt idx="1866">
                        <c:v>7.1325691676001501E-2</c:v>
                      </c:pt>
                      <c:pt idx="1867">
                        <c:v>7.1334616169570597E-2</c:v>
                      </c:pt>
                      <c:pt idx="1868">
                        <c:v>7.1353449227987101E-2</c:v>
                      </c:pt>
                      <c:pt idx="1869">
                        <c:v>7.1360626865632104E-2</c:v>
                      </c:pt>
                      <c:pt idx="1870">
                        <c:v>7.1387698282403197E-2</c:v>
                      </c:pt>
                      <c:pt idx="1871">
                        <c:v>7.1428478775818594E-2</c:v>
                      </c:pt>
                      <c:pt idx="1872">
                        <c:v>7.1463551951526205E-2</c:v>
                      </c:pt>
                      <c:pt idx="1873">
                        <c:v>7.1507248608600402E-2</c:v>
                      </c:pt>
                      <c:pt idx="1874">
                        <c:v>7.1563902138291793E-2</c:v>
                      </c:pt>
                      <c:pt idx="1875">
                        <c:v>7.1572870697412694E-2</c:v>
                      </c:pt>
                      <c:pt idx="1876">
                        <c:v>7.1581154404623398E-2</c:v>
                      </c:pt>
                      <c:pt idx="1877">
                        <c:v>7.15947585884944E-2</c:v>
                      </c:pt>
                      <c:pt idx="1878">
                        <c:v>7.15912431850593E-2</c:v>
                      </c:pt>
                      <c:pt idx="1879">
                        <c:v>7.1621960788899194E-2</c:v>
                      </c:pt>
                      <c:pt idx="1880">
                        <c:v>7.1629016199661E-2</c:v>
                      </c:pt>
                      <c:pt idx="1881">
                        <c:v>7.1624054083496105E-2</c:v>
                      </c:pt>
                      <c:pt idx="1882">
                        <c:v>7.1629402610031701E-2</c:v>
                      </c:pt>
                      <c:pt idx="1883">
                        <c:v>7.1615677834778901E-2</c:v>
                      </c:pt>
                      <c:pt idx="1884">
                        <c:v>7.1638105470827704E-2</c:v>
                      </c:pt>
                      <c:pt idx="1885">
                        <c:v>7.1657973098049305E-2</c:v>
                      </c:pt>
                      <c:pt idx="1886">
                        <c:v>7.1653115338676299E-2</c:v>
                      </c:pt>
                      <c:pt idx="1887">
                        <c:v>7.1677563810450498E-2</c:v>
                      </c:pt>
                      <c:pt idx="1888">
                        <c:v>7.1672768493332997E-2</c:v>
                      </c:pt>
                      <c:pt idx="1889">
                        <c:v>7.1664638558071203E-2</c:v>
                      </c:pt>
                      <c:pt idx="1890">
                        <c:v>7.1687495445689003E-2</c:v>
                      </c:pt>
                      <c:pt idx="1891">
                        <c:v>7.1661485698000196E-2</c:v>
                      </c:pt>
                      <c:pt idx="1892">
                        <c:v>7.1645223307501296E-2</c:v>
                      </c:pt>
                      <c:pt idx="1893">
                        <c:v>7.1636428645260194E-2</c:v>
                      </c:pt>
                      <c:pt idx="1894">
                        <c:v>7.1626955607213605E-2</c:v>
                      </c:pt>
                      <c:pt idx="1895">
                        <c:v>7.1612081494756896E-2</c:v>
                      </c:pt>
                      <c:pt idx="1896">
                        <c:v>7.1601118504926703E-2</c:v>
                      </c:pt>
                      <c:pt idx="1897">
                        <c:v>7.1595621140482499E-2</c:v>
                      </c:pt>
                      <c:pt idx="1898">
                        <c:v>7.1589836031639306E-2</c:v>
                      </c:pt>
                      <c:pt idx="1899">
                        <c:v>7.1576334768019501E-2</c:v>
                      </c:pt>
                      <c:pt idx="1900">
                        <c:v>7.1586490470142206E-2</c:v>
                      </c:pt>
                      <c:pt idx="1901">
                        <c:v>7.1561948606500406E-2</c:v>
                      </c:pt>
                      <c:pt idx="1902">
                        <c:v>7.1501209971574803E-2</c:v>
                      </c:pt>
                      <c:pt idx="1903">
                        <c:v>7.1465876631727807E-2</c:v>
                      </c:pt>
                      <c:pt idx="1904">
                        <c:v>7.1422696026196594E-2</c:v>
                      </c:pt>
                      <c:pt idx="1905">
                        <c:v>7.1362476189293297E-2</c:v>
                      </c:pt>
                      <c:pt idx="1906">
                        <c:v>7.1310271790496496E-2</c:v>
                      </c:pt>
                      <c:pt idx="1907">
                        <c:v>7.1250010746621906E-2</c:v>
                      </c:pt>
                      <c:pt idx="1908">
                        <c:v>7.1205521854034406E-2</c:v>
                      </c:pt>
                      <c:pt idx="1909">
                        <c:v>7.1161637614478496E-2</c:v>
                      </c:pt>
                      <c:pt idx="1910">
                        <c:v>7.1133776849431493E-2</c:v>
                      </c:pt>
                      <c:pt idx="1911">
                        <c:v>7.1093060318097201E-2</c:v>
                      </c:pt>
                      <c:pt idx="1912">
                        <c:v>7.1026877949612696E-2</c:v>
                      </c:pt>
                      <c:pt idx="1913">
                        <c:v>7.0985332747455498E-2</c:v>
                      </c:pt>
                      <c:pt idx="1914">
                        <c:v>7.0942012417200995E-2</c:v>
                      </c:pt>
                      <c:pt idx="1915">
                        <c:v>7.0898082598753298E-2</c:v>
                      </c:pt>
                      <c:pt idx="1916">
                        <c:v>7.0871793544304798E-2</c:v>
                      </c:pt>
                      <c:pt idx="1917">
                        <c:v>7.0829168829034297E-2</c:v>
                      </c:pt>
                      <c:pt idx="1918">
                        <c:v>7.0789615210113302E-2</c:v>
                      </c:pt>
                      <c:pt idx="1919">
                        <c:v>7.0755477595994404E-2</c:v>
                      </c:pt>
                      <c:pt idx="1920">
                        <c:v>7.0703729115108901E-2</c:v>
                      </c:pt>
                      <c:pt idx="1921">
                        <c:v>7.0626986642609801E-2</c:v>
                      </c:pt>
                      <c:pt idx="1922">
                        <c:v>7.0537020501344694E-2</c:v>
                      </c:pt>
                      <c:pt idx="1923">
                        <c:v>7.0476097795027101E-2</c:v>
                      </c:pt>
                      <c:pt idx="1924">
                        <c:v>7.0446520974971005E-2</c:v>
                      </c:pt>
                      <c:pt idx="1925">
                        <c:v>7.0427345223808405E-2</c:v>
                      </c:pt>
                      <c:pt idx="1926">
                        <c:v>7.0416573798503607E-2</c:v>
                      </c:pt>
                      <c:pt idx="1927">
                        <c:v>7.0355817159085204E-2</c:v>
                      </c:pt>
                      <c:pt idx="1928">
                        <c:v>7.0270836852479895E-2</c:v>
                      </c:pt>
                      <c:pt idx="1929">
                        <c:v>7.0126538391889107E-2</c:v>
                      </c:pt>
                      <c:pt idx="1930">
                        <c:v>7.0031319271355794E-2</c:v>
                      </c:pt>
                      <c:pt idx="1931">
                        <c:v>6.9930103611063693E-2</c:v>
                      </c:pt>
                      <c:pt idx="1932">
                        <c:v>6.9855966449928794E-2</c:v>
                      </c:pt>
                      <c:pt idx="1933">
                        <c:v>6.9816210581255797E-2</c:v>
                      </c:pt>
                      <c:pt idx="1934">
                        <c:v>6.9750668196099194E-2</c:v>
                      </c:pt>
                      <c:pt idx="1935">
                        <c:v>6.9697735680974995E-2</c:v>
                      </c:pt>
                      <c:pt idx="1936">
                        <c:v>6.9605210719725502E-2</c:v>
                      </c:pt>
                      <c:pt idx="1937">
                        <c:v>6.9491767780808206E-2</c:v>
                      </c:pt>
                      <c:pt idx="1938">
                        <c:v>6.9371598789497002E-2</c:v>
                      </c:pt>
                      <c:pt idx="1939">
                        <c:v>6.9203448381349703E-2</c:v>
                      </c:pt>
                      <c:pt idx="1940">
                        <c:v>6.9048834011483096E-2</c:v>
                      </c:pt>
                      <c:pt idx="1941">
                        <c:v>6.8938007837960502E-2</c:v>
                      </c:pt>
                      <c:pt idx="1942">
                        <c:v>6.8862636333314103E-2</c:v>
                      </c:pt>
                      <c:pt idx="1943">
                        <c:v>6.8813259793284301E-2</c:v>
                      </c:pt>
                      <c:pt idx="1944">
                        <c:v>6.8760450361532596E-2</c:v>
                      </c:pt>
                      <c:pt idx="1945">
                        <c:v>6.8669006178336101E-2</c:v>
                      </c:pt>
                      <c:pt idx="1946">
                        <c:v>6.8538821609023096E-2</c:v>
                      </c:pt>
                      <c:pt idx="1947">
                        <c:v>6.8415854422318595E-2</c:v>
                      </c:pt>
                      <c:pt idx="1948">
                        <c:v>6.8290952925919704E-2</c:v>
                      </c:pt>
                      <c:pt idx="1949">
                        <c:v>6.8185078097518906E-2</c:v>
                      </c:pt>
                      <c:pt idx="1950">
                        <c:v>6.8085373913929506E-2</c:v>
                      </c:pt>
                      <c:pt idx="1951">
                        <c:v>6.7987981635111105E-2</c:v>
                      </c:pt>
                      <c:pt idx="1952">
                        <c:v>6.7861319989583002E-2</c:v>
                      </c:pt>
                      <c:pt idx="1953">
                        <c:v>6.76811989873949E-2</c:v>
                      </c:pt>
                      <c:pt idx="1954">
                        <c:v>6.7520127737003902E-2</c:v>
                      </c:pt>
                      <c:pt idx="1955">
                        <c:v>6.7393610412590593E-2</c:v>
                      </c:pt>
                      <c:pt idx="1956">
                        <c:v>6.7280234814355799E-2</c:v>
                      </c:pt>
                      <c:pt idx="1957">
                        <c:v>6.7177534524191104E-2</c:v>
                      </c:pt>
                      <c:pt idx="1958">
                        <c:v>6.7060802607956396E-2</c:v>
                      </c:pt>
                      <c:pt idx="1959">
                        <c:v>6.6930692409265205E-2</c:v>
                      </c:pt>
                      <c:pt idx="1960">
                        <c:v>6.6831414347299195E-2</c:v>
                      </c:pt>
                      <c:pt idx="1961">
                        <c:v>6.6744085501996703E-2</c:v>
                      </c:pt>
                      <c:pt idx="1962">
                        <c:v>6.6686798728754798E-2</c:v>
                      </c:pt>
                      <c:pt idx="1963">
                        <c:v>6.6599673406015594E-2</c:v>
                      </c:pt>
                      <c:pt idx="1964">
                        <c:v>6.6439777994377294E-2</c:v>
                      </c:pt>
                      <c:pt idx="1965">
                        <c:v>6.6287509242118806E-2</c:v>
                      </c:pt>
                      <c:pt idx="1966">
                        <c:v>6.6132253044613606E-2</c:v>
                      </c:pt>
                      <c:pt idx="1967">
                        <c:v>6.5981145549135797E-2</c:v>
                      </c:pt>
                      <c:pt idx="1968">
                        <c:v>6.5836268001048998E-2</c:v>
                      </c:pt>
                      <c:pt idx="1969">
                        <c:v>6.5657780291578496E-2</c:v>
                      </c:pt>
                      <c:pt idx="1970">
                        <c:v>6.5472839504987598E-2</c:v>
                      </c:pt>
                      <c:pt idx="1971">
                        <c:v>6.5283349922689596E-2</c:v>
                      </c:pt>
                      <c:pt idx="1972">
                        <c:v>6.5089675385673298E-2</c:v>
                      </c:pt>
                      <c:pt idx="1973">
                        <c:v>6.4935812966360404E-2</c:v>
                      </c:pt>
                      <c:pt idx="1974">
                        <c:v>6.4784948245051002E-2</c:v>
                      </c:pt>
                      <c:pt idx="1975">
                        <c:v>6.4656089551696494E-2</c:v>
                      </c:pt>
                      <c:pt idx="1976">
                        <c:v>6.4528062219684296E-2</c:v>
                      </c:pt>
                      <c:pt idx="1977">
                        <c:v>6.4352061851375694E-2</c:v>
                      </c:pt>
                      <c:pt idx="1978">
                        <c:v>6.42269388665416E-2</c:v>
                      </c:pt>
                      <c:pt idx="1979">
                        <c:v>6.4124470028613503E-2</c:v>
                      </c:pt>
                      <c:pt idx="1980">
                        <c:v>6.4006992555475095E-2</c:v>
                      </c:pt>
                      <c:pt idx="1981">
                        <c:v>6.3964254145409793E-2</c:v>
                      </c:pt>
                      <c:pt idx="1982">
                        <c:v>6.3918194437822304E-2</c:v>
                      </c:pt>
                      <c:pt idx="1983">
                        <c:v>6.3804219179161098E-2</c:v>
                      </c:pt>
                      <c:pt idx="1984">
                        <c:v>6.3624665348215204E-2</c:v>
                      </c:pt>
                      <c:pt idx="1985">
                        <c:v>6.3486938103333196E-2</c:v>
                      </c:pt>
                      <c:pt idx="1986">
                        <c:v>6.3268947840044498E-2</c:v>
                      </c:pt>
                      <c:pt idx="1987">
                        <c:v>6.3128264349022301E-2</c:v>
                      </c:pt>
                      <c:pt idx="1988">
                        <c:v>6.3051242904852603E-2</c:v>
                      </c:pt>
                      <c:pt idx="1989">
                        <c:v>6.3002895134907505E-2</c:v>
                      </c:pt>
                      <c:pt idx="1990">
                        <c:v>6.2860588556588201E-2</c:v>
                      </c:pt>
                      <c:pt idx="1991">
                        <c:v>6.2723926554148796E-2</c:v>
                      </c:pt>
                      <c:pt idx="1992">
                        <c:v>6.2501559097075998E-2</c:v>
                      </c:pt>
                      <c:pt idx="1993">
                        <c:v>6.2223262972870001E-2</c:v>
                      </c:pt>
                      <c:pt idx="1994">
                        <c:v>6.2019595486470201E-2</c:v>
                      </c:pt>
                      <c:pt idx="1995">
                        <c:v>6.1841495890953897E-2</c:v>
                      </c:pt>
                      <c:pt idx="1996">
                        <c:v>6.1693818555159902E-2</c:v>
                      </c:pt>
                      <c:pt idx="1997">
                        <c:v>6.1517069544157699E-2</c:v>
                      </c:pt>
                      <c:pt idx="1998">
                        <c:v>6.1301603749507702E-2</c:v>
                      </c:pt>
                      <c:pt idx="1999">
                        <c:v>6.1145730309184E-2</c:v>
                      </c:pt>
                      <c:pt idx="2000">
                        <c:v>6.0957484948297197E-2</c:v>
                      </c:pt>
                      <c:pt idx="2001">
                        <c:v>6.0782981327249699E-2</c:v>
                      </c:pt>
                      <c:pt idx="2002">
                        <c:v>6.0639194670935599E-2</c:v>
                      </c:pt>
                      <c:pt idx="2003">
                        <c:v>6.04334487147931E-2</c:v>
                      </c:pt>
                      <c:pt idx="2004">
                        <c:v>6.0221060103660101E-2</c:v>
                      </c:pt>
                      <c:pt idx="2005">
                        <c:v>5.9977682783050899E-2</c:v>
                      </c:pt>
                      <c:pt idx="2006">
                        <c:v>5.9767038895521103E-2</c:v>
                      </c:pt>
                      <c:pt idx="2007">
                        <c:v>5.95500984645752E-2</c:v>
                      </c:pt>
                      <c:pt idx="2008">
                        <c:v>5.9402915457355702E-2</c:v>
                      </c:pt>
                      <c:pt idx="2009">
                        <c:v>5.93461491814345E-2</c:v>
                      </c:pt>
                      <c:pt idx="2010">
                        <c:v>5.91824764395283E-2</c:v>
                      </c:pt>
                      <c:pt idx="2011">
                        <c:v>5.9041066530986001E-2</c:v>
                      </c:pt>
                      <c:pt idx="2012">
                        <c:v>5.8901803449042202E-2</c:v>
                      </c:pt>
                      <c:pt idx="2013">
                        <c:v>5.8710037047144899E-2</c:v>
                      </c:pt>
                      <c:pt idx="2014">
                        <c:v>5.8685889760953097E-2</c:v>
                      </c:pt>
                      <c:pt idx="2015">
                        <c:v>5.8781699451308601E-2</c:v>
                      </c:pt>
                      <c:pt idx="2016">
                        <c:v>5.8810592148745601E-2</c:v>
                      </c:pt>
                      <c:pt idx="2017">
                        <c:v>5.8826033000548401E-2</c:v>
                      </c:pt>
                      <c:pt idx="2018">
                        <c:v>5.8690585758958698E-2</c:v>
                      </c:pt>
                      <c:pt idx="2019">
                        <c:v>5.8383538655205403E-2</c:v>
                      </c:pt>
                      <c:pt idx="2020">
                        <c:v>5.8214347287382298E-2</c:v>
                      </c:pt>
                      <c:pt idx="2021">
                        <c:v>5.8064064294416802E-2</c:v>
                      </c:pt>
                      <c:pt idx="2022">
                        <c:v>5.7923151020328197E-2</c:v>
                      </c:pt>
                      <c:pt idx="2023">
                        <c:v>5.7835078840623902E-2</c:v>
                      </c:pt>
                      <c:pt idx="2024">
                        <c:v>5.76417357153583E-2</c:v>
                      </c:pt>
                      <c:pt idx="2025">
                        <c:v>5.7495089629613902E-2</c:v>
                      </c:pt>
                      <c:pt idx="2026">
                        <c:v>5.7355537750574601E-2</c:v>
                      </c:pt>
                      <c:pt idx="2027">
                        <c:v>5.7183428900061603E-2</c:v>
                      </c:pt>
                      <c:pt idx="2028">
                        <c:v>5.7097102834708799E-2</c:v>
                      </c:pt>
                      <c:pt idx="2029">
                        <c:v>5.7025605923778901E-2</c:v>
                      </c:pt>
                      <c:pt idx="2030">
                        <c:v>5.6997687562777503E-2</c:v>
                      </c:pt>
                      <c:pt idx="2031">
                        <c:v>5.7016336851128897E-2</c:v>
                      </c:pt>
                      <c:pt idx="2032">
                        <c:v>5.6922273585584202E-2</c:v>
                      </c:pt>
                      <c:pt idx="2033">
                        <c:v>5.6787735653262401E-2</c:v>
                      </c:pt>
                      <c:pt idx="2034">
                        <c:v>5.66548736232673E-2</c:v>
                      </c:pt>
                      <c:pt idx="2035">
                        <c:v>5.6495300015343801E-2</c:v>
                      </c:pt>
                      <c:pt idx="2036">
                        <c:v>5.6407233994243099E-2</c:v>
                      </c:pt>
                      <c:pt idx="2037">
                        <c:v>5.6327311578378898E-2</c:v>
                      </c:pt>
                      <c:pt idx="2038">
                        <c:v>5.6156977768071402E-2</c:v>
                      </c:pt>
                      <c:pt idx="2039">
                        <c:v>5.5987891513939202E-2</c:v>
                      </c:pt>
                      <c:pt idx="2040">
                        <c:v>5.5805023601803602E-2</c:v>
                      </c:pt>
                      <c:pt idx="2041">
                        <c:v>5.5541746861886898E-2</c:v>
                      </c:pt>
                      <c:pt idx="2042">
                        <c:v>5.5401098056979799E-2</c:v>
                      </c:pt>
                      <c:pt idx="2043">
                        <c:v>5.5280562805863902E-2</c:v>
                      </c:pt>
                      <c:pt idx="2044">
                        <c:v>5.5184615945190099E-2</c:v>
                      </c:pt>
                      <c:pt idx="2045">
                        <c:v>5.5055614578094797E-2</c:v>
                      </c:pt>
                      <c:pt idx="2046">
                        <c:v>5.4790331661451398E-2</c:v>
                      </c:pt>
                      <c:pt idx="2047">
                        <c:v>5.4681472497696899E-2</c:v>
                      </c:pt>
                      <c:pt idx="2048">
                        <c:v>5.4649651602006098E-2</c:v>
                      </c:pt>
                      <c:pt idx="2049">
                        <c:v>5.4681297020991899E-2</c:v>
                      </c:pt>
                      <c:pt idx="2050">
                        <c:v>5.4619130816228698E-2</c:v>
                      </c:pt>
                      <c:pt idx="2051">
                        <c:v>5.4538044483427299E-2</c:v>
                      </c:pt>
                      <c:pt idx="2052">
                        <c:v>5.4498231407334501E-2</c:v>
                      </c:pt>
                      <c:pt idx="2053">
                        <c:v>5.4247226748287601E-2</c:v>
                      </c:pt>
                      <c:pt idx="2054">
                        <c:v>5.4218929252358897E-2</c:v>
                      </c:pt>
                      <c:pt idx="2055">
                        <c:v>5.42376151151924E-2</c:v>
                      </c:pt>
                      <c:pt idx="2056">
                        <c:v>5.4101542434309098E-2</c:v>
                      </c:pt>
                      <c:pt idx="2057">
                        <c:v>5.4233497401651301E-2</c:v>
                      </c:pt>
                      <c:pt idx="2058">
                        <c:v>5.4336303092520098E-2</c:v>
                      </c:pt>
                      <c:pt idx="2059">
                        <c:v>5.4245131866965599E-2</c:v>
                      </c:pt>
                      <c:pt idx="2060">
                        <c:v>5.4298903238865E-2</c:v>
                      </c:pt>
                      <c:pt idx="2061">
                        <c:v>5.4380558620892201E-2</c:v>
                      </c:pt>
                      <c:pt idx="2062">
                        <c:v>5.4413403477112897E-2</c:v>
                      </c:pt>
                      <c:pt idx="2063">
                        <c:v>5.4434351285401202E-2</c:v>
                      </c:pt>
                      <c:pt idx="2064">
                        <c:v>5.4296805271726797E-2</c:v>
                      </c:pt>
                      <c:pt idx="2065">
                        <c:v>5.3978276126460702E-2</c:v>
                      </c:pt>
                      <c:pt idx="2066">
                        <c:v>5.3646303555823803E-2</c:v>
                      </c:pt>
                      <c:pt idx="2067">
                        <c:v>5.35126254083731E-2</c:v>
                      </c:pt>
                      <c:pt idx="2068">
                        <c:v>5.3262463101066498E-2</c:v>
                      </c:pt>
                      <c:pt idx="2069">
                        <c:v>5.30371508074216E-2</c:v>
                      </c:pt>
                      <c:pt idx="2070">
                        <c:v>5.3108884493290098E-2</c:v>
                      </c:pt>
                      <c:pt idx="2071">
                        <c:v>5.3044131039659798E-2</c:v>
                      </c:pt>
                      <c:pt idx="2072">
                        <c:v>5.3095498587463097E-2</c:v>
                      </c:pt>
                      <c:pt idx="2073">
                        <c:v>5.33238679378931E-2</c:v>
                      </c:pt>
                      <c:pt idx="2074">
                        <c:v>5.3150922886184199E-2</c:v>
                      </c:pt>
                      <c:pt idx="2075">
                        <c:v>5.3013665107836901E-2</c:v>
                      </c:pt>
                      <c:pt idx="2076">
                        <c:v>5.2932578708781E-2</c:v>
                      </c:pt>
                      <c:pt idx="2077">
                        <c:v>5.2543589844948897E-2</c:v>
                      </c:pt>
                      <c:pt idx="2078">
                        <c:v>5.2452035673797803E-2</c:v>
                      </c:pt>
                      <c:pt idx="2079">
                        <c:v>5.2486158594353703E-2</c:v>
                      </c:pt>
                      <c:pt idx="2080">
                        <c:v>5.2334993001715298E-2</c:v>
                      </c:pt>
                      <c:pt idx="2081">
                        <c:v>5.2421353154157697E-2</c:v>
                      </c:pt>
                      <c:pt idx="2082">
                        <c:v>5.24743452197593E-2</c:v>
                      </c:pt>
                      <c:pt idx="2083">
                        <c:v>5.2464814271881502E-2</c:v>
                      </c:pt>
                      <c:pt idx="2084">
                        <c:v>5.2796719610522402E-2</c:v>
                      </c:pt>
                      <c:pt idx="2085">
                        <c:v>5.2989060391066503E-2</c:v>
                      </c:pt>
                      <c:pt idx="2086">
                        <c:v>5.2861079509757603E-2</c:v>
                      </c:pt>
                      <c:pt idx="2087">
                        <c:v>5.26265444437558E-2</c:v>
                      </c:pt>
                      <c:pt idx="2088">
                        <c:v>5.2474197452468702E-2</c:v>
                      </c:pt>
                      <c:pt idx="2089">
                        <c:v>5.24461569838581E-2</c:v>
                      </c:pt>
                      <c:pt idx="2090">
                        <c:v>5.2377772894611797E-2</c:v>
                      </c:pt>
                      <c:pt idx="2091">
                        <c:v>5.2480466637649999E-2</c:v>
                      </c:pt>
                      <c:pt idx="2092">
                        <c:v>5.2443347311197798E-2</c:v>
                      </c:pt>
                      <c:pt idx="2093">
                        <c:v>5.2144979998838499E-2</c:v>
                      </c:pt>
                      <c:pt idx="2094">
                        <c:v>5.2145816936483798E-2</c:v>
                      </c:pt>
                      <c:pt idx="2095">
                        <c:v>5.2343243421891401E-2</c:v>
                      </c:pt>
                      <c:pt idx="2096">
                        <c:v>5.2565436725593301E-2</c:v>
                      </c:pt>
                      <c:pt idx="2097">
                        <c:v>5.2986186957655203E-2</c:v>
                      </c:pt>
                      <c:pt idx="2098">
                        <c:v>5.32856780473892E-2</c:v>
                      </c:pt>
                      <c:pt idx="2099">
                        <c:v>5.3819675627122802E-2</c:v>
                      </c:pt>
                    </c:numCache>
                  </c:numRef>
                </c:yVal>
                <c:smooth val="1"/>
                <c:extLst>
                  <c:ext xmlns:c16="http://schemas.microsoft.com/office/drawing/2014/chart" uri="{C3380CC4-5D6E-409C-BE32-E72D297353CC}">
                    <c16:uniqueId val="{0000001D-0B7D-0741-AC4D-857EB043BEB4}"/>
                  </c:ext>
                </c:extLst>
              </c15:ser>
            </c15:filteredScatterSeries>
            <c15:filteredScatterSeries>
              <c15:ser>
                <c:idx val="15"/>
                <c:order val="15"/>
                <c:tx>
                  <c:strRef>
                    <c:extLst xmlns:c15="http://schemas.microsoft.com/office/drawing/2012/chart">
                      <c:ext xmlns:c15="http://schemas.microsoft.com/office/drawing/2012/chart" uri="{02D57815-91ED-43cb-92C2-25804820EDAC}">
                        <c15:formulaRef>
                          <c15:sqref>DEA_All_Sites_Ref!$A$104</c15:sqref>
                        </c15:formulaRef>
                      </c:ext>
                    </c:extLst>
                    <c:strCache>
                      <c:ptCount val="1"/>
                      <c:pt idx="0">
                        <c:v>20180616_PIN</c:v>
                      </c:pt>
                    </c:strCache>
                  </c:strRef>
                </c:tx>
                <c:spPr>
                  <a:ln w="19050" cap="rnd">
                    <a:solidFill>
                      <a:schemeClr val="accent4">
                        <a:lumMod val="80000"/>
                        <a:lumOff val="2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DEA_All_Sites_Ref!$B$103:$CDT$103</c15:sqref>
                        </c15:formulaRef>
                      </c:ext>
                    </c:extLst>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extLst xmlns:c15="http://schemas.microsoft.com/office/drawing/2012/chart">
                      <c:ext xmlns:c15="http://schemas.microsoft.com/office/drawing/2012/chart" uri="{02D57815-91ED-43cb-92C2-25804820EDAC}">
                        <c15:formulaRef>
                          <c15:sqref>DEA_All_Sites_Ref!$B$104:$CDT$104</c15:sqref>
                        </c15:formulaRef>
                      </c:ext>
                    </c:extLst>
                    <c:numCache>
                      <c:formatCode>0.00E+00</c:formatCode>
                      <c:ptCount val="2151"/>
                      <c:pt idx="0">
                        <c:v>8.7644836888896405E-2</c:v>
                      </c:pt>
                      <c:pt idx="1">
                        <c:v>8.8225061313263603E-2</c:v>
                      </c:pt>
                      <c:pt idx="2">
                        <c:v>8.8900097998982394E-2</c:v>
                      </c:pt>
                      <c:pt idx="3">
                        <c:v>8.9497807915216304E-2</c:v>
                      </c:pt>
                      <c:pt idx="4">
                        <c:v>9.0005969517942E-2</c:v>
                      </c:pt>
                      <c:pt idx="5">
                        <c:v>9.0642636975001301E-2</c:v>
                      </c:pt>
                      <c:pt idx="6">
                        <c:v>9.1254244433572496E-2</c:v>
                      </c:pt>
                      <c:pt idx="7">
                        <c:v>9.1899529285682E-2</c:v>
                      </c:pt>
                      <c:pt idx="8">
                        <c:v>9.2624117839709502E-2</c:v>
                      </c:pt>
                      <c:pt idx="9">
                        <c:v>9.3283488589094701E-2</c:v>
                      </c:pt>
                      <c:pt idx="10">
                        <c:v>9.40737027510294E-2</c:v>
                      </c:pt>
                      <c:pt idx="11">
                        <c:v>9.4931855996257697E-2</c:v>
                      </c:pt>
                      <c:pt idx="12">
                        <c:v>9.5711026769087895E-2</c:v>
                      </c:pt>
                      <c:pt idx="13">
                        <c:v>9.6600689345935797E-2</c:v>
                      </c:pt>
                      <c:pt idx="14">
                        <c:v>9.7468371786378197E-2</c:v>
                      </c:pt>
                      <c:pt idx="15">
                        <c:v>9.8309184251508405E-2</c:v>
                      </c:pt>
                      <c:pt idx="16">
                        <c:v>9.9270699988045205E-2</c:v>
                      </c:pt>
                      <c:pt idx="17">
                        <c:v>0.100236298646201</c:v>
                      </c:pt>
                      <c:pt idx="18">
                        <c:v>0.101288269476091</c:v>
                      </c:pt>
                      <c:pt idx="19">
                        <c:v>0.102467734746856</c:v>
                      </c:pt>
                      <c:pt idx="20">
                        <c:v>0.103607983907472</c:v>
                      </c:pt>
                      <c:pt idx="21">
                        <c:v>0.104953262089407</c:v>
                      </c:pt>
                      <c:pt idx="22">
                        <c:v>0.106452453756524</c:v>
                      </c:pt>
                      <c:pt idx="23">
                        <c:v>0.107933319333874</c:v>
                      </c:pt>
                      <c:pt idx="24">
                        <c:v>0.109305110444037</c:v>
                      </c:pt>
                      <c:pt idx="25">
                        <c:v>0.110783656500738</c:v>
                      </c:pt>
                      <c:pt idx="26">
                        <c:v>0.11242877005736</c:v>
                      </c:pt>
                      <c:pt idx="27">
                        <c:v>0.11411638353066</c:v>
                      </c:pt>
                      <c:pt idx="28">
                        <c:v>0.1158810809948</c:v>
                      </c:pt>
                      <c:pt idx="29">
                        <c:v>0.11769271954438899</c:v>
                      </c:pt>
                      <c:pt idx="30">
                        <c:v>0.119539173916049</c:v>
                      </c:pt>
                      <c:pt idx="31">
                        <c:v>0.121476634268765</c:v>
                      </c:pt>
                      <c:pt idx="32">
                        <c:v>0.12345704705994701</c:v>
                      </c:pt>
                      <c:pt idx="33">
                        <c:v>0.12553514757666101</c:v>
                      </c:pt>
                      <c:pt idx="34">
                        <c:v>0.12776837112341299</c:v>
                      </c:pt>
                      <c:pt idx="35">
                        <c:v>0.12994806842413001</c:v>
                      </c:pt>
                      <c:pt idx="36">
                        <c:v>0.13216848049154201</c:v>
                      </c:pt>
                      <c:pt idx="37">
                        <c:v>0.134406835805776</c:v>
                      </c:pt>
                      <c:pt idx="38">
                        <c:v>0.13652229343220401</c:v>
                      </c:pt>
                      <c:pt idx="39">
                        <c:v>0.13867291451920299</c:v>
                      </c:pt>
                      <c:pt idx="40">
                        <c:v>0.14080436353126799</c:v>
                      </c:pt>
                      <c:pt idx="41">
                        <c:v>0.14287149087411399</c:v>
                      </c:pt>
                      <c:pt idx="42">
                        <c:v>0.144948522742323</c:v>
                      </c:pt>
                      <c:pt idx="43">
                        <c:v>0.14705602594070899</c:v>
                      </c:pt>
                      <c:pt idx="44">
                        <c:v>0.14917435727131501</c:v>
                      </c:pt>
                      <c:pt idx="45">
                        <c:v>0.151267944345129</c:v>
                      </c:pt>
                      <c:pt idx="46">
                        <c:v>0.15334908918228499</c:v>
                      </c:pt>
                      <c:pt idx="47">
                        <c:v>0.155319419193788</c:v>
                      </c:pt>
                      <c:pt idx="48">
                        <c:v>0.15716123798824599</c:v>
                      </c:pt>
                      <c:pt idx="49">
                        <c:v>0.158941315771924</c:v>
                      </c:pt>
                      <c:pt idx="50">
                        <c:v>0.160614287837268</c:v>
                      </c:pt>
                      <c:pt idx="51">
                        <c:v>0.162178418539764</c:v>
                      </c:pt>
                      <c:pt idx="52">
                        <c:v>0.16367335803960301</c:v>
                      </c:pt>
                      <c:pt idx="53">
                        <c:v>0.165178781440001</c:v>
                      </c:pt>
                      <c:pt idx="54">
                        <c:v>0.16676586008257899</c:v>
                      </c:pt>
                      <c:pt idx="55">
                        <c:v>0.16839609396331001</c:v>
                      </c:pt>
                      <c:pt idx="56">
                        <c:v>0.170027063266429</c:v>
                      </c:pt>
                      <c:pt idx="57">
                        <c:v>0.17182259151106799</c:v>
                      </c:pt>
                      <c:pt idx="58">
                        <c:v>0.173680371789947</c:v>
                      </c:pt>
                      <c:pt idx="59">
                        <c:v>0.175539582631068</c:v>
                      </c:pt>
                      <c:pt idx="60">
                        <c:v>0.177403748579814</c:v>
                      </c:pt>
                      <c:pt idx="61">
                        <c:v>0.179266767813891</c:v>
                      </c:pt>
                      <c:pt idx="62">
                        <c:v>0.18113323359604699</c:v>
                      </c:pt>
                      <c:pt idx="63">
                        <c:v>0.18301827341233401</c:v>
                      </c:pt>
                      <c:pt idx="64">
                        <c:v>0.18495253997194799</c:v>
                      </c:pt>
                      <c:pt idx="65">
                        <c:v>0.18693205433699001</c:v>
                      </c:pt>
                      <c:pt idx="66">
                        <c:v>0.18895531222020601</c:v>
                      </c:pt>
                      <c:pt idx="67">
                        <c:v>0.19102307242089001</c:v>
                      </c:pt>
                      <c:pt idx="68">
                        <c:v>0.19316870964362701</c:v>
                      </c:pt>
                      <c:pt idx="69">
                        <c:v>0.195378854595331</c:v>
                      </c:pt>
                      <c:pt idx="70">
                        <c:v>0.197651786394926</c:v>
                      </c:pt>
                      <c:pt idx="71">
                        <c:v>0.200002718900682</c:v>
                      </c:pt>
                      <c:pt idx="72">
                        <c:v>0.20243343549985901</c:v>
                      </c:pt>
                      <c:pt idx="73">
                        <c:v>0.20486606620259801</c:v>
                      </c:pt>
                      <c:pt idx="74">
                        <c:v>0.207286125353773</c:v>
                      </c:pt>
                      <c:pt idx="75">
                        <c:v>0.20987519024877499</c:v>
                      </c:pt>
                      <c:pt idx="76">
                        <c:v>0.21259311574394901</c:v>
                      </c:pt>
                      <c:pt idx="77">
                        <c:v>0.215421956520471</c:v>
                      </c:pt>
                      <c:pt idx="78">
                        <c:v>0.21835819910009399</c:v>
                      </c:pt>
                      <c:pt idx="79">
                        <c:v>0.22138031804918701</c:v>
                      </c:pt>
                      <c:pt idx="80">
                        <c:v>0.22446715807464901</c:v>
                      </c:pt>
                      <c:pt idx="81">
                        <c:v>0.22755393805787899</c:v>
                      </c:pt>
                      <c:pt idx="82">
                        <c:v>0.230540850723887</c:v>
                      </c:pt>
                      <c:pt idx="83">
                        <c:v>0.23345344024773099</c:v>
                      </c:pt>
                      <c:pt idx="84">
                        <c:v>0.23629995679064</c:v>
                      </c:pt>
                      <c:pt idx="85">
                        <c:v>0.23907862244025299</c:v>
                      </c:pt>
                      <c:pt idx="86">
                        <c:v>0.24174915457713</c:v>
                      </c:pt>
                      <c:pt idx="87">
                        <c:v>0.24437808783916001</c:v>
                      </c:pt>
                      <c:pt idx="88">
                        <c:v>0.2469763916363</c:v>
                      </c:pt>
                      <c:pt idx="89">
                        <c:v>0.24951815178759101</c:v>
                      </c:pt>
                      <c:pt idx="90">
                        <c:v>0.25197024096752801</c:v>
                      </c:pt>
                      <c:pt idx="91">
                        <c:v>0.25431095607612703</c:v>
                      </c:pt>
                      <c:pt idx="92">
                        <c:v>0.25652771224961002</c:v>
                      </c:pt>
                      <c:pt idx="93">
                        <c:v>0.25863048031960301</c:v>
                      </c:pt>
                      <c:pt idx="94">
                        <c:v>0.26057992940753699</c:v>
                      </c:pt>
                      <c:pt idx="95">
                        <c:v>0.26237597135448498</c:v>
                      </c:pt>
                      <c:pt idx="96">
                        <c:v>0.26403406181304201</c:v>
                      </c:pt>
                      <c:pt idx="97">
                        <c:v>0.26556919035971299</c:v>
                      </c:pt>
                      <c:pt idx="98">
                        <c:v>0.266970100285362</c:v>
                      </c:pt>
                      <c:pt idx="99">
                        <c:v>0.26823836971071302</c:v>
                      </c:pt>
                      <c:pt idx="100">
                        <c:v>0.26938585019949302</c:v>
                      </c:pt>
                      <c:pt idx="101">
                        <c:v>0.27039065831147502</c:v>
                      </c:pt>
                      <c:pt idx="102">
                        <c:v>0.27129454619318299</c:v>
                      </c:pt>
                      <c:pt idx="103">
                        <c:v>0.27212792923767698</c:v>
                      </c:pt>
                      <c:pt idx="104">
                        <c:v>0.27287764208403098</c:v>
                      </c:pt>
                      <c:pt idx="105">
                        <c:v>0.27356153503168701</c:v>
                      </c:pt>
                      <c:pt idx="106">
                        <c:v>0.27419059929453499</c:v>
                      </c:pt>
                      <c:pt idx="107">
                        <c:v>0.274765551753615</c:v>
                      </c:pt>
                      <c:pt idx="108">
                        <c:v>0.27531496838117397</c:v>
                      </c:pt>
                      <c:pt idx="109">
                        <c:v>0.27582203058791799</c:v>
                      </c:pt>
                      <c:pt idx="110">
                        <c:v>0.27630778068621897</c:v>
                      </c:pt>
                      <c:pt idx="111">
                        <c:v>0.27682904593487601</c:v>
                      </c:pt>
                      <c:pt idx="112">
                        <c:v>0.27735110315994499</c:v>
                      </c:pt>
                      <c:pt idx="113">
                        <c:v>0.27789061564846501</c:v>
                      </c:pt>
                      <c:pt idx="114">
                        <c:v>0.27847076276682498</c:v>
                      </c:pt>
                      <c:pt idx="115">
                        <c:v>0.279104961881113</c:v>
                      </c:pt>
                      <c:pt idx="116">
                        <c:v>0.279793378040747</c:v>
                      </c:pt>
                      <c:pt idx="117">
                        <c:v>0.28053650398895202</c:v>
                      </c:pt>
                      <c:pt idx="118">
                        <c:v>0.28133426734314998</c:v>
                      </c:pt>
                      <c:pt idx="119">
                        <c:v>0.282188569509774</c:v>
                      </c:pt>
                      <c:pt idx="120">
                        <c:v>0.28310428805624899</c:v>
                      </c:pt>
                      <c:pt idx="121">
                        <c:v>0.28408367017612901</c:v>
                      </c:pt>
                      <c:pt idx="122">
                        <c:v>0.285123985501336</c:v>
                      </c:pt>
                      <c:pt idx="123">
                        <c:v>0.28623764419891001</c:v>
                      </c:pt>
                      <c:pt idx="124">
                        <c:v>0.28742793529267702</c:v>
                      </c:pt>
                      <c:pt idx="125">
                        <c:v>0.28869770798119099</c:v>
                      </c:pt>
                      <c:pt idx="126">
                        <c:v>0.290064724245996</c:v>
                      </c:pt>
                      <c:pt idx="127">
                        <c:v>0.291519375406182</c:v>
                      </c:pt>
                      <c:pt idx="128">
                        <c:v>0.29305264439022699</c:v>
                      </c:pt>
                      <c:pt idx="129">
                        <c:v>0.29465978996122899</c:v>
                      </c:pt>
                      <c:pt idx="130">
                        <c:v>0.296370982738482</c:v>
                      </c:pt>
                      <c:pt idx="131">
                        <c:v>0.298178555161491</c:v>
                      </c:pt>
                      <c:pt idx="132">
                        <c:v>0.30008139094351199</c:v>
                      </c:pt>
                      <c:pt idx="133">
                        <c:v>0.30208524800661501</c:v>
                      </c:pt>
                      <c:pt idx="134">
                        <c:v>0.304247950566435</c:v>
                      </c:pt>
                      <c:pt idx="135">
                        <c:v>0.30656582967477902</c:v>
                      </c:pt>
                      <c:pt idx="136">
                        <c:v>0.30900591393957799</c:v>
                      </c:pt>
                      <c:pt idx="137">
                        <c:v>0.31155372248292501</c:v>
                      </c:pt>
                      <c:pt idx="138">
                        <c:v>0.314143267964546</c:v>
                      </c:pt>
                      <c:pt idx="139">
                        <c:v>0.31672952870365301</c:v>
                      </c:pt>
                      <c:pt idx="140">
                        <c:v>0.31931371369584099</c:v>
                      </c:pt>
                      <c:pt idx="141">
                        <c:v>0.32189465829589198</c:v>
                      </c:pt>
                      <c:pt idx="142">
                        <c:v>0.32454117144022299</c:v>
                      </c:pt>
                      <c:pt idx="143">
                        <c:v>0.327288874854818</c:v>
                      </c:pt>
                      <c:pt idx="144">
                        <c:v>0.330051519080099</c:v>
                      </c:pt>
                      <c:pt idx="145">
                        <c:v>0.33282058446552498</c:v>
                      </c:pt>
                      <c:pt idx="146">
                        <c:v>0.33559313497139998</c:v>
                      </c:pt>
                      <c:pt idx="147">
                        <c:v>0.33838656790212102</c:v>
                      </c:pt>
                      <c:pt idx="148">
                        <c:v>0.34121114928936103</c:v>
                      </c:pt>
                      <c:pt idx="149">
                        <c:v>0.344072321738014</c:v>
                      </c:pt>
                      <c:pt idx="150">
                        <c:v>0.346957500494882</c:v>
                      </c:pt>
                      <c:pt idx="151">
                        <c:v>0.34982696676053898</c:v>
                      </c:pt>
                      <c:pt idx="152">
                        <c:v>0.35269783431748197</c:v>
                      </c:pt>
                      <c:pt idx="153">
                        <c:v>0.35554826140919998</c:v>
                      </c:pt>
                      <c:pt idx="154">
                        <c:v>0.358362239353617</c:v>
                      </c:pt>
                      <c:pt idx="155">
                        <c:v>0.36112641050430599</c:v>
                      </c:pt>
                      <c:pt idx="156">
                        <c:v>0.36387042111554302</c:v>
                      </c:pt>
                      <c:pt idx="157">
                        <c:v>0.36660814516249901</c:v>
                      </c:pt>
                      <c:pt idx="158">
                        <c:v>0.369338102475888</c:v>
                      </c:pt>
                      <c:pt idx="159">
                        <c:v>0.37208360782715399</c:v>
                      </c:pt>
                      <c:pt idx="160">
                        <c:v>0.37482459090856302</c:v>
                      </c:pt>
                      <c:pt idx="161">
                        <c:v>0.37754401586719399</c:v>
                      </c:pt>
                      <c:pt idx="162">
                        <c:v>0.38026042994799703</c:v>
                      </c:pt>
                      <c:pt idx="163">
                        <c:v>0.38298379071264999</c:v>
                      </c:pt>
                      <c:pt idx="164">
                        <c:v>0.38572194426336198</c:v>
                      </c:pt>
                      <c:pt idx="165">
                        <c:v>0.38848201235341401</c:v>
                      </c:pt>
                      <c:pt idx="166">
                        <c:v>0.39133552848941899</c:v>
                      </c:pt>
                      <c:pt idx="167">
                        <c:v>0.394242566133096</c:v>
                      </c:pt>
                      <c:pt idx="168">
                        <c:v>0.39715181054034399</c:v>
                      </c:pt>
                      <c:pt idx="169">
                        <c:v>0.40001174588914601</c:v>
                      </c:pt>
                      <c:pt idx="170">
                        <c:v>0.40279974176823202</c:v>
                      </c:pt>
                      <c:pt idx="171">
                        <c:v>0.40551944544237101</c:v>
                      </c:pt>
                      <c:pt idx="172">
                        <c:v>0.40821448596578302</c:v>
                      </c:pt>
                      <c:pt idx="173">
                        <c:v>0.41094089651637</c:v>
                      </c:pt>
                      <c:pt idx="174">
                        <c:v>0.413736200235579</c:v>
                      </c:pt>
                      <c:pt idx="175">
                        <c:v>0.41659815070366402</c:v>
                      </c:pt>
                      <c:pt idx="176">
                        <c:v>0.419492733147868</c:v>
                      </c:pt>
                      <c:pt idx="177">
                        <c:v>0.42245991517711901</c:v>
                      </c:pt>
                      <c:pt idx="178">
                        <c:v>0.425438382459848</c:v>
                      </c:pt>
                      <c:pt idx="179">
                        <c:v>0.42836319007155099</c:v>
                      </c:pt>
                      <c:pt idx="180">
                        <c:v>0.43121114432032998</c:v>
                      </c:pt>
                      <c:pt idx="181">
                        <c:v>0.43408249463247101</c:v>
                      </c:pt>
                      <c:pt idx="182">
                        <c:v>0.437028118010791</c:v>
                      </c:pt>
                      <c:pt idx="183">
                        <c:v>0.44005184593343399</c:v>
                      </c:pt>
                      <c:pt idx="184">
                        <c:v>0.44309972419524002</c:v>
                      </c:pt>
                      <c:pt idx="185">
                        <c:v>0.44614094075516397</c:v>
                      </c:pt>
                      <c:pt idx="186">
                        <c:v>0.44915869069953901</c:v>
                      </c:pt>
                      <c:pt idx="187">
                        <c:v>0.45217580226647303</c:v>
                      </c:pt>
                      <c:pt idx="188">
                        <c:v>0.45524429062356703</c:v>
                      </c:pt>
                      <c:pt idx="189">
                        <c:v>0.45836901480391801</c:v>
                      </c:pt>
                      <c:pt idx="190">
                        <c:v>0.46152432508671898</c:v>
                      </c:pt>
                      <c:pt idx="191">
                        <c:v>0.464686917839501</c:v>
                      </c:pt>
                      <c:pt idx="192">
                        <c:v>0.46781601217979701</c:v>
                      </c:pt>
                      <c:pt idx="193">
                        <c:v>0.47089873326180398</c:v>
                      </c:pt>
                      <c:pt idx="194">
                        <c:v>0.473954776640441</c:v>
                      </c:pt>
                      <c:pt idx="195">
                        <c:v>0.47699168862032298</c:v>
                      </c:pt>
                      <c:pt idx="196">
                        <c:v>0.48001378912398202</c:v>
                      </c:pt>
                      <c:pt idx="197">
                        <c:v>0.48301848178252199</c:v>
                      </c:pt>
                      <c:pt idx="198">
                        <c:v>0.48600038104334797</c:v>
                      </c:pt>
                      <c:pt idx="199">
                        <c:v>0.48896251941465502</c:v>
                      </c:pt>
                      <c:pt idx="200">
                        <c:v>0.49187706584620899</c:v>
                      </c:pt>
                      <c:pt idx="201">
                        <c:v>0.49473119486011102</c:v>
                      </c:pt>
                      <c:pt idx="202">
                        <c:v>0.49757040183919798</c:v>
                      </c:pt>
                      <c:pt idx="203">
                        <c:v>0.50038299997702596</c:v>
                      </c:pt>
                      <c:pt idx="204">
                        <c:v>0.50315221088847695</c:v>
                      </c:pt>
                      <c:pt idx="205">
                        <c:v>0.50589501710528995</c:v>
                      </c:pt>
                      <c:pt idx="206">
                        <c:v>0.50862795254696502</c:v>
                      </c:pt>
                      <c:pt idx="207">
                        <c:v>0.51137160023363204</c:v>
                      </c:pt>
                      <c:pt idx="208">
                        <c:v>0.51412213190365497</c:v>
                      </c:pt>
                      <c:pt idx="209">
                        <c:v>0.516841908940876</c:v>
                      </c:pt>
                      <c:pt idx="210">
                        <c:v>0.51948191045327696</c:v>
                      </c:pt>
                      <c:pt idx="211">
                        <c:v>0.522029176715055</c:v>
                      </c:pt>
                      <c:pt idx="212">
                        <c:v>0.524503374634673</c:v>
                      </c:pt>
                      <c:pt idx="213">
                        <c:v>0.52690871957641905</c:v>
                      </c:pt>
                      <c:pt idx="214">
                        <c:v>0.52927597825829298</c:v>
                      </c:pt>
                      <c:pt idx="215">
                        <c:v>0.531608941783973</c:v>
                      </c:pt>
                      <c:pt idx="216">
                        <c:v>0.53387897200267398</c:v>
                      </c:pt>
                      <c:pt idx="217">
                        <c:v>0.53608663737322904</c:v>
                      </c:pt>
                      <c:pt idx="218">
                        <c:v>0.53822175320890997</c:v>
                      </c:pt>
                      <c:pt idx="219">
                        <c:v>0.54028989225259805</c:v>
                      </c:pt>
                      <c:pt idx="220">
                        <c:v>0.542328686667502</c:v>
                      </c:pt>
                      <c:pt idx="221">
                        <c:v>0.54430768427199105</c:v>
                      </c:pt>
                      <c:pt idx="222">
                        <c:v>0.54619601333364698</c:v>
                      </c:pt>
                      <c:pt idx="223">
                        <c:v>0.54798765219779599</c:v>
                      </c:pt>
                      <c:pt idx="224">
                        <c:v>0.54973669707616601</c:v>
                      </c:pt>
                      <c:pt idx="225">
                        <c:v>0.55145935473310004</c:v>
                      </c:pt>
                      <c:pt idx="226">
                        <c:v>0.55316061016207796</c:v>
                      </c:pt>
                      <c:pt idx="227">
                        <c:v>0.55483340237078405</c:v>
                      </c:pt>
                      <c:pt idx="228">
                        <c:v>0.55647901196113703</c:v>
                      </c:pt>
                      <c:pt idx="229">
                        <c:v>0.558090623624934</c:v>
                      </c:pt>
                      <c:pt idx="230">
                        <c:v>0.559661254693822</c:v>
                      </c:pt>
                      <c:pt idx="231">
                        <c:v>0.56118994569610803</c:v>
                      </c:pt>
                      <c:pt idx="232">
                        <c:v>0.56268116054672401</c:v>
                      </c:pt>
                      <c:pt idx="233">
                        <c:v>0.56414448666589401</c:v>
                      </c:pt>
                      <c:pt idx="234">
                        <c:v>0.56558656388291995</c:v>
                      </c:pt>
                      <c:pt idx="235">
                        <c:v>0.56700513262598795</c:v>
                      </c:pt>
                      <c:pt idx="236">
                        <c:v>0.56838856398340099</c:v>
                      </c:pt>
                      <c:pt idx="237">
                        <c:v>0.56973512816046101</c:v>
                      </c:pt>
                      <c:pt idx="238">
                        <c:v>0.57107699084443797</c:v>
                      </c:pt>
                      <c:pt idx="239">
                        <c:v>0.57241183572794496</c:v>
                      </c:pt>
                      <c:pt idx="240">
                        <c:v>0.57371797439005301</c:v>
                      </c:pt>
                      <c:pt idx="241">
                        <c:v>0.57496093257741299</c:v>
                      </c:pt>
                      <c:pt idx="242">
                        <c:v>0.57613742633388598</c:v>
                      </c:pt>
                      <c:pt idx="243">
                        <c:v>0.57727644988126703</c:v>
                      </c:pt>
                      <c:pt idx="244">
                        <c:v>0.57840901677741596</c:v>
                      </c:pt>
                      <c:pt idx="245">
                        <c:v>0.57953231086724699</c:v>
                      </c:pt>
                      <c:pt idx="246">
                        <c:v>0.58062386483772099</c:v>
                      </c:pt>
                      <c:pt idx="247">
                        <c:v>0.58168728044234896</c:v>
                      </c:pt>
                      <c:pt idx="248">
                        <c:v>0.58273786907158698</c:v>
                      </c:pt>
                      <c:pt idx="249">
                        <c:v>0.58377249695119304</c:v>
                      </c:pt>
                      <c:pt idx="250">
                        <c:v>0.58478462135255505</c:v>
                      </c:pt>
                      <c:pt idx="251">
                        <c:v>0.585775666546692</c:v>
                      </c:pt>
                      <c:pt idx="252">
                        <c:v>0.58675396258870904</c:v>
                      </c:pt>
                      <c:pt idx="253">
                        <c:v>0.58769390599687898</c:v>
                      </c:pt>
                      <c:pt idx="254">
                        <c:v>0.58860618146127397</c:v>
                      </c:pt>
                      <c:pt idx="255">
                        <c:v>0.58951207314225795</c:v>
                      </c:pt>
                      <c:pt idx="256">
                        <c:v>0.59041696859507797</c:v>
                      </c:pt>
                      <c:pt idx="257">
                        <c:v>0.59131013071643501</c:v>
                      </c:pt>
                      <c:pt idx="258">
                        <c:v>0.59218577864202804</c:v>
                      </c:pt>
                      <c:pt idx="259">
                        <c:v>0.59304437047431702</c:v>
                      </c:pt>
                      <c:pt idx="260">
                        <c:v>0.59389170954309101</c:v>
                      </c:pt>
                      <c:pt idx="261">
                        <c:v>0.594723753641064</c:v>
                      </c:pt>
                      <c:pt idx="262">
                        <c:v>0.59554116513106103</c:v>
                      </c:pt>
                      <c:pt idx="263">
                        <c:v>0.596350985773755</c:v>
                      </c:pt>
                      <c:pt idx="264">
                        <c:v>0.59714552011995004</c:v>
                      </c:pt>
                      <c:pt idx="265">
                        <c:v>0.59792853291709902</c:v>
                      </c:pt>
                      <c:pt idx="266">
                        <c:v>0.59870360361707398</c:v>
                      </c:pt>
                      <c:pt idx="267">
                        <c:v>0.59945184474467705</c:v>
                      </c:pt>
                      <c:pt idx="268">
                        <c:v>0.60017720567341104</c:v>
                      </c:pt>
                      <c:pt idx="269">
                        <c:v>0.60088861492523904</c:v>
                      </c:pt>
                      <c:pt idx="270">
                        <c:v>0.60160516327600999</c:v>
                      </c:pt>
                      <c:pt idx="271">
                        <c:v>0.60232730066278095</c:v>
                      </c:pt>
                      <c:pt idx="272">
                        <c:v>0.60306160443608703</c:v>
                      </c:pt>
                      <c:pt idx="273">
                        <c:v>0.60380514822654796</c:v>
                      </c:pt>
                      <c:pt idx="274">
                        <c:v>0.60453746812621101</c:v>
                      </c:pt>
                      <c:pt idx="275">
                        <c:v>0.60525333360524902</c:v>
                      </c:pt>
                      <c:pt idx="276">
                        <c:v>0.605957239449881</c:v>
                      </c:pt>
                      <c:pt idx="277">
                        <c:v>0.60666544597054395</c:v>
                      </c:pt>
                      <c:pt idx="278">
                        <c:v>0.60737603536089901</c:v>
                      </c:pt>
                      <c:pt idx="279">
                        <c:v>0.60808497105243797</c:v>
                      </c:pt>
                      <c:pt idx="280">
                        <c:v>0.60878660866036205</c:v>
                      </c:pt>
                      <c:pt idx="281">
                        <c:v>0.60948927525696905</c:v>
                      </c:pt>
                      <c:pt idx="282">
                        <c:v>0.61018458134398701</c:v>
                      </c:pt>
                      <c:pt idx="283">
                        <c:v>0.61087457543148904</c:v>
                      </c:pt>
                      <c:pt idx="284">
                        <c:v>0.61156352986145801</c:v>
                      </c:pt>
                      <c:pt idx="285">
                        <c:v>0.61224553293386896</c:v>
                      </c:pt>
                      <c:pt idx="286">
                        <c:v>0.61291833497496195</c:v>
                      </c:pt>
                      <c:pt idx="287">
                        <c:v>0.61358871094860901</c:v>
                      </c:pt>
                      <c:pt idx="288">
                        <c:v>0.61427136102727398</c:v>
                      </c:pt>
                      <c:pt idx="289">
                        <c:v>0.61494866014177596</c:v>
                      </c:pt>
                      <c:pt idx="290">
                        <c:v>0.61563597181090002</c:v>
                      </c:pt>
                      <c:pt idx="291">
                        <c:v>0.61633341281076104</c:v>
                      </c:pt>
                      <c:pt idx="292">
                        <c:v>0.61701114743723995</c:v>
                      </c:pt>
                      <c:pt idx="293">
                        <c:v>0.61768891330584896</c:v>
                      </c:pt>
                      <c:pt idx="294">
                        <c:v>0.61836564026043805</c:v>
                      </c:pt>
                      <c:pt idx="295">
                        <c:v>0.61903629266895599</c:v>
                      </c:pt>
                      <c:pt idx="296">
                        <c:v>0.61970039710281399</c:v>
                      </c:pt>
                      <c:pt idx="297">
                        <c:v>0.620371270368964</c:v>
                      </c:pt>
                      <c:pt idx="298">
                        <c:v>0.62105271860805999</c:v>
                      </c:pt>
                      <c:pt idx="299">
                        <c:v>0.62174104733081303</c:v>
                      </c:pt>
                      <c:pt idx="300">
                        <c:v>0.62242888253762896</c:v>
                      </c:pt>
                      <c:pt idx="301">
                        <c:v>0.62310760190504799</c:v>
                      </c:pt>
                      <c:pt idx="302">
                        <c:v>0.62381352024134895</c:v>
                      </c:pt>
                      <c:pt idx="303">
                        <c:v>0.624545738407421</c:v>
                      </c:pt>
                      <c:pt idx="304">
                        <c:v>0.62529508842500803</c:v>
                      </c:pt>
                      <c:pt idx="305">
                        <c:v>0.62607373520419896</c:v>
                      </c:pt>
                      <c:pt idx="306">
                        <c:v>0.62688322014744702</c:v>
                      </c:pt>
                      <c:pt idx="307">
                        <c:v>0.62764883116131398</c:v>
                      </c:pt>
                      <c:pt idx="308">
                        <c:v>0.62834192266934696</c:v>
                      </c:pt>
                      <c:pt idx="309">
                        <c:v>0.62900809337200203</c:v>
                      </c:pt>
                      <c:pt idx="310">
                        <c:v>0.62971812365422297</c:v>
                      </c:pt>
                      <c:pt idx="311">
                        <c:v>0.63044967859606804</c:v>
                      </c:pt>
                      <c:pt idx="312">
                        <c:v>0.63118713236856805</c:v>
                      </c:pt>
                      <c:pt idx="313">
                        <c:v>0.63192863879408501</c:v>
                      </c:pt>
                      <c:pt idx="314">
                        <c:v>0.63267537283764697</c:v>
                      </c:pt>
                      <c:pt idx="315">
                        <c:v>0.63343146077702495</c:v>
                      </c:pt>
                      <c:pt idx="316">
                        <c:v>0.63418946866216497</c:v>
                      </c:pt>
                      <c:pt idx="317">
                        <c:v>0.63494167116368805</c:v>
                      </c:pt>
                      <c:pt idx="318">
                        <c:v>0.63570613084880701</c:v>
                      </c:pt>
                      <c:pt idx="319">
                        <c:v>0.63646700251292598</c:v>
                      </c:pt>
                      <c:pt idx="320">
                        <c:v>0.63722272207813802</c:v>
                      </c:pt>
                      <c:pt idx="321">
                        <c:v>0.637995316325493</c:v>
                      </c:pt>
                      <c:pt idx="322">
                        <c:v>0.63876114108307003</c:v>
                      </c:pt>
                      <c:pt idx="323">
                        <c:v>0.63952277100731003</c:v>
                      </c:pt>
                      <c:pt idx="324">
                        <c:v>0.64029381104072902</c:v>
                      </c:pt>
                      <c:pt idx="325">
                        <c:v>0.64104913754941195</c:v>
                      </c:pt>
                      <c:pt idx="326">
                        <c:v>0.64180822705382801</c:v>
                      </c:pt>
                      <c:pt idx="327">
                        <c:v>0.64257340499222804</c:v>
                      </c:pt>
                      <c:pt idx="328">
                        <c:v>0.64333345682026599</c:v>
                      </c:pt>
                      <c:pt idx="329">
                        <c:v>0.644098832399011</c:v>
                      </c:pt>
                      <c:pt idx="330">
                        <c:v>0.64486179874610305</c:v>
                      </c:pt>
                      <c:pt idx="331">
                        <c:v>0.64562071910980501</c:v>
                      </c:pt>
                      <c:pt idx="332">
                        <c:v>0.6464051268687</c:v>
                      </c:pt>
                      <c:pt idx="333">
                        <c:v>0.64719641175437603</c:v>
                      </c:pt>
                      <c:pt idx="334">
                        <c:v>0.64798965974191702</c:v>
                      </c:pt>
                      <c:pt idx="335">
                        <c:v>0.64877846691196694</c:v>
                      </c:pt>
                      <c:pt idx="336">
                        <c:v>0.64953114903747</c:v>
                      </c:pt>
                      <c:pt idx="337">
                        <c:v>0.650369008741984</c:v>
                      </c:pt>
                      <c:pt idx="338">
                        <c:v>0.65126998070261499</c:v>
                      </c:pt>
                      <c:pt idx="339">
                        <c:v>0.65206259878851103</c:v>
                      </c:pt>
                      <c:pt idx="340">
                        <c:v>0.65282639197828696</c:v>
                      </c:pt>
                      <c:pt idx="341">
                        <c:v>0.653579325778472</c:v>
                      </c:pt>
                      <c:pt idx="342">
                        <c:v>0.65430239041799898</c:v>
                      </c:pt>
                      <c:pt idx="343">
                        <c:v>0.65503804952475098</c:v>
                      </c:pt>
                      <c:pt idx="344">
                        <c:v>0.65580874173761405</c:v>
                      </c:pt>
                      <c:pt idx="345">
                        <c:v>0.65662154776995396</c:v>
                      </c:pt>
                      <c:pt idx="346">
                        <c:v>0.65745890991476397</c:v>
                      </c:pt>
                      <c:pt idx="347">
                        <c:v>0.65826332635492102</c:v>
                      </c:pt>
                      <c:pt idx="348">
                        <c:v>0.65904157834035604</c:v>
                      </c:pt>
                      <c:pt idx="349">
                        <c:v>0.65982226978432801</c:v>
                      </c:pt>
                      <c:pt idx="350">
                        <c:v>0.66058188845156296</c:v>
                      </c:pt>
                      <c:pt idx="351">
                        <c:v>0.66133615569946202</c:v>
                      </c:pt>
                      <c:pt idx="352">
                        <c:v>0.66209898908800002</c:v>
                      </c:pt>
                      <c:pt idx="353">
                        <c:v>0.66285678877594301</c:v>
                      </c:pt>
                      <c:pt idx="354">
                        <c:v>0.66360473833293099</c:v>
                      </c:pt>
                      <c:pt idx="355">
                        <c:v>0.66433725333048299</c:v>
                      </c:pt>
                      <c:pt idx="356">
                        <c:v>0.66507419325642403</c:v>
                      </c:pt>
                      <c:pt idx="357">
                        <c:v>0.66583189058888603</c:v>
                      </c:pt>
                      <c:pt idx="358">
                        <c:v>0.66658368893438702</c:v>
                      </c:pt>
                      <c:pt idx="359">
                        <c:v>0.66732743379516801</c:v>
                      </c:pt>
                      <c:pt idx="360">
                        <c:v>0.66807117590608101</c:v>
                      </c:pt>
                      <c:pt idx="361">
                        <c:v>0.66884948858765603</c:v>
                      </c:pt>
                      <c:pt idx="362">
                        <c:v>0.66961931866200697</c:v>
                      </c:pt>
                      <c:pt idx="363">
                        <c:v>0.67037851423383399</c:v>
                      </c:pt>
                      <c:pt idx="364">
                        <c:v>0.67113061744386004</c:v>
                      </c:pt>
                      <c:pt idx="365">
                        <c:v>0.67186548889730702</c:v>
                      </c:pt>
                      <c:pt idx="366">
                        <c:v>0.67254511428866104</c:v>
                      </c:pt>
                      <c:pt idx="367">
                        <c:v>0.67322018978759601</c:v>
                      </c:pt>
                      <c:pt idx="368">
                        <c:v>0.67397869152877099</c:v>
                      </c:pt>
                      <c:pt idx="369">
                        <c:v>0.67478294179578302</c:v>
                      </c:pt>
                      <c:pt idx="370">
                        <c:v>0.67559540341462199</c:v>
                      </c:pt>
                      <c:pt idx="371">
                        <c:v>0.67635138109677395</c:v>
                      </c:pt>
                      <c:pt idx="372">
                        <c:v>0.67705136533375698</c:v>
                      </c:pt>
                      <c:pt idx="373">
                        <c:v>0.67770063543750503</c:v>
                      </c:pt>
                      <c:pt idx="374">
                        <c:v>0.67840698529969501</c:v>
                      </c:pt>
                      <c:pt idx="375">
                        <c:v>0.67918698811094902</c:v>
                      </c:pt>
                      <c:pt idx="376">
                        <c:v>0.67990552758980005</c:v>
                      </c:pt>
                      <c:pt idx="377">
                        <c:v>0.68060565402433704</c:v>
                      </c:pt>
                      <c:pt idx="378">
                        <c:v>0.68132898382879903</c:v>
                      </c:pt>
                      <c:pt idx="379">
                        <c:v>0.68205419020534996</c:v>
                      </c:pt>
                      <c:pt idx="380">
                        <c:v>0.68273696355332902</c:v>
                      </c:pt>
                      <c:pt idx="381">
                        <c:v>0.68341126432474597</c:v>
                      </c:pt>
                      <c:pt idx="382">
                        <c:v>0.68410237944908603</c:v>
                      </c:pt>
                      <c:pt idx="383">
                        <c:v>0.68479541209165795</c:v>
                      </c:pt>
                      <c:pt idx="384">
                        <c:v>0.68546442064499902</c:v>
                      </c:pt>
                      <c:pt idx="385">
                        <c:v>0.68611801120096505</c:v>
                      </c:pt>
                      <c:pt idx="386">
                        <c:v>0.68676566338997602</c:v>
                      </c:pt>
                      <c:pt idx="387">
                        <c:v>0.68743904313899595</c:v>
                      </c:pt>
                      <c:pt idx="388">
                        <c:v>0.68811900850306496</c:v>
                      </c:pt>
                      <c:pt idx="389">
                        <c:v>0.68879128682881197</c:v>
                      </c:pt>
                      <c:pt idx="390">
                        <c:v>0.68943435668812103</c:v>
                      </c:pt>
                      <c:pt idx="391">
                        <c:v>0.69007055973097697</c:v>
                      </c:pt>
                      <c:pt idx="392">
                        <c:v>0.69069045382338901</c:v>
                      </c:pt>
                      <c:pt idx="393">
                        <c:v>0.69128724867982505</c:v>
                      </c:pt>
                      <c:pt idx="394">
                        <c:v>0.69190272634621397</c:v>
                      </c:pt>
                      <c:pt idx="395">
                        <c:v>0.692515288835858</c:v>
                      </c:pt>
                      <c:pt idx="396">
                        <c:v>0.69312068991363895</c:v>
                      </c:pt>
                      <c:pt idx="397">
                        <c:v>0.69373693973450801</c:v>
                      </c:pt>
                      <c:pt idx="398">
                        <c:v>0.69434808299675699</c:v>
                      </c:pt>
                      <c:pt idx="399">
                        <c:v>0.69493959080307099</c:v>
                      </c:pt>
                      <c:pt idx="400">
                        <c:v>0.69551763858543802</c:v>
                      </c:pt>
                      <c:pt idx="401">
                        <c:v>0.69611090086191296</c:v>
                      </c:pt>
                      <c:pt idx="402">
                        <c:v>0.69668371300648602</c:v>
                      </c:pt>
                      <c:pt idx="403">
                        <c:v>0.69725152245977495</c:v>
                      </c:pt>
                      <c:pt idx="404">
                        <c:v>0.69782595923396395</c:v>
                      </c:pt>
                      <c:pt idx="405">
                        <c:v>0.69837494004912803</c:v>
                      </c:pt>
                      <c:pt idx="406">
                        <c:v>0.69893400411731399</c:v>
                      </c:pt>
                      <c:pt idx="407">
                        <c:v>0.69948857613580495</c:v>
                      </c:pt>
                      <c:pt idx="408">
                        <c:v>0.700018086752347</c:v>
                      </c:pt>
                      <c:pt idx="409">
                        <c:v>0.70042323181784805</c:v>
                      </c:pt>
                      <c:pt idx="410">
                        <c:v>0.70095455152636199</c:v>
                      </c:pt>
                      <c:pt idx="411">
                        <c:v>0.70183717706480597</c:v>
                      </c:pt>
                      <c:pt idx="412">
                        <c:v>0.70249617297229205</c:v>
                      </c:pt>
                      <c:pt idx="413">
                        <c:v>0.70288188747611002</c:v>
                      </c:pt>
                      <c:pt idx="414">
                        <c:v>0.70327935000865205</c:v>
                      </c:pt>
                      <c:pt idx="415">
                        <c:v>0.70372556327404501</c:v>
                      </c:pt>
                      <c:pt idx="416">
                        <c:v>0.70414313184115895</c:v>
                      </c:pt>
                      <c:pt idx="417">
                        <c:v>0.70453881194809698</c:v>
                      </c:pt>
                      <c:pt idx="418">
                        <c:v>0.704935153559893</c:v>
                      </c:pt>
                      <c:pt idx="419">
                        <c:v>0.70534189703478301</c:v>
                      </c:pt>
                      <c:pt idx="420">
                        <c:v>0.70574691543494195</c:v>
                      </c:pt>
                      <c:pt idx="421">
                        <c:v>0.70615999856993095</c:v>
                      </c:pt>
                      <c:pt idx="422">
                        <c:v>0.706580967135503</c:v>
                      </c:pt>
                      <c:pt idx="423">
                        <c:v>0.70700337449086104</c:v>
                      </c:pt>
                      <c:pt idx="424">
                        <c:v>0.70739759244992095</c:v>
                      </c:pt>
                      <c:pt idx="425">
                        <c:v>0.70777286733623801</c:v>
                      </c:pt>
                      <c:pt idx="426">
                        <c:v>0.70814129183763697</c:v>
                      </c:pt>
                      <c:pt idx="427">
                        <c:v>0.70850925386333696</c:v>
                      </c:pt>
                      <c:pt idx="428">
                        <c:v>0.70886372368803496</c:v>
                      </c:pt>
                      <c:pt idx="429">
                        <c:v>0.70921289172325197</c:v>
                      </c:pt>
                      <c:pt idx="430">
                        <c:v>0.70956837583461396</c:v>
                      </c:pt>
                      <c:pt idx="431">
                        <c:v>0.709925404141039</c:v>
                      </c:pt>
                      <c:pt idx="432">
                        <c:v>0.71027580229201304</c:v>
                      </c:pt>
                      <c:pt idx="433">
                        <c:v>0.710615769903999</c:v>
                      </c:pt>
                      <c:pt idx="434">
                        <c:v>0.71094242942667996</c:v>
                      </c:pt>
                      <c:pt idx="435">
                        <c:v>0.71124377088172996</c:v>
                      </c:pt>
                      <c:pt idx="436">
                        <c:v>0.71153423215753797</c:v>
                      </c:pt>
                      <c:pt idx="437">
                        <c:v>0.71183025086227403</c:v>
                      </c:pt>
                      <c:pt idx="438">
                        <c:v>0.71214094197046096</c:v>
                      </c:pt>
                      <c:pt idx="439">
                        <c:v>0.71243168544048796</c:v>
                      </c:pt>
                      <c:pt idx="440">
                        <c:v>0.71271242051120698</c:v>
                      </c:pt>
                      <c:pt idx="441">
                        <c:v>0.71300321624465701</c:v>
                      </c:pt>
                      <c:pt idx="442">
                        <c:v>0.71329761724518703</c:v>
                      </c:pt>
                      <c:pt idx="443">
                        <c:v>0.71357235745036995</c:v>
                      </c:pt>
                      <c:pt idx="444">
                        <c:v>0.71382264764131698</c:v>
                      </c:pt>
                      <c:pt idx="445">
                        <c:v>0.714059300545409</c:v>
                      </c:pt>
                      <c:pt idx="446">
                        <c:v>0.71429408331108502</c:v>
                      </c:pt>
                      <c:pt idx="447">
                        <c:v>0.71453021120555205</c:v>
                      </c:pt>
                      <c:pt idx="448">
                        <c:v>0.71476224159967805</c:v>
                      </c:pt>
                      <c:pt idx="449">
                        <c:v>0.71497620762434999</c:v>
                      </c:pt>
                      <c:pt idx="450">
                        <c:v>0.71519468139723996</c:v>
                      </c:pt>
                      <c:pt idx="451">
                        <c:v>0.71542177065726598</c:v>
                      </c:pt>
                      <c:pt idx="452">
                        <c:v>0.71564955601949398</c:v>
                      </c:pt>
                      <c:pt idx="453">
                        <c:v>0.715848546112548</c:v>
                      </c:pt>
                      <c:pt idx="454">
                        <c:v>0.71607086703155098</c:v>
                      </c:pt>
                      <c:pt idx="455">
                        <c:v>0.71629387538861899</c:v>
                      </c:pt>
                      <c:pt idx="456">
                        <c:v>0.71646822444934999</c:v>
                      </c:pt>
                      <c:pt idx="457">
                        <c:v>0.716636786202002</c:v>
                      </c:pt>
                      <c:pt idx="458">
                        <c:v>0.71679426702191795</c:v>
                      </c:pt>
                      <c:pt idx="459">
                        <c:v>0.71695186289790702</c:v>
                      </c:pt>
                      <c:pt idx="460">
                        <c:v>0.71713708107955698</c:v>
                      </c:pt>
                      <c:pt idx="461">
                        <c:v>0.71728718354194498</c:v>
                      </c:pt>
                      <c:pt idx="462">
                        <c:v>0.71741000057404203</c:v>
                      </c:pt>
                      <c:pt idx="463">
                        <c:v>0.71752735432328396</c:v>
                      </c:pt>
                      <c:pt idx="464">
                        <c:v>0.71765242541881102</c:v>
                      </c:pt>
                      <c:pt idx="465">
                        <c:v>0.71779748423633905</c:v>
                      </c:pt>
                      <c:pt idx="466">
                        <c:v>0.71795393510934702</c:v>
                      </c:pt>
                      <c:pt idx="467">
                        <c:v>0.71810549855418604</c:v>
                      </c:pt>
                      <c:pt idx="468">
                        <c:v>0.71825617145369003</c:v>
                      </c:pt>
                      <c:pt idx="469">
                        <c:v>0.71841503325633105</c:v>
                      </c:pt>
                      <c:pt idx="470">
                        <c:v>0.71856249881629597</c:v>
                      </c:pt>
                      <c:pt idx="471">
                        <c:v>0.71867022540088399</c:v>
                      </c:pt>
                      <c:pt idx="472">
                        <c:v>0.71876600058595896</c:v>
                      </c:pt>
                      <c:pt idx="473">
                        <c:v>0.71887943668438303</c:v>
                      </c:pt>
                      <c:pt idx="474">
                        <c:v>0.71900885896299804</c:v>
                      </c:pt>
                      <c:pt idx="475">
                        <c:v>0.71911950533923397</c:v>
                      </c:pt>
                      <c:pt idx="476">
                        <c:v>0.71921923898891205</c:v>
                      </c:pt>
                      <c:pt idx="477">
                        <c:v>0.71931976163941003</c:v>
                      </c:pt>
                      <c:pt idx="478">
                        <c:v>0.71942401968775405</c:v>
                      </c:pt>
                      <c:pt idx="479">
                        <c:v>0.71950490770956599</c:v>
                      </c:pt>
                      <c:pt idx="480">
                        <c:v>0.71959828512653701</c:v>
                      </c:pt>
                      <c:pt idx="481">
                        <c:v>0.719705641306987</c:v>
                      </c:pt>
                      <c:pt idx="482">
                        <c:v>0.71981272152171505</c:v>
                      </c:pt>
                      <c:pt idx="483">
                        <c:v>0.71990443829905904</c:v>
                      </c:pt>
                      <c:pt idx="484">
                        <c:v>0.71999325269900805</c:v>
                      </c:pt>
                      <c:pt idx="485">
                        <c:v>0.72007838394210399</c:v>
                      </c:pt>
                      <c:pt idx="486">
                        <c:v>0.72015143029482398</c:v>
                      </c:pt>
                      <c:pt idx="487">
                        <c:v>0.72025168163603004</c:v>
                      </c:pt>
                      <c:pt idx="488">
                        <c:v>0.720350552400572</c:v>
                      </c:pt>
                      <c:pt idx="489">
                        <c:v>0.72043326405678498</c:v>
                      </c:pt>
                      <c:pt idx="490">
                        <c:v>0.72052208560559905</c:v>
                      </c:pt>
                      <c:pt idx="491">
                        <c:v>0.72058462251066402</c:v>
                      </c:pt>
                      <c:pt idx="492">
                        <c:v>0.72064884286901298</c:v>
                      </c:pt>
                      <c:pt idx="493">
                        <c:v>0.72073897357665995</c:v>
                      </c:pt>
                      <c:pt idx="494">
                        <c:v>0.72081804179513298</c:v>
                      </c:pt>
                      <c:pt idx="495">
                        <c:v>0.72090102595809902</c:v>
                      </c:pt>
                      <c:pt idx="496">
                        <c:v>0.72098631823488801</c:v>
                      </c:pt>
                      <c:pt idx="497">
                        <c:v>0.721153225767177</c:v>
                      </c:pt>
                      <c:pt idx="498">
                        <c:v>0.72135916164618397</c:v>
                      </c:pt>
                      <c:pt idx="499">
                        <c:v>0.72157161281642201</c:v>
                      </c:pt>
                      <c:pt idx="500">
                        <c:v>0.72179180372749296</c:v>
                      </c:pt>
                      <c:pt idx="501">
                        <c:v>0.72200249279610795</c:v>
                      </c:pt>
                      <c:pt idx="502">
                        <c:v>0.72221403160220099</c:v>
                      </c:pt>
                      <c:pt idx="503">
                        <c:v>0.72242840279742204</c:v>
                      </c:pt>
                      <c:pt idx="504">
                        <c:v>0.72264102149749798</c:v>
                      </c:pt>
                      <c:pt idx="505">
                        <c:v>0.72283979330075199</c:v>
                      </c:pt>
                      <c:pt idx="506">
                        <c:v>0.72303977106524397</c:v>
                      </c:pt>
                      <c:pt idx="507">
                        <c:v>0.72323668057539603</c:v>
                      </c:pt>
                      <c:pt idx="508">
                        <c:v>0.72342812008920399</c:v>
                      </c:pt>
                      <c:pt idx="509">
                        <c:v>0.72362536680872802</c:v>
                      </c:pt>
                      <c:pt idx="510">
                        <c:v>0.72385224635095002</c:v>
                      </c:pt>
                      <c:pt idx="511">
                        <c:v>0.72407482222077302</c:v>
                      </c:pt>
                      <c:pt idx="512">
                        <c:v>0.72425559533689698</c:v>
                      </c:pt>
                      <c:pt idx="513">
                        <c:v>0.72447400280299201</c:v>
                      </c:pt>
                      <c:pt idx="514">
                        <c:v>0.72468430250735705</c:v>
                      </c:pt>
                      <c:pt idx="515">
                        <c:v>0.72488649221572699</c:v>
                      </c:pt>
                      <c:pt idx="516">
                        <c:v>0.72511642779462004</c:v>
                      </c:pt>
                      <c:pt idx="517">
                        <c:v>0.72535696204614697</c:v>
                      </c:pt>
                      <c:pt idx="518">
                        <c:v>0.72558894525576201</c:v>
                      </c:pt>
                      <c:pt idx="519">
                        <c:v>0.72577142437132502</c:v>
                      </c:pt>
                      <c:pt idx="520">
                        <c:v>0.72587899029982095</c:v>
                      </c:pt>
                      <c:pt idx="521">
                        <c:v>0.72594039890462803</c:v>
                      </c:pt>
                      <c:pt idx="522">
                        <c:v>0.72601602655324904</c:v>
                      </c:pt>
                      <c:pt idx="523">
                        <c:v>0.72613969577801796</c:v>
                      </c:pt>
                      <c:pt idx="524">
                        <c:v>0.72623653650569098</c:v>
                      </c:pt>
                      <c:pt idx="525">
                        <c:v>0.72633403240803995</c:v>
                      </c:pt>
                      <c:pt idx="526">
                        <c:v>0.72642925910671896</c:v>
                      </c:pt>
                      <c:pt idx="527">
                        <c:v>0.72651661638822296</c:v>
                      </c:pt>
                      <c:pt idx="528">
                        <c:v>0.72661344210568901</c:v>
                      </c:pt>
                      <c:pt idx="529">
                        <c:v>0.72670183242350594</c:v>
                      </c:pt>
                      <c:pt idx="530">
                        <c:v>0.726783197857091</c:v>
                      </c:pt>
                      <c:pt idx="531">
                        <c:v>0.72687361883699797</c:v>
                      </c:pt>
                      <c:pt idx="532">
                        <c:v>0.72700716612535898</c:v>
                      </c:pt>
                      <c:pt idx="533">
                        <c:v>0.72711660860298999</c:v>
                      </c:pt>
                      <c:pt idx="534">
                        <c:v>0.727209573902592</c:v>
                      </c:pt>
                      <c:pt idx="535">
                        <c:v>0.72735594751965804</c:v>
                      </c:pt>
                      <c:pt idx="536">
                        <c:v>0.72745360360685196</c:v>
                      </c:pt>
                      <c:pt idx="537">
                        <c:v>0.72755683402229498</c:v>
                      </c:pt>
                      <c:pt idx="538">
                        <c:v>0.72768770449583797</c:v>
                      </c:pt>
                      <c:pt idx="539">
                        <c:v>0.72779075141861604</c:v>
                      </c:pt>
                      <c:pt idx="540">
                        <c:v>0.72788671929386695</c:v>
                      </c:pt>
                      <c:pt idx="541">
                        <c:v>0.72798244180463201</c:v>
                      </c:pt>
                      <c:pt idx="542">
                        <c:v>0.72808126633333103</c:v>
                      </c:pt>
                      <c:pt idx="543">
                        <c:v>0.728185826267567</c:v>
                      </c:pt>
                      <c:pt idx="544">
                        <c:v>0.72825367444845301</c:v>
                      </c:pt>
                      <c:pt idx="545">
                        <c:v>0.72831378047484496</c:v>
                      </c:pt>
                      <c:pt idx="546">
                        <c:v>0.72840216289342596</c:v>
                      </c:pt>
                      <c:pt idx="547">
                        <c:v>0.72845768374283804</c:v>
                      </c:pt>
                      <c:pt idx="548">
                        <c:v>0.72853871999087005</c:v>
                      </c:pt>
                      <c:pt idx="549">
                        <c:v>0.72866297867382901</c:v>
                      </c:pt>
                      <c:pt idx="550">
                        <c:v>0.72882149529691398</c:v>
                      </c:pt>
                      <c:pt idx="551">
                        <c:v>0.72902816932186598</c:v>
                      </c:pt>
                      <c:pt idx="552">
                        <c:v>0.72920335594872299</c:v>
                      </c:pt>
                      <c:pt idx="553">
                        <c:v>0.72933421864016201</c:v>
                      </c:pt>
                      <c:pt idx="554">
                        <c:v>0.72946097912143204</c:v>
                      </c:pt>
                      <c:pt idx="555">
                        <c:v>0.72956386136733897</c:v>
                      </c:pt>
                      <c:pt idx="556">
                        <c:v>0.72969529888903595</c:v>
                      </c:pt>
                      <c:pt idx="557">
                        <c:v>0.72985077056006897</c:v>
                      </c:pt>
                      <c:pt idx="558">
                        <c:v>0.729952141167167</c:v>
                      </c:pt>
                      <c:pt idx="559">
                        <c:v>0.73005854547423799</c:v>
                      </c:pt>
                      <c:pt idx="560">
                        <c:v>0.73018190421210205</c:v>
                      </c:pt>
                      <c:pt idx="561">
                        <c:v>0.73032152454841703</c:v>
                      </c:pt>
                      <c:pt idx="562">
                        <c:v>0.73047128282887197</c:v>
                      </c:pt>
                      <c:pt idx="563">
                        <c:v>0.73060938320228797</c:v>
                      </c:pt>
                      <c:pt idx="564">
                        <c:v>0.73076228163510903</c:v>
                      </c:pt>
                      <c:pt idx="565">
                        <c:v>0.73094770535421705</c:v>
                      </c:pt>
                      <c:pt idx="566">
                        <c:v>0.73112197159558501</c:v>
                      </c:pt>
                      <c:pt idx="567">
                        <c:v>0.73135898752559503</c:v>
                      </c:pt>
                      <c:pt idx="568">
                        <c:v>0.73159005741224903</c:v>
                      </c:pt>
                      <c:pt idx="569">
                        <c:v>0.73174328562737101</c:v>
                      </c:pt>
                      <c:pt idx="570">
                        <c:v>0.73191980987938399</c:v>
                      </c:pt>
                      <c:pt idx="571">
                        <c:v>0.73206902113419803</c:v>
                      </c:pt>
                      <c:pt idx="572">
                        <c:v>0.73221161739736296</c:v>
                      </c:pt>
                      <c:pt idx="573">
                        <c:v>0.73238037348086404</c:v>
                      </c:pt>
                      <c:pt idx="574">
                        <c:v>0.732479600889682</c:v>
                      </c:pt>
                      <c:pt idx="575">
                        <c:v>0.73252264427343705</c:v>
                      </c:pt>
                      <c:pt idx="576">
                        <c:v>0.73254507937654301</c:v>
                      </c:pt>
                      <c:pt idx="577">
                        <c:v>0.73258846540545997</c:v>
                      </c:pt>
                      <c:pt idx="578">
                        <c:v>0.73262446916609103</c:v>
                      </c:pt>
                      <c:pt idx="579">
                        <c:v>0.73250610433555496</c:v>
                      </c:pt>
                      <c:pt idx="580">
                        <c:v>0.73225328667538303</c:v>
                      </c:pt>
                      <c:pt idx="581">
                        <c:v>0.73212559264634802</c:v>
                      </c:pt>
                      <c:pt idx="582">
                        <c:v>0.73192117523456401</c:v>
                      </c:pt>
                      <c:pt idx="583">
                        <c:v>0.73176834568704796</c:v>
                      </c:pt>
                      <c:pt idx="584">
                        <c:v>0.73177519377976197</c:v>
                      </c:pt>
                      <c:pt idx="585">
                        <c:v>0.73186171866549399</c:v>
                      </c:pt>
                      <c:pt idx="586">
                        <c:v>0.73210230312565405</c:v>
                      </c:pt>
                      <c:pt idx="587">
                        <c:v>0.73237262006675596</c:v>
                      </c:pt>
                      <c:pt idx="588">
                        <c:v>0.73260082663539805</c:v>
                      </c:pt>
                      <c:pt idx="589">
                        <c:v>0.73287231425357802</c:v>
                      </c:pt>
                      <c:pt idx="590">
                        <c:v>0.73303440569129397</c:v>
                      </c:pt>
                      <c:pt idx="591">
                        <c:v>0.73318606674870301</c:v>
                      </c:pt>
                      <c:pt idx="592">
                        <c:v>0.73340099537112802</c:v>
                      </c:pt>
                      <c:pt idx="593">
                        <c:v>0.73357097949120598</c:v>
                      </c:pt>
                      <c:pt idx="594">
                        <c:v>0.73364046464960198</c:v>
                      </c:pt>
                      <c:pt idx="595">
                        <c:v>0.73371152420713004</c:v>
                      </c:pt>
                      <c:pt idx="596">
                        <c:v>0.73388157759362604</c:v>
                      </c:pt>
                      <c:pt idx="597">
                        <c:v>0.73404721767234105</c:v>
                      </c:pt>
                      <c:pt idx="598">
                        <c:v>0.73419886228509901</c:v>
                      </c:pt>
                      <c:pt idx="599">
                        <c:v>0.73434641216852703</c:v>
                      </c:pt>
                      <c:pt idx="600">
                        <c:v>0.73449710578569904</c:v>
                      </c:pt>
                      <c:pt idx="601">
                        <c:v>0.73457757764288001</c:v>
                      </c:pt>
                      <c:pt idx="602">
                        <c:v>0.73486154717183005</c:v>
                      </c:pt>
                      <c:pt idx="603">
                        <c:v>0.73521291133477895</c:v>
                      </c:pt>
                      <c:pt idx="604">
                        <c:v>0.73536333751625704</c:v>
                      </c:pt>
                      <c:pt idx="605">
                        <c:v>0.73549731905887805</c:v>
                      </c:pt>
                      <c:pt idx="606">
                        <c:v>0.73562388496000297</c:v>
                      </c:pt>
                      <c:pt idx="607">
                        <c:v>0.73582323349602696</c:v>
                      </c:pt>
                      <c:pt idx="608">
                        <c:v>0.73615847720180605</c:v>
                      </c:pt>
                      <c:pt idx="609">
                        <c:v>0.73636043306059296</c:v>
                      </c:pt>
                      <c:pt idx="610">
                        <c:v>0.736707571554572</c:v>
                      </c:pt>
                      <c:pt idx="611">
                        <c:v>0.73712549424248797</c:v>
                      </c:pt>
                      <c:pt idx="612">
                        <c:v>0.73733643363829404</c:v>
                      </c:pt>
                      <c:pt idx="613">
                        <c:v>0.73761543098084903</c:v>
                      </c:pt>
                      <c:pt idx="614">
                        <c:v>0.737903255703519</c:v>
                      </c:pt>
                      <c:pt idx="615">
                        <c:v>0.73819844609435403</c:v>
                      </c:pt>
                      <c:pt idx="616">
                        <c:v>0.738548657636803</c:v>
                      </c:pt>
                      <c:pt idx="617">
                        <c:v>0.73880601824924497</c:v>
                      </c:pt>
                      <c:pt idx="618">
                        <c:v>0.73910144158013302</c:v>
                      </c:pt>
                      <c:pt idx="619">
                        <c:v>0.73942463100702904</c:v>
                      </c:pt>
                      <c:pt idx="620">
                        <c:v>0.73962367410959995</c:v>
                      </c:pt>
                      <c:pt idx="621">
                        <c:v>0.73992783229898196</c:v>
                      </c:pt>
                      <c:pt idx="622">
                        <c:v>0.74022119989179003</c:v>
                      </c:pt>
                      <c:pt idx="623">
                        <c:v>0.74044186526875799</c:v>
                      </c:pt>
                      <c:pt idx="624">
                        <c:v>0.74065183626280595</c:v>
                      </c:pt>
                      <c:pt idx="625">
                        <c:v>0.74082280067912798</c:v>
                      </c:pt>
                      <c:pt idx="626">
                        <c:v>0.74111807072029801</c:v>
                      </c:pt>
                      <c:pt idx="627">
                        <c:v>0.74152480694581502</c:v>
                      </c:pt>
                      <c:pt idx="628">
                        <c:v>0.741763297124587</c:v>
                      </c:pt>
                      <c:pt idx="629">
                        <c:v>0.74190707024258495</c:v>
                      </c:pt>
                      <c:pt idx="630">
                        <c:v>0.74212111098183997</c:v>
                      </c:pt>
                      <c:pt idx="631">
                        <c:v>0.74246909313246101</c:v>
                      </c:pt>
                      <c:pt idx="632">
                        <c:v>0.74282882045450305</c:v>
                      </c:pt>
                      <c:pt idx="633">
                        <c:v>0.743048686188026</c:v>
                      </c:pt>
                      <c:pt idx="634">
                        <c:v>0.74326665903886102</c:v>
                      </c:pt>
                      <c:pt idx="635">
                        <c:v>0.74359297410787495</c:v>
                      </c:pt>
                      <c:pt idx="636">
                        <c:v>0.74397572066158801</c:v>
                      </c:pt>
                      <c:pt idx="637">
                        <c:v>0.74413263295564103</c:v>
                      </c:pt>
                      <c:pt idx="638">
                        <c:v>0.74433450426447201</c:v>
                      </c:pt>
                      <c:pt idx="639">
                        <c:v>0.74469952715054999</c:v>
                      </c:pt>
                      <c:pt idx="640">
                        <c:v>0.744836962975991</c:v>
                      </c:pt>
                      <c:pt idx="641">
                        <c:v>0.745060276188385</c:v>
                      </c:pt>
                      <c:pt idx="642">
                        <c:v>0.74538167254903798</c:v>
                      </c:pt>
                      <c:pt idx="643">
                        <c:v>0.74566840738625795</c:v>
                      </c:pt>
                      <c:pt idx="644">
                        <c:v>0.74566915037798498</c:v>
                      </c:pt>
                      <c:pt idx="645">
                        <c:v>0.74592264353631499</c:v>
                      </c:pt>
                      <c:pt idx="646">
                        <c:v>0.74622152155767296</c:v>
                      </c:pt>
                      <c:pt idx="647">
                        <c:v>0.74637082241754704</c:v>
                      </c:pt>
                      <c:pt idx="648">
                        <c:v>0.74662503553013804</c:v>
                      </c:pt>
                      <c:pt idx="649">
                        <c:v>0.74675572585035899</c:v>
                      </c:pt>
                      <c:pt idx="650">
                        <c:v>0.73968067209364996</c:v>
                      </c:pt>
                      <c:pt idx="651">
                        <c:v>0.74682301981073096</c:v>
                      </c:pt>
                      <c:pt idx="652">
                        <c:v>0.74712036670670801</c:v>
                      </c:pt>
                      <c:pt idx="653">
                        <c:v>0.74742398814699096</c:v>
                      </c:pt>
                      <c:pt idx="654">
                        <c:v>0.74771418558855895</c:v>
                      </c:pt>
                      <c:pt idx="655">
                        <c:v>0.74799423923580399</c:v>
                      </c:pt>
                      <c:pt idx="656">
                        <c:v>0.74830218861983999</c:v>
                      </c:pt>
                      <c:pt idx="657">
                        <c:v>0.74859329437106703</c:v>
                      </c:pt>
                      <c:pt idx="658">
                        <c:v>0.74887802843840601</c:v>
                      </c:pt>
                      <c:pt idx="659">
                        <c:v>0.74917610702534898</c:v>
                      </c:pt>
                      <c:pt idx="660">
                        <c:v>0.74947268897469399</c:v>
                      </c:pt>
                      <c:pt idx="661">
                        <c:v>0.74978354078190501</c:v>
                      </c:pt>
                      <c:pt idx="662">
                        <c:v>0.75009169284306698</c:v>
                      </c:pt>
                      <c:pt idx="663">
                        <c:v>0.75041577993254205</c:v>
                      </c:pt>
                      <c:pt idx="664">
                        <c:v>0.75071978073430801</c:v>
                      </c:pt>
                      <c:pt idx="665">
                        <c:v>0.75100459741117698</c:v>
                      </c:pt>
                      <c:pt idx="666">
                        <c:v>0.75130756270508703</c:v>
                      </c:pt>
                      <c:pt idx="667">
                        <c:v>0.75161859518633101</c:v>
                      </c:pt>
                      <c:pt idx="668">
                        <c:v>0.75191898428716697</c:v>
                      </c:pt>
                      <c:pt idx="669">
                        <c:v>0.75222750727294196</c:v>
                      </c:pt>
                      <c:pt idx="670">
                        <c:v>0.75255511327779601</c:v>
                      </c:pt>
                      <c:pt idx="671">
                        <c:v>0.75284337606103402</c:v>
                      </c:pt>
                      <c:pt idx="672">
                        <c:v>0.75314016499258496</c:v>
                      </c:pt>
                      <c:pt idx="673">
                        <c:v>0.75345511735762505</c:v>
                      </c:pt>
                      <c:pt idx="674">
                        <c:v>0.75374297520600997</c:v>
                      </c:pt>
                      <c:pt idx="675">
                        <c:v>0.75405091206202401</c:v>
                      </c:pt>
                      <c:pt idx="676">
                        <c:v>0.75437585717818001</c:v>
                      </c:pt>
                      <c:pt idx="677">
                        <c:v>0.75468534108281704</c:v>
                      </c:pt>
                      <c:pt idx="678">
                        <c:v>0.75498987607516799</c:v>
                      </c:pt>
                      <c:pt idx="679">
                        <c:v>0.755297291419325</c:v>
                      </c:pt>
                      <c:pt idx="680">
                        <c:v>0.75559877553361299</c:v>
                      </c:pt>
                      <c:pt idx="681">
                        <c:v>0.75590962169569598</c:v>
                      </c:pt>
                      <c:pt idx="682">
                        <c:v>0.75622550480159101</c:v>
                      </c:pt>
                      <c:pt idx="683">
                        <c:v>0.75654387523697098</c:v>
                      </c:pt>
                      <c:pt idx="684">
                        <c:v>0.75686957396649401</c:v>
                      </c:pt>
                      <c:pt idx="685">
                        <c:v>0.75719869398487005</c:v>
                      </c:pt>
                      <c:pt idx="686">
                        <c:v>0.75751424875081597</c:v>
                      </c:pt>
                      <c:pt idx="687">
                        <c:v>0.75783728733702405</c:v>
                      </c:pt>
                      <c:pt idx="688">
                        <c:v>0.75816483742530305</c:v>
                      </c:pt>
                      <c:pt idx="689">
                        <c:v>0.75847584389631795</c:v>
                      </c:pt>
                      <c:pt idx="690">
                        <c:v>0.75878297641019499</c:v>
                      </c:pt>
                      <c:pt idx="691">
                        <c:v>0.75908530524178097</c:v>
                      </c:pt>
                      <c:pt idx="692">
                        <c:v>0.75938220442319404</c:v>
                      </c:pt>
                      <c:pt idx="693">
                        <c:v>0.75969459249932403</c:v>
                      </c:pt>
                      <c:pt idx="694">
                        <c:v>0.760012854940882</c:v>
                      </c:pt>
                      <c:pt idx="695">
                        <c:v>0.760349074124821</c:v>
                      </c:pt>
                      <c:pt idx="696">
                        <c:v>0.760676553485646</c:v>
                      </c:pt>
                      <c:pt idx="697">
                        <c:v>0.76100981796519795</c:v>
                      </c:pt>
                      <c:pt idx="698">
                        <c:v>0.76132912593475699</c:v>
                      </c:pt>
                      <c:pt idx="699">
                        <c:v>0.76164466439966705</c:v>
                      </c:pt>
                      <c:pt idx="700">
                        <c:v>0.76195603058677397</c:v>
                      </c:pt>
                      <c:pt idx="701">
                        <c:v>0.76227242941480899</c:v>
                      </c:pt>
                      <c:pt idx="702">
                        <c:v>0.76259822684952205</c:v>
                      </c:pt>
                      <c:pt idx="703">
                        <c:v>0.762927802330858</c:v>
                      </c:pt>
                      <c:pt idx="704">
                        <c:v>0.76325767170563297</c:v>
                      </c:pt>
                      <c:pt idx="705">
                        <c:v>0.76357605016104901</c:v>
                      </c:pt>
                      <c:pt idx="706">
                        <c:v>0.763890964606185</c:v>
                      </c:pt>
                      <c:pt idx="707">
                        <c:v>0.76421205975879902</c:v>
                      </c:pt>
                      <c:pt idx="708">
                        <c:v>0.76453080130613305</c:v>
                      </c:pt>
                      <c:pt idx="709">
                        <c:v>0.76485550977932304</c:v>
                      </c:pt>
                      <c:pt idx="710">
                        <c:v>0.76518762801261697</c:v>
                      </c:pt>
                      <c:pt idx="711">
                        <c:v>0.76552355260057003</c:v>
                      </c:pt>
                      <c:pt idx="712">
                        <c:v>0.76586571924996805</c:v>
                      </c:pt>
                      <c:pt idx="713">
                        <c:v>0.76621023465030602</c:v>
                      </c:pt>
                      <c:pt idx="714">
                        <c:v>0.76655440414158704</c:v>
                      </c:pt>
                      <c:pt idx="715">
                        <c:v>0.76689681157499301</c:v>
                      </c:pt>
                      <c:pt idx="716">
                        <c:v>0.76722009025423998</c:v>
                      </c:pt>
                      <c:pt idx="717">
                        <c:v>0.76754651564783904</c:v>
                      </c:pt>
                      <c:pt idx="718">
                        <c:v>0.767893021730231</c:v>
                      </c:pt>
                      <c:pt idx="719">
                        <c:v>0.76824054429019994</c:v>
                      </c:pt>
                      <c:pt idx="720">
                        <c:v>0.76861131312005804</c:v>
                      </c:pt>
                      <c:pt idx="721">
                        <c:v>0.76898501930293195</c:v>
                      </c:pt>
                      <c:pt idx="722">
                        <c:v>0.76934150810074198</c:v>
                      </c:pt>
                      <c:pt idx="723">
                        <c:v>0.76969907878432797</c:v>
                      </c:pt>
                      <c:pt idx="724">
                        <c:v>0.77003008413716501</c:v>
                      </c:pt>
                      <c:pt idx="725">
                        <c:v>0.77035307096043804</c:v>
                      </c:pt>
                      <c:pt idx="726">
                        <c:v>0.77068847835430898</c:v>
                      </c:pt>
                      <c:pt idx="727">
                        <c:v>0.77102813370398404</c:v>
                      </c:pt>
                      <c:pt idx="728">
                        <c:v>0.77136776450366895</c:v>
                      </c:pt>
                      <c:pt idx="729">
                        <c:v>0.77172397433274298</c:v>
                      </c:pt>
                      <c:pt idx="730">
                        <c:v>0.77206835056583001</c:v>
                      </c:pt>
                      <c:pt idx="731">
                        <c:v>0.77239161557974001</c:v>
                      </c:pt>
                      <c:pt idx="732">
                        <c:v>0.772709626849297</c:v>
                      </c:pt>
                      <c:pt idx="733">
                        <c:v>0.77302105741411797</c:v>
                      </c:pt>
                      <c:pt idx="734">
                        <c:v>0.77334800345290999</c:v>
                      </c:pt>
                      <c:pt idx="735">
                        <c:v>0.77368864300475804</c:v>
                      </c:pt>
                      <c:pt idx="736">
                        <c:v>0.77401870294132402</c:v>
                      </c:pt>
                      <c:pt idx="737">
                        <c:v>0.77435086822606602</c:v>
                      </c:pt>
                      <c:pt idx="738">
                        <c:v>0.77468989111594</c:v>
                      </c:pt>
                      <c:pt idx="739">
                        <c:v>0.77500686132261898</c:v>
                      </c:pt>
                      <c:pt idx="740">
                        <c:v>0.77532258755278105</c:v>
                      </c:pt>
                      <c:pt idx="741">
                        <c:v>0.77564518200971599</c:v>
                      </c:pt>
                      <c:pt idx="742">
                        <c:v>0.77595483177832503</c:v>
                      </c:pt>
                      <c:pt idx="743">
                        <c:v>0.77624444452846497</c:v>
                      </c:pt>
                      <c:pt idx="744">
                        <c:v>0.77655565695219597</c:v>
                      </c:pt>
                      <c:pt idx="745">
                        <c:v>0.77688007402689196</c:v>
                      </c:pt>
                      <c:pt idx="746">
                        <c:v>0.77718892073663204</c:v>
                      </c:pt>
                      <c:pt idx="747">
                        <c:v>0.77751608686421803</c:v>
                      </c:pt>
                      <c:pt idx="748">
                        <c:v>0.77784029108899599</c:v>
                      </c:pt>
                      <c:pt idx="749">
                        <c:v>0.77815030532931895</c:v>
                      </c:pt>
                      <c:pt idx="750">
                        <c:v>0.77846636588761897</c:v>
                      </c:pt>
                      <c:pt idx="751">
                        <c:v>0.778772452790639</c:v>
                      </c:pt>
                      <c:pt idx="752">
                        <c:v>0.77908109412456905</c:v>
                      </c:pt>
                      <c:pt idx="753">
                        <c:v>0.77939307794064405</c:v>
                      </c:pt>
                      <c:pt idx="754">
                        <c:v>0.77969750758281098</c:v>
                      </c:pt>
                      <c:pt idx="755">
                        <c:v>0.77998949156652397</c:v>
                      </c:pt>
                      <c:pt idx="756">
                        <c:v>0.780254976449825</c:v>
                      </c:pt>
                      <c:pt idx="757">
                        <c:v>0.780533169943737</c:v>
                      </c:pt>
                      <c:pt idx="758">
                        <c:v>0.78081474874500101</c:v>
                      </c:pt>
                      <c:pt idx="759">
                        <c:v>0.78107082170523301</c:v>
                      </c:pt>
                      <c:pt idx="760">
                        <c:v>0.78133691666014504</c:v>
                      </c:pt>
                      <c:pt idx="761">
                        <c:v>0.78158443991545601</c:v>
                      </c:pt>
                      <c:pt idx="762">
                        <c:v>0.78179861648566995</c:v>
                      </c:pt>
                      <c:pt idx="763">
                        <c:v>0.78202568033909803</c:v>
                      </c:pt>
                      <c:pt idx="764">
                        <c:v>0.782260709342394</c:v>
                      </c:pt>
                      <c:pt idx="765">
                        <c:v>0.78248762801785798</c:v>
                      </c:pt>
                      <c:pt idx="766">
                        <c:v>0.78272567124257497</c:v>
                      </c:pt>
                      <c:pt idx="767">
                        <c:v>0.78296229804240303</c:v>
                      </c:pt>
                      <c:pt idx="768">
                        <c:v>0.78321342499443103</c:v>
                      </c:pt>
                      <c:pt idx="769">
                        <c:v>0.78354826102299702</c:v>
                      </c:pt>
                      <c:pt idx="770">
                        <c:v>0.78391617489180299</c:v>
                      </c:pt>
                      <c:pt idx="771">
                        <c:v>0.784323967028842</c:v>
                      </c:pt>
                      <c:pt idx="772">
                        <c:v>0.78478216690678204</c:v>
                      </c:pt>
                      <c:pt idx="773">
                        <c:v>0.78525009380242505</c:v>
                      </c:pt>
                      <c:pt idx="774">
                        <c:v>0.78571363643800296</c:v>
                      </c:pt>
                      <c:pt idx="775">
                        <c:v>0.78616867022178805</c:v>
                      </c:pt>
                      <c:pt idx="776">
                        <c:v>0.78659420347978104</c:v>
                      </c:pt>
                      <c:pt idx="777">
                        <c:v>0.78697009235430804</c:v>
                      </c:pt>
                      <c:pt idx="778">
                        <c:v>0.78730944377554801</c:v>
                      </c:pt>
                      <c:pt idx="779">
                        <c:v>0.78756563124031698</c:v>
                      </c:pt>
                      <c:pt idx="780">
                        <c:v>0.78783650050700504</c:v>
                      </c:pt>
                      <c:pt idx="781">
                        <c:v>0.78805914565903301</c:v>
                      </c:pt>
                      <c:pt idx="782">
                        <c:v>0.78828174114470795</c:v>
                      </c:pt>
                      <c:pt idx="783">
                        <c:v>0.78855637269793799</c:v>
                      </c:pt>
                      <c:pt idx="784">
                        <c:v>0.78879637945124703</c:v>
                      </c:pt>
                      <c:pt idx="785">
                        <c:v>0.78903721447231601</c:v>
                      </c:pt>
                      <c:pt idx="786">
                        <c:v>0.78925471714921502</c:v>
                      </c:pt>
                      <c:pt idx="787">
                        <c:v>0.78940189454112397</c:v>
                      </c:pt>
                      <c:pt idx="788">
                        <c:v>0.78954601188512896</c:v>
                      </c:pt>
                      <c:pt idx="789">
                        <c:v>0.78969092315126699</c:v>
                      </c:pt>
                      <c:pt idx="790">
                        <c:v>0.78982100750644202</c:v>
                      </c:pt>
                      <c:pt idx="791">
                        <c:v>0.78995426384969503</c:v>
                      </c:pt>
                      <c:pt idx="792">
                        <c:v>0.79006572480005599</c:v>
                      </c:pt>
                      <c:pt idx="793">
                        <c:v>0.790189121485116</c:v>
                      </c:pt>
                      <c:pt idx="794">
                        <c:v>0.79031089186005299</c:v>
                      </c:pt>
                      <c:pt idx="795">
                        <c:v>0.79043268466461503</c:v>
                      </c:pt>
                      <c:pt idx="796">
                        <c:v>0.790550256116068</c:v>
                      </c:pt>
                      <c:pt idx="797">
                        <c:v>0.79068756142250096</c:v>
                      </c:pt>
                      <c:pt idx="798">
                        <c:v>0.79078482579040099</c:v>
                      </c:pt>
                      <c:pt idx="799">
                        <c:v>0.79095140601903602</c:v>
                      </c:pt>
                      <c:pt idx="800">
                        <c:v>0.791147783991903</c:v>
                      </c:pt>
                      <c:pt idx="801">
                        <c:v>0.79135215143771798</c:v>
                      </c:pt>
                      <c:pt idx="802">
                        <c:v>0.79155313070515398</c:v>
                      </c:pt>
                      <c:pt idx="803">
                        <c:v>0.79177156795717796</c:v>
                      </c:pt>
                      <c:pt idx="804">
                        <c:v>0.79196461276711205</c:v>
                      </c:pt>
                      <c:pt idx="805">
                        <c:v>0.79215024229939401</c:v>
                      </c:pt>
                      <c:pt idx="806">
                        <c:v>0.792342221522634</c:v>
                      </c:pt>
                      <c:pt idx="807">
                        <c:v>0.79253065122064803</c:v>
                      </c:pt>
                      <c:pt idx="808">
                        <c:v>0.79274333649094098</c:v>
                      </c:pt>
                      <c:pt idx="809">
                        <c:v>0.79294791175032198</c:v>
                      </c:pt>
                      <c:pt idx="810">
                        <c:v>0.79315243053543605</c:v>
                      </c:pt>
                      <c:pt idx="811">
                        <c:v>0.79337125408186004</c:v>
                      </c:pt>
                      <c:pt idx="812">
                        <c:v>0.79357942930662795</c:v>
                      </c:pt>
                      <c:pt idx="813">
                        <c:v>0.79377987336445599</c:v>
                      </c:pt>
                      <c:pt idx="814">
                        <c:v>0.79398496263377005</c:v>
                      </c:pt>
                      <c:pt idx="815">
                        <c:v>0.79419673485243003</c:v>
                      </c:pt>
                      <c:pt idx="816">
                        <c:v>0.79440756311100702</c:v>
                      </c:pt>
                      <c:pt idx="817">
                        <c:v>0.79462754583889394</c:v>
                      </c:pt>
                      <c:pt idx="818">
                        <c:v>0.79484318509901097</c:v>
                      </c:pt>
                      <c:pt idx="819">
                        <c:v>0.79506269438438204</c:v>
                      </c:pt>
                      <c:pt idx="820">
                        <c:v>0.79529130088992195</c:v>
                      </c:pt>
                      <c:pt idx="821">
                        <c:v>0.795508442681091</c:v>
                      </c:pt>
                      <c:pt idx="822">
                        <c:v>0.79572070639334602</c:v>
                      </c:pt>
                      <c:pt idx="823">
                        <c:v>0.79594208644337605</c:v>
                      </c:pt>
                      <c:pt idx="824">
                        <c:v>0.79615015103539399</c:v>
                      </c:pt>
                      <c:pt idx="825">
                        <c:v>0.79635928863317296</c:v>
                      </c:pt>
                      <c:pt idx="826">
                        <c:v>0.79657871903692101</c:v>
                      </c:pt>
                      <c:pt idx="827">
                        <c:v>0.79679370442534803</c:v>
                      </c:pt>
                      <c:pt idx="828">
                        <c:v>0.79700603019335203</c:v>
                      </c:pt>
                      <c:pt idx="829">
                        <c:v>0.79722532133969004</c:v>
                      </c:pt>
                      <c:pt idx="830">
                        <c:v>0.79744665527528702</c:v>
                      </c:pt>
                      <c:pt idx="831">
                        <c:v>0.79767246328383801</c:v>
                      </c:pt>
                      <c:pt idx="832">
                        <c:v>0.79790526981278298</c:v>
                      </c:pt>
                      <c:pt idx="833">
                        <c:v>0.79813413199959005</c:v>
                      </c:pt>
                      <c:pt idx="834">
                        <c:v>0.79836213531872202</c:v>
                      </c:pt>
                      <c:pt idx="835">
                        <c:v>0.79859204085232205</c:v>
                      </c:pt>
                      <c:pt idx="836">
                        <c:v>0.79881616597093597</c:v>
                      </c:pt>
                      <c:pt idx="837">
                        <c:v>0.79904445861971096</c:v>
                      </c:pt>
                      <c:pt idx="838">
                        <c:v>0.79927703825987295</c:v>
                      </c:pt>
                      <c:pt idx="839">
                        <c:v>0.79950644623433498</c:v>
                      </c:pt>
                      <c:pt idx="840">
                        <c:v>0.79972921808243402</c:v>
                      </c:pt>
                      <c:pt idx="841">
                        <c:v>0.79994467306655204</c:v>
                      </c:pt>
                      <c:pt idx="842">
                        <c:v>0.80016030931072601</c:v>
                      </c:pt>
                      <c:pt idx="843">
                        <c:v>0.80036938586105699</c:v>
                      </c:pt>
                      <c:pt idx="844">
                        <c:v>0.80056796398366703</c:v>
                      </c:pt>
                      <c:pt idx="845">
                        <c:v>0.80077021579105701</c:v>
                      </c:pt>
                      <c:pt idx="846">
                        <c:v>0.80097597145094901</c:v>
                      </c:pt>
                      <c:pt idx="847">
                        <c:v>0.80117806468522301</c:v>
                      </c:pt>
                      <c:pt idx="848">
                        <c:v>0.80138701509261201</c:v>
                      </c:pt>
                      <c:pt idx="849">
                        <c:v>0.80160516058484599</c:v>
                      </c:pt>
                      <c:pt idx="850">
                        <c:v>0.80182533005580603</c:v>
                      </c:pt>
                      <c:pt idx="851">
                        <c:v>0.80204757265571602</c:v>
                      </c:pt>
                      <c:pt idx="852">
                        <c:v>0.80226913194962901</c:v>
                      </c:pt>
                      <c:pt idx="853">
                        <c:v>0.80249333983679905</c:v>
                      </c:pt>
                      <c:pt idx="854">
                        <c:v>0.80271953521499795</c:v>
                      </c:pt>
                      <c:pt idx="855">
                        <c:v>0.80294217335887197</c:v>
                      </c:pt>
                      <c:pt idx="856">
                        <c:v>0.80316798964506397</c:v>
                      </c:pt>
                      <c:pt idx="857">
                        <c:v>0.80339335528574796</c:v>
                      </c:pt>
                      <c:pt idx="858">
                        <c:v>0.80362164558251503</c:v>
                      </c:pt>
                      <c:pt idx="859">
                        <c:v>0.80385643961882502</c:v>
                      </c:pt>
                      <c:pt idx="860">
                        <c:v>0.80407434949809897</c:v>
                      </c:pt>
                      <c:pt idx="861">
                        <c:v>0.80430269160888002</c:v>
                      </c:pt>
                      <c:pt idx="862">
                        <c:v>0.80453372197603501</c:v>
                      </c:pt>
                      <c:pt idx="863">
                        <c:v>0.80474770193074097</c:v>
                      </c:pt>
                      <c:pt idx="864">
                        <c:v>0.80495648843344503</c:v>
                      </c:pt>
                      <c:pt idx="865">
                        <c:v>0.80516170929558994</c:v>
                      </c:pt>
                      <c:pt idx="866">
                        <c:v>0.80535436702212704</c:v>
                      </c:pt>
                      <c:pt idx="867">
                        <c:v>0.80555853313959203</c:v>
                      </c:pt>
                      <c:pt idx="868">
                        <c:v>0.80577359763701695</c:v>
                      </c:pt>
                      <c:pt idx="869">
                        <c:v>0.80597063150989101</c:v>
                      </c:pt>
                      <c:pt idx="870">
                        <c:v>0.80615944919645999</c:v>
                      </c:pt>
                      <c:pt idx="871">
                        <c:v>0.80635495500278398</c:v>
                      </c:pt>
                      <c:pt idx="872">
                        <c:v>0.80654611186053704</c:v>
                      </c:pt>
                      <c:pt idx="873">
                        <c:v>0.80673468031978202</c:v>
                      </c:pt>
                      <c:pt idx="874">
                        <c:v>0.80693035736970997</c:v>
                      </c:pt>
                      <c:pt idx="875">
                        <c:v>0.80712101978488004</c:v>
                      </c:pt>
                      <c:pt idx="876">
                        <c:v>0.80729758614685299</c:v>
                      </c:pt>
                      <c:pt idx="877">
                        <c:v>0.80748167807465399</c:v>
                      </c:pt>
                      <c:pt idx="878">
                        <c:v>0.80767205287931498</c:v>
                      </c:pt>
                      <c:pt idx="879">
                        <c:v>0.80786135943702697</c:v>
                      </c:pt>
                      <c:pt idx="880">
                        <c:v>0.80804922629515796</c:v>
                      </c:pt>
                      <c:pt idx="881">
                        <c:v>0.80824400984307698</c:v>
                      </c:pt>
                      <c:pt idx="882">
                        <c:v>0.808432369042137</c:v>
                      </c:pt>
                      <c:pt idx="883">
                        <c:v>0.80860807908098298</c:v>
                      </c:pt>
                      <c:pt idx="884">
                        <c:v>0.80879187788798801</c:v>
                      </c:pt>
                      <c:pt idx="885">
                        <c:v>0.80897358686180698</c:v>
                      </c:pt>
                      <c:pt idx="886">
                        <c:v>0.80915386152936497</c:v>
                      </c:pt>
                      <c:pt idx="887">
                        <c:v>0.80934499838551499</c:v>
                      </c:pt>
                      <c:pt idx="888">
                        <c:v>0.80951724993455798</c:v>
                      </c:pt>
                      <c:pt idx="889">
                        <c:v>0.80966952109395995</c:v>
                      </c:pt>
                      <c:pt idx="890">
                        <c:v>0.80984304920335803</c:v>
                      </c:pt>
                      <c:pt idx="891">
                        <c:v>0.81002132107400904</c:v>
                      </c:pt>
                      <c:pt idx="892">
                        <c:v>0.810195438636101</c:v>
                      </c:pt>
                      <c:pt idx="893">
                        <c:v>0.81037774211039304</c:v>
                      </c:pt>
                      <c:pt idx="894">
                        <c:v>0.81056014590110403</c:v>
                      </c:pt>
                      <c:pt idx="895">
                        <c:v>0.81073515487744496</c:v>
                      </c:pt>
                      <c:pt idx="896">
                        <c:v>0.81091869581644305</c:v>
                      </c:pt>
                      <c:pt idx="897">
                        <c:v>0.81112337667468104</c:v>
                      </c:pt>
                      <c:pt idx="898">
                        <c:v>0.81131120504931198</c:v>
                      </c:pt>
                      <c:pt idx="899">
                        <c:v>0.81149342813803005</c:v>
                      </c:pt>
                      <c:pt idx="900">
                        <c:v>0.81167238958912402</c:v>
                      </c:pt>
                      <c:pt idx="901">
                        <c:v>0.81185120249709197</c:v>
                      </c:pt>
                      <c:pt idx="902">
                        <c:v>0.81201507235816905</c:v>
                      </c:pt>
                      <c:pt idx="903">
                        <c:v>0.812183836763681</c:v>
                      </c:pt>
                      <c:pt idx="904">
                        <c:v>0.81235275139471597</c:v>
                      </c:pt>
                      <c:pt idx="905">
                        <c:v>0.81250996650178897</c:v>
                      </c:pt>
                      <c:pt idx="906">
                        <c:v>0.81266189496375896</c:v>
                      </c:pt>
                      <c:pt idx="907">
                        <c:v>0.812809890321183</c:v>
                      </c:pt>
                      <c:pt idx="908">
                        <c:v>0.81294952634386597</c:v>
                      </c:pt>
                      <c:pt idx="909">
                        <c:v>0.81309287769641603</c:v>
                      </c:pt>
                      <c:pt idx="910">
                        <c:v>0.81324030909185097</c:v>
                      </c:pt>
                      <c:pt idx="911">
                        <c:v>0.81337539646835599</c:v>
                      </c:pt>
                      <c:pt idx="912">
                        <c:v>0.813505429262664</c:v>
                      </c:pt>
                      <c:pt idx="913">
                        <c:v>0.81363169884053499</c:v>
                      </c:pt>
                      <c:pt idx="914">
                        <c:v>0.81374207871041104</c:v>
                      </c:pt>
                      <c:pt idx="915">
                        <c:v>0.81385803059417605</c:v>
                      </c:pt>
                      <c:pt idx="916">
                        <c:v>0.81396049180128005</c:v>
                      </c:pt>
                      <c:pt idx="917">
                        <c:v>0.81407943127349103</c:v>
                      </c:pt>
                      <c:pt idx="918">
                        <c:v>0.81419542679868095</c:v>
                      </c:pt>
                      <c:pt idx="919">
                        <c:v>0.81431845401811997</c:v>
                      </c:pt>
                      <c:pt idx="920">
                        <c:v>0.81445023078334</c:v>
                      </c:pt>
                      <c:pt idx="921">
                        <c:v>0.81457825928406802</c:v>
                      </c:pt>
                      <c:pt idx="922">
                        <c:v>0.81470464778989504</c:v>
                      </c:pt>
                      <c:pt idx="923">
                        <c:v>0.81482567216930402</c:v>
                      </c:pt>
                      <c:pt idx="924">
                        <c:v>0.81494913431424598</c:v>
                      </c:pt>
                      <c:pt idx="925">
                        <c:v>0.81505991464868099</c:v>
                      </c:pt>
                      <c:pt idx="926">
                        <c:v>0.81516357181761501</c:v>
                      </c:pt>
                      <c:pt idx="927">
                        <c:v>0.81526352574972705</c:v>
                      </c:pt>
                      <c:pt idx="928">
                        <c:v>0.81534806351714895</c:v>
                      </c:pt>
                      <c:pt idx="929">
                        <c:v>0.815418653350933</c:v>
                      </c:pt>
                      <c:pt idx="930">
                        <c:v>0.81549560248849795</c:v>
                      </c:pt>
                      <c:pt idx="931">
                        <c:v>0.81557394504190495</c:v>
                      </c:pt>
                      <c:pt idx="932">
                        <c:v>0.81563290806052102</c:v>
                      </c:pt>
                      <c:pt idx="933">
                        <c:v>0.81569355499546303</c:v>
                      </c:pt>
                      <c:pt idx="934">
                        <c:v>0.81573320074296296</c:v>
                      </c:pt>
                      <c:pt idx="935">
                        <c:v>0.81574683895407996</c:v>
                      </c:pt>
                      <c:pt idx="936">
                        <c:v>0.81576542494161697</c:v>
                      </c:pt>
                      <c:pt idx="937">
                        <c:v>0.81578325337907198</c:v>
                      </c:pt>
                      <c:pt idx="938">
                        <c:v>0.81578693404670599</c:v>
                      </c:pt>
                      <c:pt idx="939">
                        <c:v>0.81577852181633104</c:v>
                      </c:pt>
                      <c:pt idx="940">
                        <c:v>0.81576942648103901</c:v>
                      </c:pt>
                      <c:pt idx="941">
                        <c:v>0.815754485180616</c:v>
                      </c:pt>
                      <c:pt idx="942">
                        <c:v>0.81573013092731494</c:v>
                      </c:pt>
                      <c:pt idx="943">
                        <c:v>0.81569317188935297</c:v>
                      </c:pt>
                      <c:pt idx="944">
                        <c:v>0.81566381316519398</c:v>
                      </c:pt>
                      <c:pt idx="945">
                        <c:v>0.81563960375875499</c:v>
                      </c:pt>
                      <c:pt idx="946">
                        <c:v>0.81559766893896801</c:v>
                      </c:pt>
                      <c:pt idx="947">
                        <c:v>0.81555939469440197</c:v>
                      </c:pt>
                      <c:pt idx="948">
                        <c:v>0.81550552582498304</c:v>
                      </c:pt>
                      <c:pt idx="949">
                        <c:v>0.81543618808543195</c:v>
                      </c:pt>
                      <c:pt idx="950">
                        <c:v>0.81534170565414898</c:v>
                      </c:pt>
                      <c:pt idx="951">
                        <c:v>0.81524740612610502</c:v>
                      </c:pt>
                      <c:pt idx="952">
                        <c:v>0.81514341516370903</c:v>
                      </c:pt>
                      <c:pt idx="953">
                        <c:v>0.815035894040397</c:v>
                      </c:pt>
                      <c:pt idx="954">
                        <c:v>0.81491320944883106</c:v>
                      </c:pt>
                      <c:pt idx="955">
                        <c:v>0.814797957875672</c:v>
                      </c:pt>
                      <c:pt idx="956">
                        <c:v>0.81468165891758304</c:v>
                      </c:pt>
                      <c:pt idx="957">
                        <c:v>0.81456506140894003</c:v>
                      </c:pt>
                      <c:pt idx="958">
                        <c:v>0.81445197676673897</c:v>
                      </c:pt>
                      <c:pt idx="959">
                        <c:v>0.81432829747451296</c:v>
                      </c:pt>
                      <c:pt idx="960">
                        <c:v>0.81419803607991104</c:v>
                      </c:pt>
                      <c:pt idx="961">
                        <c:v>0.81406849065662901</c:v>
                      </c:pt>
                      <c:pt idx="962">
                        <c:v>0.81394480664469204</c:v>
                      </c:pt>
                      <c:pt idx="963">
                        <c:v>0.81379606236812796</c:v>
                      </c:pt>
                      <c:pt idx="964">
                        <c:v>0.81363527888463905</c:v>
                      </c:pt>
                      <c:pt idx="965">
                        <c:v>0.81347019393327502</c:v>
                      </c:pt>
                      <c:pt idx="966">
                        <c:v>0.81328059486534499</c:v>
                      </c:pt>
                      <c:pt idx="967">
                        <c:v>0.81309553377600896</c:v>
                      </c:pt>
                      <c:pt idx="968">
                        <c:v>0.81291200733645297</c:v>
                      </c:pt>
                      <c:pt idx="969">
                        <c:v>0.81272642817646001</c:v>
                      </c:pt>
                      <c:pt idx="970">
                        <c:v>0.81253635156465198</c:v>
                      </c:pt>
                      <c:pt idx="971">
                        <c:v>0.81233995161146</c:v>
                      </c:pt>
                      <c:pt idx="972">
                        <c:v>0.81213716282130399</c:v>
                      </c:pt>
                      <c:pt idx="973">
                        <c:v>0.81193248230170201</c:v>
                      </c:pt>
                      <c:pt idx="974">
                        <c:v>0.81171679852489997</c:v>
                      </c:pt>
                      <c:pt idx="975">
                        <c:v>0.81148864672501797</c:v>
                      </c:pt>
                      <c:pt idx="976">
                        <c:v>0.81124077140433704</c:v>
                      </c:pt>
                      <c:pt idx="977">
                        <c:v>0.810976650661135</c:v>
                      </c:pt>
                      <c:pt idx="978">
                        <c:v>0.81069240366221496</c:v>
                      </c:pt>
                      <c:pt idx="979">
                        <c:v>0.81036990498785899</c:v>
                      </c:pt>
                      <c:pt idx="980">
                        <c:v>0.810055408454879</c:v>
                      </c:pt>
                      <c:pt idx="981">
                        <c:v>0.80972229869043699</c:v>
                      </c:pt>
                      <c:pt idx="982">
                        <c:v>0.809408967872559</c:v>
                      </c:pt>
                      <c:pt idx="983">
                        <c:v>0.80909540348361597</c:v>
                      </c:pt>
                      <c:pt idx="984">
                        <c:v>0.80880990720791701</c:v>
                      </c:pt>
                      <c:pt idx="985">
                        <c:v>0.80855025312956597</c:v>
                      </c:pt>
                      <c:pt idx="986">
                        <c:v>0.80830713726855796</c:v>
                      </c:pt>
                      <c:pt idx="987">
                        <c:v>0.80809480830473002</c:v>
                      </c:pt>
                      <c:pt idx="988">
                        <c:v>0.80788287397153402</c:v>
                      </c:pt>
                      <c:pt idx="989">
                        <c:v>0.80768339399880296</c:v>
                      </c:pt>
                      <c:pt idx="990">
                        <c:v>0.80748220460217301</c:v>
                      </c:pt>
                      <c:pt idx="991">
                        <c:v>0.80726610155735401</c:v>
                      </c:pt>
                      <c:pt idx="992">
                        <c:v>0.80705375556853398</c:v>
                      </c:pt>
                      <c:pt idx="993">
                        <c:v>0.80681730252727701</c:v>
                      </c:pt>
                      <c:pt idx="994">
                        <c:v>0.80658012803991797</c:v>
                      </c:pt>
                      <c:pt idx="995">
                        <c:v>0.80630435356298802</c:v>
                      </c:pt>
                      <c:pt idx="996">
                        <c:v>0.80602474081140496</c:v>
                      </c:pt>
                      <c:pt idx="997">
                        <c:v>0.80572201676140498</c:v>
                      </c:pt>
                      <c:pt idx="998">
                        <c:v>0.80538495099276297</c:v>
                      </c:pt>
                      <c:pt idx="999">
                        <c:v>0.80501928597093497</c:v>
                      </c:pt>
                      <c:pt idx="1070">
                        <c:v>0.68991592173842398</c:v>
                      </c:pt>
                      <c:pt idx="1071">
                        <c:v>0.68966956258659695</c:v>
                      </c:pt>
                      <c:pt idx="1072">
                        <c:v>0.68953976548295803</c:v>
                      </c:pt>
                      <c:pt idx="1073">
                        <c:v>0.68922104502433401</c:v>
                      </c:pt>
                      <c:pt idx="1074">
                        <c:v>0.68884668368277402</c:v>
                      </c:pt>
                      <c:pt idx="1075">
                        <c:v>0.68846117131949502</c:v>
                      </c:pt>
                      <c:pt idx="1076">
                        <c:v>0.68796480501650603</c:v>
                      </c:pt>
                      <c:pt idx="1077">
                        <c:v>0.687561547570258</c:v>
                      </c:pt>
                      <c:pt idx="1078">
                        <c:v>0.68720441798270704</c:v>
                      </c:pt>
                      <c:pt idx="1079">
                        <c:v>0.68678275289697799</c:v>
                      </c:pt>
                      <c:pt idx="1080">
                        <c:v>0.68633910319851998</c:v>
                      </c:pt>
                      <c:pt idx="1081">
                        <c:v>0.68585733376255797</c:v>
                      </c:pt>
                      <c:pt idx="1082">
                        <c:v>0.685296730107813</c:v>
                      </c:pt>
                      <c:pt idx="1083">
                        <c:v>0.68474180192292</c:v>
                      </c:pt>
                      <c:pt idx="1084">
                        <c:v>0.684140741504629</c:v>
                      </c:pt>
                      <c:pt idx="1085">
                        <c:v>0.68356978111619204</c:v>
                      </c:pt>
                      <c:pt idx="1086">
                        <c:v>0.68299810820225104</c:v>
                      </c:pt>
                      <c:pt idx="1087">
                        <c:v>0.68245535412051905</c:v>
                      </c:pt>
                      <c:pt idx="1088">
                        <c:v>0.68194793946292698</c:v>
                      </c:pt>
                      <c:pt idx="1089">
                        <c:v>0.68148950910022699</c:v>
                      </c:pt>
                      <c:pt idx="1090">
                        <c:v>0.68110982952598298</c:v>
                      </c:pt>
                      <c:pt idx="1091">
                        <c:v>0.68072725852341098</c:v>
                      </c:pt>
                      <c:pt idx="1092">
                        <c:v>0.68038533903885601</c:v>
                      </c:pt>
                      <c:pt idx="1093">
                        <c:v>0.68008449309900298</c:v>
                      </c:pt>
                      <c:pt idx="1094">
                        <c:v>0.67979803032514596</c:v>
                      </c:pt>
                      <c:pt idx="1095">
                        <c:v>0.67953363089688001</c:v>
                      </c:pt>
                      <c:pt idx="1096">
                        <c:v>0.67932610168925101</c:v>
                      </c:pt>
                      <c:pt idx="1097">
                        <c:v>0.67913356120673196</c:v>
                      </c:pt>
                      <c:pt idx="1098">
                        <c:v>0.67897227754307199</c:v>
                      </c:pt>
                      <c:pt idx="1099">
                        <c:v>0.67881720367249399</c:v>
                      </c:pt>
                      <c:pt idx="1100">
                        <c:v>0.67874155463021801</c:v>
                      </c:pt>
                      <c:pt idx="1101">
                        <c:v>0.67870444162497101</c:v>
                      </c:pt>
                      <c:pt idx="1102">
                        <c:v>0.678670045206612</c:v>
                      </c:pt>
                      <c:pt idx="1103">
                        <c:v>0.67868298470480903</c:v>
                      </c:pt>
                      <c:pt idx="1104">
                        <c:v>0.67865537701581902</c:v>
                      </c:pt>
                      <c:pt idx="1105">
                        <c:v>0.67860434008927895</c:v>
                      </c:pt>
                      <c:pt idx="1106">
                        <c:v>0.67858316917837302</c:v>
                      </c:pt>
                      <c:pt idx="1107">
                        <c:v>0.67854737217568795</c:v>
                      </c:pt>
                      <c:pt idx="1108">
                        <c:v>0.67855869122694901</c:v>
                      </c:pt>
                      <c:pt idx="1109">
                        <c:v>0.67858490862061704</c:v>
                      </c:pt>
                      <c:pt idx="1110">
                        <c:v>0.67864812765178695</c:v>
                      </c:pt>
                      <c:pt idx="1111">
                        <c:v>0.67873776500855298</c:v>
                      </c:pt>
                      <c:pt idx="1112">
                        <c:v>0.67886864648309697</c:v>
                      </c:pt>
                      <c:pt idx="1113">
                        <c:v>0.67903906601749098</c:v>
                      </c:pt>
                      <c:pt idx="1114">
                        <c:v>0.67925527367731298</c:v>
                      </c:pt>
                      <c:pt idx="1115">
                        <c:v>0.67952764791649301</c:v>
                      </c:pt>
                      <c:pt idx="1116">
                        <c:v>0.67985690189764403</c:v>
                      </c:pt>
                      <c:pt idx="1117">
                        <c:v>0.68023602837969099</c:v>
                      </c:pt>
                      <c:pt idx="1118">
                        <c:v>0.68069457954392598</c:v>
                      </c:pt>
                      <c:pt idx="1119">
                        <c:v>0.68120046170996296</c:v>
                      </c:pt>
                      <c:pt idx="1120">
                        <c:v>0.68179084285506197</c:v>
                      </c:pt>
                      <c:pt idx="1121">
                        <c:v>0.68244436408382303</c:v>
                      </c:pt>
                      <c:pt idx="1122">
                        <c:v>0.68310999972031705</c:v>
                      </c:pt>
                      <c:pt idx="1123">
                        <c:v>0.68376999475767097</c:v>
                      </c:pt>
                      <c:pt idx="1124">
                        <c:v>0.68446310096696605</c:v>
                      </c:pt>
                      <c:pt idx="1125">
                        <c:v>0.68512002910221204</c:v>
                      </c:pt>
                      <c:pt idx="1126">
                        <c:v>0.68581930919619105</c:v>
                      </c:pt>
                      <c:pt idx="1127">
                        <c:v>0.68651475127012695</c:v>
                      </c:pt>
                      <c:pt idx="1128">
                        <c:v>0.68724895242648698</c:v>
                      </c:pt>
                      <c:pt idx="1129">
                        <c:v>0.68796834785289096</c:v>
                      </c:pt>
                      <c:pt idx="1130">
                        <c:v>0.68874631661308705</c:v>
                      </c:pt>
                      <c:pt idx="1131">
                        <c:v>0.68953330887472397</c:v>
                      </c:pt>
                      <c:pt idx="1132">
                        <c:v>0.69036808752158996</c:v>
                      </c:pt>
                      <c:pt idx="1133">
                        <c:v>0.69121574031136301</c:v>
                      </c:pt>
                      <c:pt idx="1134">
                        <c:v>0.69209237045147498</c:v>
                      </c:pt>
                      <c:pt idx="1135">
                        <c:v>0.69297247415535801</c:v>
                      </c:pt>
                      <c:pt idx="1136">
                        <c:v>0.69386426089300501</c:v>
                      </c:pt>
                      <c:pt idx="1137">
                        <c:v>0.69475909993521001</c:v>
                      </c:pt>
                      <c:pt idx="1138">
                        <c:v>0.69564183055026096</c:v>
                      </c:pt>
                      <c:pt idx="1139">
                        <c:v>0.69650828791205599</c:v>
                      </c:pt>
                      <c:pt idx="1140">
                        <c:v>0.69736015115866901</c:v>
                      </c:pt>
                      <c:pt idx="1141">
                        <c:v>0.69820143484390296</c:v>
                      </c:pt>
                      <c:pt idx="1142">
                        <c:v>0.69902776631873098</c:v>
                      </c:pt>
                      <c:pt idx="1143">
                        <c:v>0.69983585673626403</c:v>
                      </c:pt>
                      <c:pt idx="1144">
                        <c:v>0.70063895954879196</c:v>
                      </c:pt>
                      <c:pt idx="1145">
                        <c:v>0.701437880263587</c:v>
                      </c:pt>
                      <c:pt idx="1146">
                        <c:v>0.70224244542119096</c:v>
                      </c:pt>
                      <c:pt idx="1147">
                        <c:v>0.70303764233158905</c:v>
                      </c:pt>
                      <c:pt idx="1148">
                        <c:v>0.70384729280976499</c:v>
                      </c:pt>
                      <c:pt idx="1149">
                        <c:v>0.70466204528197696</c:v>
                      </c:pt>
                      <c:pt idx="1150">
                        <c:v>0.70548840485193198</c:v>
                      </c:pt>
                      <c:pt idx="1151">
                        <c:v>0.70633066611208195</c:v>
                      </c:pt>
                      <c:pt idx="1152">
                        <c:v>0.70720089042072998</c:v>
                      </c:pt>
                      <c:pt idx="1153">
                        <c:v>0.708069678781311</c:v>
                      </c:pt>
                      <c:pt idx="1154">
                        <c:v>0.70895838849084203</c:v>
                      </c:pt>
                      <c:pt idx="1155">
                        <c:v>0.70982863867891299</c:v>
                      </c:pt>
                      <c:pt idx="1156">
                        <c:v>0.71069669703848404</c:v>
                      </c:pt>
                      <c:pt idx="1157">
                        <c:v>0.71156454290181004</c:v>
                      </c:pt>
                      <c:pt idx="1158">
                        <c:v>0.71243175296293104</c:v>
                      </c:pt>
                      <c:pt idx="1159">
                        <c:v>0.71327802890050196</c:v>
                      </c:pt>
                      <c:pt idx="1160">
                        <c:v>0.71412003361118304</c:v>
                      </c:pt>
                      <c:pt idx="1161">
                        <c:v>0.71495196882758905</c:v>
                      </c:pt>
                      <c:pt idx="1162">
                        <c:v>0.71577041851630696</c:v>
                      </c:pt>
                      <c:pt idx="1163">
                        <c:v>0.71658233874303201</c:v>
                      </c:pt>
                      <c:pt idx="1164">
                        <c:v>0.71739796739762096</c:v>
                      </c:pt>
                      <c:pt idx="1165">
                        <c:v>0.71820609869545005</c:v>
                      </c:pt>
                      <c:pt idx="1166">
                        <c:v>0.71901066521908696</c:v>
                      </c:pt>
                      <c:pt idx="1167">
                        <c:v>0.71980786054527501</c:v>
                      </c:pt>
                      <c:pt idx="1168">
                        <c:v>0.72061145987360598</c:v>
                      </c:pt>
                      <c:pt idx="1169">
                        <c:v>0.72140160820491095</c:v>
                      </c:pt>
                      <c:pt idx="1170">
                        <c:v>0.72218953285333598</c:v>
                      </c:pt>
                      <c:pt idx="1171">
                        <c:v>0.72295865365567202</c:v>
                      </c:pt>
                      <c:pt idx="1172">
                        <c:v>0.72371859262365601</c:v>
                      </c:pt>
                      <c:pt idx="1173">
                        <c:v>0.72447066382108105</c:v>
                      </c:pt>
                      <c:pt idx="1174">
                        <c:v>0.72521170965079695</c:v>
                      </c:pt>
                      <c:pt idx="1175">
                        <c:v>0.72594493030909601</c:v>
                      </c:pt>
                      <c:pt idx="1176">
                        <c:v>0.72667675240150298</c:v>
                      </c:pt>
                      <c:pt idx="1177">
                        <c:v>0.72739994095055105</c:v>
                      </c:pt>
                      <c:pt idx="1178">
                        <c:v>0.72811886029190698</c:v>
                      </c:pt>
                      <c:pt idx="1179">
                        <c:v>0.72882541349382501</c:v>
                      </c:pt>
                      <c:pt idx="1180">
                        <c:v>0.72952191873889505</c:v>
                      </c:pt>
                      <c:pt idx="1181">
                        <c:v>0.73022100029871395</c:v>
                      </c:pt>
                      <c:pt idx="1182">
                        <c:v>0.73091631968009996</c:v>
                      </c:pt>
                      <c:pt idx="1183">
                        <c:v>0.73160469633504699</c:v>
                      </c:pt>
                      <c:pt idx="1184">
                        <c:v>0.73229588421829395</c:v>
                      </c:pt>
                      <c:pt idx="1185">
                        <c:v>0.73297817795611697</c:v>
                      </c:pt>
                      <c:pt idx="1186">
                        <c:v>0.73365573651303895</c:v>
                      </c:pt>
                      <c:pt idx="1187">
                        <c:v>0.73431861756647498</c:v>
                      </c:pt>
                      <c:pt idx="1188">
                        <c:v>0.73497024467810401</c:v>
                      </c:pt>
                      <c:pt idx="1189">
                        <c:v>0.735619531047491</c:v>
                      </c:pt>
                      <c:pt idx="1190">
                        <c:v>0.73626072633484896</c:v>
                      </c:pt>
                      <c:pt idx="1191">
                        <c:v>0.73688938705454898</c:v>
                      </c:pt>
                      <c:pt idx="1192">
                        <c:v>0.73750749846711605</c:v>
                      </c:pt>
                      <c:pt idx="1193">
                        <c:v>0.73812600062692002</c:v>
                      </c:pt>
                      <c:pt idx="1194">
                        <c:v>0.73874149559562297</c:v>
                      </c:pt>
                      <c:pt idx="1195">
                        <c:v>0.73934107793287196</c:v>
                      </c:pt>
                      <c:pt idx="1196">
                        <c:v>0.73993754019580504</c:v>
                      </c:pt>
                      <c:pt idx="1197">
                        <c:v>0.74052673351439002</c:v>
                      </c:pt>
                      <c:pt idx="1198">
                        <c:v>0.74110091497053399</c:v>
                      </c:pt>
                      <c:pt idx="1199">
                        <c:v>0.74166807431186199</c:v>
                      </c:pt>
                      <c:pt idx="1200">
                        <c:v>0.74223118926877696</c:v>
                      </c:pt>
                      <c:pt idx="1201">
                        <c:v>0.74279114479062402</c:v>
                      </c:pt>
                      <c:pt idx="1202">
                        <c:v>0.74334827099634204</c:v>
                      </c:pt>
                      <c:pt idx="1203">
                        <c:v>0.74389461244583699</c:v>
                      </c:pt>
                      <c:pt idx="1204">
                        <c:v>0.74442320554659402</c:v>
                      </c:pt>
                      <c:pt idx="1205">
                        <c:v>0.74495326321656496</c:v>
                      </c:pt>
                      <c:pt idx="1206">
                        <c:v>0.74547029959593503</c:v>
                      </c:pt>
                      <c:pt idx="1207">
                        <c:v>0.74597043610506197</c:v>
                      </c:pt>
                      <c:pt idx="1208">
                        <c:v>0.74646636260013399</c:v>
                      </c:pt>
                      <c:pt idx="1209">
                        <c:v>0.74696615277209599</c:v>
                      </c:pt>
                      <c:pt idx="1210">
                        <c:v>0.74743904190863897</c:v>
                      </c:pt>
                      <c:pt idx="1211">
                        <c:v>0.74789088811913795</c:v>
                      </c:pt>
                      <c:pt idx="1212">
                        <c:v>0.74834857927462795</c:v>
                      </c:pt>
                      <c:pt idx="1213">
                        <c:v>0.74879800830300303</c:v>
                      </c:pt>
                      <c:pt idx="1214">
                        <c:v>0.74925344656442705</c:v>
                      </c:pt>
                      <c:pt idx="1215">
                        <c:v>0.74971899451259305</c:v>
                      </c:pt>
                      <c:pt idx="1216">
                        <c:v>0.75016763847735501</c:v>
                      </c:pt>
                      <c:pt idx="1217">
                        <c:v>0.75061419394393103</c:v>
                      </c:pt>
                      <c:pt idx="1218">
                        <c:v>0.75105747458372896</c:v>
                      </c:pt>
                      <c:pt idx="1219">
                        <c:v>0.75148854966003298</c:v>
                      </c:pt>
                      <c:pt idx="1220">
                        <c:v>0.75193322298700904</c:v>
                      </c:pt>
                      <c:pt idx="1221">
                        <c:v>0.75237855973960199</c:v>
                      </c:pt>
                      <c:pt idx="1222">
                        <c:v>0.75283461807526797</c:v>
                      </c:pt>
                      <c:pt idx="1223">
                        <c:v>0.753296180085267</c:v>
                      </c:pt>
                      <c:pt idx="1224">
                        <c:v>0.75375077666367696</c:v>
                      </c:pt>
                      <c:pt idx="1225">
                        <c:v>0.75420406187550504</c:v>
                      </c:pt>
                      <c:pt idx="1226">
                        <c:v>0.75464766828889296</c:v>
                      </c:pt>
                      <c:pt idx="1227">
                        <c:v>0.75507520127398697</c:v>
                      </c:pt>
                      <c:pt idx="1228">
                        <c:v>0.75549574774082595</c:v>
                      </c:pt>
                      <c:pt idx="1229">
                        <c:v>0.75590233942846297</c:v>
                      </c:pt>
                      <c:pt idx="1230">
                        <c:v>0.75630390100078304</c:v>
                      </c:pt>
                      <c:pt idx="1231">
                        <c:v>0.75669521542845997</c:v>
                      </c:pt>
                      <c:pt idx="1232">
                        <c:v>0.75706879489224799</c:v>
                      </c:pt>
                      <c:pt idx="1233">
                        <c:v>0.75743419432924297</c:v>
                      </c:pt>
                      <c:pt idx="1234">
                        <c:v>0.75778166256582002</c:v>
                      </c:pt>
                      <c:pt idx="1235">
                        <c:v>0.75810707320202897</c:v>
                      </c:pt>
                      <c:pt idx="1236">
                        <c:v>0.75843230163453601</c:v>
                      </c:pt>
                      <c:pt idx="1237">
                        <c:v>0.75875118333149405</c:v>
                      </c:pt>
                      <c:pt idx="1238">
                        <c:v>0.75906335090716803</c:v>
                      </c:pt>
                      <c:pt idx="1239">
                        <c:v>0.75937396006751301</c:v>
                      </c:pt>
                      <c:pt idx="1240">
                        <c:v>0.75966996814382404</c:v>
                      </c:pt>
                      <c:pt idx="1241">
                        <c:v>0.75995841516432605</c:v>
                      </c:pt>
                      <c:pt idx="1242">
                        <c:v>0.76024097095042797</c:v>
                      </c:pt>
                      <c:pt idx="1243">
                        <c:v>0.76051425201434297</c:v>
                      </c:pt>
                      <c:pt idx="1244">
                        <c:v>0.76078562047921705</c:v>
                      </c:pt>
                      <c:pt idx="1245">
                        <c:v>0.76106131311967196</c:v>
                      </c:pt>
                      <c:pt idx="1246">
                        <c:v>0.76131831165191199</c:v>
                      </c:pt>
                      <c:pt idx="1247">
                        <c:v>0.76156561448606197</c:v>
                      </c:pt>
                      <c:pt idx="1248">
                        <c:v>0.76180722185277805</c:v>
                      </c:pt>
                      <c:pt idx="1249">
                        <c:v>0.76202935571589003</c:v>
                      </c:pt>
                      <c:pt idx="1250">
                        <c:v>0.76226753616165899</c:v>
                      </c:pt>
                      <c:pt idx="1251">
                        <c:v>0.76250692463761105</c:v>
                      </c:pt>
                      <c:pt idx="1252">
                        <c:v>0.76274943265162898</c:v>
                      </c:pt>
                      <c:pt idx="1253">
                        <c:v>0.76300586601824905</c:v>
                      </c:pt>
                      <c:pt idx="1254">
                        <c:v>0.76323977895399497</c:v>
                      </c:pt>
                      <c:pt idx="1255">
                        <c:v>0.76345651613827104</c:v>
                      </c:pt>
                      <c:pt idx="1256">
                        <c:v>0.76368343407253803</c:v>
                      </c:pt>
                      <c:pt idx="1257">
                        <c:v>0.76390313310230895</c:v>
                      </c:pt>
                      <c:pt idx="1258">
                        <c:v>0.76411834110365295</c:v>
                      </c:pt>
                      <c:pt idx="1259">
                        <c:v>0.76434053305735195</c:v>
                      </c:pt>
                      <c:pt idx="1260">
                        <c:v>0.76454350550935501</c:v>
                      </c:pt>
                      <c:pt idx="1261">
                        <c:v>0.76472545611716902</c:v>
                      </c:pt>
                      <c:pt idx="1262">
                        <c:v>0.76491047860390804</c:v>
                      </c:pt>
                      <c:pt idx="1263">
                        <c:v>0.76508957117318999</c:v>
                      </c:pt>
                      <c:pt idx="1264">
                        <c:v>0.76526502444295197</c:v>
                      </c:pt>
                      <c:pt idx="1265">
                        <c:v>0.76543913127272201</c:v>
                      </c:pt>
                      <c:pt idx="1266">
                        <c:v>0.76560150442943797</c:v>
                      </c:pt>
                      <c:pt idx="1267">
                        <c:v>0.765758552240142</c:v>
                      </c:pt>
                      <c:pt idx="1268">
                        <c:v>0.76590554416993695</c:v>
                      </c:pt>
                      <c:pt idx="1269">
                        <c:v>0.76604122582640899</c:v>
                      </c:pt>
                      <c:pt idx="1270">
                        <c:v>0.76617438076247302</c:v>
                      </c:pt>
                      <c:pt idx="1271">
                        <c:v>0.76629788038175395</c:v>
                      </c:pt>
                      <c:pt idx="1272">
                        <c:v>0.76642568873904404</c:v>
                      </c:pt>
                      <c:pt idx="1273">
                        <c:v>0.76655288670423605</c:v>
                      </c:pt>
                      <c:pt idx="1274">
                        <c:v>0.76667713261682602</c:v>
                      </c:pt>
                      <c:pt idx="1275">
                        <c:v>0.76680859876466001</c:v>
                      </c:pt>
                      <c:pt idx="1276">
                        <c:v>0.76692184898598703</c:v>
                      </c:pt>
                      <c:pt idx="1277">
                        <c:v>0.76702541918547595</c:v>
                      </c:pt>
                      <c:pt idx="1278">
                        <c:v>0.76712440446538599</c:v>
                      </c:pt>
                      <c:pt idx="1279">
                        <c:v>0.76721239141515696</c:v>
                      </c:pt>
                      <c:pt idx="1280">
                        <c:v>0.76729901587154603</c:v>
                      </c:pt>
                      <c:pt idx="1281">
                        <c:v>0.76738627745536503</c:v>
                      </c:pt>
                      <c:pt idx="1282">
                        <c:v>0.76746124971111795</c:v>
                      </c:pt>
                      <c:pt idx="1283">
                        <c:v>0.76752262172824304</c:v>
                      </c:pt>
                      <c:pt idx="1284">
                        <c:v>0.76758889244483097</c:v>
                      </c:pt>
                      <c:pt idx="1285">
                        <c:v>0.76764525749863</c:v>
                      </c:pt>
                      <c:pt idx="1286">
                        <c:v>0.76771224461125198</c:v>
                      </c:pt>
                      <c:pt idx="1287">
                        <c:v>0.767788824200208</c:v>
                      </c:pt>
                      <c:pt idx="1288">
                        <c:v>0.76785777370984698</c:v>
                      </c:pt>
                      <c:pt idx="1289">
                        <c:v>0.76792784576208994</c:v>
                      </c:pt>
                      <c:pt idx="1290">
                        <c:v>0.76799576447550799</c:v>
                      </c:pt>
                      <c:pt idx="1291">
                        <c:v>0.76805834066469603</c:v>
                      </c:pt>
                      <c:pt idx="1292">
                        <c:v>0.76812211923354101</c:v>
                      </c:pt>
                      <c:pt idx="1293">
                        <c:v>0.76818522134120304</c:v>
                      </c:pt>
                      <c:pt idx="1294">
                        <c:v>0.768248128913814</c:v>
                      </c:pt>
                      <c:pt idx="1295">
                        <c:v>0.76830958180858899</c:v>
                      </c:pt>
                      <c:pt idx="1296">
                        <c:v>0.768371643616792</c:v>
                      </c:pt>
                      <c:pt idx="1297">
                        <c:v>0.76847014768380895</c:v>
                      </c:pt>
                      <c:pt idx="1298">
                        <c:v>0.768567693483446</c:v>
                      </c:pt>
                      <c:pt idx="1299">
                        <c:v>0.76866601446564897</c:v>
                      </c:pt>
                      <c:pt idx="1300">
                        <c:v>0.76875563219527099</c:v>
                      </c:pt>
                      <c:pt idx="1301">
                        <c:v>0.76884326659925395</c:v>
                      </c:pt>
                      <c:pt idx="1302">
                        <c:v>0.76892098803597098</c:v>
                      </c:pt>
                      <c:pt idx="1303">
                        <c:v>0.76898609631033599</c:v>
                      </c:pt>
                      <c:pt idx="1304">
                        <c:v>0.76905609820324705</c:v>
                      </c:pt>
                      <c:pt idx="1305">
                        <c:v>0.769127245396801</c:v>
                      </c:pt>
                      <c:pt idx="1306">
                        <c:v>0.76918563459223199</c:v>
                      </c:pt>
                      <c:pt idx="1307">
                        <c:v>0.76924302182930904</c:v>
                      </c:pt>
                      <c:pt idx="1308">
                        <c:v>0.76928795443370501</c:v>
                      </c:pt>
                      <c:pt idx="1309">
                        <c:v>0.76931655720853798</c:v>
                      </c:pt>
                      <c:pt idx="1310">
                        <c:v>0.76934675793511897</c:v>
                      </c:pt>
                      <c:pt idx="1311">
                        <c:v>0.769368263445388</c:v>
                      </c:pt>
                      <c:pt idx="1312">
                        <c:v>0.76939374821106399</c:v>
                      </c:pt>
                      <c:pt idx="1313">
                        <c:v>0.76942035526892905</c:v>
                      </c:pt>
                      <c:pt idx="1314">
                        <c:v>0.76944082661540103</c:v>
                      </c:pt>
                      <c:pt idx="1315">
                        <c:v>0.76945916586372998</c:v>
                      </c:pt>
                      <c:pt idx="1316">
                        <c:v>0.76947702343399804</c:v>
                      </c:pt>
                      <c:pt idx="1317">
                        <c:v>0.76949044883370799</c:v>
                      </c:pt>
                      <c:pt idx="1318">
                        <c:v>0.76950072610621301</c:v>
                      </c:pt>
                      <c:pt idx="1319">
                        <c:v>0.76951417967381497</c:v>
                      </c:pt>
                      <c:pt idx="1320">
                        <c:v>0.76951856163147503</c:v>
                      </c:pt>
                      <c:pt idx="1321">
                        <c:v>0.76951851609089605</c:v>
                      </c:pt>
                      <c:pt idx="1322">
                        <c:v>0.76950524394909303</c:v>
                      </c:pt>
                      <c:pt idx="1323">
                        <c:v>0.769486705605538</c:v>
                      </c:pt>
                      <c:pt idx="1324">
                        <c:v>0.76945471341110705</c:v>
                      </c:pt>
                      <c:pt idx="1325">
                        <c:v>0.76940411609313697</c:v>
                      </c:pt>
                      <c:pt idx="1326">
                        <c:v>0.769357909848018</c:v>
                      </c:pt>
                      <c:pt idx="1327">
                        <c:v>0.76930184959118797</c:v>
                      </c:pt>
                      <c:pt idx="1328">
                        <c:v>0.76925198957094099</c:v>
                      </c:pt>
                      <c:pt idx="1329">
                        <c:v>0.76920196355305404</c:v>
                      </c:pt>
                      <c:pt idx="1330">
                        <c:v>0.769152632750706</c:v>
                      </c:pt>
                      <c:pt idx="1331">
                        <c:v>0.76911453474350799</c:v>
                      </c:pt>
                      <c:pt idx="1332">
                        <c:v>0.76905121263109999</c:v>
                      </c:pt>
                      <c:pt idx="1333">
                        <c:v>0.76897654380936198</c:v>
                      </c:pt>
                      <c:pt idx="1334">
                        <c:v>0.76890318651797696</c:v>
                      </c:pt>
                      <c:pt idx="1335">
                        <c:v>0.76880967514295595</c:v>
                      </c:pt>
                      <c:pt idx="1336">
                        <c:v>0.76874086867092795</c:v>
                      </c:pt>
                      <c:pt idx="1337">
                        <c:v>0.76867228207260596</c:v>
                      </c:pt>
                      <c:pt idx="1338">
                        <c:v>0.76858026513885402</c:v>
                      </c:pt>
                      <c:pt idx="1339">
                        <c:v>0.768483057967562</c:v>
                      </c:pt>
                      <c:pt idx="1340">
                        <c:v>0.76838663310940303</c:v>
                      </c:pt>
                      <c:pt idx="1341">
                        <c:v>0.76828695489619303</c:v>
                      </c:pt>
                      <c:pt idx="1342">
                        <c:v>0.76818430491586498</c:v>
                      </c:pt>
                      <c:pt idx="1343">
                        <c:v>0.76807810555035305</c:v>
                      </c:pt>
                      <c:pt idx="1344">
                        <c:v>0.76795572285140801</c:v>
                      </c:pt>
                      <c:pt idx="1345">
                        <c:v>0.767828586318268</c:v>
                      </c:pt>
                      <c:pt idx="1346">
                        <c:v>0.76771300809112597</c:v>
                      </c:pt>
                      <c:pt idx="1347">
                        <c:v>0.767597009466082</c:v>
                      </c:pt>
                      <c:pt idx="1348">
                        <c:v>0.76747943752856196</c:v>
                      </c:pt>
                      <c:pt idx="1349">
                        <c:v>0.767351680807561</c:v>
                      </c:pt>
                      <c:pt idx="1350">
                        <c:v>0.76721174224632505</c:v>
                      </c:pt>
                      <c:pt idx="1351">
                        <c:v>0.76707386578580905</c:v>
                      </c:pt>
                      <c:pt idx="1352">
                        <c:v>0.76693211436349296</c:v>
                      </c:pt>
                      <c:pt idx="1353">
                        <c:v>0.76678554893903295</c:v>
                      </c:pt>
                      <c:pt idx="1354">
                        <c:v>0.76663166558402496</c:v>
                      </c:pt>
                      <c:pt idx="1355">
                        <c:v>0.76647281471702899</c:v>
                      </c:pt>
                      <c:pt idx="1356">
                        <c:v>0.76631414203407899</c:v>
                      </c:pt>
                      <c:pt idx="1357">
                        <c:v>0.76614942544086695</c:v>
                      </c:pt>
                      <c:pt idx="1358">
                        <c:v>0.76598783592602604</c:v>
                      </c:pt>
                      <c:pt idx="1359">
                        <c:v>0.76581887308095398</c:v>
                      </c:pt>
                      <c:pt idx="1360">
                        <c:v>0.76563673304494995</c:v>
                      </c:pt>
                      <c:pt idx="1361">
                        <c:v>0.76545902885208295</c:v>
                      </c:pt>
                      <c:pt idx="1362">
                        <c:v>0.76528325273338904</c:v>
                      </c:pt>
                      <c:pt idx="1363">
                        <c:v>0.76510353310584001</c:v>
                      </c:pt>
                      <c:pt idx="1364">
                        <c:v>0.764917528191701</c:v>
                      </c:pt>
                      <c:pt idx="1365">
                        <c:v>0.76471557570942605</c:v>
                      </c:pt>
                      <c:pt idx="1366">
                        <c:v>0.76450441420783599</c:v>
                      </c:pt>
                      <c:pt idx="1367">
                        <c:v>0.76429480932390503</c:v>
                      </c:pt>
                      <c:pt idx="1368">
                        <c:v>0.76407852278917199</c:v>
                      </c:pt>
                      <c:pt idx="1369">
                        <c:v>0.76386107717247598</c:v>
                      </c:pt>
                      <c:pt idx="1370">
                        <c:v>0.76363837866837803</c:v>
                      </c:pt>
                      <c:pt idx="1371">
                        <c:v>0.76340543448749898</c:v>
                      </c:pt>
                      <c:pt idx="1372">
                        <c:v>0.76317225891166796</c:v>
                      </c:pt>
                      <c:pt idx="1373">
                        <c:v>0.76291770631961697</c:v>
                      </c:pt>
                      <c:pt idx="1374">
                        <c:v>0.76263824082930198</c:v>
                      </c:pt>
                      <c:pt idx="1375">
                        <c:v>0.76238273184227701</c:v>
                      </c:pt>
                      <c:pt idx="1376">
                        <c:v>0.76213895035502</c:v>
                      </c:pt>
                      <c:pt idx="1377">
                        <c:v>0.76188891735368902</c:v>
                      </c:pt>
                      <c:pt idx="1378">
                        <c:v>0.76165228836505205</c:v>
                      </c:pt>
                      <c:pt idx="1379">
                        <c:v>0.76139570615516095</c:v>
                      </c:pt>
                      <c:pt idx="1380">
                        <c:v>0.76112127603536095</c:v>
                      </c:pt>
                      <c:pt idx="1381">
                        <c:v>0.76084670205034999</c:v>
                      </c:pt>
                      <c:pt idx="1382">
                        <c:v>0.76055961652392201</c:v>
                      </c:pt>
                      <c:pt idx="1383">
                        <c:v>0.76028697210984297</c:v>
                      </c:pt>
                      <c:pt idx="1384">
                        <c:v>0.76002478337756296</c:v>
                      </c:pt>
                      <c:pt idx="1385">
                        <c:v>0.75974933890864704</c:v>
                      </c:pt>
                      <c:pt idx="1386">
                        <c:v>0.75947932539307195</c:v>
                      </c:pt>
                      <c:pt idx="1387">
                        <c:v>0.75920030723057197</c:v>
                      </c:pt>
                      <c:pt idx="1388">
                        <c:v>0.75891476568774496</c:v>
                      </c:pt>
                      <c:pt idx="1389">
                        <c:v>0.75861030428560206</c:v>
                      </c:pt>
                      <c:pt idx="1390">
                        <c:v>0.75829508058365602</c:v>
                      </c:pt>
                      <c:pt idx="1391">
                        <c:v>0.757986720721055</c:v>
                      </c:pt>
                      <c:pt idx="1392">
                        <c:v>0.75765806129340496</c:v>
                      </c:pt>
                      <c:pt idx="1393">
                        <c:v>0.75734940829846098</c:v>
                      </c:pt>
                      <c:pt idx="1394">
                        <c:v>0.75706920700619296</c:v>
                      </c:pt>
                      <c:pt idx="1395">
                        <c:v>0.75676300893676995</c:v>
                      </c:pt>
                      <c:pt idx="1396">
                        <c:v>0.75644903465485702</c:v>
                      </c:pt>
                      <c:pt idx="1397">
                        <c:v>0.75609886512644298</c:v>
                      </c:pt>
                      <c:pt idx="1398">
                        <c:v>0.755757402215681</c:v>
                      </c:pt>
                      <c:pt idx="1399">
                        <c:v>0.75544986157178395</c:v>
                      </c:pt>
                      <c:pt idx="1400">
                        <c:v>0.75515767473302098</c:v>
                      </c:pt>
                      <c:pt idx="1401">
                        <c:v>0.75485849093771495</c:v>
                      </c:pt>
                      <c:pt idx="1402">
                        <c:v>0.75457670398921195</c:v>
                      </c:pt>
                      <c:pt idx="1403">
                        <c:v>0.75427976875859604</c:v>
                      </c:pt>
                      <c:pt idx="1404">
                        <c:v>0.75397355095867302</c:v>
                      </c:pt>
                      <c:pt idx="1405">
                        <c:v>0.75372243266615402</c:v>
                      </c:pt>
                      <c:pt idx="1406">
                        <c:v>0.75346499958121904</c:v>
                      </c:pt>
                      <c:pt idx="1407">
                        <c:v>0.75317789667482904</c:v>
                      </c:pt>
                      <c:pt idx="1408">
                        <c:v>0.75292206991045096</c:v>
                      </c:pt>
                      <c:pt idx="1409">
                        <c:v>0.75267425850665703</c:v>
                      </c:pt>
                      <c:pt idx="1410">
                        <c:v>0.75241383506179504</c:v>
                      </c:pt>
                      <c:pt idx="1411">
                        <c:v>0.75216763756105698</c:v>
                      </c:pt>
                      <c:pt idx="1412">
                        <c:v>0.75191524748111804</c:v>
                      </c:pt>
                      <c:pt idx="1413">
                        <c:v>0.75165660393412703</c:v>
                      </c:pt>
                      <c:pt idx="1414">
                        <c:v>0.751399487211309</c:v>
                      </c:pt>
                      <c:pt idx="1415">
                        <c:v>0.75115439661009797</c:v>
                      </c:pt>
                      <c:pt idx="1416">
                        <c:v>0.750934559876271</c:v>
                      </c:pt>
                      <c:pt idx="1417">
                        <c:v>0.7507006745018</c:v>
                      </c:pt>
                      <c:pt idx="1418">
                        <c:v>0.750489915699318</c:v>
                      </c:pt>
                      <c:pt idx="1419">
                        <c:v>0.75030304893873401</c:v>
                      </c:pt>
                      <c:pt idx="1420">
                        <c:v>0.75010501778317396</c:v>
                      </c:pt>
                      <c:pt idx="1421">
                        <c:v>0.74993006581153898</c:v>
                      </c:pt>
                      <c:pt idx="1422">
                        <c:v>0.74975861660307397</c:v>
                      </c:pt>
                      <c:pt idx="1423">
                        <c:v>0.74959638009507201</c:v>
                      </c:pt>
                      <c:pt idx="1424">
                        <c:v>0.74943721738443203</c:v>
                      </c:pt>
                      <c:pt idx="1425">
                        <c:v>0.74928493286437203</c:v>
                      </c:pt>
                      <c:pt idx="1426">
                        <c:v>0.74914790174088297</c:v>
                      </c:pt>
                      <c:pt idx="1427">
                        <c:v>0.74898957862993598</c:v>
                      </c:pt>
                      <c:pt idx="1428">
                        <c:v>0.74886391639886696</c:v>
                      </c:pt>
                      <c:pt idx="1429">
                        <c:v>0.74876295241264601</c:v>
                      </c:pt>
                      <c:pt idx="1430">
                        <c:v>0.74863098661369598</c:v>
                      </c:pt>
                      <c:pt idx="1431">
                        <c:v>0.748530324207617</c:v>
                      </c:pt>
                      <c:pt idx="1432">
                        <c:v>0.74840456049441195</c:v>
                      </c:pt>
                      <c:pt idx="1433">
                        <c:v>0.74822447288673599</c:v>
                      </c:pt>
                      <c:pt idx="1434">
                        <c:v>0.74812569814366603</c:v>
                      </c:pt>
                      <c:pt idx="1435">
                        <c:v>0.74799130543485204</c:v>
                      </c:pt>
                      <c:pt idx="1436">
                        <c:v>0.747875257250182</c:v>
                      </c:pt>
                      <c:pt idx="1437">
                        <c:v>0.74780833436192395</c:v>
                      </c:pt>
                      <c:pt idx="1438">
                        <c:v>0.74770941950265801</c:v>
                      </c:pt>
                      <c:pt idx="1439">
                        <c:v>0.74760694694954899</c:v>
                      </c:pt>
                      <c:pt idx="1440">
                        <c:v>0.747521376264496</c:v>
                      </c:pt>
                      <c:pt idx="1441">
                        <c:v>0.74743472482565698</c:v>
                      </c:pt>
                      <c:pt idx="1442">
                        <c:v>0.74737700733750201</c:v>
                      </c:pt>
                      <c:pt idx="1443">
                        <c:v>0.74731391466677399</c:v>
                      </c:pt>
                      <c:pt idx="1444">
                        <c:v>0.74722599855683303</c:v>
                      </c:pt>
                      <c:pt idx="1445">
                        <c:v>0.74712247044914004</c:v>
                      </c:pt>
                      <c:pt idx="1446">
                        <c:v>0.74700962498549295</c:v>
                      </c:pt>
                      <c:pt idx="1447">
                        <c:v>0.746940431990334</c:v>
                      </c:pt>
                      <c:pt idx="1448">
                        <c:v>0.74685799955805499</c:v>
                      </c:pt>
                      <c:pt idx="1449">
                        <c:v>0.74675930214995301</c:v>
                      </c:pt>
                      <c:pt idx="1450">
                        <c:v>0.74669292794307596</c:v>
                      </c:pt>
                      <c:pt idx="1451">
                        <c:v>0.74422528131697896</c:v>
                      </c:pt>
                      <c:pt idx="1452">
                        <c:v>0.74430119464642597</c:v>
                      </c:pt>
                      <c:pt idx="1453">
                        <c:v>0.74429170299828995</c:v>
                      </c:pt>
                      <c:pt idx="1454">
                        <c:v>0.744263343089549</c:v>
                      </c:pt>
                      <c:pt idx="1455">
                        <c:v>0.74425892200279797</c:v>
                      </c:pt>
                      <c:pt idx="1456">
                        <c:v>0.74421173568542698</c:v>
                      </c:pt>
                      <c:pt idx="1457">
                        <c:v>0.74405134060687805</c:v>
                      </c:pt>
                      <c:pt idx="1458">
                        <c:v>0.74393931481243503</c:v>
                      </c:pt>
                      <c:pt idx="1459">
                        <c:v>0.74388924652458999</c:v>
                      </c:pt>
                      <c:pt idx="1600">
                        <c:v>0.48277867110281097</c:v>
                      </c:pt>
                      <c:pt idx="1601">
                        <c:v>0.48328605046075601</c:v>
                      </c:pt>
                      <c:pt idx="1602">
                        <c:v>0.48375465342174401</c:v>
                      </c:pt>
                      <c:pt idx="1603">
                        <c:v>0.48453252560412902</c:v>
                      </c:pt>
                      <c:pt idx="1604">
                        <c:v>0.48541934921700503</c:v>
                      </c:pt>
                      <c:pt idx="1605">
                        <c:v>0.486340190613336</c:v>
                      </c:pt>
                      <c:pt idx="1606">
                        <c:v>0.48748767083761702</c:v>
                      </c:pt>
                      <c:pt idx="1607">
                        <c:v>0.488649432663538</c:v>
                      </c:pt>
                      <c:pt idx="1608">
                        <c:v>0.48982629682779899</c:v>
                      </c:pt>
                      <c:pt idx="1609">
                        <c:v>0.49102563805544303</c:v>
                      </c:pt>
                      <c:pt idx="1610">
                        <c:v>0.49224378387568302</c:v>
                      </c:pt>
                      <c:pt idx="1611">
                        <c:v>0.49328870411446502</c:v>
                      </c:pt>
                      <c:pt idx="1612">
                        <c:v>0.49429889477649402</c:v>
                      </c:pt>
                      <c:pt idx="1613">
                        <c:v>0.49529825118929299</c:v>
                      </c:pt>
                      <c:pt idx="1614">
                        <c:v>0.49622939259318999</c:v>
                      </c:pt>
                      <c:pt idx="1615">
                        <c:v>0.49704081166945302</c:v>
                      </c:pt>
                      <c:pt idx="1616">
                        <c:v>0.49790160344566498</c:v>
                      </c:pt>
                      <c:pt idx="1617">
                        <c:v>0.49877557128191102</c:v>
                      </c:pt>
                      <c:pt idx="1618">
                        <c:v>0.49961786956526799</c:v>
                      </c:pt>
                      <c:pt idx="1619">
                        <c:v>0.50050508187729703</c:v>
                      </c:pt>
                      <c:pt idx="1620">
                        <c:v>0.50143429119496497</c:v>
                      </c:pt>
                      <c:pt idx="1621">
                        <c:v>0.50236749291378102</c:v>
                      </c:pt>
                      <c:pt idx="1622">
                        <c:v>0.503313367422908</c:v>
                      </c:pt>
                      <c:pt idx="1623">
                        <c:v>0.50431155874340705</c:v>
                      </c:pt>
                      <c:pt idx="1624">
                        <c:v>0.50527763880001697</c:v>
                      </c:pt>
                      <c:pt idx="1625">
                        <c:v>0.506246620593093</c:v>
                      </c:pt>
                      <c:pt idx="1626">
                        <c:v>0.50720300514334205</c:v>
                      </c:pt>
                      <c:pt idx="1627">
                        <c:v>0.50816366632509902</c:v>
                      </c:pt>
                      <c:pt idx="1628">
                        <c:v>0.50909688816945897</c:v>
                      </c:pt>
                      <c:pt idx="1629">
                        <c:v>0.510076980863305</c:v>
                      </c:pt>
                      <c:pt idx="1630">
                        <c:v>0.51104475843171104</c:v>
                      </c:pt>
                      <c:pt idx="1631">
                        <c:v>0.512018878979009</c:v>
                      </c:pt>
                      <c:pt idx="1632">
                        <c:v>0.51304645937538296</c:v>
                      </c:pt>
                      <c:pt idx="1633">
                        <c:v>0.51403123433532805</c:v>
                      </c:pt>
                      <c:pt idx="1634">
                        <c:v>0.51499711812664095</c:v>
                      </c:pt>
                      <c:pt idx="1635">
                        <c:v>0.51598552245460405</c:v>
                      </c:pt>
                      <c:pt idx="1636">
                        <c:v>0.51697384877956098</c:v>
                      </c:pt>
                      <c:pt idx="1637">
                        <c:v>0.51797329689302696</c:v>
                      </c:pt>
                      <c:pt idx="1638">
                        <c:v>0.51898727525918797</c:v>
                      </c:pt>
                      <c:pt idx="1639">
                        <c:v>0.51992019418676505</c:v>
                      </c:pt>
                      <c:pt idx="1640">
                        <c:v>0.52087128436363195</c:v>
                      </c:pt>
                      <c:pt idx="1641">
                        <c:v>0.52175747029654296</c:v>
                      </c:pt>
                      <c:pt idx="1642">
                        <c:v>0.52259977053898798</c:v>
                      </c:pt>
                      <c:pt idx="1643">
                        <c:v>0.52336068203594199</c:v>
                      </c:pt>
                      <c:pt idx="1644">
                        <c:v>0.52410754242125601</c:v>
                      </c:pt>
                      <c:pt idx="1645">
                        <c:v>0.52478500585719401</c:v>
                      </c:pt>
                      <c:pt idx="1646">
                        <c:v>0.52546174039567495</c:v>
                      </c:pt>
                      <c:pt idx="1647">
                        <c:v>0.52612304599801596</c:v>
                      </c:pt>
                      <c:pt idx="1648">
                        <c:v>0.52680519989353503</c:v>
                      </c:pt>
                      <c:pt idx="1649">
                        <c:v>0.52759657929126802</c:v>
                      </c:pt>
                      <c:pt idx="1650">
                        <c:v>0.52850419599392795</c:v>
                      </c:pt>
                      <c:pt idx="1651">
                        <c:v>0.52972634201611002</c:v>
                      </c:pt>
                      <c:pt idx="1652">
                        <c:v>0.53132367398596503</c:v>
                      </c:pt>
                      <c:pt idx="1653">
                        <c:v>0.53345006294685904</c:v>
                      </c:pt>
                      <c:pt idx="1654">
                        <c:v>0.53583580580502399</c:v>
                      </c:pt>
                      <c:pt idx="1655">
                        <c:v>0.53831686901720099</c:v>
                      </c:pt>
                      <c:pt idx="1656">
                        <c:v>0.54093120883625401</c:v>
                      </c:pt>
                      <c:pt idx="1657">
                        <c:v>0.54333839458734001</c:v>
                      </c:pt>
                      <c:pt idx="1658">
                        <c:v>0.54550560536487802</c:v>
                      </c:pt>
                      <c:pt idx="1659">
                        <c:v>0.54753252617113002</c:v>
                      </c:pt>
                      <c:pt idx="1660">
                        <c:v>0.549307895561157</c:v>
                      </c:pt>
                      <c:pt idx="1661">
                        <c:v>0.55096547722492595</c:v>
                      </c:pt>
                      <c:pt idx="1662">
                        <c:v>0.55236851380337704</c:v>
                      </c:pt>
                      <c:pt idx="1663">
                        <c:v>0.55378805196210101</c:v>
                      </c:pt>
                      <c:pt idx="1664">
                        <c:v>0.55522867910589202</c:v>
                      </c:pt>
                      <c:pt idx="1665">
                        <c:v>0.556689402230648</c:v>
                      </c:pt>
                      <c:pt idx="1666">
                        <c:v>0.558285416312436</c:v>
                      </c:pt>
                      <c:pt idx="1667">
                        <c:v>0.55984595927407499</c:v>
                      </c:pt>
                      <c:pt idx="1668">
                        <c:v>0.56131042078482196</c:v>
                      </c:pt>
                      <c:pt idx="1669">
                        <c:v>0.56266592458504405</c:v>
                      </c:pt>
                      <c:pt idx="1670">
                        <c:v>0.563926523124055</c:v>
                      </c:pt>
                      <c:pt idx="1671">
                        <c:v>0.56505957534817197</c:v>
                      </c:pt>
                      <c:pt idx="1672">
                        <c:v>0.56608526807094695</c:v>
                      </c:pt>
                      <c:pt idx="1673">
                        <c:v>0.56708518408152497</c:v>
                      </c:pt>
                      <c:pt idx="1674">
                        <c:v>0.56802674984549695</c:v>
                      </c:pt>
                      <c:pt idx="1675">
                        <c:v>0.56896863403866105</c:v>
                      </c:pt>
                      <c:pt idx="1676">
                        <c:v>0.56991451422349304</c:v>
                      </c:pt>
                      <c:pt idx="1677">
                        <c:v>0.57087358455842996</c:v>
                      </c:pt>
                      <c:pt idx="1678">
                        <c:v>0.571850634897622</c:v>
                      </c:pt>
                      <c:pt idx="1679">
                        <c:v>0.57278807760854</c:v>
                      </c:pt>
                      <c:pt idx="1680">
                        <c:v>0.57370194401679298</c:v>
                      </c:pt>
                      <c:pt idx="1681">
                        <c:v>0.57466013847638897</c:v>
                      </c:pt>
                      <c:pt idx="1682">
                        <c:v>0.57555596631416694</c:v>
                      </c:pt>
                      <c:pt idx="1683">
                        <c:v>0.57643898993546905</c:v>
                      </c:pt>
                      <c:pt idx="1684">
                        <c:v>0.57735815482844399</c:v>
                      </c:pt>
                      <c:pt idx="1685">
                        <c:v>0.57830404129019597</c:v>
                      </c:pt>
                      <c:pt idx="1686">
                        <c:v>0.57923874007678999</c:v>
                      </c:pt>
                      <c:pt idx="1687">
                        <c:v>0.58023558365839101</c:v>
                      </c:pt>
                      <c:pt idx="1688">
                        <c:v>0.58122910375609704</c:v>
                      </c:pt>
                      <c:pt idx="1689">
                        <c:v>0.58218904771667601</c:v>
                      </c:pt>
                      <c:pt idx="1690">
                        <c:v>0.58312091077356598</c:v>
                      </c:pt>
                      <c:pt idx="1691">
                        <c:v>0.58401300183321003</c:v>
                      </c:pt>
                      <c:pt idx="1692">
                        <c:v>0.58490224822425096</c:v>
                      </c:pt>
                      <c:pt idx="1693">
                        <c:v>0.58578787313699698</c:v>
                      </c:pt>
                      <c:pt idx="1694">
                        <c:v>0.58666350814750701</c:v>
                      </c:pt>
                      <c:pt idx="1695">
                        <c:v>0.58752627552968095</c:v>
                      </c:pt>
                      <c:pt idx="1696">
                        <c:v>0.58839314451047298</c:v>
                      </c:pt>
                      <c:pt idx="1697">
                        <c:v>0.58925877350200995</c:v>
                      </c:pt>
                      <c:pt idx="1698">
                        <c:v>0.59012326391222902</c:v>
                      </c:pt>
                      <c:pt idx="1699">
                        <c:v>0.59100854875322195</c:v>
                      </c:pt>
                      <c:pt idx="1700">
                        <c:v>0.59194781659982598</c:v>
                      </c:pt>
                      <c:pt idx="1701">
                        <c:v>0.59297160529286697</c:v>
                      </c:pt>
                      <c:pt idx="1702">
                        <c:v>0.594038552921476</c:v>
                      </c:pt>
                      <c:pt idx="1703">
                        <c:v>0.59519629812169605</c:v>
                      </c:pt>
                      <c:pt idx="1704">
                        <c:v>0.59635731540937797</c:v>
                      </c:pt>
                      <c:pt idx="1705">
                        <c:v>0.59751537793385401</c:v>
                      </c:pt>
                      <c:pt idx="1706">
                        <c:v>0.59865468857454496</c:v>
                      </c:pt>
                      <c:pt idx="1707">
                        <c:v>0.59977764755086005</c:v>
                      </c:pt>
                      <c:pt idx="1708">
                        <c:v>0.60084980144812605</c:v>
                      </c:pt>
                      <c:pt idx="1709">
                        <c:v>0.60186081215930598</c:v>
                      </c:pt>
                      <c:pt idx="1710">
                        <c:v>0.60282041310975099</c:v>
                      </c:pt>
                      <c:pt idx="1711">
                        <c:v>0.60364562832570401</c:v>
                      </c:pt>
                      <c:pt idx="1712">
                        <c:v>0.60453713503416595</c:v>
                      </c:pt>
                      <c:pt idx="1713">
                        <c:v>0.60540346456688399</c:v>
                      </c:pt>
                      <c:pt idx="1714">
                        <c:v>0.60629569338376699</c:v>
                      </c:pt>
                      <c:pt idx="1715">
                        <c:v>0.60720894801972303</c:v>
                      </c:pt>
                      <c:pt idx="1716">
                        <c:v>0.608143935534602</c:v>
                      </c:pt>
                      <c:pt idx="1717">
                        <c:v>0.60909644191811296</c:v>
                      </c:pt>
                      <c:pt idx="1718">
                        <c:v>0.610076266952847</c:v>
                      </c:pt>
                      <c:pt idx="1719">
                        <c:v>0.61107767154620896</c:v>
                      </c:pt>
                      <c:pt idx="1720">
                        <c:v>0.61207371866572802</c:v>
                      </c:pt>
                      <c:pt idx="1721">
                        <c:v>0.61304272327286202</c:v>
                      </c:pt>
                      <c:pt idx="1722">
                        <c:v>0.61396708369592801</c:v>
                      </c:pt>
                      <c:pt idx="1723">
                        <c:v>0.61485275467968603</c:v>
                      </c:pt>
                      <c:pt idx="1724">
                        <c:v>0.61572954688674397</c:v>
                      </c:pt>
                      <c:pt idx="1725">
                        <c:v>0.61658713018317701</c:v>
                      </c:pt>
                      <c:pt idx="1726">
                        <c:v>0.61743253138108101</c:v>
                      </c:pt>
                      <c:pt idx="1727">
                        <c:v>0.61826019606559901</c:v>
                      </c:pt>
                      <c:pt idx="1728">
                        <c:v>0.61908997438918001</c:v>
                      </c:pt>
                      <c:pt idx="1729">
                        <c:v>0.619885901342759</c:v>
                      </c:pt>
                      <c:pt idx="1730">
                        <c:v>0.62068272349634301</c:v>
                      </c:pt>
                      <c:pt idx="1731">
                        <c:v>0.62144644791640502</c:v>
                      </c:pt>
                      <c:pt idx="1732">
                        <c:v>0.62221557135493799</c:v>
                      </c:pt>
                      <c:pt idx="1733">
                        <c:v>0.62298827391122502</c:v>
                      </c:pt>
                      <c:pt idx="1734">
                        <c:v>0.62377460232367199</c:v>
                      </c:pt>
                      <c:pt idx="1735">
                        <c:v>0.62458627143784295</c:v>
                      </c:pt>
                      <c:pt idx="1736">
                        <c:v>0.62539641837831506</c:v>
                      </c:pt>
                      <c:pt idx="1737">
                        <c:v>0.62623239670283104</c:v>
                      </c:pt>
                      <c:pt idx="1738">
                        <c:v>0.62707397557858102</c:v>
                      </c:pt>
                      <c:pt idx="1739">
                        <c:v>0.62788086418998501</c:v>
                      </c:pt>
                      <c:pt idx="1740">
                        <c:v>0.62867962155462398</c:v>
                      </c:pt>
                      <c:pt idx="1741">
                        <c:v>0.62947026821116303</c:v>
                      </c:pt>
                      <c:pt idx="1742">
                        <c:v>0.63025064568693601</c:v>
                      </c:pt>
                      <c:pt idx="1743">
                        <c:v>0.63100437945594801</c:v>
                      </c:pt>
                      <c:pt idx="1744">
                        <c:v>0.63178196243128204</c:v>
                      </c:pt>
                      <c:pt idx="1745">
                        <c:v>0.63258254103062805</c:v>
                      </c:pt>
                      <c:pt idx="1746">
                        <c:v>0.63334846515541998</c:v>
                      </c:pt>
                      <c:pt idx="1747">
                        <c:v>0.63410174046694201</c:v>
                      </c:pt>
                      <c:pt idx="1748">
                        <c:v>0.63487394392302099</c:v>
                      </c:pt>
                      <c:pt idx="1749">
                        <c:v>0.63563262308963597</c:v>
                      </c:pt>
                      <c:pt idx="1750">
                        <c:v>0.63638375207787501</c:v>
                      </c:pt>
                      <c:pt idx="1751">
                        <c:v>0.63715874095088998</c:v>
                      </c:pt>
                      <c:pt idx="1752">
                        <c:v>0.63793190945633504</c:v>
                      </c:pt>
                      <c:pt idx="1753">
                        <c:v>0.63867725805130005</c:v>
                      </c:pt>
                      <c:pt idx="1754">
                        <c:v>0.63940224502064402</c:v>
                      </c:pt>
                      <c:pt idx="1755">
                        <c:v>0.64011782150899599</c:v>
                      </c:pt>
                      <c:pt idx="1756">
                        <c:v>0.64082286590807802</c:v>
                      </c:pt>
                      <c:pt idx="1757">
                        <c:v>0.64154335301218701</c:v>
                      </c:pt>
                      <c:pt idx="1758">
                        <c:v>0.64227134148057796</c:v>
                      </c:pt>
                      <c:pt idx="1759">
                        <c:v>0.64300863019812904</c:v>
                      </c:pt>
                      <c:pt idx="1760">
                        <c:v>0.643762471581937</c:v>
                      </c:pt>
                      <c:pt idx="1761">
                        <c:v>0.64450509874026995</c:v>
                      </c:pt>
                      <c:pt idx="1762">
                        <c:v>0.64524753778287502</c:v>
                      </c:pt>
                      <c:pt idx="1763">
                        <c:v>0.64598964146803495</c:v>
                      </c:pt>
                      <c:pt idx="1764">
                        <c:v>0.64672055225855896</c:v>
                      </c:pt>
                      <c:pt idx="1765">
                        <c:v>0.647479560899202</c:v>
                      </c:pt>
                      <c:pt idx="1766">
                        <c:v>0.64825039813150698</c:v>
                      </c:pt>
                      <c:pt idx="1767">
                        <c:v>0.649002871544335</c:v>
                      </c:pt>
                      <c:pt idx="1768">
                        <c:v>0.64975308732397097</c:v>
                      </c:pt>
                      <c:pt idx="1769">
                        <c:v>0.65049142543463301</c:v>
                      </c:pt>
                      <c:pt idx="1770">
                        <c:v>0.65121426442018104</c:v>
                      </c:pt>
                      <c:pt idx="1771">
                        <c:v>0.65191471867495698</c:v>
                      </c:pt>
                      <c:pt idx="1772">
                        <c:v>0.65258681315561795</c:v>
                      </c:pt>
                      <c:pt idx="1773">
                        <c:v>0.65325737350689295</c:v>
                      </c:pt>
                      <c:pt idx="1774">
                        <c:v>0.65388067434263297</c:v>
                      </c:pt>
                      <c:pt idx="1775">
                        <c:v>0.65447506450944604</c:v>
                      </c:pt>
                      <c:pt idx="1776">
                        <c:v>0.65502810315673399</c:v>
                      </c:pt>
                      <c:pt idx="1777">
                        <c:v>0.65555528794731799</c:v>
                      </c:pt>
                      <c:pt idx="1778">
                        <c:v>0.65601764859513201</c:v>
                      </c:pt>
                      <c:pt idx="1779">
                        <c:v>0.65642133531470603</c:v>
                      </c:pt>
                      <c:pt idx="1780">
                        <c:v>0.65679876788652802</c:v>
                      </c:pt>
                      <c:pt idx="1781">
                        <c:v>0.65713541419692001</c:v>
                      </c:pt>
                      <c:pt idx="1782">
                        <c:v>0.65742859644208895</c:v>
                      </c:pt>
                      <c:pt idx="1783">
                        <c:v>0.65769060557717796</c:v>
                      </c:pt>
                      <c:pt idx="1784">
                        <c:v>0.65782307657737205</c:v>
                      </c:pt>
                      <c:pt idx="1785">
                        <c:v>0.65780114248046395</c:v>
                      </c:pt>
                      <c:pt idx="1786">
                        <c:v>0.65773113982292897</c:v>
                      </c:pt>
                      <c:pt idx="1787">
                        <c:v>0.657611000564295</c:v>
                      </c:pt>
                      <c:pt idx="1788">
                        <c:v>0.65745887510302303</c:v>
                      </c:pt>
                      <c:pt idx="1789">
                        <c:v>0.65728422090395</c:v>
                      </c:pt>
                      <c:pt idx="1790">
                        <c:v>0.65704045577640402</c:v>
                      </c:pt>
                      <c:pt idx="1791">
                        <c:v>0.65675102892201398</c:v>
                      </c:pt>
                      <c:pt idx="1792">
                        <c:v>0.65643391305396603</c:v>
                      </c:pt>
                      <c:pt idx="1793">
                        <c:v>0.656060069417708</c:v>
                      </c:pt>
                      <c:pt idx="1794">
                        <c:v>0.65566923254415199</c:v>
                      </c:pt>
                      <c:pt idx="1795">
                        <c:v>0.65525509047318498</c:v>
                      </c:pt>
                      <c:pt idx="1796">
                        <c:v>0.65480085981368297</c:v>
                      </c:pt>
                      <c:pt idx="1797">
                        <c:v>0.65433883903947099</c:v>
                      </c:pt>
                      <c:pt idx="1798">
                        <c:v>0.65386755675499297</c:v>
                      </c:pt>
                      <c:pt idx="1799">
                        <c:v>0.65335889374420797</c:v>
                      </c:pt>
                      <c:pt idx="1800">
                        <c:v>0.65280449990408096</c:v>
                      </c:pt>
                      <c:pt idx="1801">
                        <c:v>0.65228215622888697</c:v>
                      </c:pt>
                      <c:pt idx="1802">
                        <c:v>0.651747185286502</c:v>
                      </c:pt>
                      <c:pt idx="1803">
                        <c:v>0.65120034421659001</c:v>
                      </c:pt>
                      <c:pt idx="1804">
                        <c:v>0.65070661544141495</c:v>
                      </c:pt>
                      <c:pt idx="1805">
                        <c:v>0.650214425215075</c:v>
                      </c:pt>
                      <c:pt idx="1806">
                        <c:v>0.64969447307927797</c:v>
                      </c:pt>
                      <c:pt idx="1807">
                        <c:v>0.64916884623169802</c:v>
                      </c:pt>
                      <c:pt idx="1808">
                        <c:v>0.64865428669232195</c:v>
                      </c:pt>
                      <c:pt idx="1809">
                        <c:v>0.648126502029712</c:v>
                      </c:pt>
                      <c:pt idx="1810">
                        <c:v>0.64760007795063301</c:v>
                      </c:pt>
                      <c:pt idx="1811">
                        <c:v>0.64711280906718205</c:v>
                      </c:pt>
                      <c:pt idx="1812">
                        <c:v>0.64661749279400005</c:v>
                      </c:pt>
                      <c:pt idx="1813">
                        <c:v>0.64612500844450704</c:v>
                      </c:pt>
                      <c:pt idx="1814">
                        <c:v>0.64566242537635599</c:v>
                      </c:pt>
                      <c:pt idx="1815">
                        <c:v>0.64514584859886104</c:v>
                      </c:pt>
                      <c:pt idx="1816">
                        <c:v>0.64461988139987703</c:v>
                      </c:pt>
                      <c:pt idx="1817">
                        <c:v>0.64408526429740198</c:v>
                      </c:pt>
                      <c:pt idx="1818">
                        <c:v>0.64359749054596804</c:v>
                      </c:pt>
                      <c:pt idx="1819">
                        <c:v>0.64311891336495497</c:v>
                      </c:pt>
                      <c:pt idx="1820">
                        <c:v>0.64267847171210202</c:v>
                      </c:pt>
                      <c:pt idx="1821">
                        <c:v>0.64232106243210896</c:v>
                      </c:pt>
                      <c:pt idx="1822">
                        <c:v>0.641911025368055</c:v>
                      </c:pt>
                      <c:pt idx="1823">
                        <c:v>0.64149260801970598</c:v>
                      </c:pt>
                      <c:pt idx="1824">
                        <c:v>0.64108041041064001</c:v>
                      </c:pt>
                      <c:pt idx="1825">
                        <c:v>0.64065110023527705</c:v>
                      </c:pt>
                      <c:pt idx="1826">
                        <c:v>0.64021259885669801</c:v>
                      </c:pt>
                      <c:pt idx="1827">
                        <c:v>0.63983235618337697</c:v>
                      </c:pt>
                      <c:pt idx="1828">
                        <c:v>0.63942450184450395</c:v>
                      </c:pt>
                      <c:pt idx="1829">
                        <c:v>0.639004174596983</c:v>
                      </c:pt>
                      <c:pt idx="1830">
                        <c:v>0.63860286320833404</c:v>
                      </c:pt>
                      <c:pt idx="1831">
                        <c:v>0.63817161721984506</c:v>
                      </c:pt>
                      <c:pt idx="1832">
                        <c:v>0.63774472428612405</c:v>
                      </c:pt>
                      <c:pt idx="1833">
                        <c:v>0.63734097866337303</c:v>
                      </c:pt>
                      <c:pt idx="1834">
                        <c:v>0.63692434167771605</c:v>
                      </c:pt>
                      <c:pt idx="1835">
                        <c:v>0.63647207031667896</c:v>
                      </c:pt>
                      <c:pt idx="1836">
                        <c:v>0.63602639955711604</c:v>
                      </c:pt>
                      <c:pt idx="1837">
                        <c:v>0.63554940245583103</c:v>
                      </c:pt>
                      <c:pt idx="1838">
                        <c:v>0.63503312358852904</c:v>
                      </c:pt>
                      <c:pt idx="1839">
                        <c:v>0.63450095974921905</c:v>
                      </c:pt>
                      <c:pt idx="1840">
                        <c:v>0.63396380464826596</c:v>
                      </c:pt>
                      <c:pt idx="1841">
                        <c:v>0.63335939426323995</c:v>
                      </c:pt>
                      <c:pt idx="1842">
                        <c:v>0.63272124714980105</c:v>
                      </c:pt>
                      <c:pt idx="1843">
                        <c:v>0.63202106499256905</c:v>
                      </c:pt>
                      <c:pt idx="1844">
                        <c:v>0.63126052661676002</c:v>
                      </c:pt>
                      <c:pt idx="1845">
                        <c:v>0.63043135795799299</c:v>
                      </c:pt>
                      <c:pt idx="1846">
                        <c:v>0.62952869645717602</c:v>
                      </c:pt>
                      <c:pt idx="1847">
                        <c:v>0.628576003108959</c:v>
                      </c:pt>
                      <c:pt idx="1848">
                        <c:v>0.62754979737133898</c:v>
                      </c:pt>
                      <c:pt idx="1849">
                        <c:v>0.62646811841609396</c:v>
                      </c:pt>
                      <c:pt idx="1850">
                        <c:v>0.62534503892655202</c:v>
                      </c:pt>
                      <c:pt idx="1851">
                        <c:v>0.62419850874627802</c:v>
                      </c:pt>
                      <c:pt idx="1852">
                        <c:v>0.62302606951811701</c:v>
                      </c:pt>
                      <c:pt idx="1853">
                        <c:v>0.62192460614262202</c:v>
                      </c:pt>
                      <c:pt idx="1854">
                        <c:v>0.62097362874258399</c:v>
                      </c:pt>
                      <c:pt idx="1855">
                        <c:v>0.62014666971909405</c:v>
                      </c:pt>
                      <c:pt idx="1856">
                        <c:v>0.61952319646349197</c:v>
                      </c:pt>
                      <c:pt idx="1857">
                        <c:v>0.61910627788432404</c:v>
                      </c:pt>
                      <c:pt idx="1858">
                        <c:v>0.61895128102026098</c:v>
                      </c:pt>
                      <c:pt idx="1859">
                        <c:v>0.61915983009206699</c:v>
                      </c:pt>
                      <c:pt idx="1860">
                        <c:v>0.61958110547716205</c:v>
                      </c:pt>
                      <c:pt idx="1861">
                        <c:v>0.62025645445392197</c:v>
                      </c:pt>
                      <c:pt idx="1862">
                        <c:v>0.62107721889472001</c:v>
                      </c:pt>
                      <c:pt idx="1863">
                        <c:v>0.62200852544070095</c:v>
                      </c:pt>
                      <c:pt idx="1864">
                        <c:v>0.62296064209131197</c:v>
                      </c:pt>
                      <c:pt idx="1865">
                        <c:v>0.62409552288877101</c:v>
                      </c:pt>
                      <c:pt idx="1866">
                        <c:v>0.62505176587392897</c:v>
                      </c:pt>
                      <c:pt idx="1867">
                        <c:v>0.626051766250593</c:v>
                      </c:pt>
                      <c:pt idx="1868">
                        <c:v>0.62684803987399895</c:v>
                      </c:pt>
                      <c:pt idx="1869">
                        <c:v>0.62754655022733496</c:v>
                      </c:pt>
                      <c:pt idx="1870">
                        <c:v>0.62809083392346698</c:v>
                      </c:pt>
                      <c:pt idx="1871">
                        <c:v>0.62849619830070402</c:v>
                      </c:pt>
                      <c:pt idx="1872">
                        <c:v>0.62876509943850101</c:v>
                      </c:pt>
                      <c:pt idx="1873">
                        <c:v>0.62888345713249205</c:v>
                      </c:pt>
                      <c:pt idx="1874">
                        <c:v>0.62886465673625302</c:v>
                      </c:pt>
                      <c:pt idx="1875">
                        <c:v>0.62875669857989702</c:v>
                      </c:pt>
                      <c:pt idx="1876">
                        <c:v>0.62853972614664499</c:v>
                      </c:pt>
                      <c:pt idx="1877">
                        <c:v>0.62826098797533003</c:v>
                      </c:pt>
                      <c:pt idx="1878">
                        <c:v>0.62792351420435399</c:v>
                      </c:pt>
                      <c:pt idx="1879">
                        <c:v>0.62749488803254405</c:v>
                      </c:pt>
                      <c:pt idx="1880">
                        <c:v>0.62702556210619698</c:v>
                      </c:pt>
                      <c:pt idx="1881">
                        <c:v>0.62652628126300602</c:v>
                      </c:pt>
                      <c:pt idx="1882">
                        <c:v>0.62593767719808902</c:v>
                      </c:pt>
                      <c:pt idx="1883">
                        <c:v>0.62528225136017701</c:v>
                      </c:pt>
                      <c:pt idx="1884">
                        <c:v>0.62461386843264399</c:v>
                      </c:pt>
                      <c:pt idx="1885">
                        <c:v>0.62389090405289604</c:v>
                      </c:pt>
                      <c:pt idx="1886">
                        <c:v>0.62316100055596302</c:v>
                      </c:pt>
                      <c:pt idx="1887">
                        <c:v>0.62246236195109494</c:v>
                      </c:pt>
                      <c:pt idx="1888">
                        <c:v>0.62172694830450004</c:v>
                      </c:pt>
                      <c:pt idx="1889">
                        <c:v>0.62097434921793204</c:v>
                      </c:pt>
                      <c:pt idx="1890">
                        <c:v>0.62022165148250197</c:v>
                      </c:pt>
                      <c:pt idx="1891">
                        <c:v>0.61943285439886697</c:v>
                      </c:pt>
                      <c:pt idx="1892">
                        <c:v>0.61862843692090697</c:v>
                      </c:pt>
                      <c:pt idx="1893">
                        <c:v>0.61780763777735503</c:v>
                      </c:pt>
                      <c:pt idx="1894">
                        <c:v>0.61696659178771995</c:v>
                      </c:pt>
                      <c:pt idx="1895">
                        <c:v>0.61610764953783204</c:v>
                      </c:pt>
                      <c:pt idx="1896">
                        <c:v>0.61522488228119898</c:v>
                      </c:pt>
                      <c:pt idx="1897">
                        <c:v>0.61434156178363397</c:v>
                      </c:pt>
                      <c:pt idx="1898">
                        <c:v>0.61345496493832297</c:v>
                      </c:pt>
                      <c:pt idx="1899">
                        <c:v>0.61252602342190798</c:v>
                      </c:pt>
                      <c:pt idx="1900">
                        <c:v>0.61157140952256195</c:v>
                      </c:pt>
                      <c:pt idx="1901">
                        <c:v>0.61059924383179798</c:v>
                      </c:pt>
                      <c:pt idx="1902">
                        <c:v>0.60959602938746604</c:v>
                      </c:pt>
                      <c:pt idx="1903">
                        <c:v>0.60856723919927702</c:v>
                      </c:pt>
                      <c:pt idx="1904">
                        <c:v>0.60750839687749503</c:v>
                      </c:pt>
                      <c:pt idx="1905">
                        <c:v>0.60644059920763405</c:v>
                      </c:pt>
                      <c:pt idx="1906">
                        <c:v>0.60532362412317398</c:v>
                      </c:pt>
                      <c:pt idx="1907">
                        <c:v>0.604162247304456</c:v>
                      </c:pt>
                      <c:pt idx="1908">
                        <c:v>0.60298150185273203</c:v>
                      </c:pt>
                      <c:pt idx="1909">
                        <c:v>0.60179632972409203</c:v>
                      </c:pt>
                      <c:pt idx="1910">
                        <c:v>0.60053897522552802</c:v>
                      </c:pt>
                      <c:pt idx="1911">
                        <c:v>0.59926522275578498</c:v>
                      </c:pt>
                      <c:pt idx="1912">
                        <c:v>0.59795067737312702</c:v>
                      </c:pt>
                      <c:pt idx="1913">
                        <c:v>0.59659766224157795</c:v>
                      </c:pt>
                      <c:pt idx="1914">
                        <c:v>0.59540086570376805</c:v>
                      </c:pt>
                      <c:pt idx="1915">
                        <c:v>0.594166345853125</c:v>
                      </c:pt>
                      <c:pt idx="1916">
                        <c:v>0.59291081538531798</c:v>
                      </c:pt>
                      <c:pt idx="1917">
                        <c:v>0.59164332583721202</c:v>
                      </c:pt>
                      <c:pt idx="1918">
                        <c:v>0.59032109523160303</c:v>
                      </c:pt>
                      <c:pt idx="1919">
                        <c:v>0.58896447755097203</c:v>
                      </c:pt>
                      <c:pt idx="1920">
                        <c:v>0.587624926206605</c:v>
                      </c:pt>
                      <c:pt idx="1921">
                        <c:v>0.58633405293247398</c:v>
                      </c:pt>
                      <c:pt idx="1922">
                        <c:v>0.58499990861699802</c:v>
                      </c:pt>
                      <c:pt idx="1923">
                        <c:v>0.58361733048147102</c:v>
                      </c:pt>
                      <c:pt idx="1924">
                        <c:v>0.58219101886644697</c:v>
                      </c:pt>
                      <c:pt idx="1925">
                        <c:v>0.58074721805840601</c:v>
                      </c:pt>
                      <c:pt idx="1926">
                        <c:v>0.57934489875265305</c:v>
                      </c:pt>
                      <c:pt idx="1927">
                        <c:v>0.57792224661283798</c:v>
                      </c:pt>
                      <c:pt idx="1928">
                        <c:v>0.57650949293434695</c:v>
                      </c:pt>
                      <c:pt idx="1929">
                        <c:v>0.57512172912117598</c:v>
                      </c:pt>
                      <c:pt idx="1930">
                        <c:v>0.57374459707046399</c:v>
                      </c:pt>
                      <c:pt idx="1931">
                        <c:v>0.57236637273265201</c:v>
                      </c:pt>
                      <c:pt idx="1932">
                        <c:v>0.57099080286356496</c:v>
                      </c:pt>
                      <c:pt idx="1933">
                        <c:v>0.569621380366509</c:v>
                      </c:pt>
                      <c:pt idx="1934">
                        <c:v>0.56826224152980298</c:v>
                      </c:pt>
                      <c:pt idx="1935">
                        <c:v>0.56685580734991303</c:v>
                      </c:pt>
                      <c:pt idx="1936">
                        <c:v>0.56552023920356198</c:v>
                      </c:pt>
                      <c:pt idx="1937">
                        <c:v>0.56422642589500105</c:v>
                      </c:pt>
                      <c:pt idx="1938">
                        <c:v>0.56297423397080304</c:v>
                      </c:pt>
                      <c:pt idx="1939">
                        <c:v>0.56172030904776005</c:v>
                      </c:pt>
                      <c:pt idx="1940">
                        <c:v>0.56047225126544897</c:v>
                      </c:pt>
                      <c:pt idx="1941">
                        <c:v>0.55923958047895395</c:v>
                      </c:pt>
                      <c:pt idx="1942">
                        <c:v>0.55801050764226401</c:v>
                      </c:pt>
                      <c:pt idx="1943">
                        <c:v>0.55682047590163097</c:v>
                      </c:pt>
                      <c:pt idx="1944">
                        <c:v>0.55561884492536795</c:v>
                      </c:pt>
                      <c:pt idx="1945">
                        <c:v>0.55439748079947404</c:v>
                      </c:pt>
                      <c:pt idx="1946">
                        <c:v>0.55322744188259199</c:v>
                      </c:pt>
                      <c:pt idx="1947">
                        <c:v>0.552040829549589</c:v>
                      </c:pt>
                      <c:pt idx="1948">
                        <c:v>0.55089258169577904</c:v>
                      </c:pt>
                      <c:pt idx="1949">
                        <c:v>0.54982935768678398</c:v>
                      </c:pt>
                      <c:pt idx="1950">
                        <c:v>0.54877586559166203</c:v>
                      </c:pt>
                      <c:pt idx="1951">
                        <c:v>0.54774856756122303</c:v>
                      </c:pt>
                      <c:pt idx="1952">
                        <c:v>0.54672336181844605</c:v>
                      </c:pt>
                      <c:pt idx="1953">
                        <c:v>0.54568312576215805</c:v>
                      </c:pt>
                      <c:pt idx="1954">
                        <c:v>0.54466181166102101</c:v>
                      </c:pt>
                      <c:pt idx="1955">
                        <c:v>0.543634887232609</c:v>
                      </c:pt>
                      <c:pt idx="1956">
                        <c:v>0.54260579235042505</c:v>
                      </c:pt>
                      <c:pt idx="1957">
                        <c:v>0.541575706470663</c:v>
                      </c:pt>
                      <c:pt idx="1958">
                        <c:v>0.54057509815726201</c:v>
                      </c:pt>
                      <c:pt idx="1959">
                        <c:v>0.53962546278026102</c:v>
                      </c:pt>
                      <c:pt idx="1960">
                        <c:v>0.53872176463926902</c:v>
                      </c:pt>
                      <c:pt idx="1961">
                        <c:v>0.537843960176838</c:v>
                      </c:pt>
                      <c:pt idx="1962">
                        <c:v>0.53693468499753905</c:v>
                      </c:pt>
                      <c:pt idx="1963">
                        <c:v>0.53599513209835903</c:v>
                      </c:pt>
                      <c:pt idx="1964">
                        <c:v>0.53496958267446804</c:v>
                      </c:pt>
                      <c:pt idx="1965">
                        <c:v>0.53392337154935898</c:v>
                      </c:pt>
                      <c:pt idx="1966">
                        <c:v>0.532868615770975</c:v>
                      </c:pt>
                      <c:pt idx="1967">
                        <c:v>0.53175460604521696</c:v>
                      </c:pt>
                      <c:pt idx="1968">
                        <c:v>0.53067302770885005</c:v>
                      </c:pt>
                      <c:pt idx="1969">
                        <c:v>0.52961402446702899</c:v>
                      </c:pt>
                      <c:pt idx="1970">
                        <c:v>0.52859284584188304</c:v>
                      </c:pt>
                      <c:pt idx="1971">
                        <c:v>0.52762449208470896</c:v>
                      </c:pt>
                      <c:pt idx="1972">
                        <c:v>0.52663802357558198</c:v>
                      </c:pt>
                      <c:pt idx="1973">
                        <c:v>0.52566959791737899</c:v>
                      </c:pt>
                      <c:pt idx="1974">
                        <c:v>0.52479066925695395</c:v>
                      </c:pt>
                      <c:pt idx="1975">
                        <c:v>0.523909015312779</c:v>
                      </c:pt>
                      <c:pt idx="1976">
                        <c:v>0.52306209454336405</c:v>
                      </c:pt>
                      <c:pt idx="1977">
                        <c:v>0.52231329200861898</c:v>
                      </c:pt>
                      <c:pt idx="1978">
                        <c:v>0.52161292684062399</c:v>
                      </c:pt>
                      <c:pt idx="1979">
                        <c:v>0.52101176611162803</c:v>
                      </c:pt>
                      <c:pt idx="1980">
                        <c:v>0.52052354280739299</c:v>
                      </c:pt>
                      <c:pt idx="1981">
                        <c:v>0.52008993921125501</c:v>
                      </c:pt>
                      <c:pt idx="1982">
                        <c:v>0.51967128216903402</c:v>
                      </c:pt>
                      <c:pt idx="1983">
                        <c:v>0.519274989180049</c:v>
                      </c:pt>
                      <c:pt idx="1984">
                        <c:v>0.51890462176136698</c:v>
                      </c:pt>
                      <c:pt idx="1985">
                        <c:v>0.51861570509016597</c:v>
                      </c:pt>
                      <c:pt idx="1986">
                        <c:v>0.51838809009010201</c:v>
                      </c:pt>
                      <c:pt idx="1987">
                        <c:v>0.51827225383223796</c:v>
                      </c:pt>
                      <c:pt idx="1988">
                        <c:v>0.51824205117093602</c:v>
                      </c:pt>
                      <c:pt idx="1989">
                        <c:v>0.51838715475913</c:v>
                      </c:pt>
                      <c:pt idx="1990">
                        <c:v>0.51862751446086897</c:v>
                      </c:pt>
                      <c:pt idx="1991">
                        <c:v>0.51898116372238401</c:v>
                      </c:pt>
                      <c:pt idx="1992">
                        <c:v>0.51935347627097195</c:v>
                      </c:pt>
                      <c:pt idx="1993">
                        <c:v>0.51974221832378098</c:v>
                      </c:pt>
                      <c:pt idx="1994">
                        <c:v>0.52023631485434996</c:v>
                      </c:pt>
                      <c:pt idx="1995">
                        <c:v>0.52085408010481404</c:v>
                      </c:pt>
                      <c:pt idx="1996">
                        <c:v>0.52158252031026198</c:v>
                      </c:pt>
                      <c:pt idx="1997">
                        <c:v>0.52237282283592701</c:v>
                      </c:pt>
                      <c:pt idx="1998">
                        <c:v>0.523317548794901</c:v>
                      </c:pt>
                      <c:pt idx="1999">
                        <c:v>0.52433572448461896</c:v>
                      </c:pt>
                      <c:pt idx="2000">
                        <c:v>0.52560823926824096</c:v>
                      </c:pt>
                      <c:pt idx="2001">
                        <c:v>0.52707612241508595</c:v>
                      </c:pt>
                      <c:pt idx="2002">
                        <c:v>0.52843148058512901</c:v>
                      </c:pt>
                      <c:pt idx="2003">
                        <c:v>0.52992298686430905</c:v>
                      </c:pt>
                      <c:pt idx="2004">
                        <c:v>0.53137947558453602</c:v>
                      </c:pt>
                      <c:pt idx="2005">
                        <c:v>0.53270243387332805</c:v>
                      </c:pt>
                      <c:pt idx="2006">
                        <c:v>0.53423535374886499</c:v>
                      </c:pt>
                      <c:pt idx="2007">
                        <c:v>0.53572728976716399</c:v>
                      </c:pt>
                      <c:pt idx="2008">
                        <c:v>0.537055795769255</c:v>
                      </c:pt>
                      <c:pt idx="2009">
                        <c:v>0.53845794443009798</c:v>
                      </c:pt>
                      <c:pt idx="2010">
                        <c:v>0.53964869816299499</c:v>
                      </c:pt>
                      <c:pt idx="2011">
                        <c:v>0.54068742221923105</c:v>
                      </c:pt>
                      <c:pt idx="2012">
                        <c:v>0.54175031798091799</c:v>
                      </c:pt>
                      <c:pt idx="2013">
                        <c:v>0.542636156124224</c:v>
                      </c:pt>
                      <c:pt idx="2014">
                        <c:v>0.543370740139834</c:v>
                      </c:pt>
                      <c:pt idx="2015">
                        <c:v>0.54407087834787404</c:v>
                      </c:pt>
                      <c:pt idx="2016">
                        <c:v>0.54482330538997303</c:v>
                      </c:pt>
                      <c:pt idx="2017">
                        <c:v>0.54556091399527895</c:v>
                      </c:pt>
                      <c:pt idx="2018">
                        <c:v>0.54639495005458805</c:v>
                      </c:pt>
                      <c:pt idx="2019">
                        <c:v>0.547227936496545</c:v>
                      </c:pt>
                      <c:pt idx="2020">
                        <c:v>0.54786135658197999</c:v>
                      </c:pt>
                      <c:pt idx="2021">
                        <c:v>0.54840748688379104</c:v>
                      </c:pt>
                      <c:pt idx="2022">
                        <c:v>0.548975082140994</c:v>
                      </c:pt>
                      <c:pt idx="2023">
                        <c:v>0.54943047661639099</c:v>
                      </c:pt>
                      <c:pt idx="2024">
                        <c:v>0.549564523292563</c:v>
                      </c:pt>
                      <c:pt idx="2025">
                        <c:v>0.54976644453112899</c:v>
                      </c:pt>
                      <c:pt idx="2026">
                        <c:v>0.54991459303590495</c:v>
                      </c:pt>
                      <c:pt idx="2027">
                        <c:v>0.54987475548487896</c:v>
                      </c:pt>
                      <c:pt idx="2028">
                        <c:v>0.54995413001968696</c:v>
                      </c:pt>
                      <c:pt idx="2029">
                        <c:v>0.54982900268629298</c:v>
                      </c:pt>
                      <c:pt idx="2030">
                        <c:v>0.54950814607915999</c:v>
                      </c:pt>
                      <c:pt idx="2031">
                        <c:v>0.54907018461247403</c:v>
                      </c:pt>
                      <c:pt idx="2032">
                        <c:v>0.548634635743943</c:v>
                      </c:pt>
                      <c:pt idx="2033">
                        <c:v>0.54834229871676199</c:v>
                      </c:pt>
                      <c:pt idx="2034">
                        <c:v>0.54792541179766496</c:v>
                      </c:pt>
                      <c:pt idx="2035">
                        <c:v>0.54771510070186702</c:v>
                      </c:pt>
                      <c:pt idx="2036">
                        <c:v>0.54743796371653797</c:v>
                      </c:pt>
                      <c:pt idx="2037">
                        <c:v>0.54688840540560002</c:v>
                      </c:pt>
                      <c:pt idx="2038">
                        <c:v>0.546443843289529</c:v>
                      </c:pt>
                      <c:pt idx="2039">
                        <c:v>0.54568645936141802</c:v>
                      </c:pt>
                      <c:pt idx="2040">
                        <c:v>0.54497474448409799</c:v>
                      </c:pt>
                      <c:pt idx="2041">
                        <c:v>0.54457286797369397</c:v>
                      </c:pt>
                      <c:pt idx="2042">
                        <c:v>0.54388363074020096</c:v>
                      </c:pt>
                      <c:pt idx="2043">
                        <c:v>0.54324569336532502</c:v>
                      </c:pt>
                      <c:pt idx="2044">
                        <c:v>0.54271349263040503</c:v>
                      </c:pt>
                      <c:pt idx="2045">
                        <c:v>0.54189084297206702</c:v>
                      </c:pt>
                      <c:pt idx="2046">
                        <c:v>0.541150503139332</c:v>
                      </c:pt>
                      <c:pt idx="2047">
                        <c:v>0.540444236922622</c:v>
                      </c:pt>
                      <c:pt idx="2048">
                        <c:v>0.53951849532787999</c:v>
                      </c:pt>
                      <c:pt idx="2049">
                        <c:v>0.53863071873232404</c:v>
                      </c:pt>
                      <c:pt idx="2050">
                        <c:v>0.53791915472526697</c:v>
                      </c:pt>
                      <c:pt idx="2051">
                        <c:v>0.53730103912439597</c:v>
                      </c:pt>
                      <c:pt idx="2052">
                        <c:v>0.53649152024611402</c:v>
                      </c:pt>
                      <c:pt idx="2053">
                        <c:v>0.53552832563820196</c:v>
                      </c:pt>
                      <c:pt idx="2054">
                        <c:v>0.53455225429515696</c:v>
                      </c:pt>
                      <c:pt idx="2055">
                        <c:v>0.53341298800649795</c:v>
                      </c:pt>
                      <c:pt idx="2056">
                        <c:v>0.53230805436659301</c:v>
                      </c:pt>
                      <c:pt idx="2057">
                        <c:v>0.53123989472195099</c:v>
                      </c:pt>
                      <c:pt idx="2058">
                        <c:v>0.53020612381402599</c:v>
                      </c:pt>
                      <c:pt idx="2059">
                        <c:v>0.529236499428268</c:v>
                      </c:pt>
                      <c:pt idx="2060">
                        <c:v>0.52810252045193595</c:v>
                      </c:pt>
                      <c:pt idx="2061">
                        <c:v>0.52718266385274803</c:v>
                      </c:pt>
                      <c:pt idx="2062">
                        <c:v>0.52588145769134897</c:v>
                      </c:pt>
                      <c:pt idx="2063">
                        <c:v>0.524320957868877</c:v>
                      </c:pt>
                      <c:pt idx="2064">
                        <c:v>0.52306336190878899</c:v>
                      </c:pt>
                      <c:pt idx="2065">
                        <c:v>0.52140605079226898</c:v>
                      </c:pt>
                      <c:pt idx="2066">
                        <c:v>0.51978756646954105</c:v>
                      </c:pt>
                      <c:pt idx="2067">
                        <c:v>0.51798961051419601</c:v>
                      </c:pt>
                      <c:pt idx="2068">
                        <c:v>0.51596251319521502</c:v>
                      </c:pt>
                      <c:pt idx="2069">
                        <c:v>0.51447141484553105</c:v>
                      </c:pt>
                      <c:pt idx="2070">
                        <c:v>0.51284502872076698</c:v>
                      </c:pt>
                      <c:pt idx="2071">
                        <c:v>0.51111748099992504</c:v>
                      </c:pt>
                      <c:pt idx="2072">
                        <c:v>0.50950281221528204</c:v>
                      </c:pt>
                      <c:pt idx="2073">
                        <c:v>0.50760212622445999</c:v>
                      </c:pt>
                      <c:pt idx="2074">
                        <c:v>0.50592867142586295</c:v>
                      </c:pt>
                      <c:pt idx="2075">
                        <c:v>0.50486382575136801</c:v>
                      </c:pt>
                      <c:pt idx="2076">
                        <c:v>0.50390453894144505</c:v>
                      </c:pt>
                      <c:pt idx="2077">
                        <c:v>0.50297734259114102</c:v>
                      </c:pt>
                      <c:pt idx="2078">
                        <c:v>0.502194272090697</c:v>
                      </c:pt>
                      <c:pt idx="2079">
                        <c:v>0.50115507899639999</c:v>
                      </c:pt>
                      <c:pt idx="2080">
                        <c:v>0.49981033220861398</c:v>
                      </c:pt>
                      <c:pt idx="2081">
                        <c:v>0.49799403283995303</c:v>
                      </c:pt>
                      <c:pt idx="2082">
                        <c:v>0.49564992513044898</c:v>
                      </c:pt>
                      <c:pt idx="2083">
                        <c:v>0.493124699649026</c:v>
                      </c:pt>
                      <c:pt idx="2084">
                        <c:v>0.49060342367110898</c:v>
                      </c:pt>
                      <c:pt idx="2085">
                        <c:v>0.48851253366908798</c:v>
                      </c:pt>
                      <c:pt idx="2086">
                        <c:v>0.486917801667959</c:v>
                      </c:pt>
                      <c:pt idx="2087">
                        <c:v>0.48552246694588602</c:v>
                      </c:pt>
                      <c:pt idx="2088">
                        <c:v>0.48410200760299199</c:v>
                      </c:pt>
                      <c:pt idx="2089">
                        <c:v>0.48296847101023599</c:v>
                      </c:pt>
                      <c:pt idx="2090">
                        <c:v>0.48169323170249601</c:v>
                      </c:pt>
                      <c:pt idx="2091">
                        <c:v>0.48025940411717599</c:v>
                      </c:pt>
                      <c:pt idx="2092">
                        <c:v>0.479013366761325</c:v>
                      </c:pt>
                      <c:pt idx="2093">
                        <c:v>0.47773651390157301</c:v>
                      </c:pt>
                      <c:pt idx="2094">
                        <c:v>0.47632672472547</c:v>
                      </c:pt>
                      <c:pt idx="2095">
                        <c:v>0.47502168841944697</c:v>
                      </c:pt>
                      <c:pt idx="2096">
                        <c:v>0.47341985401730202</c:v>
                      </c:pt>
                      <c:pt idx="2097">
                        <c:v>0.47150012077918002</c:v>
                      </c:pt>
                      <c:pt idx="2098">
                        <c:v>0.46907890826723603</c:v>
                      </c:pt>
                      <c:pt idx="2099">
                        <c:v>0.46659072046399602</c:v>
                      </c:pt>
                    </c:numCache>
                  </c:numRef>
                </c:yVal>
                <c:smooth val="1"/>
                <c:extLst xmlns:c15="http://schemas.microsoft.com/office/drawing/2012/chart">
                  <c:ext xmlns:c16="http://schemas.microsoft.com/office/drawing/2014/chart" uri="{C3380CC4-5D6E-409C-BE32-E72D297353CC}">
                    <c16:uniqueId val="{0000001E-0B7D-0741-AC4D-857EB043BEB4}"/>
                  </c:ext>
                </c:extLst>
              </c15:ser>
            </c15:filteredScatterSeries>
            <c15:filteredScatterSeries>
              <c15:ser>
                <c:idx val="17"/>
                <c:order val="17"/>
                <c:tx>
                  <c:strRef>
                    <c:extLst xmlns:c15="http://schemas.microsoft.com/office/drawing/2012/chart">
                      <c:ext xmlns:c15="http://schemas.microsoft.com/office/drawing/2012/chart" uri="{02D57815-91ED-43cb-92C2-25804820EDAC}">
                        <c15:formulaRef>
                          <c15:sqref>DEA_All_Sites_Ref!$A$114</c15:sqref>
                        </c15:formulaRef>
                      </c:ext>
                    </c:extLst>
                    <c:strCache>
                      <c:ptCount val="1"/>
                      <c:pt idx="0">
                        <c:v>20180522_PIN</c:v>
                      </c:pt>
                    </c:strCache>
                  </c:strRef>
                </c:tx>
                <c:spPr>
                  <a:ln w="19050" cap="rnd">
                    <a:solidFill>
                      <a:schemeClr val="accent6">
                        <a:lumMod val="80000"/>
                        <a:lumOff val="2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DEA_All_Sites_Ref!$B$113:$CDT$113</c15:sqref>
                        </c15:formulaRef>
                      </c:ext>
                    </c:extLst>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extLst xmlns:c15="http://schemas.microsoft.com/office/drawing/2012/chart">
                      <c:ext xmlns:c15="http://schemas.microsoft.com/office/drawing/2012/chart" uri="{02D57815-91ED-43cb-92C2-25804820EDAC}">
                        <c15:formulaRef>
                          <c15:sqref>DEA_All_Sites_Ref!$B$114:$CDT$114</c15:sqref>
                        </c15:formulaRef>
                      </c:ext>
                    </c:extLst>
                    <c:numCache>
                      <c:formatCode>0.00E+00</c:formatCode>
                      <c:ptCount val="2151"/>
                      <c:pt idx="0">
                        <c:v>6.18255983100853E-2</c:v>
                      </c:pt>
                      <c:pt idx="1">
                        <c:v>6.2187011856578399E-2</c:v>
                      </c:pt>
                      <c:pt idx="2">
                        <c:v>6.2650481696115007E-2</c:v>
                      </c:pt>
                      <c:pt idx="3">
                        <c:v>6.3037676955071203E-2</c:v>
                      </c:pt>
                      <c:pt idx="4">
                        <c:v>6.3326866640306595E-2</c:v>
                      </c:pt>
                      <c:pt idx="5">
                        <c:v>6.3730026646374394E-2</c:v>
                      </c:pt>
                      <c:pt idx="6">
                        <c:v>6.4104845790259601E-2</c:v>
                      </c:pt>
                      <c:pt idx="7">
                        <c:v>6.4501078190710798E-2</c:v>
                      </c:pt>
                      <c:pt idx="8">
                        <c:v>6.4964870305424804E-2</c:v>
                      </c:pt>
                      <c:pt idx="9">
                        <c:v>6.5396909809599599E-2</c:v>
                      </c:pt>
                      <c:pt idx="10">
                        <c:v>6.5923660936315201E-2</c:v>
                      </c:pt>
                      <c:pt idx="11">
                        <c:v>6.6491167766143805E-2</c:v>
                      </c:pt>
                      <c:pt idx="12">
                        <c:v>6.6992050327339001E-2</c:v>
                      </c:pt>
                      <c:pt idx="13">
                        <c:v>6.7581429186827302E-2</c:v>
                      </c:pt>
                      <c:pt idx="14">
                        <c:v>6.8139054237818603E-2</c:v>
                      </c:pt>
                      <c:pt idx="15">
                        <c:v>6.8668540504984096E-2</c:v>
                      </c:pt>
                      <c:pt idx="16">
                        <c:v>6.9318804759288602E-2</c:v>
                      </c:pt>
                      <c:pt idx="17">
                        <c:v>6.9963812136201398E-2</c:v>
                      </c:pt>
                      <c:pt idx="18">
                        <c:v>7.0681795135689507E-2</c:v>
                      </c:pt>
                      <c:pt idx="19">
                        <c:v>7.1514327748110507E-2</c:v>
                      </c:pt>
                      <c:pt idx="20">
                        <c:v>7.2304406246567102E-2</c:v>
                      </c:pt>
                      <c:pt idx="21">
                        <c:v>7.3267220590465199E-2</c:v>
                      </c:pt>
                      <c:pt idx="22">
                        <c:v>7.4363226318579598E-2</c:v>
                      </c:pt>
                      <c:pt idx="23">
                        <c:v>7.5443921407882503E-2</c:v>
                      </c:pt>
                      <c:pt idx="24">
                        <c:v>7.6403574211702602E-2</c:v>
                      </c:pt>
                      <c:pt idx="25">
                        <c:v>7.7454352815653299E-2</c:v>
                      </c:pt>
                      <c:pt idx="26">
                        <c:v>7.8651313888332602E-2</c:v>
                      </c:pt>
                      <c:pt idx="27">
                        <c:v>7.9865927970077397E-2</c:v>
                      </c:pt>
                      <c:pt idx="28">
                        <c:v>8.1177755928322895E-2</c:v>
                      </c:pt>
                      <c:pt idx="29">
                        <c:v>8.25354382915372E-2</c:v>
                      </c:pt>
                      <c:pt idx="30">
                        <c:v>8.3904687496359806E-2</c:v>
                      </c:pt>
                      <c:pt idx="31">
                        <c:v>8.5353791177604305E-2</c:v>
                      </c:pt>
                      <c:pt idx="32">
                        <c:v>8.6836587282162606E-2</c:v>
                      </c:pt>
                      <c:pt idx="33">
                        <c:v>8.8397987435029496E-2</c:v>
                      </c:pt>
                      <c:pt idx="34">
                        <c:v>9.0088099935369301E-2</c:v>
                      </c:pt>
                      <c:pt idx="35">
                        <c:v>9.1737841788366706E-2</c:v>
                      </c:pt>
                      <c:pt idx="36">
                        <c:v>9.3422658661770797E-2</c:v>
                      </c:pt>
                      <c:pt idx="37">
                        <c:v>9.5127457232493107E-2</c:v>
                      </c:pt>
                      <c:pt idx="38">
                        <c:v>9.6745676311815201E-2</c:v>
                      </c:pt>
                      <c:pt idx="39">
                        <c:v>9.8397916045505102E-2</c:v>
                      </c:pt>
                      <c:pt idx="40">
                        <c:v>0.10004968497257</c:v>
                      </c:pt>
                      <c:pt idx="41">
                        <c:v>0.101668168394449</c:v>
                      </c:pt>
                      <c:pt idx="42">
                        <c:v>0.10329724800058</c:v>
                      </c:pt>
                      <c:pt idx="43">
                        <c:v>0.104942082596235</c:v>
                      </c:pt>
                      <c:pt idx="44">
                        <c:v>0.10659123592921201</c:v>
                      </c:pt>
                      <c:pt idx="45">
                        <c:v>0.108226818097033</c:v>
                      </c:pt>
                      <c:pt idx="46">
                        <c:v>0.109858561474728</c:v>
                      </c:pt>
                      <c:pt idx="47">
                        <c:v>0.111398331449651</c:v>
                      </c:pt>
                      <c:pt idx="48">
                        <c:v>0.112837400385458</c:v>
                      </c:pt>
                      <c:pt idx="49">
                        <c:v>0.114245559479786</c:v>
                      </c:pt>
                      <c:pt idx="50">
                        <c:v>0.11557312868509299</c:v>
                      </c:pt>
                      <c:pt idx="51">
                        <c:v>0.116811466657618</c:v>
                      </c:pt>
                      <c:pt idx="52">
                        <c:v>0.11799313578876899</c:v>
                      </c:pt>
                      <c:pt idx="53">
                        <c:v>0.119199955862167</c:v>
                      </c:pt>
                      <c:pt idx="54">
                        <c:v>0.12048002220182399</c:v>
                      </c:pt>
                      <c:pt idx="55">
                        <c:v>0.121793653994536</c:v>
                      </c:pt>
                      <c:pt idx="56">
                        <c:v>0.123101078913919</c:v>
                      </c:pt>
                      <c:pt idx="57">
                        <c:v>0.124553194032944</c:v>
                      </c:pt>
                      <c:pt idx="58">
                        <c:v>0.12606271768949601</c:v>
                      </c:pt>
                      <c:pt idx="59">
                        <c:v>0.12757511649383699</c:v>
                      </c:pt>
                      <c:pt idx="60">
                        <c:v>0.12908883168937799</c:v>
                      </c:pt>
                      <c:pt idx="61">
                        <c:v>0.13061119664645399</c:v>
                      </c:pt>
                      <c:pt idx="62">
                        <c:v>0.13214324065146599</c:v>
                      </c:pt>
                      <c:pt idx="63">
                        <c:v>0.13369453469286099</c:v>
                      </c:pt>
                      <c:pt idx="64">
                        <c:v>0.135295700354438</c:v>
                      </c:pt>
                      <c:pt idx="65">
                        <c:v>0.136936245182984</c:v>
                      </c:pt>
                      <c:pt idx="66">
                        <c:v>0.138621875042654</c:v>
                      </c:pt>
                      <c:pt idx="67">
                        <c:v>0.14036162673917699</c:v>
                      </c:pt>
                      <c:pt idx="68">
                        <c:v>0.14216332384137401</c:v>
                      </c:pt>
                      <c:pt idx="69">
                        <c:v>0.144029403404557</c:v>
                      </c:pt>
                      <c:pt idx="70">
                        <c:v>0.14596217094651201</c:v>
                      </c:pt>
                      <c:pt idx="71">
                        <c:v>0.14796503730583599</c:v>
                      </c:pt>
                      <c:pt idx="72">
                        <c:v>0.15004672378891601</c:v>
                      </c:pt>
                      <c:pt idx="73">
                        <c:v>0.152140489026175</c:v>
                      </c:pt>
                      <c:pt idx="74">
                        <c:v>0.154235504910441</c:v>
                      </c:pt>
                      <c:pt idx="75">
                        <c:v>0.15650236249073199</c:v>
                      </c:pt>
                      <c:pt idx="76">
                        <c:v>0.158891764652036</c:v>
                      </c:pt>
                      <c:pt idx="77">
                        <c:v>0.161386077539342</c:v>
                      </c:pt>
                      <c:pt idx="78">
                        <c:v>0.16398572877336601</c:v>
                      </c:pt>
                      <c:pt idx="79">
                        <c:v>0.166679078750787</c:v>
                      </c:pt>
                      <c:pt idx="80">
                        <c:v>0.16943791730845201</c:v>
                      </c:pt>
                      <c:pt idx="81">
                        <c:v>0.17220178841019901</c:v>
                      </c:pt>
                      <c:pt idx="82">
                        <c:v>0.17488784432465601</c:v>
                      </c:pt>
                      <c:pt idx="83">
                        <c:v>0.17752609964736499</c:v>
                      </c:pt>
                      <c:pt idx="84">
                        <c:v>0.18012019856425401</c:v>
                      </c:pt>
                      <c:pt idx="85">
                        <c:v>0.18266388174367101</c:v>
                      </c:pt>
                      <c:pt idx="86">
                        <c:v>0.18512142061214301</c:v>
                      </c:pt>
                      <c:pt idx="87">
                        <c:v>0.18754868742838701</c:v>
                      </c:pt>
                      <c:pt idx="88">
                        <c:v>0.18995296757421801</c:v>
                      </c:pt>
                      <c:pt idx="89">
                        <c:v>0.19230954248378199</c:v>
                      </c:pt>
                      <c:pt idx="90">
                        <c:v>0.194586053837216</c:v>
                      </c:pt>
                      <c:pt idx="91">
                        <c:v>0.19675793151589499</c:v>
                      </c:pt>
                      <c:pt idx="92">
                        <c:v>0.198811549893882</c:v>
                      </c:pt>
                      <c:pt idx="93">
                        <c:v>0.200757326321576</c:v>
                      </c:pt>
                      <c:pt idx="94">
                        <c:v>0.202555023540373</c:v>
                      </c:pt>
                      <c:pt idx="95">
                        <c:v>0.20420071745052501</c:v>
                      </c:pt>
                      <c:pt idx="96">
                        <c:v>0.20570647431761799</c:v>
                      </c:pt>
                      <c:pt idx="97">
                        <c:v>0.20708797694858</c:v>
                      </c:pt>
                      <c:pt idx="98">
                        <c:v>0.20833762546346901</c:v>
                      </c:pt>
                      <c:pt idx="99">
                        <c:v>0.20945394426258801</c:v>
                      </c:pt>
                      <c:pt idx="100">
                        <c:v>0.21044139304396001</c:v>
                      </c:pt>
                      <c:pt idx="101">
                        <c:v>0.21128407149223</c:v>
                      </c:pt>
                      <c:pt idx="102">
                        <c:v>0.212018277594545</c:v>
                      </c:pt>
                      <c:pt idx="103">
                        <c:v>0.21267031186111701</c:v>
                      </c:pt>
                      <c:pt idx="104">
                        <c:v>0.21322858178847301</c:v>
                      </c:pt>
                      <c:pt idx="105">
                        <c:v>0.21371842813768599</c:v>
                      </c:pt>
                      <c:pt idx="106">
                        <c:v>0.21414349308005601</c:v>
                      </c:pt>
                      <c:pt idx="107">
                        <c:v>0.21450329847217001</c:v>
                      </c:pt>
                      <c:pt idx="108">
                        <c:v>0.214832956074968</c:v>
                      </c:pt>
                      <c:pt idx="109">
                        <c:v>0.21511956881556499</c:v>
                      </c:pt>
                      <c:pt idx="110">
                        <c:v>0.21538515973889</c:v>
                      </c:pt>
                      <c:pt idx="111">
                        <c:v>0.215685367593381</c:v>
                      </c:pt>
                      <c:pt idx="112">
                        <c:v>0.21598374823059199</c:v>
                      </c:pt>
                      <c:pt idx="113">
                        <c:v>0.21629769073210101</c:v>
                      </c:pt>
                      <c:pt idx="114">
                        <c:v>0.216651354892992</c:v>
                      </c:pt>
                      <c:pt idx="115">
                        <c:v>0.21705773258466099</c:v>
                      </c:pt>
                      <c:pt idx="116">
                        <c:v>0.21751717043895699</c:v>
                      </c:pt>
                      <c:pt idx="117">
                        <c:v>0.21803174258814301</c:v>
                      </c:pt>
                      <c:pt idx="118">
                        <c:v>0.21860337658561599</c:v>
                      </c:pt>
                      <c:pt idx="119">
                        <c:v>0.21923082812422601</c:v>
                      </c:pt>
                      <c:pt idx="120">
                        <c:v>0.219924657459029</c:v>
                      </c:pt>
                      <c:pt idx="121">
                        <c:v>0.22068843883668901</c:v>
                      </c:pt>
                      <c:pt idx="122">
                        <c:v>0.22151380688359701</c:v>
                      </c:pt>
                      <c:pt idx="123">
                        <c:v>0.22241983915674499</c:v>
                      </c:pt>
                      <c:pt idx="124">
                        <c:v>0.22340926771573999</c:v>
                      </c:pt>
                      <c:pt idx="125">
                        <c:v>0.224482281901485</c:v>
                      </c:pt>
                      <c:pt idx="126">
                        <c:v>0.22565276400231901</c:v>
                      </c:pt>
                      <c:pt idx="127">
                        <c:v>0.226914706841115</c:v>
                      </c:pt>
                      <c:pt idx="128">
                        <c:v>0.22826109999639199</c:v>
                      </c:pt>
                      <c:pt idx="129">
                        <c:v>0.22968788243417601</c:v>
                      </c:pt>
                      <c:pt idx="130">
                        <c:v>0.23122289104622501</c:v>
                      </c:pt>
                      <c:pt idx="131">
                        <c:v>0.23286099347123099</c:v>
                      </c:pt>
                      <c:pt idx="132">
                        <c:v>0.234602914547549</c:v>
                      </c:pt>
                      <c:pt idx="133">
                        <c:v>0.23645628962352</c:v>
                      </c:pt>
                      <c:pt idx="134">
                        <c:v>0.23846834912238801</c:v>
                      </c:pt>
                      <c:pt idx="135">
                        <c:v>0.240638147112684</c:v>
                      </c:pt>
                      <c:pt idx="136">
                        <c:v>0.24293898290294</c:v>
                      </c:pt>
                      <c:pt idx="137">
                        <c:v>0.245348784453438</c:v>
                      </c:pt>
                      <c:pt idx="138">
                        <c:v>0.247811972702977</c:v>
                      </c:pt>
                      <c:pt idx="139">
                        <c:v>0.25028966262746499</c:v>
                      </c:pt>
                      <c:pt idx="140">
                        <c:v>0.25278300290309003</c:v>
                      </c:pt>
                      <c:pt idx="141">
                        <c:v>0.25529777715309698</c:v>
                      </c:pt>
                      <c:pt idx="142">
                        <c:v>0.25789456847027398</c:v>
                      </c:pt>
                      <c:pt idx="143">
                        <c:v>0.26060020379585702</c:v>
                      </c:pt>
                      <c:pt idx="144">
                        <c:v>0.26332959598965</c:v>
                      </c:pt>
                      <c:pt idx="145">
                        <c:v>0.26608052934252202</c:v>
                      </c:pt>
                      <c:pt idx="146">
                        <c:v>0.26885338931386399</c:v>
                      </c:pt>
                      <c:pt idx="147">
                        <c:v>0.27166532948512301</c:v>
                      </c:pt>
                      <c:pt idx="148">
                        <c:v>0.27452341487616899</c:v>
                      </c:pt>
                      <c:pt idx="149">
                        <c:v>0.27743309530898103</c:v>
                      </c:pt>
                      <c:pt idx="150">
                        <c:v>0.28037989142358399</c:v>
                      </c:pt>
                      <c:pt idx="151">
                        <c:v>0.28331869147410299</c:v>
                      </c:pt>
                      <c:pt idx="152">
                        <c:v>0.28627041883674198</c:v>
                      </c:pt>
                      <c:pt idx="153">
                        <c:v>0.289211727056149</c:v>
                      </c:pt>
                      <c:pt idx="154">
                        <c:v>0.29212551643399998</c:v>
                      </c:pt>
                      <c:pt idx="155">
                        <c:v>0.29499955562698998</c:v>
                      </c:pt>
                      <c:pt idx="156">
                        <c:v>0.29786495879998698</c:v>
                      </c:pt>
                      <c:pt idx="157">
                        <c:v>0.30073597345781899</c:v>
                      </c:pt>
                      <c:pt idx="158">
                        <c:v>0.30360974568169902</c:v>
                      </c:pt>
                      <c:pt idx="159">
                        <c:v>0.30649744927372102</c:v>
                      </c:pt>
                      <c:pt idx="160">
                        <c:v>0.30938721083673199</c:v>
                      </c:pt>
                      <c:pt idx="161">
                        <c:v>0.31226734426682201</c:v>
                      </c:pt>
                      <c:pt idx="162">
                        <c:v>0.31515019453300303</c:v>
                      </c:pt>
                      <c:pt idx="163">
                        <c:v>0.31804498417419902</c:v>
                      </c:pt>
                      <c:pt idx="164">
                        <c:v>0.32096091565402701</c:v>
                      </c:pt>
                      <c:pt idx="165">
                        <c:v>0.323906260477615</c:v>
                      </c:pt>
                      <c:pt idx="166">
                        <c:v>0.32695764932348997</c:v>
                      </c:pt>
                      <c:pt idx="167">
                        <c:v>0.33007033345674303</c:v>
                      </c:pt>
                      <c:pt idx="168">
                        <c:v>0.33318879352980901</c:v>
                      </c:pt>
                      <c:pt idx="169">
                        <c:v>0.33625877598347398</c:v>
                      </c:pt>
                      <c:pt idx="170">
                        <c:v>0.33926501358919903</c:v>
                      </c:pt>
                      <c:pt idx="171">
                        <c:v>0.34221220225494398</c:v>
                      </c:pt>
                      <c:pt idx="172">
                        <c:v>0.345146428988931</c:v>
                      </c:pt>
                      <c:pt idx="173">
                        <c:v>0.34812806501108401</c:v>
                      </c:pt>
                      <c:pt idx="174">
                        <c:v>0.351186962536366</c:v>
                      </c:pt>
                      <c:pt idx="175">
                        <c:v>0.35432052171814699</c:v>
                      </c:pt>
                      <c:pt idx="176">
                        <c:v>0.35750123041738602</c:v>
                      </c:pt>
                      <c:pt idx="177">
                        <c:v>0.36076903015524497</c:v>
                      </c:pt>
                      <c:pt idx="178">
                        <c:v>0.364051905185027</c:v>
                      </c:pt>
                      <c:pt idx="179">
                        <c:v>0.36728348623838603</c:v>
                      </c:pt>
                      <c:pt idx="180">
                        <c:v>0.370458655506961</c:v>
                      </c:pt>
                      <c:pt idx="181">
                        <c:v>0.37367514538714203</c:v>
                      </c:pt>
                      <c:pt idx="182">
                        <c:v>0.37698337540909899</c:v>
                      </c:pt>
                      <c:pt idx="183">
                        <c:v>0.38038448065567698</c:v>
                      </c:pt>
                      <c:pt idx="184">
                        <c:v>0.38381749307337198</c:v>
                      </c:pt>
                      <c:pt idx="185">
                        <c:v>0.38725266769258299</c:v>
                      </c:pt>
                      <c:pt idx="186">
                        <c:v>0.39067850185001801</c:v>
                      </c:pt>
                      <c:pt idx="187">
                        <c:v>0.39412717298522398</c:v>
                      </c:pt>
                      <c:pt idx="188">
                        <c:v>0.39764853878096301</c:v>
                      </c:pt>
                      <c:pt idx="189">
                        <c:v>0.40124452392967003</c:v>
                      </c:pt>
                      <c:pt idx="190">
                        <c:v>0.40488790089341298</c:v>
                      </c:pt>
                      <c:pt idx="191">
                        <c:v>0.40855896919232598</c:v>
                      </c:pt>
                      <c:pt idx="192">
                        <c:v>0.41221441227883199</c:v>
                      </c:pt>
                      <c:pt idx="193">
                        <c:v>0.41583362714323202</c:v>
                      </c:pt>
                      <c:pt idx="194">
                        <c:v>0.41943139840719101</c:v>
                      </c:pt>
                      <c:pt idx="195">
                        <c:v>0.423026317725755</c:v>
                      </c:pt>
                      <c:pt idx="196">
                        <c:v>0.42661990573301301</c:v>
                      </c:pt>
                      <c:pt idx="197">
                        <c:v>0.43020608473862298</c:v>
                      </c:pt>
                      <c:pt idx="198">
                        <c:v>0.43377915085438801</c:v>
                      </c:pt>
                      <c:pt idx="199">
                        <c:v>0.43733773680017302</c:v>
                      </c:pt>
                      <c:pt idx="200">
                        <c:v>0.44084876658721001</c:v>
                      </c:pt>
                      <c:pt idx="201">
                        <c:v>0.444296959378359</c:v>
                      </c:pt>
                      <c:pt idx="202">
                        <c:v>0.44773018752668797</c:v>
                      </c:pt>
                      <c:pt idx="203">
                        <c:v>0.45113097387094803</c:v>
                      </c:pt>
                      <c:pt idx="204">
                        <c:v>0.45448261534022</c:v>
                      </c:pt>
                      <c:pt idx="205">
                        <c:v>0.457807601669455</c:v>
                      </c:pt>
                      <c:pt idx="206">
                        <c:v>0.461116543485108</c:v>
                      </c:pt>
                      <c:pt idx="207">
                        <c:v>0.46443824660142202</c:v>
                      </c:pt>
                      <c:pt idx="208">
                        <c:v>0.46777179271013902</c:v>
                      </c:pt>
                      <c:pt idx="209">
                        <c:v>0.47107263993617199</c:v>
                      </c:pt>
                      <c:pt idx="210">
                        <c:v>0.474293845826946</c:v>
                      </c:pt>
                      <c:pt idx="211">
                        <c:v>0.47741753680179499</c:v>
                      </c:pt>
                      <c:pt idx="212">
                        <c:v>0.48046037420357601</c:v>
                      </c:pt>
                      <c:pt idx="213">
                        <c:v>0.48342752769164798</c:v>
                      </c:pt>
                      <c:pt idx="214">
                        <c:v>0.48636555366162199</c:v>
                      </c:pt>
                      <c:pt idx="215">
                        <c:v>0.489281321965433</c:v>
                      </c:pt>
                      <c:pt idx="216">
                        <c:v>0.49213387123383501</c:v>
                      </c:pt>
                      <c:pt idx="217">
                        <c:v>0.49491758801928398</c:v>
                      </c:pt>
                      <c:pt idx="218">
                        <c:v>0.49761203207888499</c:v>
                      </c:pt>
                      <c:pt idx="219">
                        <c:v>0.50021333224048503</c:v>
                      </c:pt>
                      <c:pt idx="220">
                        <c:v>0.50275238808925804</c:v>
                      </c:pt>
                      <c:pt idx="221">
                        <c:v>0.50520174798611694</c:v>
                      </c:pt>
                      <c:pt idx="222">
                        <c:v>0.50753123677449796</c:v>
                      </c:pt>
                      <c:pt idx="223">
                        <c:v>0.50973646816499596</c:v>
                      </c:pt>
                      <c:pt idx="224">
                        <c:v>0.51186991004314097</c:v>
                      </c:pt>
                      <c:pt idx="225">
                        <c:v>0.51395237087004897</c:v>
                      </c:pt>
                      <c:pt idx="226">
                        <c:v>0.51599418028756805</c:v>
                      </c:pt>
                      <c:pt idx="227">
                        <c:v>0.51799437618621402</c:v>
                      </c:pt>
                      <c:pt idx="228">
                        <c:v>0.51996558681322402</c:v>
                      </c:pt>
                      <c:pt idx="229">
                        <c:v>0.52190328209756498</c:v>
                      </c:pt>
                      <c:pt idx="230">
                        <c:v>0.52379842763105999</c:v>
                      </c:pt>
                      <c:pt idx="231">
                        <c:v>0.52565351803969296</c:v>
                      </c:pt>
                      <c:pt idx="232">
                        <c:v>0.52746219986187204</c:v>
                      </c:pt>
                      <c:pt idx="233">
                        <c:v>0.52922844305024397</c:v>
                      </c:pt>
                      <c:pt idx="234">
                        <c:v>0.53095777278420397</c:v>
                      </c:pt>
                      <c:pt idx="235">
                        <c:v>0.53266084396342295</c:v>
                      </c:pt>
                      <c:pt idx="236">
                        <c:v>0.53432295504233096</c:v>
                      </c:pt>
                      <c:pt idx="237">
                        <c:v>0.53593392702942799</c:v>
                      </c:pt>
                      <c:pt idx="238">
                        <c:v>0.53751011342867405</c:v>
                      </c:pt>
                      <c:pt idx="239">
                        <c:v>0.53903583134131505</c:v>
                      </c:pt>
                      <c:pt idx="240">
                        <c:v>0.54048633600451201</c:v>
                      </c:pt>
                      <c:pt idx="241">
                        <c:v>0.54183988427529195</c:v>
                      </c:pt>
                      <c:pt idx="242">
                        <c:v>0.54310960962659904</c:v>
                      </c:pt>
                      <c:pt idx="243">
                        <c:v>0.54433357391844905</c:v>
                      </c:pt>
                      <c:pt idx="244">
                        <c:v>0.54554353619181895</c:v>
                      </c:pt>
                      <c:pt idx="245">
                        <c:v>0.54672978468948097</c:v>
                      </c:pt>
                      <c:pt idx="246">
                        <c:v>0.54788314741410005</c:v>
                      </c:pt>
                      <c:pt idx="247">
                        <c:v>0.54900630939914896</c:v>
                      </c:pt>
                      <c:pt idx="248">
                        <c:v>0.55010986413849206</c:v>
                      </c:pt>
                      <c:pt idx="249">
                        <c:v>0.55119438496680295</c:v>
                      </c:pt>
                      <c:pt idx="250">
                        <c:v>0.55225501692881496</c:v>
                      </c:pt>
                      <c:pt idx="251">
                        <c:v>0.553289255980836</c:v>
                      </c:pt>
                      <c:pt idx="252">
                        <c:v>0.55429630569093202</c:v>
                      </c:pt>
                      <c:pt idx="253">
                        <c:v>0.55524966947922505</c:v>
                      </c:pt>
                      <c:pt idx="254">
                        <c:v>0.55617050392645395</c:v>
                      </c:pt>
                      <c:pt idx="255">
                        <c:v>0.55708372341678003</c:v>
                      </c:pt>
                      <c:pt idx="256">
                        <c:v>0.55797241708592904</c:v>
                      </c:pt>
                      <c:pt idx="257">
                        <c:v>0.55884505422914599</c:v>
                      </c:pt>
                      <c:pt idx="258">
                        <c:v>0.55969226757053103</c:v>
                      </c:pt>
                      <c:pt idx="259">
                        <c:v>0.56050017130999896</c:v>
                      </c:pt>
                      <c:pt idx="260">
                        <c:v>0.56128144518521395</c:v>
                      </c:pt>
                      <c:pt idx="261">
                        <c:v>0.56204361432333205</c:v>
                      </c:pt>
                      <c:pt idx="262">
                        <c:v>0.56279092619438698</c:v>
                      </c:pt>
                      <c:pt idx="263">
                        <c:v>0.56352042221224496</c:v>
                      </c:pt>
                      <c:pt idx="264">
                        <c:v>0.56422660188875196</c:v>
                      </c:pt>
                      <c:pt idx="265">
                        <c:v>0.56491789234061396</c:v>
                      </c:pt>
                      <c:pt idx="266">
                        <c:v>0.56560161824188304</c:v>
                      </c:pt>
                      <c:pt idx="267">
                        <c:v>0.56625702860378302</c:v>
                      </c:pt>
                      <c:pt idx="268">
                        <c:v>0.56688786839750105</c:v>
                      </c:pt>
                      <c:pt idx="269">
                        <c:v>0.56750279411079896</c:v>
                      </c:pt>
                      <c:pt idx="270">
                        <c:v>0.56811878939633798</c:v>
                      </c:pt>
                      <c:pt idx="271">
                        <c:v>0.568743326400454</c:v>
                      </c:pt>
                      <c:pt idx="272">
                        <c:v>0.56937940365754502</c:v>
                      </c:pt>
                      <c:pt idx="273">
                        <c:v>0.57001811332635</c:v>
                      </c:pt>
                      <c:pt idx="274">
                        <c:v>0.57063075470279201</c:v>
                      </c:pt>
                      <c:pt idx="275">
                        <c:v>0.57122424511581804</c:v>
                      </c:pt>
                      <c:pt idx="276">
                        <c:v>0.571798476387267</c:v>
                      </c:pt>
                      <c:pt idx="277">
                        <c:v>0.57236117798081199</c:v>
                      </c:pt>
                      <c:pt idx="278">
                        <c:v>0.57293844567755503</c:v>
                      </c:pt>
                      <c:pt idx="279">
                        <c:v>0.57352254942780101</c:v>
                      </c:pt>
                      <c:pt idx="280">
                        <c:v>0.57410140504003004</c:v>
                      </c:pt>
                      <c:pt idx="281">
                        <c:v>0.57467329013000601</c:v>
                      </c:pt>
                      <c:pt idx="282">
                        <c:v>0.57523597506146795</c:v>
                      </c:pt>
                      <c:pt idx="283">
                        <c:v>0.57579681740500799</c:v>
                      </c:pt>
                      <c:pt idx="284">
                        <c:v>0.57636287522096696</c:v>
                      </c:pt>
                      <c:pt idx="285">
                        <c:v>0.57692477428525002</c:v>
                      </c:pt>
                      <c:pt idx="286">
                        <c:v>0.57747513467131595</c:v>
                      </c:pt>
                      <c:pt idx="287">
                        <c:v>0.57802041495988399</c:v>
                      </c:pt>
                      <c:pt idx="288">
                        <c:v>0.57857886401234504</c:v>
                      </c:pt>
                      <c:pt idx="289">
                        <c:v>0.57913966223765501</c:v>
                      </c:pt>
                      <c:pt idx="290">
                        <c:v>0.57970867559492001</c:v>
                      </c:pt>
                      <c:pt idx="291">
                        <c:v>0.58028085071798896</c:v>
                      </c:pt>
                      <c:pt idx="292">
                        <c:v>0.58083479210869704</c:v>
                      </c:pt>
                      <c:pt idx="293">
                        <c:v>0.58138450138243203</c:v>
                      </c:pt>
                      <c:pt idx="294">
                        <c:v>0.58193198696122805</c:v>
                      </c:pt>
                      <c:pt idx="295">
                        <c:v>0.58247525470926498</c:v>
                      </c:pt>
                      <c:pt idx="296">
                        <c:v>0.58300426758637702</c:v>
                      </c:pt>
                      <c:pt idx="297">
                        <c:v>0.58353608779462196</c:v>
                      </c:pt>
                      <c:pt idx="298">
                        <c:v>0.58408560719511504</c:v>
                      </c:pt>
                      <c:pt idx="299">
                        <c:v>0.58466435011544504</c:v>
                      </c:pt>
                      <c:pt idx="300">
                        <c:v>0.58525159496221402</c:v>
                      </c:pt>
                      <c:pt idx="301">
                        <c:v>0.58583026249198999</c:v>
                      </c:pt>
                      <c:pt idx="302">
                        <c:v>0.58642558264010203</c:v>
                      </c:pt>
                      <c:pt idx="303">
                        <c:v>0.58705632277859099</c:v>
                      </c:pt>
                      <c:pt idx="304">
                        <c:v>0.58770574002699205</c:v>
                      </c:pt>
                      <c:pt idx="305">
                        <c:v>0.58837779566449599</c:v>
                      </c:pt>
                      <c:pt idx="306">
                        <c:v>0.58906125389224395</c:v>
                      </c:pt>
                      <c:pt idx="307">
                        <c:v>0.58969230019757501</c:v>
                      </c:pt>
                      <c:pt idx="308">
                        <c:v>0.590268804652609</c:v>
                      </c:pt>
                      <c:pt idx="309">
                        <c:v>0.59084348347206295</c:v>
                      </c:pt>
                      <c:pt idx="310">
                        <c:v>0.591468997280858</c:v>
                      </c:pt>
                      <c:pt idx="311">
                        <c:v>0.59212285194712</c:v>
                      </c:pt>
                      <c:pt idx="312">
                        <c:v>0.59278575619353702</c:v>
                      </c:pt>
                      <c:pt idx="313">
                        <c:v>0.59344777396680204</c:v>
                      </c:pt>
                      <c:pt idx="314">
                        <c:v>0.59409023845440001</c:v>
                      </c:pt>
                      <c:pt idx="315">
                        <c:v>0.59474919675235005</c:v>
                      </c:pt>
                      <c:pt idx="316">
                        <c:v>0.59541926773461296</c:v>
                      </c:pt>
                      <c:pt idx="317">
                        <c:v>0.59607181845634705</c:v>
                      </c:pt>
                      <c:pt idx="318">
                        <c:v>0.59675005451408802</c:v>
                      </c:pt>
                      <c:pt idx="319">
                        <c:v>0.59744260367705104</c:v>
                      </c:pt>
                      <c:pt idx="320">
                        <c:v>0.59814051912292099</c:v>
                      </c:pt>
                      <c:pt idx="321">
                        <c:v>0.59884169839847501</c:v>
                      </c:pt>
                      <c:pt idx="322">
                        <c:v>0.59953792596588096</c:v>
                      </c:pt>
                      <c:pt idx="323">
                        <c:v>0.60023191680821097</c:v>
                      </c:pt>
                      <c:pt idx="324">
                        <c:v>0.60093352590530402</c:v>
                      </c:pt>
                      <c:pt idx="325">
                        <c:v>0.60162412015083999</c:v>
                      </c:pt>
                      <c:pt idx="326">
                        <c:v>0.60230933497594796</c:v>
                      </c:pt>
                      <c:pt idx="327">
                        <c:v>0.60299566889464395</c:v>
                      </c:pt>
                      <c:pt idx="328">
                        <c:v>0.60369382095204804</c:v>
                      </c:pt>
                      <c:pt idx="329">
                        <c:v>0.60441114372513605</c:v>
                      </c:pt>
                      <c:pt idx="330">
                        <c:v>0.60512828249267703</c:v>
                      </c:pt>
                      <c:pt idx="331">
                        <c:v>0.60583428262432104</c:v>
                      </c:pt>
                      <c:pt idx="332">
                        <c:v>0.60655955694306796</c:v>
                      </c:pt>
                      <c:pt idx="333">
                        <c:v>0.60730233125782696</c:v>
                      </c:pt>
                      <c:pt idx="334">
                        <c:v>0.608065627232385</c:v>
                      </c:pt>
                      <c:pt idx="335">
                        <c:v>0.60884482467099699</c:v>
                      </c:pt>
                      <c:pt idx="336">
                        <c:v>0.60958195022939299</c:v>
                      </c:pt>
                      <c:pt idx="337">
                        <c:v>0.61036313604062598</c:v>
                      </c:pt>
                      <c:pt idx="338">
                        <c:v>0.61116229555978796</c:v>
                      </c:pt>
                      <c:pt idx="339">
                        <c:v>0.61190191279973405</c:v>
                      </c:pt>
                      <c:pt idx="340">
                        <c:v>0.61263541667223698</c:v>
                      </c:pt>
                      <c:pt idx="341">
                        <c:v>0.61336688096407599</c:v>
                      </c:pt>
                      <c:pt idx="342">
                        <c:v>0.61406756970347998</c:v>
                      </c:pt>
                      <c:pt idx="343">
                        <c:v>0.61475741367150205</c:v>
                      </c:pt>
                      <c:pt idx="344">
                        <c:v>0.61548330771082405</c:v>
                      </c:pt>
                      <c:pt idx="345">
                        <c:v>0.61627133033912795</c:v>
                      </c:pt>
                      <c:pt idx="346">
                        <c:v>0.617118727702059</c:v>
                      </c:pt>
                      <c:pt idx="347">
                        <c:v>0.61795266478649502</c:v>
                      </c:pt>
                      <c:pt idx="348">
                        <c:v>0.61874456334494998</c:v>
                      </c:pt>
                      <c:pt idx="349">
                        <c:v>0.61951179566237002</c:v>
                      </c:pt>
                      <c:pt idx="350">
                        <c:v>0.62027081889435098</c:v>
                      </c:pt>
                      <c:pt idx="351">
                        <c:v>0.62105036311872097</c:v>
                      </c:pt>
                      <c:pt idx="352">
                        <c:v>0.62185805195933497</c:v>
                      </c:pt>
                      <c:pt idx="353">
                        <c:v>0.62266909382790603</c:v>
                      </c:pt>
                      <c:pt idx="354">
                        <c:v>0.62347210721091995</c:v>
                      </c:pt>
                      <c:pt idx="355">
                        <c:v>0.62427455598702997</c:v>
                      </c:pt>
                      <c:pt idx="356">
                        <c:v>0.62509736989269604</c:v>
                      </c:pt>
                      <c:pt idx="357">
                        <c:v>0.625946507707551</c:v>
                      </c:pt>
                      <c:pt idx="358">
                        <c:v>0.626786311115899</c:v>
                      </c:pt>
                      <c:pt idx="359">
                        <c:v>0.62762713496238298</c:v>
                      </c:pt>
                      <c:pt idx="360">
                        <c:v>0.62847835164549204</c:v>
                      </c:pt>
                      <c:pt idx="361">
                        <c:v>0.62934909069268297</c:v>
                      </c:pt>
                      <c:pt idx="362">
                        <c:v>0.63020895378554698</c:v>
                      </c:pt>
                      <c:pt idx="363">
                        <c:v>0.63106552918082603</c:v>
                      </c:pt>
                      <c:pt idx="364">
                        <c:v>0.63192833223622702</c:v>
                      </c:pt>
                      <c:pt idx="365">
                        <c:v>0.63278156231736504</c:v>
                      </c:pt>
                      <c:pt idx="366">
                        <c:v>0.63354842373918696</c:v>
                      </c:pt>
                      <c:pt idx="367">
                        <c:v>0.63427352585104801</c:v>
                      </c:pt>
                      <c:pt idx="368">
                        <c:v>0.63506839983941099</c:v>
                      </c:pt>
                      <c:pt idx="369">
                        <c:v>0.63595385757782597</c:v>
                      </c:pt>
                      <c:pt idx="370">
                        <c:v>0.63694807246842799</c:v>
                      </c:pt>
                      <c:pt idx="371">
                        <c:v>0.63795905398268005</c:v>
                      </c:pt>
                      <c:pt idx="372">
                        <c:v>0.63887216146690295</c:v>
                      </c:pt>
                      <c:pt idx="373">
                        <c:v>0.639657424378966</c:v>
                      </c:pt>
                      <c:pt idx="374">
                        <c:v>0.64045675024373505</c:v>
                      </c:pt>
                      <c:pt idx="375">
                        <c:v>0.641342658487845</c:v>
                      </c:pt>
                      <c:pt idx="376">
                        <c:v>0.64221659561663103</c:v>
                      </c:pt>
                      <c:pt idx="377">
                        <c:v>0.64307553347330904</c:v>
                      </c:pt>
                      <c:pt idx="378">
                        <c:v>0.64394668920589904</c:v>
                      </c:pt>
                      <c:pt idx="379">
                        <c:v>0.64482741399514099</c:v>
                      </c:pt>
                      <c:pt idx="380">
                        <c:v>0.64566601884724695</c:v>
                      </c:pt>
                      <c:pt idx="381">
                        <c:v>0.64651377973746904</c:v>
                      </c:pt>
                      <c:pt idx="382">
                        <c:v>0.64739941509885202</c:v>
                      </c:pt>
                      <c:pt idx="383">
                        <c:v>0.64828591222283904</c:v>
                      </c:pt>
                      <c:pt idx="384">
                        <c:v>0.64912065341326397</c:v>
                      </c:pt>
                      <c:pt idx="385">
                        <c:v>0.64991604671848002</c:v>
                      </c:pt>
                      <c:pt idx="386">
                        <c:v>0.65069243139339805</c:v>
                      </c:pt>
                      <c:pt idx="387">
                        <c:v>0.65149322335919502</c:v>
                      </c:pt>
                      <c:pt idx="388">
                        <c:v>0.65228655352466103</c:v>
                      </c:pt>
                      <c:pt idx="389">
                        <c:v>0.65305611775869599</c:v>
                      </c:pt>
                      <c:pt idx="390">
                        <c:v>0.65378916537153497</c:v>
                      </c:pt>
                      <c:pt idx="391">
                        <c:v>0.65451107883009296</c:v>
                      </c:pt>
                      <c:pt idx="392">
                        <c:v>0.65521370153216096</c:v>
                      </c:pt>
                      <c:pt idx="393">
                        <c:v>0.655884936026079</c:v>
                      </c:pt>
                      <c:pt idx="394">
                        <c:v>0.65654692122348202</c:v>
                      </c:pt>
                      <c:pt idx="395">
                        <c:v>0.65720912321643599</c:v>
                      </c:pt>
                      <c:pt idx="396">
                        <c:v>0.65786955165398597</c:v>
                      </c:pt>
                      <c:pt idx="397">
                        <c:v>0.65854072689649401</c:v>
                      </c:pt>
                      <c:pt idx="398">
                        <c:v>0.65918647437779798</c:v>
                      </c:pt>
                      <c:pt idx="399">
                        <c:v>0.65980976694580895</c:v>
                      </c:pt>
                      <c:pt idx="400">
                        <c:v>0.66042517050654004</c:v>
                      </c:pt>
                      <c:pt idx="401">
                        <c:v>0.66105611758423</c:v>
                      </c:pt>
                      <c:pt idx="402">
                        <c:v>0.66166293368422102</c:v>
                      </c:pt>
                      <c:pt idx="403">
                        <c:v>0.66224198535140899</c:v>
                      </c:pt>
                      <c:pt idx="404">
                        <c:v>0.66279964285472504</c:v>
                      </c:pt>
                      <c:pt idx="405">
                        <c:v>0.66333952409681596</c:v>
                      </c:pt>
                      <c:pt idx="406">
                        <c:v>0.66389486020433497</c:v>
                      </c:pt>
                      <c:pt idx="407">
                        <c:v>0.66446782155577699</c:v>
                      </c:pt>
                      <c:pt idx="408">
                        <c:v>0.66505877459908203</c:v>
                      </c:pt>
                      <c:pt idx="409">
                        <c:v>0.66551152728205598</c:v>
                      </c:pt>
                      <c:pt idx="410">
                        <c:v>0.66600090606750795</c:v>
                      </c:pt>
                      <c:pt idx="411">
                        <c:v>0.66665001527769296</c:v>
                      </c:pt>
                      <c:pt idx="412">
                        <c:v>0.66725878250603898</c:v>
                      </c:pt>
                      <c:pt idx="413">
                        <c:v>0.66761369629566203</c:v>
                      </c:pt>
                      <c:pt idx="414">
                        <c:v>0.66797711152995598</c:v>
                      </c:pt>
                      <c:pt idx="415">
                        <c:v>0.66840064674631605</c:v>
                      </c:pt>
                      <c:pt idx="416">
                        <c:v>0.66879706623096102</c:v>
                      </c:pt>
                      <c:pt idx="417">
                        <c:v>0.66917440403224804</c:v>
                      </c:pt>
                      <c:pt idx="418">
                        <c:v>0.66954865494690996</c:v>
                      </c:pt>
                      <c:pt idx="419">
                        <c:v>0.669925677961141</c:v>
                      </c:pt>
                      <c:pt idx="420">
                        <c:v>0.670309886562788</c:v>
                      </c:pt>
                      <c:pt idx="421">
                        <c:v>0.670691596947536</c:v>
                      </c:pt>
                      <c:pt idx="422">
                        <c:v>0.67106145598926403</c:v>
                      </c:pt>
                      <c:pt idx="423">
                        <c:v>0.67141598782987799</c:v>
                      </c:pt>
                      <c:pt idx="424">
                        <c:v>0.67174549825499497</c:v>
                      </c:pt>
                      <c:pt idx="425">
                        <c:v>0.67206359505006696</c:v>
                      </c:pt>
                      <c:pt idx="426">
                        <c:v>0.67238252887042504</c:v>
                      </c:pt>
                      <c:pt idx="427">
                        <c:v>0.67270754918364895</c:v>
                      </c:pt>
                      <c:pt idx="428">
                        <c:v>0.673018534867871</c:v>
                      </c:pt>
                      <c:pt idx="429">
                        <c:v>0.67331834718590799</c:v>
                      </c:pt>
                      <c:pt idx="430">
                        <c:v>0.67361559903661306</c:v>
                      </c:pt>
                      <c:pt idx="431">
                        <c:v>0.67390670984176304</c:v>
                      </c:pt>
                      <c:pt idx="432">
                        <c:v>0.67418286665383498</c:v>
                      </c:pt>
                      <c:pt idx="433">
                        <c:v>0.67443643131095699</c:v>
                      </c:pt>
                      <c:pt idx="434">
                        <c:v>0.67466132732070905</c:v>
                      </c:pt>
                      <c:pt idx="435">
                        <c:v>0.67487915962408096</c:v>
                      </c:pt>
                      <c:pt idx="436">
                        <c:v>0.67509509789296196</c:v>
                      </c:pt>
                      <c:pt idx="437">
                        <c:v>0.675312184523716</c:v>
                      </c:pt>
                      <c:pt idx="438">
                        <c:v>0.67553350107541399</c:v>
                      </c:pt>
                      <c:pt idx="439">
                        <c:v>0.67574031852153504</c:v>
                      </c:pt>
                      <c:pt idx="440">
                        <c:v>0.67593712040428</c:v>
                      </c:pt>
                      <c:pt idx="441">
                        <c:v>0.67613750692383801</c:v>
                      </c:pt>
                      <c:pt idx="442">
                        <c:v>0.67635534879354198</c:v>
                      </c:pt>
                      <c:pt idx="443">
                        <c:v>0.67656209912412002</c:v>
                      </c:pt>
                      <c:pt idx="444">
                        <c:v>0.67673788524325995</c:v>
                      </c:pt>
                      <c:pt idx="445">
                        <c:v>0.67687690113695298</c:v>
                      </c:pt>
                      <c:pt idx="446">
                        <c:v>0.67701807476500597</c:v>
                      </c:pt>
                      <c:pt idx="447">
                        <c:v>0.67716827390385104</c:v>
                      </c:pt>
                      <c:pt idx="448">
                        <c:v>0.67732006442524495</c:v>
                      </c:pt>
                      <c:pt idx="449">
                        <c:v>0.67745376203257002</c:v>
                      </c:pt>
                      <c:pt idx="450">
                        <c:v>0.67757220555627795</c:v>
                      </c:pt>
                      <c:pt idx="451">
                        <c:v>0.67769225350744</c:v>
                      </c:pt>
                      <c:pt idx="452">
                        <c:v>0.67782124375264297</c:v>
                      </c:pt>
                      <c:pt idx="453">
                        <c:v>0.67792227397343297</c:v>
                      </c:pt>
                      <c:pt idx="454">
                        <c:v>0.67804793993264101</c:v>
                      </c:pt>
                      <c:pt idx="455">
                        <c:v>0.67818159553119195</c:v>
                      </c:pt>
                      <c:pt idx="456">
                        <c:v>0.67827889671861596</c:v>
                      </c:pt>
                      <c:pt idx="457">
                        <c:v>0.67836625951341101</c:v>
                      </c:pt>
                      <c:pt idx="458">
                        <c:v>0.67842666828570297</c:v>
                      </c:pt>
                      <c:pt idx="459">
                        <c:v>0.67846700275155203</c:v>
                      </c:pt>
                      <c:pt idx="460">
                        <c:v>0.67852011969633896</c:v>
                      </c:pt>
                      <c:pt idx="461">
                        <c:v>0.67854741416974895</c:v>
                      </c:pt>
                      <c:pt idx="462">
                        <c:v>0.67854755404772304</c:v>
                      </c:pt>
                      <c:pt idx="463">
                        <c:v>0.67852614392170296</c:v>
                      </c:pt>
                      <c:pt idx="464">
                        <c:v>0.67848407508472997</c:v>
                      </c:pt>
                      <c:pt idx="465">
                        <c:v>0.67846186505322303</c:v>
                      </c:pt>
                      <c:pt idx="466">
                        <c:v>0.67846585266715098</c:v>
                      </c:pt>
                      <c:pt idx="467">
                        <c:v>0.67849090358120101</c:v>
                      </c:pt>
                      <c:pt idx="468">
                        <c:v>0.67856031866993205</c:v>
                      </c:pt>
                      <c:pt idx="469">
                        <c:v>0.67865501909679105</c:v>
                      </c:pt>
                      <c:pt idx="470">
                        <c:v>0.67873861909384103</c:v>
                      </c:pt>
                      <c:pt idx="471">
                        <c:v>0.67877199831933499</c:v>
                      </c:pt>
                      <c:pt idx="472">
                        <c:v>0.67874688914329695</c:v>
                      </c:pt>
                      <c:pt idx="473">
                        <c:v>0.67872764048270595</c:v>
                      </c:pt>
                      <c:pt idx="474">
                        <c:v>0.67874928869590501</c:v>
                      </c:pt>
                      <c:pt idx="475">
                        <c:v>0.67878823716368597</c:v>
                      </c:pt>
                      <c:pt idx="476">
                        <c:v>0.67880592114845495</c:v>
                      </c:pt>
                      <c:pt idx="477">
                        <c:v>0.67880987034090401</c:v>
                      </c:pt>
                      <c:pt idx="478">
                        <c:v>0.67880765642569196</c:v>
                      </c:pt>
                      <c:pt idx="479">
                        <c:v>0.67877022700981904</c:v>
                      </c:pt>
                      <c:pt idx="480">
                        <c:v>0.67876276249665601</c:v>
                      </c:pt>
                      <c:pt idx="481">
                        <c:v>0.67878073331668998</c:v>
                      </c:pt>
                      <c:pt idx="482">
                        <c:v>0.67878910120110303</c:v>
                      </c:pt>
                      <c:pt idx="483">
                        <c:v>0.67877612992398895</c:v>
                      </c:pt>
                      <c:pt idx="484">
                        <c:v>0.67876391866543195</c:v>
                      </c:pt>
                      <c:pt idx="485">
                        <c:v>0.67875368379649104</c:v>
                      </c:pt>
                      <c:pt idx="486">
                        <c:v>0.67873195362167904</c:v>
                      </c:pt>
                      <c:pt idx="487">
                        <c:v>0.67874262171098299</c:v>
                      </c:pt>
                      <c:pt idx="488">
                        <c:v>0.67875195304385205</c:v>
                      </c:pt>
                      <c:pt idx="489">
                        <c:v>0.67874104192550799</c:v>
                      </c:pt>
                      <c:pt idx="490">
                        <c:v>0.67873136758376396</c:v>
                      </c:pt>
                      <c:pt idx="491">
                        <c:v>0.67869792567980902</c:v>
                      </c:pt>
                      <c:pt idx="492">
                        <c:v>0.67866358664867399</c:v>
                      </c:pt>
                      <c:pt idx="493">
                        <c:v>0.67864868668525302</c:v>
                      </c:pt>
                      <c:pt idx="494">
                        <c:v>0.678627685810964</c:v>
                      </c:pt>
                      <c:pt idx="495">
                        <c:v>0.67860644020899097</c:v>
                      </c:pt>
                      <c:pt idx="496">
                        <c:v>0.67858235629207497</c:v>
                      </c:pt>
                      <c:pt idx="497">
                        <c:v>0.67859073910056</c:v>
                      </c:pt>
                      <c:pt idx="498">
                        <c:v>0.67860861264619698</c:v>
                      </c:pt>
                      <c:pt idx="499">
                        <c:v>0.67864316969591998</c:v>
                      </c:pt>
                      <c:pt idx="500">
                        <c:v>0.67869561178840498</c:v>
                      </c:pt>
                      <c:pt idx="501">
                        <c:v>0.67873796404963704</c:v>
                      </c:pt>
                      <c:pt idx="502">
                        <c:v>0.67878401390249998</c:v>
                      </c:pt>
                      <c:pt idx="503">
                        <c:v>0.67882594251711703</c:v>
                      </c:pt>
                      <c:pt idx="504">
                        <c:v>0.67885904369813799</c:v>
                      </c:pt>
                      <c:pt idx="505">
                        <c:v>0.67888851419324803</c:v>
                      </c:pt>
                      <c:pt idx="506">
                        <c:v>0.67890907879205897</c:v>
                      </c:pt>
                      <c:pt idx="507">
                        <c:v>0.67893529967364397</c:v>
                      </c:pt>
                      <c:pt idx="508">
                        <c:v>0.67897707578869904</c:v>
                      </c:pt>
                      <c:pt idx="509">
                        <c:v>0.67902157678242303</c:v>
                      </c:pt>
                      <c:pt idx="510">
                        <c:v>0.67906899276745702</c:v>
                      </c:pt>
                      <c:pt idx="511">
                        <c:v>0.679107465164005</c:v>
                      </c:pt>
                      <c:pt idx="512">
                        <c:v>0.679133580432977</c:v>
                      </c:pt>
                      <c:pt idx="513">
                        <c:v>0.67921017350609403</c:v>
                      </c:pt>
                      <c:pt idx="514">
                        <c:v>0.67926702500228098</c:v>
                      </c:pt>
                      <c:pt idx="515">
                        <c:v>0.67929557608845903</c:v>
                      </c:pt>
                      <c:pt idx="516">
                        <c:v>0.67933975619706399</c:v>
                      </c:pt>
                      <c:pt idx="517">
                        <c:v>0.67939502948332298</c:v>
                      </c:pt>
                      <c:pt idx="518">
                        <c:v>0.67944824417249805</c:v>
                      </c:pt>
                      <c:pt idx="519">
                        <c:v>0.67948283526827702</c:v>
                      </c:pt>
                      <c:pt idx="520">
                        <c:v>0.67949686395167896</c:v>
                      </c:pt>
                      <c:pt idx="521">
                        <c:v>0.67947755594419201</c:v>
                      </c:pt>
                      <c:pt idx="522">
                        <c:v>0.67947987163055501</c:v>
                      </c:pt>
                      <c:pt idx="523">
                        <c:v>0.67952973688865903</c:v>
                      </c:pt>
                      <c:pt idx="524">
                        <c:v>0.67954298121836498</c:v>
                      </c:pt>
                      <c:pt idx="525">
                        <c:v>0.67955819816210405</c:v>
                      </c:pt>
                      <c:pt idx="526">
                        <c:v>0.67958984834235203</c:v>
                      </c:pt>
                      <c:pt idx="527">
                        <c:v>0.679636957249527</c:v>
                      </c:pt>
                      <c:pt idx="528">
                        <c:v>0.67967009159639602</c:v>
                      </c:pt>
                      <c:pt idx="529">
                        <c:v>0.67969400696790805</c:v>
                      </c:pt>
                      <c:pt idx="530">
                        <c:v>0.67972671460243606</c:v>
                      </c:pt>
                      <c:pt idx="531">
                        <c:v>0.67978657862034397</c:v>
                      </c:pt>
                      <c:pt idx="532">
                        <c:v>0.67984960263484795</c:v>
                      </c:pt>
                      <c:pt idx="533">
                        <c:v>0.67990517121980698</c:v>
                      </c:pt>
                      <c:pt idx="534">
                        <c:v>0.67996758972849602</c:v>
                      </c:pt>
                      <c:pt idx="535">
                        <c:v>0.68006312099051403</c:v>
                      </c:pt>
                      <c:pt idx="536">
                        <c:v>0.68009990014428001</c:v>
                      </c:pt>
                      <c:pt idx="537">
                        <c:v>0.68015926909300295</c:v>
                      </c:pt>
                      <c:pt idx="538">
                        <c:v>0.68026279052471395</c:v>
                      </c:pt>
                      <c:pt idx="539">
                        <c:v>0.68031264476562803</c:v>
                      </c:pt>
                      <c:pt idx="540">
                        <c:v>0.68036730812242896</c:v>
                      </c:pt>
                      <c:pt idx="541">
                        <c:v>0.68041736419573196</c:v>
                      </c:pt>
                      <c:pt idx="542">
                        <c:v>0.68044979698243602</c:v>
                      </c:pt>
                      <c:pt idx="543">
                        <c:v>0.68048069662101696</c:v>
                      </c:pt>
                      <c:pt idx="544">
                        <c:v>0.68047030004207198</c:v>
                      </c:pt>
                      <c:pt idx="545">
                        <c:v>0.68044114930613397</c:v>
                      </c:pt>
                      <c:pt idx="546">
                        <c:v>0.68043387401506195</c:v>
                      </c:pt>
                      <c:pt idx="547">
                        <c:v>0.68045079574732903</c:v>
                      </c:pt>
                      <c:pt idx="548">
                        <c:v>0.68049081271727796</c:v>
                      </c:pt>
                      <c:pt idx="549">
                        <c:v>0.68055384602358504</c:v>
                      </c:pt>
                      <c:pt idx="550">
                        <c:v>0.680647290648415</c:v>
                      </c:pt>
                      <c:pt idx="551">
                        <c:v>0.68082430839692099</c:v>
                      </c:pt>
                      <c:pt idx="552">
                        <c:v>0.68097605512390302</c:v>
                      </c:pt>
                      <c:pt idx="553">
                        <c:v>0.68108252740434405</c:v>
                      </c:pt>
                      <c:pt idx="554">
                        <c:v>0.681195461311217</c:v>
                      </c:pt>
                      <c:pt idx="555">
                        <c:v>0.68128432827760599</c:v>
                      </c:pt>
                      <c:pt idx="556">
                        <c:v>0.68137984742326396</c:v>
                      </c:pt>
                      <c:pt idx="557">
                        <c:v>0.68148126041233203</c:v>
                      </c:pt>
                      <c:pt idx="558">
                        <c:v>0.68154512369544595</c:v>
                      </c:pt>
                      <c:pt idx="559">
                        <c:v>0.68161910533703796</c:v>
                      </c:pt>
                      <c:pt idx="560">
                        <c:v>0.68169129341331502</c:v>
                      </c:pt>
                      <c:pt idx="561">
                        <c:v>0.68176907158518396</c:v>
                      </c:pt>
                      <c:pt idx="562">
                        <c:v>0.68191476345615998</c:v>
                      </c:pt>
                      <c:pt idx="563">
                        <c:v>0.68203142103380499</c:v>
                      </c:pt>
                      <c:pt idx="564">
                        <c:v>0.68216055897097405</c:v>
                      </c:pt>
                      <c:pt idx="565">
                        <c:v>0.68234076137315702</c:v>
                      </c:pt>
                      <c:pt idx="566">
                        <c:v>0.68249528405765003</c:v>
                      </c:pt>
                      <c:pt idx="567">
                        <c:v>0.682750534298317</c:v>
                      </c:pt>
                      <c:pt idx="568">
                        <c:v>0.68301675966295605</c:v>
                      </c:pt>
                      <c:pt idx="569">
                        <c:v>0.683190974757384</c:v>
                      </c:pt>
                      <c:pt idx="570">
                        <c:v>0.68340984501705304</c:v>
                      </c:pt>
                      <c:pt idx="571">
                        <c:v>0.68356919669601002</c:v>
                      </c:pt>
                      <c:pt idx="572">
                        <c:v>0.68370749966738598</c:v>
                      </c:pt>
                      <c:pt idx="573">
                        <c:v>0.68389354412256398</c:v>
                      </c:pt>
                      <c:pt idx="574">
                        <c:v>0.68395677935581001</c:v>
                      </c:pt>
                      <c:pt idx="575">
                        <c:v>0.68394209145459695</c:v>
                      </c:pt>
                      <c:pt idx="576">
                        <c:v>0.68390116134546297</c:v>
                      </c:pt>
                      <c:pt idx="577">
                        <c:v>0.68387240373616698</c:v>
                      </c:pt>
                      <c:pt idx="578">
                        <c:v>0.68380047154426205</c:v>
                      </c:pt>
                      <c:pt idx="579">
                        <c:v>0.68356730469161897</c:v>
                      </c:pt>
                      <c:pt idx="580">
                        <c:v>0.68319636856372701</c:v>
                      </c:pt>
                      <c:pt idx="581">
                        <c:v>0.68291139014644497</c:v>
                      </c:pt>
                      <c:pt idx="582">
                        <c:v>0.68252372717045795</c:v>
                      </c:pt>
                      <c:pt idx="583">
                        <c:v>0.68218283169534799</c:v>
                      </c:pt>
                      <c:pt idx="584">
                        <c:v>0.682025667041117</c:v>
                      </c:pt>
                      <c:pt idx="585">
                        <c:v>0.68199528252465902</c:v>
                      </c:pt>
                      <c:pt idx="586">
                        <c:v>0.68227117863768205</c:v>
                      </c:pt>
                      <c:pt idx="587">
                        <c:v>0.68258608172722002</c:v>
                      </c:pt>
                      <c:pt idx="588">
                        <c:v>0.68279212879184203</c:v>
                      </c:pt>
                      <c:pt idx="589">
                        <c:v>0.68309675103635403</c:v>
                      </c:pt>
                      <c:pt idx="590">
                        <c:v>0.68332812890947303</c:v>
                      </c:pt>
                      <c:pt idx="591">
                        <c:v>0.68356226960956301</c:v>
                      </c:pt>
                      <c:pt idx="592">
                        <c:v>0.68383630978857401</c:v>
                      </c:pt>
                      <c:pt idx="593">
                        <c:v>0.683978568334763</c:v>
                      </c:pt>
                      <c:pt idx="594">
                        <c:v>0.68402470710658403</c:v>
                      </c:pt>
                      <c:pt idx="595">
                        <c:v>0.68412529413433598</c:v>
                      </c:pt>
                      <c:pt idx="596">
                        <c:v>0.68437101760042796</c:v>
                      </c:pt>
                      <c:pt idx="597">
                        <c:v>0.68451945546313797</c:v>
                      </c:pt>
                      <c:pt idx="598">
                        <c:v>0.68473565638620704</c:v>
                      </c:pt>
                      <c:pt idx="599">
                        <c:v>0.68498097947507697</c:v>
                      </c:pt>
                      <c:pt idx="600">
                        <c:v>0.68516008819027496</c:v>
                      </c:pt>
                      <c:pt idx="601">
                        <c:v>0.68525239362324697</c:v>
                      </c:pt>
                      <c:pt idx="602">
                        <c:v>0.68562863190835399</c:v>
                      </c:pt>
                      <c:pt idx="603">
                        <c:v>0.68607512867293596</c:v>
                      </c:pt>
                      <c:pt idx="604">
                        <c:v>0.68620639694711105</c:v>
                      </c:pt>
                      <c:pt idx="605">
                        <c:v>0.68637347941930604</c:v>
                      </c:pt>
                      <c:pt idx="606">
                        <c:v>0.68661172949328897</c:v>
                      </c:pt>
                      <c:pt idx="607">
                        <c:v>0.68693768296340496</c:v>
                      </c:pt>
                      <c:pt idx="608">
                        <c:v>0.68733472393820805</c:v>
                      </c:pt>
                      <c:pt idx="609">
                        <c:v>0.68768053787043304</c:v>
                      </c:pt>
                      <c:pt idx="610">
                        <c:v>0.68805243711334896</c:v>
                      </c:pt>
                      <c:pt idx="611">
                        <c:v>0.688438510080842</c:v>
                      </c:pt>
                      <c:pt idx="612">
                        <c:v>0.68877492177557098</c:v>
                      </c:pt>
                      <c:pt idx="613">
                        <c:v>0.68914267412600705</c:v>
                      </c:pt>
                      <c:pt idx="614">
                        <c:v>0.68953667231701099</c:v>
                      </c:pt>
                      <c:pt idx="615">
                        <c:v>0.68995193572272495</c:v>
                      </c:pt>
                      <c:pt idx="616">
                        <c:v>0.69038139851277802</c:v>
                      </c:pt>
                      <c:pt idx="617">
                        <c:v>0.690753835147629</c:v>
                      </c:pt>
                      <c:pt idx="618">
                        <c:v>0.691124181666677</c:v>
                      </c:pt>
                      <c:pt idx="619">
                        <c:v>0.69149283661169103</c:v>
                      </c:pt>
                      <c:pt idx="620">
                        <c:v>0.691803488918318</c:v>
                      </c:pt>
                      <c:pt idx="621">
                        <c:v>0.69215406908221999</c:v>
                      </c:pt>
                      <c:pt idx="622">
                        <c:v>0.69245385825056305</c:v>
                      </c:pt>
                      <c:pt idx="623">
                        <c:v>0.69271794203039805</c:v>
                      </c:pt>
                      <c:pt idx="624">
                        <c:v>0.69309455140748</c:v>
                      </c:pt>
                      <c:pt idx="625">
                        <c:v>0.69330040339961996</c:v>
                      </c:pt>
                      <c:pt idx="626">
                        <c:v>0.69357189407969</c:v>
                      </c:pt>
                      <c:pt idx="627">
                        <c:v>0.69398646355731197</c:v>
                      </c:pt>
                      <c:pt idx="628">
                        <c:v>0.69428570135265699</c:v>
                      </c:pt>
                      <c:pt idx="629">
                        <c:v>0.694509147869251</c:v>
                      </c:pt>
                      <c:pt idx="630">
                        <c:v>0.69478654109874005</c:v>
                      </c:pt>
                      <c:pt idx="631">
                        <c:v>0.69516303356008502</c:v>
                      </c:pt>
                      <c:pt idx="632">
                        <c:v>0.69552672947998595</c:v>
                      </c:pt>
                      <c:pt idx="633">
                        <c:v>0.69584477949257595</c:v>
                      </c:pt>
                      <c:pt idx="634">
                        <c:v>0.69614816684213399</c:v>
                      </c:pt>
                      <c:pt idx="635">
                        <c:v>0.69647706399331799</c:v>
                      </c:pt>
                      <c:pt idx="636">
                        <c:v>0.69685426727085198</c:v>
                      </c:pt>
                      <c:pt idx="637">
                        <c:v>0.697073013358815</c:v>
                      </c:pt>
                      <c:pt idx="638">
                        <c:v>0.69731867498379396</c:v>
                      </c:pt>
                      <c:pt idx="639">
                        <c:v>0.69769549757781402</c:v>
                      </c:pt>
                      <c:pt idx="640">
                        <c:v>0.69799442544546098</c:v>
                      </c:pt>
                      <c:pt idx="641">
                        <c:v>0.69827309893220102</c:v>
                      </c:pt>
                      <c:pt idx="642">
                        <c:v>0.69857188751391996</c:v>
                      </c:pt>
                      <c:pt idx="643">
                        <c:v>0.69885347087206695</c:v>
                      </c:pt>
                      <c:pt idx="644">
                        <c:v>0.69893831685494001</c:v>
                      </c:pt>
                      <c:pt idx="645">
                        <c:v>0.69930124318323195</c:v>
                      </c:pt>
                      <c:pt idx="646">
                        <c:v>0.699660122023815</c:v>
                      </c:pt>
                      <c:pt idx="647">
                        <c:v>0.69981048294841997</c:v>
                      </c:pt>
                      <c:pt idx="648">
                        <c:v>0.70013092820668199</c:v>
                      </c:pt>
                      <c:pt idx="649">
                        <c:v>0.70027886066157297</c:v>
                      </c:pt>
                      <c:pt idx="650">
                        <c:v>0.694127311930542</c:v>
                      </c:pt>
                      <c:pt idx="651">
                        <c:v>0.70032793099334201</c:v>
                      </c:pt>
                      <c:pt idx="652">
                        <c:v>0.70064804562207905</c:v>
                      </c:pt>
                      <c:pt idx="653">
                        <c:v>0.70097315654982995</c:v>
                      </c:pt>
                      <c:pt idx="654">
                        <c:v>0.701273768155949</c:v>
                      </c:pt>
                      <c:pt idx="655">
                        <c:v>0.70157692719348197</c:v>
                      </c:pt>
                      <c:pt idx="656">
                        <c:v>0.70190521009449802</c:v>
                      </c:pt>
                      <c:pt idx="657">
                        <c:v>0.70222863192303597</c:v>
                      </c:pt>
                      <c:pt idx="658">
                        <c:v>0.70255732532905402</c:v>
                      </c:pt>
                      <c:pt idx="659">
                        <c:v>0.70289086984864801</c:v>
                      </c:pt>
                      <c:pt idx="660">
                        <c:v>0.70321482394180901</c:v>
                      </c:pt>
                      <c:pt idx="661">
                        <c:v>0.70353169881163302</c:v>
                      </c:pt>
                      <c:pt idx="662">
                        <c:v>0.70385533263091904</c:v>
                      </c:pt>
                      <c:pt idx="663">
                        <c:v>0.70418496283238796</c:v>
                      </c:pt>
                      <c:pt idx="664">
                        <c:v>0.70450682723323599</c:v>
                      </c:pt>
                      <c:pt idx="665">
                        <c:v>0.70482405507261803</c:v>
                      </c:pt>
                      <c:pt idx="666">
                        <c:v>0.70515162405949905</c:v>
                      </c:pt>
                      <c:pt idx="667">
                        <c:v>0.70548209834696296</c:v>
                      </c:pt>
                      <c:pt idx="668">
                        <c:v>0.70580403901566602</c:v>
                      </c:pt>
                      <c:pt idx="669">
                        <c:v>0.70614510375322803</c:v>
                      </c:pt>
                      <c:pt idx="670">
                        <c:v>0.70649324785713496</c:v>
                      </c:pt>
                      <c:pt idx="671">
                        <c:v>0.70681892304271099</c:v>
                      </c:pt>
                      <c:pt idx="672">
                        <c:v>0.70714782775658702</c:v>
                      </c:pt>
                      <c:pt idx="673">
                        <c:v>0.70747684861202098</c:v>
                      </c:pt>
                      <c:pt idx="674">
                        <c:v>0.70779329498281496</c:v>
                      </c:pt>
                      <c:pt idx="675">
                        <c:v>0.70811851357325595</c:v>
                      </c:pt>
                      <c:pt idx="676">
                        <c:v>0.70845689820638602</c:v>
                      </c:pt>
                      <c:pt idx="677">
                        <c:v>0.70879969534892895</c:v>
                      </c:pt>
                      <c:pt idx="678">
                        <c:v>0.70913859759243003</c:v>
                      </c:pt>
                      <c:pt idx="679">
                        <c:v>0.70948199461876105</c:v>
                      </c:pt>
                      <c:pt idx="680">
                        <c:v>0.70984094565174805</c:v>
                      </c:pt>
                      <c:pt idx="681">
                        <c:v>0.71018043256996299</c:v>
                      </c:pt>
                      <c:pt idx="682">
                        <c:v>0.71050765684521699</c:v>
                      </c:pt>
                      <c:pt idx="683">
                        <c:v>0.71084450198633597</c:v>
                      </c:pt>
                      <c:pt idx="684">
                        <c:v>0.71118130886018205</c:v>
                      </c:pt>
                      <c:pt idx="685">
                        <c:v>0.711518735845029</c:v>
                      </c:pt>
                      <c:pt idx="686">
                        <c:v>0.71187474793977501</c:v>
                      </c:pt>
                      <c:pt idx="687">
                        <c:v>0.71223207259368404</c:v>
                      </c:pt>
                      <c:pt idx="688">
                        <c:v>0.71257877641675305</c:v>
                      </c:pt>
                      <c:pt idx="689">
                        <c:v>0.71291973707116296</c:v>
                      </c:pt>
                      <c:pt idx="690">
                        <c:v>0.71326128217274598</c:v>
                      </c:pt>
                      <c:pt idx="691">
                        <c:v>0.71360813193745898</c:v>
                      </c:pt>
                      <c:pt idx="692">
                        <c:v>0.71395871722394</c:v>
                      </c:pt>
                      <c:pt idx="693">
                        <c:v>0.71429866842458201</c:v>
                      </c:pt>
                      <c:pt idx="694">
                        <c:v>0.71464368581714299</c:v>
                      </c:pt>
                      <c:pt idx="695">
                        <c:v>0.71499646282289597</c:v>
                      </c:pt>
                      <c:pt idx="696">
                        <c:v>0.71533541883926699</c:v>
                      </c:pt>
                      <c:pt idx="697">
                        <c:v>0.71565904081913401</c:v>
                      </c:pt>
                      <c:pt idx="698">
                        <c:v>0.71601104030422802</c:v>
                      </c:pt>
                      <c:pt idx="699">
                        <c:v>0.716368675880239</c:v>
                      </c:pt>
                      <c:pt idx="700">
                        <c:v>0.71670602950802798</c:v>
                      </c:pt>
                      <c:pt idx="701">
                        <c:v>0.71708228578277</c:v>
                      </c:pt>
                      <c:pt idx="702">
                        <c:v>0.717460435681465</c:v>
                      </c:pt>
                      <c:pt idx="703">
                        <c:v>0.71781897248000104</c:v>
                      </c:pt>
                      <c:pt idx="704">
                        <c:v>0.71819779432202102</c:v>
                      </c:pt>
                      <c:pt idx="705">
                        <c:v>0.71855724274709498</c:v>
                      </c:pt>
                      <c:pt idx="706">
                        <c:v>0.71890584101844202</c:v>
                      </c:pt>
                      <c:pt idx="707">
                        <c:v>0.71927718970108601</c:v>
                      </c:pt>
                      <c:pt idx="708">
                        <c:v>0.71963408720093702</c:v>
                      </c:pt>
                      <c:pt idx="709">
                        <c:v>0.71999416499478697</c:v>
                      </c:pt>
                      <c:pt idx="710">
                        <c:v>0.72037463310097705</c:v>
                      </c:pt>
                      <c:pt idx="711">
                        <c:v>0.72075177228287601</c:v>
                      </c:pt>
                      <c:pt idx="712">
                        <c:v>0.721126272560352</c:v>
                      </c:pt>
                      <c:pt idx="713">
                        <c:v>0.72150472664686305</c:v>
                      </c:pt>
                      <c:pt idx="714">
                        <c:v>0.72189101665293498</c:v>
                      </c:pt>
                      <c:pt idx="715">
                        <c:v>0.72227897760585102</c:v>
                      </c:pt>
                      <c:pt idx="716">
                        <c:v>0.72266707231458205</c:v>
                      </c:pt>
                      <c:pt idx="717">
                        <c:v>0.72305498211420205</c:v>
                      </c:pt>
                      <c:pt idx="718">
                        <c:v>0.72345415002942304</c:v>
                      </c:pt>
                      <c:pt idx="719">
                        <c:v>0.72385625912119</c:v>
                      </c:pt>
                      <c:pt idx="720">
                        <c:v>0.72424721450163898</c:v>
                      </c:pt>
                      <c:pt idx="721">
                        <c:v>0.72463749207012895</c:v>
                      </c:pt>
                      <c:pt idx="722">
                        <c:v>0.72502838868763497</c:v>
                      </c:pt>
                      <c:pt idx="723">
                        <c:v>0.72540690905778105</c:v>
                      </c:pt>
                      <c:pt idx="724">
                        <c:v>0.72578466229008298</c:v>
                      </c:pt>
                      <c:pt idx="725">
                        <c:v>0.72616759608114201</c:v>
                      </c:pt>
                      <c:pt idx="726">
                        <c:v>0.72654767138841303</c:v>
                      </c:pt>
                      <c:pt idx="727">
                        <c:v>0.72692781190131595</c:v>
                      </c:pt>
                      <c:pt idx="728">
                        <c:v>0.72730651407799596</c:v>
                      </c:pt>
                      <c:pt idx="729">
                        <c:v>0.72768926350958096</c:v>
                      </c:pt>
                      <c:pt idx="730">
                        <c:v>0.72806427515264305</c:v>
                      </c:pt>
                      <c:pt idx="731">
                        <c:v>0.72843207697909795</c:v>
                      </c:pt>
                      <c:pt idx="732">
                        <c:v>0.72880959540856305</c:v>
                      </c:pt>
                      <c:pt idx="733">
                        <c:v>0.72918139671156501</c:v>
                      </c:pt>
                      <c:pt idx="734">
                        <c:v>0.72955181361139898</c:v>
                      </c:pt>
                      <c:pt idx="735">
                        <c:v>0.72992633595650203</c:v>
                      </c:pt>
                      <c:pt idx="736">
                        <c:v>0.73029537075745599</c:v>
                      </c:pt>
                      <c:pt idx="737">
                        <c:v>0.73066479627021796</c:v>
                      </c:pt>
                      <c:pt idx="738">
                        <c:v>0.73103096411090995</c:v>
                      </c:pt>
                      <c:pt idx="739">
                        <c:v>0.73139987812621499</c:v>
                      </c:pt>
                      <c:pt idx="740">
                        <c:v>0.73177955818539597</c:v>
                      </c:pt>
                      <c:pt idx="741">
                        <c:v>0.73214916812572906</c:v>
                      </c:pt>
                      <c:pt idx="742">
                        <c:v>0.73251068762386196</c:v>
                      </c:pt>
                      <c:pt idx="743">
                        <c:v>0.73287115294326299</c:v>
                      </c:pt>
                      <c:pt idx="744">
                        <c:v>0.733234595019293</c:v>
                      </c:pt>
                      <c:pt idx="745">
                        <c:v>0.73359285310985101</c:v>
                      </c:pt>
                      <c:pt idx="746">
                        <c:v>0.73395402383040198</c:v>
                      </c:pt>
                      <c:pt idx="747">
                        <c:v>0.73433001738876702</c:v>
                      </c:pt>
                      <c:pt idx="748">
                        <c:v>0.73470032208623404</c:v>
                      </c:pt>
                      <c:pt idx="749">
                        <c:v>0.73506481286033998</c:v>
                      </c:pt>
                      <c:pt idx="750">
                        <c:v>0.73542237986718495</c:v>
                      </c:pt>
                      <c:pt idx="751">
                        <c:v>0.73576304892536204</c:v>
                      </c:pt>
                      <c:pt idx="752">
                        <c:v>0.73611108332970399</c:v>
                      </c:pt>
                      <c:pt idx="753">
                        <c:v>0.736463792002513</c:v>
                      </c:pt>
                      <c:pt idx="754">
                        <c:v>0.73680245162191704</c:v>
                      </c:pt>
                      <c:pt idx="755">
                        <c:v>0.73714298252201904</c:v>
                      </c:pt>
                      <c:pt idx="756">
                        <c:v>0.73746117443264103</c:v>
                      </c:pt>
                      <c:pt idx="757">
                        <c:v>0.73776182763693698</c:v>
                      </c:pt>
                      <c:pt idx="758">
                        <c:v>0.73805201822109801</c:v>
                      </c:pt>
                      <c:pt idx="759">
                        <c:v>0.73833447914476702</c:v>
                      </c:pt>
                      <c:pt idx="760">
                        <c:v>0.73862775951232795</c:v>
                      </c:pt>
                      <c:pt idx="761">
                        <c:v>0.73890405148642402</c:v>
                      </c:pt>
                      <c:pt idx="762">
                        <c:v>0.73916401594041203</c:v>
                      </c:pt>
                      <c:pt idx="763">
                        <c:v>0.73943734152616503</c:v>
                      </c:pt>
                      <c:pt idx="764">
                        <c:v>0.73971713505193304</c:v>
                      </c:pt>
                      <c:pt idx="765">
                        <c:v>0.73999340559807902</c:v>
                      </c:pt>
                      <c:pt idx="766">
                        <c:v>0.740293451552272</c:v>
                      </c:pt>
                      <c:pt idx="767">
                        <c:v>0.74061958048538401</c:v>
                      </c:pt>
                      <c:pt idx="768">
                        <c:v>0.74092797004390998</c:v>
                      </c:pt>
                      <c:pt idx="769">
                        <c:v>0.74129939672033596</c:v>
                      </c:pt>
                      <c:pt idx="770">
                        <c:v>0.74165644207154402</c:v>
                      </c:pt>
                      <c:pt idx="771">
                        <c:v>0.74205729134818599</c:v>
                      </c:pt>
                      <c:pt idx="772">
                        <c:v>0.74250059464789697</c:v>
                      </c:pt>
                      <c:pt idx="773">
                        <c:v>0.74293924107821097</c:v>
                      </c:pt>
                      <c:pt idx="774">
                        <c:v>0.74340225595767295</c:v>
                      </c:pt>
                      <c:pt idx="775">
                        <c:v>0.74386539892971604</c:v>
                      </c:pt>
                      <c:pt idx="776">
                        <c:v>0.74433385834019505</c:v>
                      </c:pt>
                      <c:pt idx="777">
                        <c:v>0.74472794648107499</c:v>
                      </c:pt>
                      <c:pt idx="778">
                        <c:v>0.74519644215584102</c:v>
                      </c:pt>
                      <c:pt idx="779">
                        <c:v>0.745662648829028</c:v>
                      </c:pt>
                      <c:pt idx="780">
                        <c:v>0.746129851063838</c:v>
                      </c:pt>
                      <c:pt idx="781">
                        <c:v>0.74659182751789899</c:v>
                      </c:pt>
                      <c:pt idx="782">
                        <c:v>0.74706514810807501</c:v>
                      </c:pt>
                      <c:pt idx="783">
                        <c:v>0.74750527111924403</c:v>
                      </c:pt>
                      <c:pt idx="784">
                        <c:v>0.74787573183658196</c:v>
                      </c:pt>
                      <c:pt idx="785">
                        <c:v>0.74823376122580998</c:v>
                      </c:pt>
                      <c:pt idx="786">
                        <c:v>0.74859758725829195</c:v>
                      </c:pt>
                      <c:pt idx="787">
                        <c:v>0.74895414792920401</c:v>
                      </c:pt>
                      <c:pt idx="788">
                        <c:v>0.74926389933080895</c:v>
                      </c:pt>
                      <c:pt idx="789">
                        <c:v>0.74954872285116003</c:v>
                      </c:pt>
                      <c:pt idx="790">
                        <c:v>0.74980937544021398</c:v>
                      </c:pt>
                      <c:pt idx="791">
                        <c:v>0.75004905108124698</c:v>
                      </c:pt>
                      <c:pt idx="792">
                        <c:v>0.75030524537921495</c:v>
                      </c:pt>
                      <c:pt idx="793">
                        <c:v>0.75058844283026105</c:v>
                      </c:pt>
                      <c:pt idx="794">
                        <c:v>0.75089807939403297</c:v>
                      </c:pt>
                      <c:pt idx="795">
                        <c:v>0.75122999801088097</c:v>
                      </c:pt>
                      <c:pt idx="796">
                        <c:v>0.751571499608362</c:v>
                      </c:pt>
                      <c:pt idx="797">
                        <c:v>0.751952698471272</c:v>
                      </c:pt>
                      <c:pt idx="798">
                        <c:v>0.752343427623542</c:v>
                      </c:pt>
                      <c:pt idx="799">
                        <c:v>0.75275669936542799</c:v>
                      </c:pt>
                      <c:pt idx="800">
                        <c:v>0.75315871264024503</c:v>
                      </c:pt>
                      <c:pt idx="801">
                        <c:v>0.75356892787852503</c:v>
                      </c:pt>
                      <c:pt idx="802">
                        <c:v>0.75398159079215299</c:v>
                      </c:pt>
                      <c:pt idx="803">
                        <c:v>0.754405955615014</c:v>
                      </c:pt>
                      <c:pt idx="804">
                        <c:v>0.75486566168147695</c:v>
                      </c:pt>
                      <c:pt idx="805">
                        <c:v>0.75531378938441596</c:v>
                      </c:pt>
                      <c:pt idx="806">
                        <c:v>0.75576026116816097</c:v>
                      </c:pt>
                      <c:pt idx="807">
                        <c:v>0.75620616262820495</c:v>
                      </c:pt>
                      <c:pt idx="808">
                        <c:v>0.75663980475791004</c:v>
                      </c:pt>
                      <c:pt idx="809">
                        <c:v>0.75703908553909105</c:v>
                      </c:pt>
                      <c:pt idx="810">
                        <c:v>0.75744317823350704</c:v>
                      </c:pt>
                      <c:pt idx="811">
                        <c:v>0.75784483406099501</c:v>
                      </c:pt>
                      <c:pt idx="812">
                        <c:v>0.75824175415586204</c:v>
                      </c:pt>
                      <c:pt idx="813">
                        <c:v>0.75864838427141501</c:v>
                      </c:pt>
                      <c:pt idx="814">
                        <c:v>0.75903991612148802</c:v>
                      </c:pt>
                      <c:pt idx="815">
                        <c:v>0.75943223669398996</c:v>
                      </c:pt>
                      <c:pt idx="816">
                        <c:v>0.75981586425050995</c:v>
                      </c:pt>
                      <c:pt idx="817">
                        <c:v>0.76021069713950495</c:v>
                      </c:pt>
                      <c:pt idx="818">
                        <c:v>0.76058622515401897</c:v>
                      </c:pt>
                      <c:pt idx="819">
                        <c:v>0.76095975215326395</c:v>
                      </c:pt>
                      <c:pt idx="820">
                        <c:v>0.76133781472060102</c:v>
                      </c:pt>
                      <c:pt idx="821">
                        <c:v>0.76170117280720595</c:v>
                      </c:pt>
                      <c:pt idx="822">
                        <c:v>0.76206387652649499</c:v>
                      </c:pt>
                      <c:pt idx="823">
                        <c:v>0.76242201770732398</c:v>
                      </c:pt>
                      <c:pt idx="824">
                        <c:v>0.76277861701914196</c:v>
                      </c:pt>
                      <c:pt idx="825">
                        <c:v>0.76313212740903902</c:v>
                      </c:pt>
                      <c:pt idx="826">
                        <c:v>0.76346969090134398</c:v>
                      </c:pt>
                      <c:pt idx="827">
                        <c:v>0.76380928452999597</c:v>
                      </c:pt>
                      <c:pt idx="828">
                        <c:v>0.76414899156819205</c:v>
                      </c:pt>
                      <c:pt idx="829">
                        <c:v>0.764486624159466</c:v>
                      </c:pt>
                      <c:pt idx="830">
                        <c:v>0.76482316860733301</c:v>
                      </c:pt>
                      <c:pt idx="831">
                        <c:v>0.765158562043181</c:v>
                      </c:pt>
                      <c:pt idx="832">
                        <c:v>0.765490235669535</c:v>
                      </c:pt>
                      <c:pt idx="833">
                        <c:v>0.76581917343319506</c:v>
                      </c:pt>
                      <c:pt idx="834">
                        <c:v>0.766144362589676</c:v>
                      </c:pt>
                      <c:pt idx="835">
                        <c:v>0.76646238932807498</c:v>
                      </c:pt>
                      <c:pt idx="836">
                        <c:v>0.76677076361068897</c:v>
                      </c:pt>
                      <c:pt idx="837">
                        <c:v>0.76708105578253605</c:v>
                      </c:pt>
                      <c:pt idx="838">
                        <c:v>0.76738369431456199</c:v>
                      </c:pt>
                      <c:pt idx="839">
                        <c:v>0.76768666594419499</c:v>
                      </c:pt>
                      <c:pt idx="840">
                        <c:v>0.76798717575794395</c:v>
                      </c:pt>
                      <c:pt idx="841">
                        <c:v>0.76827736165438298</c:v>
                      </c:pt>
                      <c:pt idx="842">
                        <c:v>0.76856250434922102</c:v>
                      </c:pt>
                      <c:pt idx="843">
                        <c:v>0.76883978881885195</c:v>
                      </c:pt>
                      <c:pt idx="844">
                        <c:v>0.769130454702039</c:v>
                      </c:pt>
                      <c:pt idx="845">
                        <c:v>0.76941786991363503</c:v>
                      </c:pt>
                      <c:pt idx="846">
                        <c:v>0.76969703792874899</c:v>
                      </c:pt>
                      <c:pt idx="847">
                        <c:v>0.769973230702097</c:v>
                      </c:pt>
                      <c:pt idx="848">
                        <c:v>0.77025757646195703</c:v>
                      </c:pt>
                      <c:pt idx="849">
                        <c:v>0.77053735212101004</c:v>
                      </c:pt>
                      <c:pt idx="850">
                        <c:v>0.77082516286175695</c:v>
                      </c:pt>
                      <c:pt idx="851">
                        <c:v>0.77113053492779404</c:v>
                      </c:pt>
                      <c:pt idx="852">
                        <c:v>0.771419673694556</c:v>
                      </c:pt>
                      <c:pt idx="853">
                        <c:v>0.77169871084230302</c:v>
                      </c:pt>
                      <c:pt idx="854">
                        <c:v>0.77197906777736203</c:v>
                      </c:pt>
                      <c:pt idx="855">
                        <c:v>0.77225513761636999</c:v>
                      </c:pt>
                      <c:pt idx="856">
                        <c:v>0.77252493439069203</c:v>
                      </c:pt>
                      <c:pt idx="857">
                        <c:v>0.77278977937670901</c:v>
                      </c:pt>
                      <c:pt idx="858">
                        <c:v>0.77304688996102899</c:v>
                      </c:pt>
                      <c:pt idx="859">
                        <c:v>0.77329771601034902</c:v>
                      </c:pt>
                      <c:pt idx="860">
                        <c:v>0.77353435639248602</c:v>
                      </c:pt>
                      <c:pt idx="861">
                        <c:v>0.77376150459091597</c:v>
                      </c:pt>
                      <c:pt idx="862">
                        <c:v>0.77399478883363904</c:v>
                      </c:pt>
                      <c:pt idx="863">
                        <c:v>0.77423050679777405</c:v>
                      </c:pt>
                      <c:pt idx="864">
                        <c:v>0.77446190070550502</c:v>
                      </c:pt>
                      <c:pt idx="865">
                        <c:v>0.77468761500548</c:v>
                      </c:pt>
                      <c:pt idx="866">
                        <c:v>0.774914277952929</c:v>
                      </c:pt>
                      <c:pt idx="867">
                        <c:v>0.77513609997120503</c:v>
                      </c:pt>
                      <c:pt idx="868">
                        <c:v>0.77534986428434804</c:v>
                      </c:pt>
                      <c:pt idx="869">
                        <c:v>0.77556621360730205</c:v>
                      </c:pt>
                      <c:pt idx="870">
                        <c:v>0.77578768957204902</c:v>
                      </c:pt>
                      <c:pt idx="871">
                        <c:v>0.77600138216594805</c:v>
                      </c:pt>
                      <c:pt idx="872">
                        <c:v>0.77621044432516995</c:v>
                      </c:pt>
                      <c:pt idx="873">
                        <c:v>0.77641669763506505</c:v>
                      </c:pt>
                      <c:pt idx="874">
                        <c:v>0.77661907708368905</c:v>
                      </c:pt>
                      <c:pt idx="875">
                        <c:v>0.77682274458488998</c:v>
                      </c:pt>
                      <c:pt idx="876">
                        <c:v>0.77702839193121398</c:v>
                      </c:pt>
                      <c:pt idx="877">
                        <c:v>0.77722427408644201</c:v>
                      </c:pt>
                      <c:pt idx="878">
                        <c:v>0.77741929337792304</c:v>
                      </c:pt>
                      <c:pt idx="879">
                        <c:v>0.77760610175103895</c:v>
                      </c:pt>
                      <c:pt idx="880">
                        <c:v>0.77777429057547898</c:v>
                      </c:pt>
                      <c:pt idx="881">
                        <c:v>0.777957721212169</c:v>
                      </c:pt>
                      <c:pt idx="882">
                        <c:v>0.77813522541694802</c:v>
                      </c:pt>
                      <c:pt idx="883">
                        <c:v>0.778298417227275</c:v>
                      </c:pt>
                      <c:pt idx="884">
                        <c:v>0.77847012519227599</c:v>
                      </c:pt>
                      <c:pt idx="885">
                        <c:v>0.77863947516873</c:v>
                      </c:pt>
                      <c:pt idx="886">
                        <c:v>0.77881497291322799</c:v>
                      </c:pt>
                      <c:pt idx="887">
                        <c:v>0.77899458908809205</c:v>
                      </c:pt>
                      <c:pt idx="888">
                        <c:v>0.77917878984733902</c:v>
                      </c:pt>
                      <c:pt idx="889">
                        <c:v>0.77937344372857398</c:v>
                      </c:pt>
                      <c:pt idx="890">
                        <c:v>0.77955716860967195</c:v>
                      </c:pt>
                      <c:pt idx="891">
                        <c:v>0.77974277829326399</c:v>
                      </c:pt>
                      <c:pt idx="892">
                        <c:v>0.77992254961643703</c:v>
                      </c:pt>
                      <c:pt idx="893">
                        <c:v>0.78008884141310098</c:v>
                      </c:pt>
                      <c:pt idx="894">
                        <c:v>0.78027147629190097</c:v>
                      </c:pt>
                      <c:pt idx="895">
                        <c:v>0.78046804488930199</c:v>
                      </c:pt>
                      <c:pt idx="896">
                        <c:v>0.78065562886843398</c:v>
                      </c:pt>
                      <c:pt idx="897">
                        <c:v>0.78085202505981899</c:v>
                      </c:pt>
                      <c:pt idx="898">
                        <c:v>0.78103552789526898</c:v>
                      </c:pt>
                      <c:pt idx="899">
                        <c:v>0.78120404540208699</c:v>
                      </c:pt>
                      <c:pt idx="900">
                        <c:v>0.781378062281049</c:v>
                      </c:pt>
                      <c:pt idx="901">
                        <c:v>0.781558518459605</c:v>
                      </c:pt>
                      <c:pt idx="902">
                        <c:v>0.78172548604255998</c:v>
                      </c:pt>
                      <c:pt idx="903">
                        <c:v>0.78189280330739797</c:v>
                      </c:pt>
                      <c:pt idx="904">
                        <c:v>0.78206577549235101</c:v>
                      </c:pt>
                      <c:pt idx="905">
                        <c:v>0.78223202125888203</c:v>
                      </c:pt>
                      <c:pt idx="906">
                        <c:v>0.78239243108054202</c:v>
                      </c:pt>
                      <c:pt idx="907">
                        <c:v>0.78255882768191198</c:v>
                      </c:pt>
                      <c:pt idx="908">
                        <c:v>0.78272990632197403</c:v>
                      </c:pt>
                      <c:pt idx="909">
                        <c:v>0.78289891484381302</c:v>
                      </c:pt>
                      <c:pt idx="910">
                        <c:v>0.78307143584512795</c:v>
                      </c:pt>
                      <c:pt idx="911">
                        <c:v>0.78324104308857101</c:v>
                      </c:pt>
                      <c:pt idx="912">
                        <c:v>0.78340848219186698</c:v>
                      </c:pt>
                      <c:pt idx="913">
                        <c:v>0.78358136802243195</c:v>
                      </c:pt>
                      <c:pt idx="914">
                        <c:v>0.78374977779677801</c:v>
                      </c:pt>
                      <c:pt idx="915">
                        <c:v>0.78392414047055303</c:v>
                      </c:pt>
                      <c:pt idx="916">
                        <c:v>0.78409759614006103</c:v>
                      </c:pt>
                      <c:pt idx="917">
                        <c:v>0.78427279075507905</c:v>
                      </c:pt>
                      <c:pt idx="918">
                        <c:v>0.78444815685481895</c:v>
                      </c:pt>
                      <c:pt idx="919">
                        <c:v>0.78461320698241999</c:v>
                      </c:pt>
                      <c:pt idx="920">
                        <c:v>0.78477138339964403</c:v>
                      </c:pt>
                      <c:pt idx="921">
                        <c:v>0.78491892102011795</c:v>
                      </c:pt>
                      <c:pt idx="922">
                        <c:v>0.78504944343040495</c:v>
                      </c:pt>
                      <c:pt idx="923">
                        <c:v>0.78517454803949305</c:v>
                      </c:pt>
                      <c:pt idx="924">
                        <c:v>0.78528722807278795</c:v>
                      </c:pt>
                      <c:pt idx="925">
                        <c:v>0.78539670707418296</c:v>
                      </c:pt>
                      <c:pt idx="926">
                        <c:v>0.78550883528597204</c:v>
                      </c:pt>
                      <c:pt idx="927">
                        <c:v>0.78562293143578699</c:v>
                      </c:pt>
                      <c:pt idx="928">
                        <c:v>0.78571799992297797</c:v>
                      </c:pt>
                      <c:pt idx="929">
                        <c:v>0.78580997620094095</c:v>
                      </c:pt>
                      <c:pt idx="930">
                        <c:v>0.78589609733079202</c:v>
                      </c:pt>
                      <c:pt idx="931">
                        <c:v>0.785971197828912</c:v>
                      </c:pt>
                      <c:pt idx="932">
                        <c:v>0.78604022059737699</c:v>
                      </c:pt>
                      <c:pt idx="933">
                        <c:v>0.78611406024598995</c:v>
                      </c:pt>
                      <c:pt idx="934">
                        <c:v>0.78616821683935001</c:v>
                      </c:pt>
                      <c:pt idx="935">
                        <c:v>0.78620205006823296</c:v>
                      </c:pt>
                      <c:pt idx="936">
                        <c:v>0.78623870893287795</c:v>
                      </c:pt>
                      <c:pt idx="937">
                        <c:v>0.78627060744986199</c:v>
                      </c:pt>
                      <c:pt idx="938">
                        <c:v>0.78629700231969502</c:v>
                      </c:pt>
                      <c:pt idx="939">
                        <c:v>0.78631924225045102</c:v>
                      </c:pt>
                      <c:pt idx="940">
                        <c:v>0.78633608927729304</c:v>
                      </c:pt>
                      <c:pt idx="941">
                        <c:v>0.78634886908777102</c:v>
                      </c:pt>
                      <c:pt idx="942">
                        <c:v>0.78635395953454101</c:v>
                      </c:pt>
                      <c:pt idx="943">
                        <c:v>0.78635529034280305</c:v>
                      </c:pt>
                      <c:pt idx="944">
                        <c:v>0.78634736373431602</c:v>
                      </c:pt>
                      <c:pt idx="945">
                        <c:v>0.78632649804513199</c:v>
                      </c:pt>
                      <c:pt idx="946">
                        <c:v>0.78630550441763503</c:v>
                      </c:pt>
                      <c:pt idx="947">
                        <c:v>0.786281540852247</c:v>
                      </c:pt>
                      <c:pt idx="948">
                        <c:v>0.78624933897506599</c:v>
                      </c:pt>
                      <c:pt idx="949">
                        <c:v>0.78621134940103898</c:v>
                      </c:pt>
                      <c:pt idx="950">
                        <c:v>0.78616949410857195</c:v>
                      </c:pt>
                      <c:pt idx="951">
                        <c:v>0.78612069515434302</c:v>
                      </c:pt>
                      <c:pt idx="952">
                        <c:v>0.78605983192629003</c:v>
                      </c:pt>
                      <c:pt idx="953">
                        <c:v>0.78600339804657504</c:v>
                      </c:pt>
                      <c:pt idx="954">
                        <c:v>0.78594311171125597</c:v>
                      </c:pt>
                      <c:pt idx="955">
                        <c:v>0.78588539732676499</c:v>
                      </c:pt>
                      <c:pt idx="956">
                        <c:v>0.78582473202136005</c:v>
                      </c:pt>
                      <c:pt idx="957">
                        <c:v>0.78577010388475499</c:v>
                      </c:pt>
                      <c:pt idx="958">
                        <c:v>0.78571959358999899</c:v>
                      </c:pt>
                      <c:pt idx="959">
                        <c:v>0.78566784862653405</c:v>
                      </c:pt>
                      <c:pt idx="960">
                        <c:v>0.78562341619721099</c:v>
                      </c:pt>
                      <c:pt idx="961">
                        <c:v>0.78556910621835796</c:v>
                      </c:pt>
                      <c:pt idx="962">
                        <c:v>0.785508412658804</c:v>
                      </c:pt>
                      <c:pt idx="963">
                        <c:v>0.78544947438702395</c:v>
                      </c:pt>
                      <c:pt idx="964">
                        <c:v>0.78539191897973704</c:v>
                      </c:pt>
                      <c:pt idx="965">
                        <c:v>0.78532455141074797</c:v>
                      </c:pt>
                      <c:pt idx="966">
                        <c:v>0.78525763681370198</c:v>
                      </c:pt>
                      <c:pt idx="967">
                        <c:v>0.785180087269434</c:v>
                      </c:pt>
                      <c:pt idx="968">
                        <c:v>0.78509126771579496</c:v>
                      </c:pt>
                      <c:pt idx="969">
                        <c:v>0.78499533462662496</c:v>
                      </c:pt>
                      <c:pt idx="970">
                        <c:v>0.78488487932937101</c:v>
                      </c:pt>
                      <c:pt idx="971">
                        <c:v>0.78477760471743896</c:v>
                      </c:pt>
                      <c:pt idx="972">
                        <c:v>0.78466259069825195</c:v>
                      </c:pt>
                      <c:pt idx="973">
                        <c:v>0.78454646451698296</c:v>
                      </c:pt>
                      <c:pt idx="974">
                        <c:v>0.78442066649997899</c:v>
                      </c:pt>
                      <c:pt idx="975">
                        <c:v>0.78429003250038998</c:v>
                      </c:pt>
                      <c:pt idx="976">
                        <c:v>0.78415231035789801</c:v>
                      </c:pt>
                      <c:pt idx="977">
                        <c:v>0.783993516544364</c:v>
                      </c:pt>
                      <c:pt idx="978">
                        <c:v>0.78384742156897802</c:v>
                      </c:pt>
                      <c:pt idx="979">
                        <c:v>0.78370487165701797</c:v>
                      </c:pt>
                      <c:pt idx="980">
                        <c:v>0.78355180524090995</c:v>
                      </c:pt>
                      <c:pt idx="981">
                        <c:v>0.78339453628782996</c:v>
                      </c:pt>
                      <c:pt idx="982">
                        <c:v>0.78324153308442601</c:v>
                      </c:pt>
                      <c:pt idx="983">
                        <c:v>0.783087028675437</c:v>
                      </c:pt>
                      <c:pt idx="984">
                        <c:v>0.78293553642105695</c:v>
                      </c:pt>
                      <c:pt idx="985">
                        <c:v>0.78279943208160396</c:v>
                      </c:pt>
                      <c:pt idx="986">
                        <c:v>0.78265128721845401</c:v>
                      </c:pt>
                      <c:pt idx="987">
                        <c:v>0.78249393188721905</c:v>
                      </c:pt>
                      <c:pt idx="988">
                        <c:v>0.78233990288845301</c:v>
                      </c:pt>
                      <c:pt idx="989">
                        <c:v>0.78217516296001099</c:v>
                      </c:pt>
                      <c:pt idx="990">
                        <c:v>0.78201011432009304</c:v>
                      </c:pt>
                      <c:pt idx="991">
                        <c:v>0.78182799954847104</c:v>
                      </c:pt>
                      <c:pt idx="992">
                        <c:v>0.78164138766184299</c:v>
                      </c:pt>
                      <c:pt idx="993">
                        <c:v>0.78141689186727803</c:v>
                      </c:pt>
                      <c:pt idx="994">
                        <c:v>0.78119047362966598</c:v>
                      </c:pt>
                      <c:pt idx="995">
                        <c:v>0.78091264406904304</c:v>
                      </c:pt>
                      <c:pt idx="996">
                        <c:v>0.7806297555867</c:v>
                      </c:pt>
                      <c:pt idx="997">
                        <c:v>0.78032780062733897</c:v>
                      </c:pt>
                      <c:pt idx="998">
                        <c:v>0.77996395358324699</c:v>
                      </c:pt>
                      <c:pt idx="999">
                        <c:v>0.77954339328781797</c:v>
                      </c:pt>
                      <c:pt idx="1070">
                        <c:v>0.70168184036180004</c:v>
                      </c:pt>
                      <c:pt idx="1071">
                        <c:v>0.70300446249539195</c:v>
                      </c:pt>
                      <c:pt idx="1072">
                        <c:v>0.70441274190056302</c:v>
                      </c:pt>
                      <c:pt idx="1073">
                        <c:v>0.70540086682191605</c:v>
                      </c:pt>
                      <c:pt idx="1074">
                        <c:v>0.70612671416377404</c:v>
                      </c:pt>
                      <c:pt idx="1075">
                        <c:v>0.70683375588027697</c:v>
                      </c:pt>
                      <c:pt idx="1076">
                        <c:v>0.70751194997500699</c:v>
                      </c:pt>
                      <c:pt idx="1077">
                        <c:v>0.70802592437755696</c:v>
                      </c:pt>
                      <c:pt idx="1078">
                        <c:v>0.70851752224980202</c:v>
                      </c:pt>
                      <c:pt idx="1079">
                        <c:v>0.70887418981843098</c:v>
                      </c:pt>
                      <c:pt idx="1080">
                        <c:v>0.70912195478495899</c:v>
                      </c:pt>
                      <c:pt idx="1081">
                        <c:v>0.70934047425677205</c:v>
                      </c:pt>
                      <c:pt idx="1082">
                        <c:v>0.70947630125918404</c:v>
                      </c:pt>
                      <c:pt idx="1083">
                        <c:v>0.70963964251253997</c:v>
                      </c:pt>
                      <c:pt idx="1084">
                        <c:v>0.70981531985937796</c:v>
                      </c:pt>
                      <c:pt idx="1085">
                        <c:v>0.70992115563690605</c:v>
                      </c:pt>
                      <c:pt idx="1086">
                        <c:v>0.70995966014046197</c:v>
                      </c:pt>
                      <c:pt idx="1087">
                        <c:v>0.71005624802231804</c:v>
                      </c:pt>
                      <c:pt idx="1088">
                        <c:v>0.71011058645065295</c:v>
                      </c:pt>
                      <c:pt idx="1089">
                        <c:v>0.710198947945754</c:v>
                      </c:pt>
                      <c:pt idx="1090">
                        <c:v>0.71033138066479995</c:v>
                      </c:pt>
                      <c:pt idx="1091">
                        <c:v>0.71047026727081497</c:v>
                      </c:pt>
                      <c:pt idx="1092">
                        <c:v>0.71057666388219898</c:v>
                      </c:pt>
                      <c:pt idx="1093">
                        <c:v>0.71071657945564504</c:v>
                      </c:pt>
                      <c:pt idx="1094">
                        <c:v>0.71092722863950697</c:v>
                      </c:pt>
                      <c:pt idx="1095">
                        <c:v>0.71114440212671703</c:v>
                      </c:pt>
                      <c:pt idx="1096">
                        <c:v>0.711402486989125</c:v>
                      </c:pt>
                      <c:pt idx="1097">
                        <c:v>0.71163617990151895</c:v>
                      </c:pt>
                      <c:pt idx="1098">
                        <c:v>0.71184242345537296</c:v>
                      </c:pt>
                      <c:pt idx="1099">
                        <c:v>0.712013043219487</c:v>
                      </c:pt>
                      <c:pt idx="1100">
                        <c:v>0.71223298580372796</c:v>
                      </c:pt>
                      <c:pt idx="1101">
                        <c:v>0.71245988231617696</c:v>
                      </c:pt>
                      <c:pt idx="1102">
                        <c:v>0.71265166945101599</c:v>
                      </c:pt>
                      <c:pt idx="1103">
                        <c:v>0.71285847420639603</c:v>
                      </c:pt>
                      <c:pt idx="1104">
                        <c:v>0.71303085215278095</c:v>
                      </c:pt>
                      <c:pt idx="1105">
                        <c:v>0.71318334154159602</c:v>
                      </c:pt>
                      <c:pt idx="1106">
                        <c:v>0.71330753326207597</c:v>
                      </c:pt>
                      <c:pt idx="1107">
                        <c:v>0.71343016845051599</c:v>
                      </c:pt>
                      <c:pt idx="1108">
                        <c:v>0.71354188280860298</c:v>
                      </c:pt>
                      <c:pt idx="1109">
                        <c:v>0.71362047793014205</c:v>
                      </c:pt>
                      <c:pt idx="1110">
                        <c:v>0.71373064436782097</c:v>
                      </c:pt>
                      <c:pt idx="1111">
                        <c:v>0.71386804763189404</c:v>
                      </c:pt>
                      <c:pt idx="1112">
                        <c:v>0.71399882884559596</c:v>
                      </c:pt>
                      <c:pt idx="1113">
                        <c:v>0.71414095129733002</c:v>
                      </c:pt>
                      <c:pt idx="1114">
                        <c:v>0.71429245814610798</c:v>
                      </c:pt>
                      <c:pt idx="1115">
                        <c:v>0.71444022922857497</c:v>
                      </c:pt>
                      <c:pt idx="1116">
                        <c:v>0.71463835801980802</c:v>
                      </c:pt>
                      <c:pt idx="1117">
                        <c:v>0.71483690929067001</c:v>
                      </c:pt>
                      <c:pt idx="1118">
                        <c:v>0.71512323909522202</c:v>
                      </c:pt>
                      <c:pt idx="1119">
                        <c:v>0.71546868570399003</c:v>
                      </c:pt>
                      <c:pt idx="1120">
                        <c:v>0.715858221025512</c:v>
                      </c:pt>
                      <c:pt idx="1121">
                        <c:v>0.71629819207067302</c:v>
                      </c:pt>
                      <c:pt idx="1122">
                        <c:v>0.71674894938563005</c:v>
                      </c:pt>
                      <c:pt idx="1123">
                        <c:v>0.71718491959237396</c:v>
                      </c:pt>
                      <c:pt idx="1124">
                        <c:v>0.71766121881227096</c:v>
                      </c:pt>
                      <c:pt idx="1125">
                        <c:v>0.71813653662280896</c:v>
                      </c:pt>
                      <c:pt idx="1126">
                        <c:v>0.71862722348896502</c:v>
                      </c:pt>
                      <c:pt idx="1127">
                        <c:v>0.71910331273721395</c:v>
                      </c:pt>
                      <c:pt idx="1128">
                        <c:v>0.71962105865264403</c:v>
                      </c:pt>
                      <c:pt idx="1129">
                        <c:v>0.72013411030952401</c:v>
                      </c:pt>
                      <c:pt idx="1130">
                        <c:v>0.72068663795585897</c:v>
                      </c:pt>
                      <c:pt idx="1131">
                        <c:v>0.72125817056608099</c:v>
                      </c:pt>
                      <c:pt idx="1132">
                        <c:v>0.72185320450160695</c:v>
                      </c:pt>
                      <c:pt idx="1133">
                        <c:v>0.72244854669569503</c:v>
                      </c:pt>
                      <c:pt idx="1134">
                        <c:v>0.72306233202814296</c:v>
                      </c:pt>
                      <c:pt idx="1135">
                        <c:v>0.723661962481157</c:v>
                      </c:pt>
                      <c:pt idx="1136">
                        <c:v>0.72429047083569398</c:v>
                      </c:pt>
                      <c:pt idx="1137">
                        <c:v>0.72492812349111801</c:v>
                      </c:pt>
                      <c:pt idx="1138">
                        <c:v>0.72555918690502397</c:v>
                      </c:pt>
                      <c:pt idx="1139">
                        <c:v>0.72617539067100101</c:v>
                      </c:pt>
                      <c:pt idx="1140">
                        <c:v>0.72679831584493204</c:v>
                      </c:pt>
                      <c:pt idx="1141">
                        <c:v>0.72741442619877605</c:v>
                      </c:pt>
                      <c:pt idx="1142">
                        <c:v>0.72801373591499896</c:v>
                      </c:pt>
                      <c:pt idx="1143">
                        <c:v>0.72858933592208697</c:v>
                      </c:pt>
                      <c:pt idx="1144">
                        <c:v>0.72916538840462997</c:v>
                      </c:pt>
                      <c:pt idx="1145">
                        <c:v>0.72972356571452901</c:v>
                      </c:pt>
                      <c:pt idx="1146">
                        <c:v>0.73026981553642001</c:v>
                      </c:pt>
                      <c:pt idx="1147">
                        <c:v>0.73081615283665502</c:v>
                      </c:pt>
                      <c:pt idx="1148">
                        <c:v>0.73137443834081395</c:v>
                      </c:pt>
                      <c:pt idx="1149">
                        <c:v>0.73192910216350104</c:v>
                      </c:pt>
                      <c:pt idx="1150">
                        <c:v>0.73249034758035403</c:v>
                      </c:pt>
                      <c:pt idx="1151">
                        <c:v>0.73304826349270802</c:v>
                      </c:pt>
                      <c:pt idx="1152">
                        <c:v>0.73361913967850101</c:v>
                      </c:pt>
                      <c:pt idx="1153">
                        <c:v>0.73418340818068895</c:v>
                      </c:pt>
                      <c:pt idx="1154">
                        <c:v>0.73475188777133904</c:v>
                      </c:pt>
                      <c:pt idx="1155">
                        <c:v>0.73530448513823199</c:v>
                      </c:pt>
                      <c:pt idx="1156">
                        <c:v>0.73585074315372501</c:v>
                      </c:pt>
                      <c:pt idx="1157">
                        <c:v>0.73639574763070903</c:v>
                      </c:pt>
                      <c:pt idx="1158">
                        <c:v>0.73693161716667199</c:v>
                      </c:pt>
                      <c:pt idx="1159">
                        <c:v>0.73745987220247</c:v>
                      </c:pt>
                      <c:pt idx="1160">
                        <c:v>0.73798591326303298</c:v>
                      </c:pt>
                      <c:pt idx="1161">
                        <c:v>0.73851012103496905</c:v>
                      </c:pt>
                      <c:pt idx="1162">
                        <c:v>0.73903241422521504</c:v>
                      </c:pt>
                      <c:pt idx="1163">
                        <c:v>0.73954103948666094</c:v>
                      </c:pt>
                      <c:pt idx="1164">
                        <c:v>0.74005361001249903</c:v>
                      </c:pt>
                      <c:pt idx="1165">
                        <c:v>0.74055494279725298</c:v>
                      </c:pt>
                      <c:pt idx="1166">
                        <c:v>0.74104903919411003</c:v>
                      </c:pt>
                      <c:pt idx="1167">
                        <c:v>0.74153136881917203</c:v>
                      </c:pt>
                      <c:pt idx="1168">
                        <c:v>0.742007752978872</c:v>
                      </c:pt>
                      <c:pt idx="1169">
                        <c:v>0.74248299025035902</c:v>
                      </c:pt>
                      <c:pt idx="1170">
                        <c:v>0.74295300947925902</c:v>
                      </c:pt>
                      <c:pt idx="1171">
                        <c:v>0.74341102543139803</c:v>
                      </c:pt>
                      <c:pt idx="1172">
                        <c:v>0.74387281095361601</c:v>
                      </c:pt>
                      <c:pt idx="1173">
                        <c:v>0.74431963550903202</c:v>
                      </c:pt>
                      <c:pt idx="1174">
                        <c:v>0.74475511516849102</c:v>
                      </c:pt>
                      <c:pt idx="1175">
                        <c:v>0.74517670924876001</c:v>
                      </c:pt>
                      <c:pt idx="1176">
                        <c:v>0.745587035157662</c:v>
                      </c:pt>
                      <c:pt idx="1177">
                        <c:v>0.74599523005806101</c:v>
                      </c:pt>
                      <c:pt idx="1178">
                        <c:v>0.74638913676287599</c:v>
                      </c:pt>
                      <c:pt idx="1179">
                        <c:v>0.74678557484572705</c:v>
                      </c:pt>
                      <c:pt idx="1180">
                        <c:v>0.74718705563925203</c:v>
                      </c:pt>
                      <c:pt idx="1181">
                        <c:v>0.747582001344546</c:v>
                      </c:pt>
                      <c:pt idx="1182">
                        <c:v>0.74798124406073696</c:v>
                      </c:pt>
                      <c:pt idx="1183">
                        <c:v>0.74836128615350594</c:v>
                      </c:pt>
                      <c:pt idx="1184">
                        <c:v>0.74873177227972498</c:v>
                      </c:pt>
                      <c:pt idx="1185">
                        <c:v>0.74909488604938701</c:v>
                      </c:pt>
                      <c:pt idx="1186">
                        <c:v>0.74943714511322501</c:v>
                      </c:pt>
                      <c:pt idx="1187">
                        <c:v>0.74978333543460396</c:v>
                      </c:pt>
                      <c:pt idx="1188">
                        <c:v>0.75013136501636302</c:v>
                      </c:pt>
                      <c:pt idx="1189">
                        <c:v>0.75047189637456502</c:v>
                      </c:pt>
                      <c:pt idx="1190">
                        <c:v>0.750813860121749</c:v>
                      </c:pt>
                      <c:pt idx="1191">
                        <c:v>0.75114086395899604</c:v>
                      </c:pt>
                      <c:pt idx="1192">
                        <c:v>0.75145104055893197</c:v>
                      </c:pt>
                      <c:pt idx="1193">
                        <c:v>0.75176416069041596</c:v>
                      </c:pt>
                      <c:pt idx="1194">
                        <c:v>0.75206977555518695</c:v>
                      </c:pt>
                      <c:pt idx="1195">
                        <c:v>0.75237333018866603</c:v>
                      </c:pt>
                      <c:pt idx="1196">
                        <c:v>0.752680930546761</c:v>
                      </c:pt>
                      <c:pt idx="1197">
                        <c:v>0.75298183882359604</c:v>
                      </c:pt>
                      <c:pt idx="1198">
                        <c:v>0.75327155917281696</c:v>
                      </c:pt>
                      <c:pt idx="1199">
                        <c:v>0.75356598790700402</c:v>
                      </c:pt>
                      <c:pt idx="1200">
                        <c:v>0.75386338978120004</c:v>
                      </c:pt>
                      <c:pt idx="1201">
                        <c:v>0.75415686371835999</c:v>
                      </c:pt>
                      <c:pt idx="1202">
                        <c:v>0.75445452655711898</c:v>
                      </c:pt>
                      <c:pt idx="1203">
                        <c:v>0.75474714693134104</c:v>
                      </c:pt>
                      <c:pt idx="1204">
                        <c:v>0.75502223872850105</c:v>
                      </c:pt>
                      <c:pt idx="1205">
                        <c:v>0.75530499909569304</c:v>
                      </c:pt>
                      <c:pt idx="1206">
                        <c:v>0.75557668002424505</c:v>
                      </c:pt>
                      <c:pt idx="1207">
                        <c:v>0.75583943879134796</c:v>
                      </c:pt>
                      <c:pt idx="1208">
                        <c:v>0.75610476243057601</c:v>
                      </c:pt>
                      <c:pt idx="1209">
                        <c:v>0.75636797441173698</c:v>
                      </c:pt>
                      <c:pt idx="1210">
                        <c:v>0.75663232368789002</c:v>
                      </c:pt>
                      <c:pt idx="1211">
                        <c:v>0.75689753003420601</c:v>
                      </c:pt>
                      <c:pt idx="1212">
                        <c:v>0.75716114488831299</c:v>
                      </c:pt>
                      <c:pt idx="1213">
                        <c:v>0.757429438533058</c:v>
                      </c:pt>
                      <c:pt idx="1214">
                        <c:v>0.75768813619118003</c:v>
                      </c:pt>
                      <c:pt idx="1215">
                        <c:v>0.75794653618809404</c:v>
                      </c:pt>
                      <c:pt idx="1216">
                        <c:v>0.75819618821448898</c:v>
                      </c:pt>
                      <c:pt idx="1217">
                        <c:v>0.758438870372102</c:v>
                      </c:pt>
                      <c:pt idx="1218">
                        <c:v>0.758683699905219</c:v>
                      </c:pt>
                      <c:pt idx="1219">
                        <c:v>0.75892141471728702</c:v>
                      </c:pt>
                      <c:pt idx="1220">
                        <c:v>0.75917067549908002</c:v>
                      </c:pt>
                      <c:pt idx="1221">
                        <c:v>0.75942511419918901</c:v>
                      </c:pt>
                      <c:pt idx="1222">
                        <c:v>0.759676710814714</c:v>
                      </c:pt>
                      <c:pt idx="1223">
                        <c:v>0.759931593007942</c:v>
                      </c:pt>
                      <c:pt idx="1224">
                        <c:v>0.76017918066941204</c:v>
                      </c:pt>
                      <c:pt idx="1225">
                        <c:v>0.76041990937618797</c:v>
                      </c:pt>
                      <c:pt idx="1226">
                        <c:v>0.76065420953328899</c:v>
                      </c:pt>
                      <c:pt idx="1227">
                        <c:v>0.76087732754721404</c:v>
                      </c:pt>
                      <c:pt idx="1228">
                        <c:v>0.76110256136783805</c:v>
                      </c:pt>
                      <c:pt idx="1229">
                        <c:v>0.7613193408751</c:v>
                      </c:pt>
                      <c:pt idx="1230">
                        <c:v>0.76153356298549402</c:v>
                      </c:pt>
                      <c:pt idx="1231">
                        <c:v>0.761747034875496</c:v>
                      </c:pt>
                      <c:pt idx="1232">
                        <c:v>0.76195113050427998</c:v>
                      </c:pt>
                      <c:pt idx="1233">
                        <c:v>0.76214410035934299</c:v>
                      </c:pt>
                      <c:pt idx="1234">
                        <c:v>0.76234033454930605</c:v>
                      </c:pt>
                      <c:pt idx="1235">
                        <c:v>0.76253765114247596</c:v>
                      </c:pt>
                      <c:pt idx="1236">
                        <c:v>0.76272454526302502</c:v>
                      </c:pt>
                      <c:pt idx="1237">
                        <c:v>0.76290699564621201</c:v>
                      </c:pt>
                      <c:pt idx="1238">
                        <c:v>0.76308888651113504</c:v>
                      </c:pt>
                      <c:pt idx="1239">
                        <c:v>0.76326545985109795</c:v>
                      </c:pt>
                      <c:pt idx="1240">
                        <c:v>0.76344107769783398</c:v>
                      </c:pt>
                      <c:pt idx="1241">
                        <c:v>0.76361686390745298</c:v>
                      </c:pt>
                      <c:pt idx="1242">
                        <c:v>0.76379485536418001</c:v>
                      </c:pt>
                      <c:pt idx="1243">
                        <c:v>0.76397324027309998</c:v>
                      </c:pt>
                      <c:pt idx="1244">
                        <c:v>0.76414873223862101</c:v>
                      </c:pt>
                      <c:pt idx="1245">
                        <c:v>0.76433416840714397</c:v>
                      </c:pt>
                      <c:pt idx="1246">
                        <c:v>0.76450223819326002</c:v>
                      </c:pt>
                      <c:pt idx="1247">
                        <c:v>0.76465428902921995</c:v>
                      </c:pt>
                      <c:pt idx="1248">
                        <c:v>0.76481904910798804</c:v>
                      </c:pt>
                      <c:pt idx="1249">
                        <c:v>0.76498069804048097</c:v>
                      </c:pt>
                      <c:pt idx="1250">
                        <c:v>0.76514918978019997</c:v>
                      </c:pt>
                      <c:pt idx="1251">
                        <c:v>0.76532799265142903</c:v>
                      </c:pt>
                      <c:pt idx="1252">
                        <c:v>0.76550237819158795</c:v>
                      </c:pt>
                      <c:pt idx="1253">
                        <c:v>0.76567419860934005</c:v>
                      </c:pt>
                      <c:pt idx="1254">
                        <c:v>0.76584819236980095</c:v>
                      </c:pt>
                      <c:pt idx="1255">
                        <c:v>0.76602205253825395</c:v>
                      </c:pt>
                      <c:pt idx="1256">
                        <c:v>0.76619605738087504</c:v>
                      </c:pt>
                      <c:pt idx="1257">
                        <c:v>0.76637222485540402</c:v>
                      </c:pt>
                      <c:pt idx="1258">
                        <c:v>0.76653951387499697</c:v>
                      </c:pt>
                      <c:pt idx="1259">
                        <c:v>0.76670076782362795</c:v>
                      </c:pt>
                      <c:pt idx="1260">
                        <c:v>0.76686191550750504</c:v>
                      </c:pt>
                      <c:pt idx="1261">
                        <c:v>0.76702020188873798</c:v>
                      </c:pt>
                      <c:pt idx="1262">
                        <c:v>0.76716759865317397</c:v>
                      </c:pt>
                      <c:pt idx="1263">
                        <c:v>0.76731345843735999</c:v>
                      </c:pt>
                      <c:pt idx="1264">
                        <c:v>0.767446512257283</c:v>
                      </c:pt>
                      <c:pt idx="1265">
                        <c:v>0.76756140592349698</c:v>
                      </c:pt>
                      <c:pt idx="1266">
                        <c:v>0.76768260750058603</c:v>
                      </c:pt>
                      <c:pt idx="1267">
                        <c:v>0.76780258151717995</c:v>
                      </c:pt>
                      <c:pt idx="1268">
                        <c:v>0.76791678517241402</c:v>
                      </c:pt>
                      <c:pt idx="1269">
                        <c:v>0.768028321886562</c:v>
                      </c:pt>
                      <c:pt idx="1270">
                        <c:v>0.76813669885240499</c:v>
                      </c:pt>
                      <c:pt idx="1271">
                        <c:v>0.76824114099072804</c:v>
                      </c:pt>
                      <c:pt idx="1272">
                        <c:v>0.76834266816303198</c:v>
                      </c:pt>
                      <c:pt idx="1273">
                        <c:v>0.76844228870351705</c:v>
                      </c:pt>
                      <c:pt idx="1274">
                        <c:v>0.76853948011153606</c:v>
                      </c:pt>
                      <c:pt idx="1275">
                        <c:v>0.76862821676859705</c:v>
                      </c:pt>
                      <c:pt idx="1276">
                        <c:v>0.768725687735483</c:v>
                      </c:pt>
                      <c:pt idx="1277">
                        <c:v>0.76883137002345603</c:v>
                      </c:pt>
                      <c:pt idx="1278">
                        <c:v>0.76892669694285198</c:v>
                      </c:pt>
                      <c:pt idx="1279">
                        <c:v>0.76901565886249501</c:v>
                      </c:pt>
                      <c:pt idx="1280">
                        <c:v>0.769116413358514</c:v>
                      </c:pt>
                      <c:pt idx="1281">
                        <c:v>0.76920936996887301</c:v>
                      </c:pt>
                      <c:pt idx="1282">
                        <c:v>0.76932283060551299</c:v>
                      </c:pt>
                      <c:pt idx="1283">
                        <c:v>0.76946188480792899</c:v>
                      </c:pt>
                      <c:pt idx="1284">
                        <c:v>0.76959028029332199</c:v>
                      </c:pt>
                      <c:pt idx="1285">
                        <c:v>0.76972486586704503</c:v>
                      </c:pt>
                      <c:pt idx="1286">
                        <c:v>0.76985525709227198</c:v>
                      </c:pt>
                      <c:pt idx="1287">
                        <c:v>0.76997882496585202</c:v>
                      </c:pt>
                      <c:pt idx="1288">
                        <c:v>0.77011122206008797</c:v>
                      </c:pt>
                      <c:pt idx="1289">
                        <c:v>0.77024291145208201</c:v>
                      </c:pt>
                      <c:pt idx="1290">
                        <c:v>0.77038593119511201</c:v>
                      </c:pt>
                      <c:pt idx="1291">
                        <c:v>0.77053868072017395</c:v>
                      </c:pt>
                      <c:pt idx="1292">
                        <c:v>0.77069093706812797</c:v>
                      </c:pt>
                      <c:pt idx="1293">
                        <c:v>0.77084874904508005</c:v>
                      </c:pt>
                      <c:pt idx="1294">
                        <c:v>0.77100839321116699</c:v>
                      </c:pt>
                      <c:pt idx="1295">
                        <c:v>0.77117810016627397</c:v>
                      </c:pt>
                      <c:pt idx="1296">
                        <c:v>0.77132879817664801</c:v>
                      </c:pt>
                      <c:pt idx="1297">
                        <c:v>0.77151214402602497</c:v>
                      </c:pt>
                      <c:pt idx="1298">
                        <c:v>0.77168606492203495</c:v>
                      </c:pt>
                      <c:pt idx="1299">
                        <c:v>0.77183473045350204</c:v>
                      </c:pt>
                      <c:pt idx="1300">
                        <c:v>0.77200095019473602</c:v>
                      </c:pt>
                      <c:pt idx="1301">
                        <c:v>0.77217891906639002</c:v>
                      </c:pt>
                      <c:pt idx="1302">
                        <c:v>0.77233631919081402</c:v>
                      </c:pt>
                      <c:pt idx="1303">
                        <c:v>0.77249214296152702</c:v>
                      </c:pt>
                      <c:pt idx="1304">
                        <c:v>0.77263551229975802</c:v>
                      </c:pt>
                      <c:pt idx="1305">
                        <c:v>0.77276891723087504</c:v>
                      </c:pt>
                      <c:pt idx="1306">
                        <c:v>0.77288067582042397</c:v>
                      </c:pt>
                      <c:pt idx="1307">
                        <c:v>0.77298123650322803</c:v>
                      </c:pt>
                      <c:pt idx="1308">
                        <c:v>0.77306821913105095</c:v>
                      </c:pt>
                      <c:pt idx="1309">
                        <c:v>0.77313106927111996</c:v>
                      </c:pt>
                      <c:pt idx="1310">
                        <c:v>0.77318914219295098</c:v>
                      </c:pt>
                      <c:pt idx="1311">
                        <c:v>0.77324344778383303</c:v>
                      </c:pt>
                      <c:pt idx="1312">
                        <c:v>0.77327944988084596</c:v>
                      </c:pt>
                      <c:pt idx="1313">
                        <c:v>0.77329662619056605</c:v>
                      </c:pt>
                      <c:pt idx="1314">
                        <c:v>0.77330584666443003</c:v>
                      </c:pt>
                      <c:pt idx="1315">
                        <c:v>0.77330291592512501</c:v>
                      </c:pt>
                      <c:pt idx="1316">
                        <c:v>0.77328889870045503</c:v>
                      </c:pt>
                      <c:pt idx="1317">
                        <c:v>0.77326114683598202</c:v>
                      </c:pt>
                      <c:pt idx="1318">
                        <c:v>0.773228305260246</c:v>
                      </c:pt>
                      <c:pt idx="1319">
                        <c:v>0.77318520962285897</c:v>
                      </c:pt>
                      <c:pt idx="1320">
                        <c:v>0.77314106810488303</c:v>
                      </c:pt>
                      <c:pt idx="1321">
                        <c:v>0.77308620512617598</c:v>
                      </c:pt>
                      <c:pt idx="1322">
                        <c:v>0.773037280800698</c:v>
                      </c:pt>
                      <c:pt idx="1323">
                        <c:v>0.77298784806368104</c:v>
                      </c:pt>
                      <c:pt idx="1324">
                        <c:v>0.77293578765291604</c:v>
                      </c:pt>
                      <c:pt idx="1325">
                        <c:v>0.77289014841515202</c:v>
                      </c:pt>
                      <c:pt idx="1326">
                        <c:v>0.77282968099072302</c:v>
                      </c:pt>
                      <c:pt idx="1327">
                        <c:v>0.77275399711642001</c:v>
                      </c:pt>
                      <c:pt idx="1328">
                        <c:v>0.77268984130269103</c:v>
                      </c:pt>
                      <c:pt idx="1329">
                        <c:v>0.77261964288777796</c:v>
                      </c:pt>
                      <c:pt idx="1330">
                        <c:v>0.77255845567521897</c:v>
                      </c:pt>
                      <c:pt idx="1331">
                        <c:v>0.77251242229018402</c:v>
                      </c:pt>
                      <c:pt idx="1332">
                        <c:v>0.77245621185270597</c:v>
                      </c:pt>
                      <c:pt idx="1333">
                        <c:v>0.77239882604362597</c:v>
                      </c:pt>
                      <c:pt idx="1334">
                        <c:v>0.77233060467939296</c:v>
                      </c:pt>
                      <c:pt idx="1335">
                        <c:v>0.77225914945419705</c:v>
                      </c:pt>
                      <c:pt idx="1336">
                        <c:v>0.77217273893712202</c:v>
                      </c:pt>
                      <c:pt idx="1337">
                        <c:v>0.77208396663344003</c:v>
                      </c:pt>
                      <c:pt idx="1338">
                        <c:v>0.77200361453066002</c:v>
                      </c:pt>
                      <c:pt idx="1339">
                        <c:v>0.771913722162333</c:v>
                      </c:pt>
                      <c:pt idx="1340">
                        <c:v>0.77182425817161104</c:v>
                      </c:pt>
                      <c:pt idx="1341">
                        <c:v>0.77174760365042405</c:v>
                      </c:pt>
                      <c:pt idx="1342">
                        <c:v>0.77167978851742403</c:v>
                      </c:pt>
                      <c:pt idx="1343">
                        <c:v>0.77160914543803005</c:v>
                      </c:pt>
                      <c:pt idx="1344">
                        <c:v>0.77153844191149401</c:v>
                      </c:pt>
                      <c:pt idx="1345">
                        <c:v>0.77147543701638699</c:v>
                      </c:pt>
                      <c:pt idx="1346">
                        <c:v>0.77139692948261596</c:v>
                      </c:pt>
                      <c:pt idx="1347">
                        <c:v>0.77130875592779202</c:v>
                      </c:pt>
                      <c:pt idx="1348">
                        <c:v>0.77123984115153199</c:v>
                      </c:pt>
                      <c:pt idx="1349">
                        <c:v>0.77116922571894897</c:v>
                      </c:pt>
                      <c:pt idx="1350">
                        <c:v>0.77110161961343204</c:v>
                      </c:pt>
                      <c:pt idx="1351">
                        <c:v>0.77104960091436203</c:v>
                      </c:pt>
                      <c:pt idx="1352">
                        <c:v>0.77099474652732503</c:v>
                      </c:pt>
                      <c:pt idx="1353">
                        <c:v>0.77092525337601903</c:v>
                      </c:pt>
                      <c:pt idx="1354">
                        <c:v>0.77085727555235295</c:v>
                      </c:pt>
                      <c:pt idx="1355">
                        <c:v>0.77079659509867304</c:v>
                      </c:pt>
                      <c:pt idx="1356">
                        <c:v>0.77072198210771503</c:v>
                      </c:pt>
                      <c:pt idx="1357">
                        <c:v>0.77064247687225695</c:v>
                      </c:pt>
                      <c:pt idx="1358">
                        <c:v>0.77055585591080999</c:v>
                      </c:pt>
                      <c:pt idx="1359">
                        <c:v>0.77045481011787398</c:v>
                      </c:pt>
                      <c:pt idx="1360">
                        <c:v>0.77034659478662004</c:v>
                      </c:pt>
                      <c:pt idx="1361">
                        <c:v>0.77023191436398897</c:v>
                      </c:pt>
                      <c:pt idx="1362">
                        <c:v>0.77013007462588801</c:v>
                      </c:pt>
                      <c:pt idx="1363">
                        <c:v>0.77002339443800105</c:v>
                      </c:pt>
                      <c:pt idx="1364">
                        <c:v>0.76990046738255902</c:v>
                      </c:pt>
                      <c:pt idx="1365">
                        <c:v>0.76978000643371103</c:v>
                      </c:pt>
                      <c:pt idx="1366">
                        <c:v>0.769635251165529</c:v>
                      </c:pt>
                      <c:pt idx="1367">
                        <c:v>0.76947889971508299</c:v>
                      </c:pt>
                      <c:pt idx="1368">
                        <c:v>0.76931564828281895</c:v>
                      </c:pt>
                      <c:pt idx="1369">
                        <c:v>0.76914351068078901</c:v>
                      </c:pt>
                      <c:pt idx="1370">
                        <c:v>0.76898270978616601</c:v>
                      </c:pt>
                      <c:pt idx="1371">
                        <c:v>0.76881350144710503</c:v>
                      </c:pt>
                      <c:pt idx="1372">
                        <c:v>0.76863920249898299</c:v>
                      </c:pt>
                      <c:pt idx="1373">
                        <c:v>0.76846669332814599</c:v>
                      </c:pt>
                      <c:pt idx="1374">
                        <c:v>0.76827523536693898</c:v>
                      </c:pt>
                      <c:pt idx="1375">
                        <c:v>0.76807753387882205</c:v>
                      </c:pt>
                      <c:pt idx="1376">
                        <c:v>0.76786810638791103</c:v>
                      </c:pt>
                      <c:pt idx="1377">
                        <c:v>0.76767067192072402</c:v>
                      </c:pt>
                      <c:pt idx="1378">
                        <c:v>0.76746755899658803</c:v>
                      </c:pt>
                      <c:pt idx="1379">
                        <c:v>0.76726903025783999</c:v>
                      </c:pt>
                      <c:pt idx="1380">
                        <c:v>0.76708569103839497</c:v>
                      </c:pt>
                      <c:pt idx="1381">
                        <c:v>0.76689035268477801</c:v>
                      </c:pt>
                      <c:pt idx="1382">
                        <c:v>0.766695135009131</c:v>
                      </c:pt>
                      <c:pt idx="1383">
                        <c:v>0.76649570148133495</c:v>
                      </c:pt>
                      <c:pt idx="1384">
                        <c:v>0.76628722448765196</c:v>
                      </c:pt>
                      <c:pt idx="1385">
                        <c:v>0.766076405507501</c:v>
                      </c:pt>
                      <c:pt idx="1386">
                        <c:v>0.76585641668912696</c:v>
                      </c:pt>
                      <c:pt idx="1387">
                        <c:v>0.76564885330969401</c:v>
                      </c:pt>
                      <c:pt idx="1388">
                        <c:v>0.76545734957181899</c:v>
                      </c:pt>
                      <c:pt idx="1389">
                        <c:v>0.76525019825622298</c:v>
                      </c:pt>
                      <c:pt idx="1390">
                        <c:v>0.76503338086698602</c:v>
                      </c:pt>
                      <c:pt idx="1391">
                        <c:v>0.76482260862566398</c:v>
                      </c:pt>
                      <c:pt idx="1392">
                        <c:v>0.76460818979053502</c:v>
                      </c:pt>
                      <c:pt idx="1393">
                        <c:v>0.76439590846384098</c:v>
                      </c:pt>
                      <c:pt idx="1394">
                        <c:v>0.764192271488216</c:v>
                      </c:pt>
                      <c:pt idx="1395">
                        <c:v>0.764004089382189</c:v>
                      </c:pt>
                      <c:pt idx="1396">
                        <c:v>0.76381390620773904</c:v>
                      </c:pt>
                      <c:pt idx="1397">
                        <c:v>0.763638149030057</c:v>
                      </c:pt>
                      <c:pt idx="1398">
                        <c:v>0.763469366086166</c:v>
                      </c:pt>
                      <c:pt idx="1399">
                        <c:v>0.76328500898816498</c:v>
                      </c:pt>
                      <c:pt idx="1400">
                        <c:v>0.76309876608267002</c:v>
                      </c:pt>
                      <c:pt idx="1401">
                        <c:v>0.76291321207819496</c:v>
                      </c:pt>
                      <c:pt idx="1402">
                        <c:v>0.76272605969294105</c:v>
                      </c:pt>
                      <c:pt idx="1403">
                        <c:v>0.76256337336603597</c:v>
                      </c:pt>
                      <c:pt idx="1404">
                        <c:v>0.76241969689346001</c:v>
                      </c:pt>
                      <c:pt idx="1405">
                        <c:v>0.76226383632542105</c:v>
                      </c:pt>
                      <c:pt idx="1406">
                        <c:v>0.76209833195255905</c:v>
                      </c:pt>
                      <c:pt idx="1407">
                        <c:v>0.76193978902418902</c:v>
                      </c:pt>
                      <c:pt idx="1408">
                        <c:v>0.761749087255151</c:v>
                      </c:pt>
                      <c:pt idx="1409">
                        <c:v>0.76154974617228399</c:v>
                      </c:pt>
                      <c:pt idx="1410">
                        <c:v>0.76139249900338302</c:v>
                      </c:pt>
                      <c:pt idx="1411">
                        <c:v>0.761216273006598</c:v>
                      </c:pt>
                      <c:pt idx="1412">
                        <c:v>0.76103366037175402</c:v>
                      </c:pt>
                      <c:pt idx="1413">
                        <c:v>0.760882750210926</c:v>
                      </c:pt>
                      <c:pt idx="1414">
                        <c:v>0.760710188939829</c:v>
                      </c:pt>
                      <c:pt idx="1415">
                        <c:v>0.76054947915982296</c:v>
                      </c:pt>
                      <c:pt idx="1416">
                        <c:v>0.76041007798114002</c:v>
                      </c:pt>
                      <c:pt idx="1417">
                        <c:v>0.76025319231816002</c:v>
                      </c:pt>
                      <c:pt idx="1418">
                        <c:v>0.76011260459895902</c:v>
                      </c:pt>
                      <c:pt idx="1419">
                        <c:v>0.75995699215742496</c:v>
                      </c:pt>
                      <c:pt idx="1420">
                        <c:v>0.75978872193145297</c:v>
                      </c:pt>
                      <c:pt idx="1421">
                        <c:v>0.759621078647848</c:v>
                      </c:pt>
                      <c:pt idx="1422">
                        <c:v>0.75943990788849403</c:v>
                      </c:pt>
                      <c:pt idx="1423">
                        <c:v>0.75929825028778897</c:v>
                      </c:pt>
                      <c:pt idx="1424">
                        <c:v>0.75915108586882696</c:v>
                      </c:pt>
                      <c:pt idx="1425">
                        <c:v>0.759032811907424</c:v>
                      </c:pt>
                      <c:pt idx="1426">
                        <c:v>0.75896165079839395</c:v>
                      </c:pt>
                      <c:pt idx="1427">
                        <c:v>0.75880024348866304</c:v>
                      </c:pt>
                      <c:pt idx="1428">
                        <c:v>0.75862776546037902</c:v>
                      </c:pt>
                      <c:pt idx="1429">
                        <c:v>0.75843519149201299</c:v>
                      </c:pt>
                      <c:pt idx="1430">
                        <c:v>0.75827247179701396</c:v>
                      </c:pt>
                      <c:pt idx="1431">
                        <c:v>0.75816998605813601</c:v>
                      </c:pt>
                      <c:pt idx="1432">
                        <c:v>0.75805119498760998</c:v>
                      </c:pt>
                      <c:pt idx="1433">
                        <c:v>0.75795509892672996</c:v>
                      </c:pt>
                      <c:pt idx="1434">
                        <c:v>0.75782962825261202</c:v>
                      </c:pt>
                      <c:pt idx="1435">
                        <c:v>0.75766411752714502</c:v>
                      </c:pt>
                      <c:pt idx="1436">
                        <c:v>0.75752894094817402</c:v>
                      </c:pt>
                      <c:pt idx="1437">
                        <c:v>0.75739651888017101</c:v>
                      </c:pt>
                      <c:pt idx="1438">
                        <c:v>0.75726672775485804</c:v>
                      </c:pt>
                      <c:pt idx="1439">
                        <c:v>0.75714382240935896</c:v>
                      </c:pt>
                      <c:pt idx="1440">
                        <c:v>0.75700782029430602</c:v>
                      </c:pt>
                      <c:pt idx="1441">
                        <c:v>0.75689372860481097</c:v>
                      </c:pt>
                      <c:pt idx="1442">
                        <c:v>0.756785417780792</c:v>
                      </c:pt>
                      <c:pt idx="1443">
                        <c:v>0.75665331460927998</c:v>
                      </c:pt>
                      <c:pt idx="1444">
                        <c:v>0.75651045293313901</c:v>
                      </c:pt>
                      <c:pt idx="1445">
                        <c:v>0.75628186390621499</c:v>
                      </c:pt>
                      <c:pt idx="1446">
                        <c:v>0.75608204105225596</c:v>
                      </c:pt>
                      <c:pt idx="1447">
                        <c:v>0.75595995314408904</c:v>
                      </c:pt>
                      <c:pt idx="1448">
                        <c:v>0.75577110590165597</c:v>
                      </c:pt>
                      <c:pt idx="1449">
                        <c:v>0.75558857964534298</c:v>
                      </c:pt>
                      <c:pt idx="1450">
                        <c:v>0.75529317602971302</c:v>
                      </c:pt>
                      <c:pt idx="1451">
                        <c:v>0.75620577323745297</c:v>
                      </c:pt>
                      <c:pt idx="1452">
                        <c:v>0.75603013730216795</c:v>
                      </c:pt>
                      <c:pt idx="1453">
                        <c:v>0.75579271783171698</c:v>
                      </c:pt>
                      <c:pt idx="1454">
                        <c:v>0.75554751815946897</c:v>
                      </c:pt>
                      <c:pt idx="1455">
                        <c:v>0.75535310269578204</c:v>
                      </c:pt>
                      <c:pt idx="1456">
                        <c:v>0.75511411781450499</c:v>
                      </c:pt>
                      <c:pt idx="1457">
                        <c:v>0.75479083643607503</c:v>
                      </c:pt>
                      <c:pt idx="1458">
                        <c:v>0.75456425378754</c:v>
                      </c:pt>
                      <c:pt idx="1459">
                        <c:v>0.75447430697255902</c:v>
                      </c:pt>
                      <c:pt idx="1600">
                        <c:v>0.58321678530505405</c:v>
                      </c:pt>
                      <c:pt idx="1601">
                        <c:v>0.58387625221541695</c:v>
                      </c:pt>
                      <c:pt idx="1602">
                        <c:v>0.58445995840206399</c:v>
                      </c:pt>
                      <c:pt idx="1603">
                        <c:v>0.58516513173753204</c:v>
                      </c:pt>
                      <c:pt idx="1604">
                        <c:v>0.58606073088997501</c:v>
                      </c:pt>
                      <c:pt idx="1605">
                        <c:v>0.58688941552954099</c:v>
                      </c:pt>
                      <c:pt idx="1606">
                        <c:v>0.58782732822313699</c:v>
                      </c:pt>
                      <c:pt idx="1607">
                        <c:v>0.58859940452855297</c:v>
                      </c:pt>
                      <c:pt idx="1608">
                        <c:v>0.58939579667819098</c:v>
                      </c:pt>
                      <c:pt idx="1609">
                        <c:v>0.59030911896699501</c:v>
                      </c:pt>
                      <c:pt idx="1610">
                        <c:v>0.59118920120346197</c:v>
                      </c:pt>
                      <c:pt idx="1611">
                        <c:v>0.59211834692213305</c:v>
                      </c:pt>
                      <c:pt idx="1612">
                        <c:v>0.59298426736598997</c:v>
                      </c:pt>
                      <c:pt idx="1613">
                        <c:v>0.59377082126925895</c:v>
                      </c:pt>
                      <c:pt idx="1614">
                        <c:v>0.59457725209819701</c:v>
                      </c:pt>
                      <c:pt idx="1615">
                        <c:v>0.59535128695197903</c:v>
                      </c:pt>
                      <c:pt idx="1616">
                        <c:v>0.59610915986961199</c:v>
                      </c:pt>
                      <c:pt idx="1617">
                        <c:v>0.59685144020843395</c:v>
                      </c:pt>
                      <c:pt idx="1618">
                        <c:v>0.597568382048971</c:v>
                      </c:pt>
                      <c:pt idx="1619">
                        <c:v>0.59826517009329006</c:v>
                      </c:pt>
                      <c:pt idx="1620">
                        <c:v>0.59898869297655399</c:v>
                      </c:pt>
                      <c:pt idx="1621">
                        <c:v>0.59973781663061199</c:v>
                      </c:pt>
                      <c:pt idx="1622">
                        <c:v>0.60048572958935198</c:v>
                      </c:pt>
                      <c:pt idx="1623">
                        <c:v>0.60127272568224799</c:v>
                      </c:pt>
                      <c:pt idx="1624">
                        <c:v>0.60207546899935604</c:v>
                      </c:pt>
                      <c:pt idx="1625">
                        <c:v>0.60282976850774594</c:v>
                      </c:pt>
                      <c:pt idx="1626">
                        <c:v>0.60357678761908296</c:v>
                      </c:pt>
                      <c:pt idx="1627">
                        <c:v>0.60432752500454301</c:v>
                      </c:pt>
                      <c:pt idx="1628">
                        <c:v>0.60508183290740603</c:v>
                      </c:pt>
                      <c:pt idx="1629">
                        <c:v>0.60581683305172096</c:v>
                      </c:pt>
                      <c:pt idx="1630">
                        <c:v>0.60655718183684204</c:v>
                      </c:pt>
                      <c:pt idx="1631">
                        <c:v>0.60733050835243596</c:v>
                      </c:pt>
                      <c:pt idx="1632">
                        <c:v>0.60810714579293401</c:v>
                      </c:pt>
                      <c:pt idx="1633">
                        <c:v>0.60886394649338005</c:v>
                      </c:pt>
                      <c:pt idx="1634">
                        <c:v>0.60963318285970303</c:v>
                      </c:pt>
                      <c:pt idx="1635">
                        <c:v>0.61038638394950595</c:v>
                      </c:pt>
                      <c:pt idx="1636">
                        <c:v>0.61111859483771402</c:v>
                      </c:pt>
                      <c:pt idx="1637">
                        <c:v>0.61186313529618697</c:v>
                      </c:pt>
                      <c:pt idx="1638">
                        <c:v>0.61260465505157802</c:v>
                      </c:pt>
                      <c:pt idx="1639">
                        <c:v>0.61331483995131997</c:v>
                      </c:pt>
                      <c:pt idx="1640">
                        <c:v>0.61404715315688996</c:v>
                      </c:pt>
                      <c:pt idx="1641">
                        <c:v>0.61476556416007899</c:v>
                      </c:pt>
                      <c:pt idx="1642">
                        <c:v>0.61546015902495199</c:v>
                      </c:pt>
                      <c:pt idx="1643">
                        <c:v>0.61611020692329499</c:v>
                      </c:pt>
                      <c:pt idx="1644">
                        <c:v>0.61673330318063102</c:v>
                      </c:pt>
                      <c:pt idx="1645">
                        <c:v>0.617285836461967</c:v>
                      </c:pt>
                      <c:pt idx="1646">
                        <c:v>0.61784558137054402</c:v>
                      </c:pt>
                      <c:pt idx="1647">
                        <c:v>0.61842945034555097</c:v>
                      </c:pt>
                      <c:pt idx="1648">
                        <c:v>0.61902269322141401</c:v>
                      </c:pt>
                      <c:pt idx="1649">
                        <c:v>0.61975666641262805</c:v>
                      </c:pt>
                      <c:pt idx="1650">
                        <c:v>0.62060797543909396</c:v>
                      </c:pt>
                      <c:pt idx="1651">
                        <c:v>0.62165026591401396</c:v>
                      </c:pt>
                      <c:pt idx="1652">
                        <c:v>0.62292005343644696</c:v>
                      </c:pt>
                      <c:pt idx="1653">
                        <c:v>0.62439129173868002</c:v>
                      </c:pt>
                      <c:pt idx="1654">
                        <c:v>0.62618171996984096</c:v>
                      </c:pt>
                      <c:pt idx="1655">
                        <c:v>0.62803850015595397</c:v>
                      </c:pt>
                      <c:pt idx="1656">
                        <c:v>0.62997013730390305</c:v>
                      </c:pt>
                      <c:pt idx="1657">
                        <c:v>0.63189831034586896</c:v>
                      </c:pt>
                      <c:pt idx="1658">
                        <c:v>0.63361132807736198</c:v>
                      </c:pt>
                      <c:pt idx="1659">
                        <c:v>0.63510162454834695</c:v>
                      </c:pt>
                      <c:pt idx="1660">
                        <c:v>0.63641020226940104</c:v>
                      </c:pt>
                      <c:pt idx="1661">
                        <c:v>0.63765681516693296</c:v>
                      </c:pt>
                      <c:pt idx="1662">
                        <c:v>0.63876697283443695</c:v>
                      </c:pt>
                      <c:pt idx="1663">
                        <c:v>0.63976411539114397</c:v>
                      </c:pt>
                      <c:pt idx="1664">
                        <c:v>0.64086032263064197</c:v>
                      </c:pt>
                      <c:pt idx="1665">
                        <c:v>0.64195897262536294</c:v>
                      </c:pt>
                      <c:pt idx="1666">
                        <c:v>0.64309563351975996</c:v>
                      </c:pt>
                      <c:pt idx="1667">
                        <c:v>0.644215465172571</c:v>
                      </c:pt>
                      <c:pt idx="1668">
                        <c:v>0.64531511671663</c:v>
                      </c:pt>
                      <c:pt idx="1669">
                        <c:v>0.64624719533751296</c:v>
                      </c:pt>
                      <c:pt idx="1670">
                        <c:v>0.64708269448634304</c:v>
                      </c:pt>
                      <c:pt idx="1671">
                        <c:v>0.64786506597714899</c:v>
                      </c:pt>
                      <c:pt idx="1672">
                        <c:v>0.64862023101278299</c:v>
                      </c:pt>
                      <c:pt idx="1673">
                        <c:v>0.64935205219147296</c:v>
                      </c:pt>
                      <c:pt idx="1674">
                        <c:v>0.650096179312175</c:v>
                      </c:pt>
                      <c:pt idx="1675">
                        <c:v>0.65087270398935804</c:v>
                      </c:pt>
                      <c:pt idx="1676">
                        <c:v>0.65160846318060495</c:v>
                      </c:pt>
                      <c:pt idx="1677">
                        <c:v>0.65231643184251797</c:v>
                      </c:pt>
                      <c:pt idx="1678">
                        <c:v>0.65300994961536796</c:v>
                      </c:pt>
                      <c:pt idx="1679">
                        <c:v>0.65366061055816604</c:v>
                      </c:pt>
                      <c:pt idx="1680">
                        <c:v>0.65431636805459303</c:v>
                      </c:pt>
                      <c:pt idx="1681">
                        <c:v>0.65500613990942202</c:v>
                      </c:pt>
                      <c:pt idx="1682">
                        <c:v>0.65564958323342404</c:v>
                      </c:pt>
                      <c:pt idx="1683">
                        <c:v>0.65630137714473802</c:v>
                      </c:pt>
                      <c:pt idx="1684">
                        <c:v>0.65696526193704097</c:v>
                      </c:pt>
                      <c:pt idx="1685">
                        <c:v>0.657599609308958</c:v>
                      </c:pt>
                      <c:pt idx="1686">
                        <c:v>0.65824880770910799</c:v>
                      </c:pt>
                      <c:pt idx="1687">
                        <c:v>0.65894020744755899</c:v>
                      </c:pt>
                      <c:pt idx="1688">
                        <c:v>0.65960195760931095</c:v>
                      </c:pt>
                      <c:pt idx="1689">
                        <c:v>0.66025118266973004</c:v>
                      </c:pt>
                      <c:pt idx="1690">
                        <c:v>0.66088207308089197</c:v>
                      </c:pt>
                      <c:pt idx="1691">
                        <c:v>0.66147406991927904</c:v>
                      </c:pt>
                      <c:pt idx="1692">
                        <c:v>0.66206712637570297</c:v>
                      </c:pt>
                      <c:pt idx="1693">
                        <c:v>0.66265062601268698</c:v>
                      </c:pt>
                      <c:pt idx="1694">
                        <c:v>0.66324355372865096</c:v>
                      </c:pt>
                      <c:pt idx="1695">
                        <c:v>0.66382682046204899</c:v>
                      </c:pt>
                      <c:pt idx="1696">
                        <c:v>0.66442353398531195</c:v>
                      </c:pt>
                      <c:pt idx="1697">
                        <c:v>0.66499984262461898</c:v>
                      </c:pt>
                      <c:pt idx="1698">
                        <c:v>0.66558049928032403</c:v>
                      </c:pt>
                      <c:pt idx="1699">
                        <c:v>0.66614567168671202</c:v>
                      </c:pt>
                      <c:pt idx="1700">
                        <c:v>0.66668848703467898</c:v>
                      </c:pt>
                      <c:pt idx="1701">
                        <c:v>0.66728373879839098</c:v>
                      </c:pt>
                      <c:pt idx="1702">
                        <c:v>0.66787640800241999</c:v>
                      </c:pt>
                      <c:pt idx="1703">
                        <c:v>0.66852100139649995</c:v>
                      </c:pt>
                      <c:pt idx="1704">
                        <c:v>0.66926326001572001</c:v>
                      </c:pt>
                      <c:pt idx="1705">
                        <c:v>0.66993972932957702</c:v>
                      </c:pt>
                      <c:pt idx="1706">
                        <c:v>0.67060310830648795</c:v>
                      </c:pt>
                      <c:pt idx="1707">
                        <c:v>0.67129182644748497</c:v>
                      </c:pt>
                      <c:pt idx="1708">
                        <c:v>0.67186566555693805</c:v>
                      </c:pt>
                      <c:pt idx="1709">
                        <c:v>0.67243994917016603</c:v>
                      </c:pt>
                      <c:pt idx="1710">
                        <c:v>0.67300030066523697</c:v>
                      </c:pt>
                      <c:pt idx="1711">
                        <c:v>0.67351856895832096</c:v>
                      </c:pt>
                      <c:pt idx="1712">
                        <c:v>0.67402317573429005</c:v>
                      </c:pt>
                      <c:pt idx="1713">
                        <c:v>0.67450873768609798</c:v>
                      </c:pt>
                      <c:pt idx="1714">
                        <c:v>0.67500625388683899</c:v>
                      </c:pt>
                      <c:pt idx="1715">
                        <c:v>0.67545781749059197</c:v>
                      </c:pt>
                      <c:pt idx="1716">
                        <c:v>0.67594088175199996</c:v>
                      </c:pt>
                      <c:pt idx="1717">
                        <c:v>0.676463219582908</c:v>
                      </c:pt>
                      <c:pt idx="1718">
                        <c:v>0.67696808709691303</c:v>
                      </c:pt>
                      <c:pt idx="1719">
                        <c:v>0.67751797272928904</c:v>
                      </c:pt>
                      <c:pt idx="1720">
                        <c:v>0.67809403335660001</c:v>
                      </c:pt>
                      <c:pt idx="1721">
                        <c:v>0.67864645519506706</c:v>
                      </c:pt>
                      <c:pt idx="1722">
                        <c:v>0.67918173348797894</c:v>
                      </c:pt>
                      <c:pt idx="1723">
                        <c:v>0.67968784334246901</c:v>
                      </c:pt>
                      <c:pt idx="1724">
                        <c:v>0.68019534477777699</c:v>
                      </c:pt>
                      <c:pt idx="1725">
                        <c:v>0.68071216122164802</c:v>
                      </c:pt>
                      <c:pt idx="1726">
                        <c:v>0.68124501244406499</c:v>
                      </c:pt>
                      <c:pt idx="1727">
                        <c:v>0.68174493095468003</c:v>
                      </c:pt>
                      <c:pt idx="1728">
                        <c:v>0.68225341675199902</c:v>
                      </c:pt>
                      <c:pt idx="1729">
                        <c:v>0.68273453034460496</c:v>
                      </c:pt>
                      <c:pt idx="1730">
                        <c:v>0.68319704092579603</c:v>
                      </c:pt>
                      <c:pt idx="1731">
                        <c:v>0.683646863097227</c:v>
                      </c:pt>
                      <c:pt idx="1732">
                        <c:v>0.68412396031989398</c:v>
                      </c:pt>
                      <c:pt idx="1733">
                        <c:v>0.68459726239726904</c:v>
                      </c:pt>
                      <c:pt idx="1734">
                        <c:v>0.68506083988711597</c:v>
                      </c:pt>
                      <c:pt idx="1735">
                        <c:v>0.68553229378952196</c:v>
                      </c:pt>
                      <c:pt idx="1736">
                        <c:v>0.68597791473000902</c:v>
                      </c:pt>
                      <c:pt idx="1737">
                        <c:v>0.68641260950176797</c:v>
                      </c:pt>
                      <c:pt idx="1738">
                        <c:v>0.68683752130314801</c:v>
                      </c:pt>
                      <c:pt idx="1739">
                        <c:v>0.68725531090449998</c:v>
                      </c:pt>
                      <c:pt idx="1740">
                        <c:v>0.68768146732266899</c:v>
                      </c:pt>
                      <c:pt idx="1741">
                        <c:v>0.68811081050471201</c:v>
                      </c:pt>
                      <c:pt idx="1742">
                        <c:v>0.68853127509255796</c:v>
                      </c:pt>
                      <c:pt idx="1743">
                        <c:v>0.68895661988661505</c:v>
                      </c:pt>
                      <c:pt idx="1744">
                        <c:v>0.68937837707477201</c:v>
                      </c:pt>
                      <c:pt idx="1745">
                        <c:v>0.689791179531138</c:v>
                      </c:pt>
                      <c:pt idx="1746">
                        <c:v>0.69020492117312604</c:v>
                      </c:pt>
                      <c:pt idx="1747">
                        <c:v>0.69062287263090405</c:v>
                      </c:pt>
                      <c:pt idx="1748">
                        <c:v>0.69103542222411796</c:v>
                      </c:pt>
                      <c:pt idx="1749">
                        <c:v>0.691451584300809</c:v>
                      </c:pt>
                      <c:pt idx="1750">
                        <c:v>0.69189003359726498</c:v>
                      </c:pt>
                      <c:pt idx="1751">
                        <c:v>0.69234300550649897</c:v>
                      </c:pt>
                      <c:pt idx="1752">
                        <c:v>0.69282577068738405</c:v>
                      </c:pt>
                      <c:pt idx="1753">
                        <c:v>0.69330836788949501</c:v>
                      </c:pt>
                      <c:pt idx="1754">
                        <c:v>0.69375819624028201</c:v>
                      </c:pt>
                      <c:pt idx="1755">
                        <c:v>0.69420569787618502</c:v>
                      </c:pt>
                      <c:pt idx="1756">
                        <c:v>0.69463396303334402</c:v>
                      </c:pt>
                      <c:pt idx="1757">
                        <c:v>0.69507739008010705</c:v>
                      </c:pt>
                      <c:pt idx="1758">
                        <c:v>0.69552735582248804</c:v>
                      </c:pt>
                      <c:pt idx="1759">
                        <c:v>0.69597203032614596</c:v>
                      </c:pt>
                      <c:pt idx="1760">
                        <c:v>0.69641991831003203</c:v>
                      </c:pt>
                      <c:pt idx="1761">
                        <c:v>0.69687603183775804</c:v>
                      </c:pt>
                      <c:pt idx="1762">
                        <c:v>0.69731220308832198</c:v>
                      </c:pt>
                      <c:pt idx="1763">
                        <c:v>0.69777444137915701</c:v>
                      </c:pt>
                      <c:pt idx="1764">
                        <c:v>0.69826211276633698</c:v>
                      </c:pt>
                      <c:pt idx="1765">
                        <c:v>0.69875795737156099</c:v>
                      </c:pt>
                      <c:pt idx="1766">
                        <c:v>0.69923474636130101</c:v>
                      </c:pt>
                      <c:pt idx="1767">
                        <c:v>0.69974109737071999</c:v>
                      </c:pt>
                      <c:pt idx="1768">
                        <c:v>0.70022940545008505</c:v>
                      </c:pt>
                      <c:pt idx="1769">
                        <c:v>0.70071573214007199</c:v>
                      </c:pt>
                      <c:pt idx="1770">
                        <c:v>0.70121428193970703</c:v>
                      </c:pt>
                      <c:pt idx="1771">
                        <c:v>0.701668345899919</c:v>
                      </c:pt>
                      <c:pt idx="1772">
                        <c:v>0.70213372749071701</c:v>
                      </c:pt>
                      <c:pt idx="1773">
                        <c:v>0.70257088703856396</c:v>
                      </c:pt>
                      <c:pt idx="1774">
                        <c:v>0.70295327456933299</c:v>
                      </c:pt>
                      <c:pt idx="1775">
                        <c:v>0.70330713482311702</c:v>
                      </c:pt>
                      <c:pt idx="1776">
                        <c:v>0.70360142160341299</c:v>
                      </c:pt>
                      <c:pt idx="1777">
                        <c:v>0.70384456601245804</c:v>
                      </c:pt>
                      <c:pt idx="1778">
                        <c:v>0.70403407147501396</c:v>
                      </c:pt>
                      <c:pt idx="1779">
                        <c:v>0.70417871898210105</c:v>
                      </c:pt>
                      <c:pt idx="1780">
                        <c:v>0.704259704837641</c:v>
                      </c:pt>
                      <c:pt idx="1781">
                        <c:v>0.70429237346967699</c:v>
                      </c:pt>
                      <c:pt idx="1782">
                        <c:v>0.70424469589651695</c:v>
                      </c:pt>
                      <c:pt idx="1783">
                        <c:v>0.704115951984982</c:v>
                      </c:pt>
                      <c:pt idx="1784">
                        <c:v>0.703868969057444</c:v>
                      </c:pt>
                      <c:pt idx="1785">
                        <c:v>0.703455820578201</c:v>
                      </c:pt>
                      <c:pt idx="1786">
                        <c:v>0.70295992312003397</c:v>
                      </c:pt>
                      <c:pt idx="1787">
                        <c:v>0.70243480312330298</c:v>
                      </c:pt>
                      <c:pt idx="1788">
                        <c:v>0.70180363535373302</c:v>
                      </c:pt>
                      <c:pt idx="1789">
                        <c:v>0.70106546636345601</c:v>
                      </c:pt>
                      <c:pt idx="1790">
                        <c:v>0.700269158367538</c:v>
                      </c:pt>
                      <c:pt idx="1791">
                        <c:v>0.69941178605871301</c:v>
                      </c:pt>
                      <c:pt idx="1792">
                        <c:v>0.69847661996136301</c:v>
                      </c:pt>
                      <c:pt idx="1793">
                        <c:v>0.69753419274239603</c:v>
                      </c:pt>
                      <c:pt idx="1794">
                        <c:v>0.69655204917829205</c:v>
                      </c:pt>
                      <c:pt idx="1795">
                        <c:v>0.69549796502568395</c:v>
                      </c:pt>
                      <c:pt idx="1796">
                        <c:v>0.69437418230610004</c:v>
                      </c:pt>
                      <c:pt idx="1797">
                        <c:v>0.69322647589252195</c:v>
                      </c:pt>
                      <c:pt idx="1798">
                        <c:v>0.691993239791863</c:v>
                      </c:pt>
                      <c:pt idx="1799">
                        <c:v>0.69076300642100497</c:v>
                      </c:pt>
                      <c:pt idx="1800">
                        <c:v>0.68949665998623799</c:v>
                      </c:pt>
                      <c:pt idx="1801">
                        <c:v>0.68823616981276303</c:v>
                      </c:pt>
                      <c:pt idx="1802">
                        <c:v>0.68695506239899895</c:v>
                      </c:pt>
                      <c:pt idx="1803">
                        <c:v>0.685684004220384</c:v>
                      </c:pt>
                      <c:pt idx="1804">
                        <c:v>0.68442782480960696</c:v>
                      </c:pt>
                      <c:pt idx="1805">
                        <c:v>0.68318136873733704</c:v>
                      </c:pt>
                      <c:pt idx="1806">
                        <c:v>0.68193752671547103</c:v>
                      </c:pt>
                      <c:pt idx="1807">
                        <c:v>0.68069147370731398</c:v>
                      </c:pt>
                      <c:pt idx="1808">
                        <c:v>0.67947665381186395</c:v>
                      </c:pt>
                      <c:pt idx="1809">
                        <c:v>0.67827237487329906</c:v>
                      </c:pt>
                      <c:pt idx="1810">
                        <c:v>0.67705811143090699</c:v>
                      </c:pt>
                      <c:pt idx="1811">
                        <c:v>0.67588723486207603</c:v>
                      </c:pt>
                      <c:pt idx="1812">
                        <c:v>0.67472954548330599</c:v>
                      </c:pt>
                      <c:pt idx="1813">
                        <c:v>0.67356082137006301</c:v>
                      </c:pt>
                      <c:pt idx="1814">
                        <c:v>0.67245656027270195</c:v>
                      </c:pt>
                      <c:pt idx="1815">
                        <c:v>0.67134211451854198</c:v>
                      </c:pt>
                      <c:pt idx="1816">
                        <c:v>0.67024128147013395</c:v>
                      </c:pt>
                      <c:pt idx="1817">
                        <c:v>0.66919758119106298</c:v>
                      </c:pt>
                      <c:pt idx="1818">
                        <c:v>0.66818078756344101</c:v>
                      </c:pt>
                      <c:pt idx="1819">
                        <c:v>0.66719438989853597</c:v>
                      </c:pt>
                      <c:pt idx="1820">
                        <c:v>0.66625139098700203</c:v>
                      </c:pt>
                      <c:pt idx="1821">
                        <c:v>0.66537824135315005</c:v>
                      </c:pt>
                      <c:pt idx="1822">
                        <c:v>0.66450055169681899</c:v>
                      </c:pt>
                      <c:pt idx="1823">
                        <c:v>0.66364061608901304</c:v>
                      </c:pt>
                      <c:pt idx="1824">
                        <c:v>0.66280168425714003</c:v>
                      </c:pt>
                      <c:pt idx="1825">
                        <c:v>0.66198304332870095</c:v>
                      </c:pt>
                      <c:pt idx="1826">
                        <c:v>0.66116227629522595</c:v>
                      </c:pt>
                      <c:pt idx="1827">
                        <c:v>0.66033292005385602</c:v>
                      </c:pt>
                      <c:pt idx="1828">
                        <c:v>0.659531306715193</c:v>
                      </c:pt>
                      <c:pt idx="1829">
                        <c:v>0.65875008867723495</c:v>
                      </c:pt>
                      <c:pt idx="1830">
                        <c:v>0.65793370691934105</c:v>
                      </c:pt>
                      <c:pt idx="1831">
                        <c:v>0.657133662141137</c:v>
                      </c:pt>
                      <c:pt idx="1832">
                        <c:v>0.65633584967409397</c:v>
                      </c:pt>
                      <c:pt idx="1833">
                        <c:v>0.65548466895924096</c:v>
                      </c:pt>
                      <c:pt idx="1834">
                        <c:v>0.65462164757601204</c:v>
                      </c:pt>
                      <c:pt idx="1835">
                        <c:v>0.65374962389886104</c:v>
                      </c:pt>
                      <c:pt idx="1836">
                        <c:v>0.65288138997054501</c:v>
                      </c:pt>
                      <c:pt idx="1837">
                        <c:v>0.65200030382535101</c:v>
                      </c:pt>
                      <c:pt idx="1838">
                        <c:v>0.65107027476519397</c:v>
                      </c:pt>
                      <c:pt idx="1839">
                        <c:v>0.65011387192209302</c:v>
                      </c:pt>
                      <c:pt idx="1840">
                        <c:v>0.64912900333197199</c:v>
                      </c:pt>
                      <c:pt idx="1841">
                        <c:v>0.64810143050549196</c:v>
                      </c:pt>
                      <c:pt idx="1842">
                        <c:v>0.647044476974029</c:v>
                      </c:pt>
                      <c:pt idx="1843">
                        <c:v>0.64592171703842005</c:v>
                      </c:pt>
                      <c:pt idx="1844">
                        <c:v>0.64477876087984098</c:v>
                      </c:pt>
                      <c:pt idx="1845">
                        <c:v>0.64347916490580903</c:v>
                      </c:pt>
                      <c:pt idx="1846">
                        <c:v>0.64206830401719805</c:v>
                      </c:pt>
                      <c:pt idx="1847">
                        <c:v>0.64055741846643999</c:v>
                      </c:pt>
                      <c:pt idx="1848">
                        <c:v>0.63890011090188004</c:v>
                      </c:pt>
                      <c:pt idx="1849">
                        <c:v>0.63715574057521296</c:v>
                      </c:pt>
                      <c:pt idx="1850">
                        <c:v>0.63536488800996005</c:v>
                      </c:pt>
                      <c:pt idx="1851">
                        <c:v>0.63356880377401703</c:v>
                      </c:pt>
                      <c:pt idx="1852">
                        <c:v>0.63184098770611596</c:v>
                      </c:pt>
                      <c:pt idx="1853">
                        <c:v>0.63028399008704905</c:v>
                      </c:pt>
                      <c:pt idx="1854">
                        <c:v>0.62898619436832004</c:v>
                      </c:pt>
                      <c:pt idx="1855">
                        <c:v>0.62795206353157995</c:v>
                      </c:pt>
                      <c:pt idx="1856">
                        <c:v>0.62729771784195398</c:v>
                      </c:pt>
                      <c:pt idx="1857">
                        <c:v>0.62707514820369104</c:v>
                      </c:pt>
                      <c:pt idx="1858">
                        <c:v>0.62732693971845499</c:v>
                      </c:pt>
                      <c:pt idx="1859">
                        <c:v>0.62816346462908002</c:v>
                      </c:pt>
                      <c:pt idx="1860">
                        <c:v>0.62940629821906902</c:v>
                      </c:pt>
                      <c:pt idx="1861">
                        <c:v>0.63105291419300702</c:v>
                      </c:pt>
                      <c:pt idx="1862">
                        <c:v>0.63301799309539197</c:v>
                      </c:pt>
                      <c:pt idx="1863">
                        <c:v>0.63521439356032805</c:v>
                      </c:pt>
                      <c:pt idx="1864">
                        <c:v>0.63743117758319001</c:v>
                      </c:pt>
                      <c:pt idx="1865">
                        <c:v>0.639988925984047</c:v>
                      </c:pt>
                      <c:pt idx="1866">
                        <c:v>0.64222867904521397</c:v>
                      </c:pt>
                      <c:pt idx="1867">
                        <c:v>0.64453791278947303</c:v>
                      </c:pt>
                      <c:pt idx="1868">
                        <c:v>0.64651520945776797</c:v>
                      </c:pt>
                      <c:pt idx="1869">
                        <c:v>0.64833241959687904</c:v>
                      </c:pt>
                      <c:pt idx="1870">
                        <c:v>0.64989138488784803</c:v>
                      </c:pt>
                      <c:pt idx="1871">
                        <c:v>0.65118940800270497</c:v>
                      </c:pt>
                      <c:pt idx="1872">
                        <c:v>0.65229217399223305</c:v>
                      </c:pt>
                      <c:pt idx="1873">
                        <c:v>0.65317487433292198</c:v>
                      </c:pt>
                      <c:pt idx="1874">
                        <c:v>0.65383430912651996</c:v>
                      </c:pt>
                      <c:pt idx="1875">
                        <c:v>0.65429238716044302</c:v>
                      </c:pt>
                      <c:pt idx="1876">
                        <c:v>0.65464340867337301</c:v>
                      </c:pt>
                      <c:pt idx="1877">
                        <c:v>0.65484620115408698</c:v>
                      </c:pt>
                      <c:pt idx="1878">
                        <c:v>0.65490397170400705</c:v>
                      </c:pt>
                      <c:pt idx="1879">
                        <c:v>0.65487464625319702</c:v>
                      </c:pt>
                      <c:pt idx="1880">
                        <c:v>0.65476820397469304</c:v>
                      </c:pt>
                      <c:pt idx="1881">
                        <c:v>0.65458399961715197</c:v>
                      </c:pt>
                      <c:pt idx="1882">
                        <c:v>0.65431990505185</c:v>
                      </c:pt>
                      <c:pt idx="1883">
                        <c:v>0.65401229565702201</c:v>
                      </c:pt>
                      <c:pt idx="1884">
                        <c:v>0.65366170076345098</c:v>
                      </c:pt>
                      <c:pt idx="1885">
                        <c:v>0.65325451314474203</c:v>
                      </c:pt>
                      <c:pt idx="1886">
                        <c:v>0.65284570014800802</c:v>
                      </c:pt>
                      <c:pt idx="1887">
                        <c:v>0.65241084245056202</c:v>
                      </c:pt>
                      <c:pt idx="1888">
                        <c:v>0.65194197071546001</c:v>
                      </c:pt>
                      <c:pt idx="1889">
                        <c:v>0.65149975984552999</c:v>
                      </c:pt>
                      <c:pt idx="1890">
                        <c:v>0.65106652493657702</c:v>
                      </c:pt>
                      <c:pt idx="1891">
                        <c:v>0.65059653020160202</c:v>
                      </c:pt>
                      <c:pt idx="1892">
                        <c:v>0.65016168497788795</c:v>
                      </c:pt>
                      <c:pt idx="1893">
                        <c:v>0.64970568937818296</c:v>
                      </c:pt>
                      <c:pt idx="1894">
                        <c:v>0.64923101959187302</c:v>
                      </c:pt>
                      <c:pt idx="1895">
                        <c:v>0.64872963717935905</c:v>
                      </c:pt>
                      <c:pt idx="1896">
                        <c:v>0.64823790494292199</c:v>
                      </c:pt>
                      <c:pt idx="1897">
                        <c:v>0.64768128585946205</c:v>
                      </c:pt>
                      <c:pt idx="1898">
                        <c:v>0.64709566768042404</c:v>
                      </c:pt>
                      <c:pt idx="1899">
                        <c:v>0.64644885246679895</c:v>
                      </c:pt>
                      <c:pt idx="1900">
                        <c:v>0.64571590188872696</c:v>
                      </c:pt>
                      <c:pt idx="1901">
                        <c:v>0.64501860457334204</c:v>
                      </c:pt>
                      <c:pt idx="1902">
                        <c:v>0.64428996203282896</c:v>
                      </c:pt>
                      <c:pt idx="1903">
                        <c:v>0.64354726101976201</c:v>
                      </c:pt>
                      <c:pt idx="1904">
                        <c:v>0.64282641983376199</c:v>
                      </c:pt>
                      <c:pt idx="1905">
                        <c:v>0.64204181018553197</c:v>
                      </c:pt>
                      <c:pt idx="1906">
                        <c:v>0.64117617658406001</c:v>
                      </c:pt>
                      <c:pt idx="1907">
                        <c:v>0.640278169065984</c:v>
                      </c:pt>
                      <c:pt idx="1908">
                        <c:v>0.63935237514954402</c:v>
                      </c:pt>
                      <c:pt idx="1909">
                        <c:v>0.63844520076454603</c:v>
                      </c:pt>
                      <c:pt idx="1910">
                        <c:v>0.63749892052532298</c:v>
                      </c:pt>
                      <c:pt idx="1911">
                        <c:v>0.63650147980456395</c:v>
                      </c:pt>
                      <c:pt idx="1912">
                        <c:v>0.635505100030194</c:v>
                      </c:pt>
                      <c:pt idx="1913">
                        <c:v>0.63445829456991298</c:v>
                      </c:pt>
                      <c:pt idx="1914">
                        <c:v>0.63350229076974596</c:v>
                      </c:pt>
                      <c:pt idx="1915">
                        <c:v>0.63256682352485105</c:v>
                      </c:pt>
                      <c:pt idx="1916">
                        <c:v>0.63158406917801302</c:v>
                      </c:pt>
                      <c:pt idx="1917">
                        <c:v>0.63057087475104401</c:v>
                      </c:pt>
                      <c:pt idx="1918">
                        <c:v>0.629548909460798</c:v>
                      </c:pt>
                      <c:pt idx="1919">
                        <c:v>0.62849032809579797</c:v>
                      </c:pt>
                      <c:pt idx="1920">
                        <c:v>0.62745703218424398</c:v>
                      </c:pt>
                      <c:pt idx="1921">
                        <c:v>0.62644951443182195</c:v>
                      </c:pt>
                      <c:pt idx="1922">
                        <c:v>0.62540371559326502</c:v>
                      </c:pt>
                      <c:pt idx="1923">
                        <c:v>0.62436926036629303</c:v>
                      </c:pt>
                      <c:pt idx="1924">
                        <c:v>0.62329327411603597</c:v>
                      </c:pt>
                      <c:pt idx="1925">
                        <c:v>0.62219627682652401</c:v>
                      </c:pt>
                      <c:pt idx="1926">
                        <c:v>0.621117179047882</c:v>
                      </c:pt>
                      <c:pt idx="1927">
                        <c:v>0.61998049081988904</c:v>
                      </c:pt>
                      <c:pt idx="1928">
                        <c:v>0.618882988068714</c:v>
                      </c:pt>
                      <c:pt idx="1929">
                        <c:v>0.61779015900652301</c:v>
                      </c:pt>
                      <c:pt idx="1930">
                        <c:v>0.61672708083574002</c:v>
                      </c:pt>
                      <c:pt idx="1931">
                        <c:v>0.61570900022102104</c:v>
                      </c:pt>
                      <c:pt idx="1932">
                        <c:v>0.61466232756181705</c:v>
                      </c:pt>
                      <c:pt idx="1933">
                        <c:v>0.61360268579544197</c:v>
                      </c:pt>
                      <c:pt idx="1934">
                        <c:v>0.61257447204362303</c:v>
                      </c:pt>
                      <c:pt idx="1935">
                        <c:v>0.611505274304604</c:v>
                      </c:pt>
                      <c:pt idx="1936">
                        <c:v>0.61050212385714997</c:v>
                      </c:pt>
                      <c:pt idx="1937">
                        <c:v>0.60955647047491301</c:v>
                      </c:pt>
                      <c:pt idx="1938">
                        <c:v>0.60861720714523104</c:v>
                      </c:pt>
                      <c:pt idx="1939">
                        <c:v>0.60766443480624199</c:v>
                      </c:pt>
                      <c:pt idx="1940">
                        <c:v>0.60672562598705604</c:v>
                      </c:pt>
                      <c:pt idx="1941">
                        <c:v>0.60577756439831898</c:v>
                      </c:pt>
                      <c:pt idx="1942">
                        <c:v>0.60480121974687195</c:v>
                      </c:pt>
                      <c:pt idx="1943">
                        <c:v>0.60383579254807296</c:v>
                      </c:pt>
                      <c:pt idx="1944">
                        <c:v>0.60288872761933998</c:v>
                      </c:pt>
                      <c:pt idx="1945">
                        <c:v>0.60193448936365901</c:v>
                      </c:pt>
                      <c:pt idx="1946">
                        <c:v>0.60100407574771997</c:v>
                      </c:pt>
                      <c:pt idx="1947">
                        <c:v>0.60006473116375303</c:v>
                      </c:pt>
                      <c:pt idx="1948">
                        <c:v>0.59911283693613304</c:v>
                      </c:pt>
                      <c:pt idx="1949">
                        <c:v>0.59817674368866802</c:v>
                      </c:pt>
                      <c:pt idx="1950">
                        <c:v>0.59727148436879196</c:v>
                      </c:pt>
                      <c:pt idx="1951">
                        <c:v>0.59635028771555598</c:v>
                      </c:pt>
                      <c:pt idx="1952">
                        <c:v>0.59543707482186103</c:v>
                      </c:pt>
                      <c:pt idx="1953">
                        <c:v>0.59457041403645305</c:v>
                      </c:pt>
                      <c:pt idx="1954">
                        <c:v>0.59365277183667298</c:v>
                      </c:pt>
                      <c:pt idx="1955">
                        <c:v>0.59276526698640397</c:v>
                      </c:pt>
                      <c:pt idx="1956">
                        <c:v>0.59192201478339401</c:v>
                      </c:pt>
                      <c:pt idx="1957">
                        <c:v>0.59110840922852503</c:v>
                      </c:pt>
                      <c:pt idx="1958">
                        <c:v>0.59034511700789305</c:v>
                      </c:pt>
                      <c:pt idx="1959">
                        <c:v>0.58957561502006495</c:v>
                      </c:pt>
                      <c:pt idx="1960">
                        <c:v>0.58886162570332701</c:v>
                      </c:pt>
                      <c:pt idx="1961">
                        <c:v>0.58815148007482598</c:v>
                      </c:pt>
                      <c:pt idx="1962">
                        <c:v>0.58736466716282898</c:v>
                      </c:pt>
                      <c:pt idx="1963">
                        <c:v>0.58660468673629396</c:v>
                      </c:pt>
                      <c:pt idx="1964">
                        <c:v>0.58579898838472799</c:v>
                      </c:pt>
                      <c:pt idx="1965">
                        <c:v>0.584975576284817</c:v>
                      </c:pt>
                      <c:pt idx="1966">
                        <c:v>0.58418156293602996</c:v>
                      </c:pt>
                      <c:pt idx="1967">
                        <c:v>0.58331524480901797</c:v>
                      </c:pt>
                      <c:pt idx="1968">
                        <c:v>0.58248161918761499</c:v>
                      </c:pt>
                      <c:pt idx="1969">
                        <c:v>0.58163561795063401</c:v>
                      </c:pt>
                      <c:pt idx="1970">
                        <c:v>0.58078849147630296</c:v>
                      </c:pt>
                      <c:pt idx="1971">
                        <c:v>0.57999712713334595</c:v>
                      </c:pt>
                      <c:pt idx="1972">
                        <c:v>0.57924041394456005</c:v>
                      </c:pt>
                      <c:pt idx="1973">
                        <c:v>0.57853184962763304</c:v>
                      </c:pt>
                      <c:pt idx="1974">
                        <c:v>0.57787974763749705</c:v>
                      </c:pt>
                      <c:pt idx="1975">
                        <c:v>0.57734584305546399</c:v>
                      </c:pt>
                      <c:pt idx="1976">
                        <c:v>0.57689203157498403</c:v>
                      </c:pt>
                      <c:pt idx="1977">
                        <c:v>0.57646796405612599</c:v>
                      </c:pt>
                      <c:pt idx="1978">
                        <c:v>0.57611713413841004</c:v>
                      </c:pt>
                      <c:pt idx="1979">
                        <c:v>0.57578303434074796</c:v>
                      </c:pt>
                      <c:pt idx="1980">
                        <c:v>0.57538253862746902</c:v>
                      </c:pt>
                      <c:pt idx="1981">
                        <c:v>0.57503916523138898</c:v>
                      </c:pt>
                      <c:pt idx="1982">
                        <c:v>0.57471485497571095</c:v>
                      </c:pt>
                      <c:pt idx="1983">
                        <c:v>0.57437794828387001</c:v>
                      </c:pt>
                      <c:pt idx="1984">
                        <c:v>0.57405598416674497</c:v>
                      </c:pt>
                      <c:pt idx="1985">
                        <c:v>0.57388076296351598</c:v>
                      </c:pt>
                      <c:pt idx="1986">
                        <c:v>0.57380267915100702</c:v>
                      </c:pt>
                      <c:pt idx="1987">
                        <c:v>0.573757574537062</c:v>
                      </c:pt>
                      <c:pt idx="1988">
                        <c:v>0.57384833375635702</c:v>
                      </c:pt>
                      <c:pt idx="1989">
                        <c:v>0.57385696700728195</c:v>
                      </c:pt>
                      <c:pt idx="1990">
                        <c:v>0.57392732401115198</c:v>
                      </c:pt>
                      <c:pt idx="1991">
                        <c:v>0.57411205389585696</c:v>
                      </c:pt>
                      <c:pt idx="1992">
                        <c:v>0.57429677847445104</c:v>
                      </c:pt>
                      <c:pt idx="1993">
                        <c:v>0.57462888475551899</c:v>
                      </c:pt>
                      <c:pt idx="1994">
                        <c:v>0.57496260447623004</c:v>
                      </c:pt>
                      <c:pt idx="1995">
                        <c:v>0.57541739752951704</c:v>
                      </c:pt>
                      <c:pt idx="1996">
                        <c:v>0.57592917635727503</c:v>
                      </c:pt>
                      <c:pt idx="1997">
                        <c:v>0.576480575043536</c:v>
                      </c:pt>
                      <c:pt idx="1998">
                        <c:v>0.57726268842365802</c:v>
                      </c:pt>
                      <c:pt idx="1999">
                        <c:v>0.57797702137454998</c:v>
                      </c:pt>
                      <c:pt idx="2000">
                        <c:v>0.57881380258713899</c:v>
                      </c:pt>
                      <c:pt idx="2001">
                        <c:v>0.57980193367154897</c:v>
                      </c:pt>
                      <c:pt idx="2002">
                        <c:v>0.58072306091983295</c:v>
                      </c:pt>
                      <c:pt idx="2003">
                        <c:v>0.581785025182461</c:v>
                      </c:pt>
                      <c:pt idx="2004">
                        <c:v>0.582857456491783</c:v>
                      </c:pt>
                      <c:pt idx="2005">
                        <c:v>0.58399556357839699</c:v>
                      </c:pt>
                      <c:pt idx="2006">
                        <c:v>0.58524438834341297</c:v>
                      </c:pt>
                      <c:pt idx="2007">
                        <c:v>0.58636452070276701</c:v>
                      </c:pt>
                      <c:pt idx="2008">
                        <c:v>0.58739475050530399</c:v>
                      </c:pt>
                      <c:pt idx="2009">
                        <c:v>0.58842783165989798</c:v>
                      </c:pt>
                      <c:pt idx="2010">
                        <c:v>0.58940967555095403</c:v>
                      </c:pt>
                      <c:pt idx="2011">
                        <c:v>0.590267086259331</c:v>
                      </c:pt>
                      <c:pt idx="2012">
                        <c:v>0.591183661762405</c:v>
                      </c:pt>
                      <c:pt idx="2013">
                        <c:v>0.59204080138103299</c:v>
                      </c:pt>
                      <c:pt idx="2014">
                        <c:v>0.59273947423358797</c:v>
                      </c:pt>
                      <c:pt idx="2015">
                        <c:v>0.59356986427874003</c:v>
                      </c:pt>
                      <c:pt idx="2016">
                        <c:v>0.59440515251359505</c:v>
                      </c:pt>
                      <c:pt idx="2017">
                        <c:v>0.59512136404511695</c:v>
                      </c:pt>
                      <c:pt idx="2018">
                        <c:v>0.59577836462342704</c:v>
                      </c:pt>
                      <c:pt idx="2019">
                        <c:v>0.59634572672582098</c:v>
                      </c:pt>
                      <c:pt idx="2020">
                        <c:v>0.59673678471665104</c:v>
                      </c:pt>
                      <c:pt idx="2021">
                        <c:v>0.59693648276267497</c:v>
                      </c:pt>
                      <c:pt idx="2022">
                        <c:v>0.59718923891539999</c:v>
                      </c:pt>
                      <c:pt idx="2023">
                        <c:v>0.59730193949686805</c:v>
                      </c:pt>
                      <c:pt idx="2024">
                        <c:v>0.59723405294735699</c:v>
                      </c:pt>
                      <c:pt idx="2025">
                        <c:v>0.59725660350784704</c:v>
                      </c:pt>
                      <c:pt idx="2026">
                        <c:v>0.59714600687603503</c:v>
                      </c:pt>
                      <c:pt idx="2027">
                        <c:v>0.59685816671936398</c:v>
                      </c:pt>
                      <c:pt idx="2028">
                        <c:v>0.59667347281920102</c:v>
                      </c:pt>
                      <c:pt idx="2029">
                        <c:v>0.59650576260477595</c:v>
                      </c:pt>
                      <c:pt idx="2030">
                        <c:v>0.59619862942383794</c:v>
                      </c:pt>
                      <c:pt idx="2031">
                        <c:v>0.59593517803797202</c:v>
                      </c:pt>
                      <c:pt idx="2032">
                        <c:v>0.59567327933281999</c:v>
                      </c:pt>
                      <c:pt idx="2033">
                        <c:v>0.59525403629149398</c:v>
                      </c:pt>
                      <c:pt idx="2034">
                        <c:v>0.59494707221480503</c:v>
                      </c:pt>
                      <c:pt idx="2035">
                        <c:v>0.59483953227067399</c:v>
                      </c:pt>
                      <c:pt idx="2036">
                        <c:v>0.59460692091871903</c:v>
                      </c:pt>
                      <c:pt idx="2037">
                        <c:v>0.59445025549262398</c:v>
                      </c:pt>
                      <c:pt idx="2038">
                        <c:v>0.59424631258691396</c:v>
                      </c:pt>
                      <c:pt idx="2039">
                        <c:v>0.59378062777712404</c:v>
                      </c:pt>
                      <c:pt idx="2040">
                        <c:v>0.59346316576279401</c:v>
                      </c:pt>
                      <c:pt idx="2041">
                        <c:v>0.59311736499921597</c:v>
                      </c:pt>
                      <c:pt idx="2042">
                        <c:v>0.59273870965263098</c:v>
                      </c:pt>
                      <c:pt idx="2043">
                        <c:v>0.59251182304924799</c:v>
                      </c:pt>
                      <c:pt idx="2044">
                        <c:v>0.59228050535632804</c:v>
                      </c:pt>
                      <c:pt idx="2045">
                        <c:v>0.592028569205719</c:v>
                      </c:pt>
                      <c:pt idx="2046">
                        <c:v>0.59175613891107703</c:v>
                      </c:pt>
                      <c:pt idx="2047">
                        <c:v>0.59156268362182496</c:v>
                      </c:pt>
                      <c:pt idx="2048">
                        <c:v>0.59121901943062005</c:v>
                      </c:pt>
                      <c:pt idx="2049">
                        <c:v>0.59066992296241605</c:v>
                      </c:pt>
                      <c:pt idx="2050">
                        <c:v>0.59022292834871304</c:v>
                      </c:pt>
                      <c:pt idx="2051">
                        <c:v>0.58958400530861499</c:v>
                      </c:pt>
                      <c:pt idx="2052">
                        <c:v>0.58887971943912898</c:v>
                      </c:pt>
                      <c:pt idx="2053">
                        <c:v>0.58847095516919701</c:v>
                      </c:pt>
                      <c:pt idx="2054">
                        <c:v>0.588074301570645</c:v>
                      </c:pt>
                      <c:pt idx="2055">
                        <c:v>0.58771809152288401</c:v>
                      </c:pt>
                      <c:pt idx="2056">
                        <c:v>0.58731274982248904</c:v>
                      </c:pt>
                      <c:pt idx="2057">
                        <c:v>0.58660674791030698</c:v>
                      </c:pt>
                      <c:pt idx="2058">
                        <c:v>0.58571340144581696</c:v>
                      </c:pt>
                      <c:pt idx="2059">
                        <c:v>0.58476478261721698</c:v>
                      </c:pt>
                      <c:pt idx="2060">
                        <c:v>0.58366100458676495</c:v>
                      </c:pt>
                      <c:pt idx="2061">
                        <c:v>0.58269621697815499</c:v>
                      </c:pt>
                      <c:pt idx="2062">
                        <c:v>0.58184163483604201</c:v>
                      </c:pt>
                      <c:pt idx="2063">
                        <c:v>0.580757735937527</c:v>
                      </c:pt>
                      <c:pt idx="2064">
                        <c:v>0.57981898401860599</c:v>
                      </c:pt>
                      <c:pt idx="2065">
                        <c:v>0.57862173721495902</c:v>
                      </c:pt>
                      <c:pt idx="2066">
                        <c:v>0.57705071116272999</c:v>
                      </c:pt>
                      <c:pt idx="2067">
                        <c:v>0.57580231407384097</c:v>
                      </c:pt>
                      <c:pt idx="2068">
                        <c:v>0.57419184442178395</c:v>
                      </c:pt>
                      <c:pt idx="2069">
                        <c:v>0.57245225704543101</c:v>
                      </c:pt>
                      <c:pt idx="2070">
                        <c:v>0.57099887228190904</c:v>
                      </c:pt>
                      <c:pt idx="2071">
                        <c:v>0.56928216372324503</c:v>
                      </c:pt>
                      <c:pt idx="2072">
                        <c:v>0.56772706094173397</c:v>
                      </c:pt>
                      <c:pt idx="2073">
                        <c:v>0.56634549419384494</c:v>
                      </c:pt>
                      <c:pt idx="2074">
                        <c:v>0.56496806363983598</c:v>
                      </c:pt>
                      <c:pt idx="2075">
                        <c:v>0.56377713347936698</c:v>
                      </c:pt>
                      <c:pt idx="2076">
                        <c:v>0.56273076079433604</c:v>
                      </c:pt>
                      <c:pt idx="2077">
                        <c:v>0.56159236479616803</c:v>
                      </c:pt>
                      <c:pt idx="2078">
                        <c:v>0.560599267506803</c:v>
                      </c:pt>
                      <c:pt idx="2079">
                        <c:v>0.55991181939314505</c:v>
                      </c:pt>
                      <c:pt idx="2080">
                        <c:v>0.55885265219517699</c:v>
                      </c:pt>
                      <c:pt idx="2081">
                        <c:v>0.55776591020407695</c:v>
                      </c:pt>
                      <c:pt idx="2082">
                        <c:v>0.55658063275042502</c:v>
                      </c:pt>
                      <c:pt idx="2083">
                        <c:v>0.55459677964991905</c:v>
                      </c:pt>
                      <c:pt idx="2084">
                        <c:v>0.55277753072541203</c:v>
                      </c:pt>
                      <c:pt idx="2085">
                        <c:v>0.55127385444607302</c:v>
                      </c:pt>
                      <c:pt idx="2086">
                        <c:v>0.54955588779022602</c:v>
                      </c:pt>
                      <c:pt idx="2087">
                        <c:v>0.548131934978205</c:v>
                      </c:pt>
                      <c:pt idx="2088">
                        <c:v>0.54674747642749899</c:v>
                      </c:pt>
                      <c:pt idx="2089">
                        <c:v>0.54538816282511404</c:v>
                      </c:pt>
                      <c:pt idx="2090">
                        <c:v>0.54415077427798797</c:v>
                      </c:pt>
                      <c:pt idx="2091">
                        <c:v>0.54283631728874404</c:v>
                      </c:pt>
                      <c:pt idx="2092">
                        <c:v>0.54184699745851705</c:v>
                      </c:pt>
                      <c:pt idx="2093">
                        <c:v>0.54095674049611697</c:v>
                      </c:pt>
                      <c:pt idx="2094">
                        <c:v>0.54015247005410805</c:v>
                      </c:pt>
                      <c:pt idx="2095">
                        <c:v>0.54001318312167002</c:v>
                      </c:pt>
                      <c:pt idx="2096">
                        <c:v>0.53899667089806103</c:v>
                      </c:pt>
                      <c:pt idx="2097">
                        <c:v>0.53761272563828</c:v>
                      </c:pt>
                      <c:pt idx="2098">
                        <c:v>0.53598526171025496</c:v>
                      </c:pt>
                      <c:pt idx="2099">
                        <c:v>0.53377369067735103</c:v>
                      </c:pt>
                    </c:numCache>
                  </c:numRef>
                </c:yVal>
                <c:smooth val="1"/>
                <c:extLst xmlns:c15="http://schemas.microsoft.com/office/drawing/2012/chart">
                  <c:ext xmlns:c16="http://schemas.microsoft.com/office/drawing/2014/chart" uri="{C3380CC4-5D6E-409C-BE32-E72D297353CC}">
                    <c16:uniqueId val="{0000001F-0B7D-0741-AC4D-857EB043BEB4}"/>
                  </c:ext>
                </c:extLst>
              </c15:ser>
            </c15:filteredScatterSeries>
            <c15:filteredScatterSeries>
              <c15:ser>
                <c:idx val="19"/>
                <c:order val="19"/>
                <c:tx>
                  <c:strRef>
                    <c:extLst xmlns:c15="http://schemas.microsoft.com/office/drawing/2012/chart">
                      <c:ext xmlns:c15="http://schemas.microsoft.com/office/drawing/2012/chart" uri="{02D57815-91ED-43cb-92C2-25804820EDAC}">
                        <c15:formulaRef>
                          <c15:sqref>DEA_All_Sites_Ref!$A$124</c15:sqref>
                        </c15:formulaRef>
                      </c:ext>
                    </c:extLst>
                    <c:strCache>
                      <c:ptCount val="1"/>
                      <c:pt idx="0">
                        <c:v>20180520_PIN</c:v>
                      </c:pt>
                    </c:strCache>
                  </c:strRef>
                </c:tx>
                <c:spPr>
                  <a:ln w="19050" cap="rnd">
                    <a:solidFill>
                      <a:schemeClr val="accent2">
                        <a:lumMod val="8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DEA_All_Sites_Ref!$B$123:$CDT$123</c15:sqref>
                        </c15:formulaRef>
                      </c:ext>
                    </c:extLst>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extLst xmlns:c15="http://schemas.microsoft.com/office/drawing/2012/chart">
                      <c:ext xmlns:c15="http://schemas.microsoft.com/office/drawing/2012/chart" uri="{02D57815-91ED-43cb-92C2-25804820EDAC}">
                        <c15:formulaRef>
                          <c15:sqref>DEA_All_Sites_Ref!$B$124:$CDT$124</c15:sqref>
                        </c15:formulaRef>
                      </c:ext>
                    </c:extLst>
                    <c:numCache>
                      <c:formatCode>0.00E+00</c:formatCode>
                      <c:ptCount val="2151"/>
                      <c:pt idx="0">
                        <c:v>5.8663903941815601E-2</c:v>
                      </c:pt>
                      <c:pt idx="1">
                        <c:v>5.9018631963224898E-2</c:v>
                      </c:pt>
                      <c:pt idx="2">
                        <c:v>5.9437631285929597E-2</c:v>
                      </c:pt>
                      <c:pt idx="3">
                        <c:v>5.9788209134708101E-2</c:v>
                      </c:pt>
                      <c:pt idx="4">
                        <c:v>6.0065165399607899E-2</c:v>
                      </c:pt>
                      <c:pt idx="5">
                        <c:v>6.0442188295545402E-2</c:v>
                      </c:pt>
                      <c:pt idx="6">
                        <c:v>6.0799899498852297E-2</c:v>
                      </c:pt>
                      <c:pt idx="7">
                        <c:v>6.1173415240474399E-2</c:v>
                      </c:pt>
                      <c:pt idx="8">
                        <c:v>6.1600812858722299E-2</c:v>
                      </c:pt>
                      <c:pt idx="9">
                        <c:v>6.2019011667261599E-2</c:v>
                      </c:pt>
                      <c:pt idx="10">
                        <c:v>6.2516145461369604E-2</c:v>
                      </c:pt>
                      <c:pt idx="11">
                        <c:v>6.3041704114212199E-2</c:v>
                      </c:pt>
                      <c:pt idx="12">
                        <c:v>6.3507786262592403E-2</c:v>
                      </c:pt>
                      <c:pt idx="13">
                        <c:v>6.4049344626419397E-2</c:v>
                      </c:pt>
                      <c:pt idx="14">
                        <c:v>6.4573638898224997E-2</c:v>
                      </c:pt>
                      <c:pt idx="15">
                        <c:v>6.5079127935272901E-2</c:v>
                      </c:pt>
                      <c:pt idx="16">
                        <c:v>6.5673660815501494E-2</c:v>
                      </c:pt>
                      <c:pt idx="17">
                        <c:v>6.6281300709159302E-2</c:v>
                      </c:pt>
                      <c:pt idx="18">
                        <c:v>6.6964568661262103E-2</c:v>
                      </c:pt>
                      <c:pt idx="19">
                        <c:v>6.7750819885713506E-2</c:v>
                      </c:pt>
                      <c:pt idx="20">
                        <c:v>6.8506302241645001E-2</c:v>
                      </c:pt>
                      <c:pt idx="21">
                        <c:v>6.9423144544309798E-2</c:v>
                      </c:pt>
                      <c:pt idx="22">
                        <c:v>7.0461838168695695E-2</c:v>
                      </c:pt>
                      <c:pt idx="23">
                        <c:v>7.1484283138746801E-2</c:v>
                      </c:pt>
                      <c:pt idx="24">
                        <c:v>7.2395976679060406E-2</c:v>
                      </c:pt>
                      <c:pt idx="25">
                        <c:v>7.33950520658226E-2</c:v>
                      </c:pt>
                      <c:pt idx="26">
                        <c:v>7.4531870625501206E-2</c:v>
                      </c:pt>
                      <c:pt idx="27">
                        <c:v>7.5684845373693604E-2</c:v>
                      </c:pt>
                      <c:pt idx="28">
                        <c:v>7.6930593266126598E-2</c:v>
                      </c:pt>
                      <c:pt idx="29">
                        <c:v>7.82173375815267E-2</c:v>
                      </c:pt>
                      <c:pt idx="30">
                        <c:v>7.9514565028310696E-2</c:v>
                      </c:pt>
                      <c:pt idx="31">
                        <c:v>8.0904731160719306E-2</c:v>
                      </c:pt>
                      <c:pt idx="32">
                        <c:v>8.2323105398903307E-2</c:v>
                      </c:pt>
                      <c:pt idx="33">
                        <c:v>8.3814424443829805E-2</c:v>
                      </c:pt>
                      <c:pt idx="34">
                        <c:v>8.5435499891286598E-2</c:v>
                      </c:pt>
                      <c:pt idx="35">
                        <c:v>8.7016318906619206E-2</c:v>
                      </c:pt>
                      <c:pt idx="36">
                        <c:v>8.8630205438148896E-2</c:v>
                      </c:pt>
                      <c:pt idx="37">
                        <c:v>9.0266489207773595E-2</c:v>
                      </c:pt>
                      <c:pt idx="38">
                        <c:v>9.1827847975730001E-2</c:v>
                      </c:pt>
                      <c:pt idx="39">
                        <c:v>9.34153134177996E-2</c:v>
                      </c:pt>
                      <c:pt idx="40">
                        <c:v>9.4997228000715597E-2</c:v>
                      </c:pt>
                      <c:pt idx="41">
                        <c:v>9.6545311949447293E-2</c:v>
                      </c:pt>
                      <c:pt idx="42">
                        <c:v>9.8100149915503601E-2</c:v>
                      </c:pt>
                      <c:pt idx="43">
                        <c:v>9.9676491367510597E-2</c:v>
                      </c:pt>
                      <c:pt idx="44">
                        <c:v>0.101262260103996</c:v>
                      </c:pt>
                      <c:pt idx="45">
                        <c:v>0.102833980227915</c:v>
                      </c:pt>
                      <c:pt idx="46">
                        <c:v>0.104393505260266</c:v>
                      </c:pt>
                      <c:pt idx="47">
                        <c:v>0.105873062197457</c:v>
                      </c:pt>
                      <c:pt idx="48">
                        <c:v>0.107260832481838</c:v>
                      </c:pt>
                      <c:pt idx="49">
                        <c:v>0.10860374522183799</c:v>
                      </c:pt>
                      <c:pt idx="50">
                        <c:v>0.109874039555268</c:v>
                      </c:pt>
                      <c:pt idx="51">
                        <c:v>0.111058454207281</c:v>
                      </c:pt>
                      <c:pt idx="52">
                        <c:v>0.11218511213120599</c:v>
                      </c:pt>
                      <c:pt idx="53">
                        <c:v>0.113344633668245</c:v>
                      </c:pt>
                      <c:pt idx="54">
                        <c:v>0.11456982357624</c:v>
                      </c:pt>
                      <c:pt idx="55">
                        <c:v>0.11582902196896901</c:v>
                      </c:pt>
                      <c:pt idx="56">
                        <c:v>0.11709260644824999</c:v>
                      </c:pt>
                      <c:pt idx="57">
                        <c:v>0.118485643239349</c:v>
                      </c:pt>
                      <c:pt idx="58">
                        <c:v>0.1199358327949</c:v>
                      </c:pt>
                      <c:pt idx="59">
                        <c:v>0.121394031722197</c:v>
                      </c:pt>
                      <c:pt idx="60">
                        <c:v>0.122851927433363</c:v>
                      </c:pt>
                      <c:pt idx="61">
                        <c:v>0.124318679415203</c:v>
                      </c:pt>
                      <c:pt idx="62">
                        <c:v>0.12579348463353901</c:v>
                      </c:pt>
                      <c:pt idx="63">
                        <c:v>0.127285894201948</c:v>
                      </c:pt>
                      <c:pt idx="64">
                        <c:v>0.12883238213338999</c:v>
                      </c:pt>
                      <c:pt idx="65">
                        <c:v>0.130419013452965</c:v>
                      </c:pt>
                      <c:pt idx="66">
                        <c:v>0.13204626238334199</c:v>
                      </c:pt>
                      <c:pt idx="67">
                        <c:v>0.13372054768455599</c:v>
                      </c:pt>
                      <c:pt idx="68">
                        <c:v>0.13546612113506501</c:v>
                      </c:pt>
                      <c:pt idx="69">
                        <c:v>0.13727536025030199</c:v>
                      </c:pt>
                      <c:pt idx="70">
                        <c:v>0.13914586134680301</c:v>
                      </c:pt>
                      <c:pt idx="71">
                        <c:v>0.14108448989470401</c:v>
                      </c:pt>
                      <c:pt idx="72">
                        <c:v>0.14310490847333099</c:v>
                      </c:pt>
                      <c:pt idx="73">
                        <c:v>0.14513962687550999</c:v>
                      </c:pt>
                      <c:pt idx="74">
                        <c:v>0.14717481933023599</c:v>
                      </c:pt>
                      <c:pt idx="75">
                        <c:v>0.149375331534397</c:v>
                      </c:pt>
                      <c:pt idx="76">
                        <c:v>0.151695730334963</c:v>
                      </c:pt>
                      <c:pt idx="77">
                        <c:v>0.15412279179526001</c:v>
                      </c:pt>
                      <c:pt idx="78">
                        <c:v>0.1566601360654</c:v>
                      </c:pt>
                      <c:pt idx="79">
                        <c:v>0.15928372476716501</c:v>
                      </c:pt>
                      <c:pt idx="80">
                        <c:v>0.16197631967416701</c:v>
                      </c:pt>
                      <c:pt idx="81">
                        <c:v>0.16468213095721801</c:v>
                      </c:pt>
                      <c:pt idx="82">
                        <c:v>0.167312760560719</c:v>
                      </c:pt>
                      <c:pt idx="83">
                        <c:v>0.16989647223285201</c:v>
                      </c:pt>
                      <c:pt idx="84">
                        <c:v>0.17243502667097799</c:v>
                      </c:pt>
                      <c:pt idx="85">
                        <c:v>0.17492233880229599</c:v>
                      </c:pt>
                      <c:pt idx="86">
                        <c:v>0.177328910956428</c:v>
                      </c:pt>
                      <c:pt idx="87">
                        <c:v>0.179706304419992</c:v>
                      </c:pt>
                      <c:pt idx="88">
                        <c:v>0.18206206162080599</c:v>
                      </c:pt>
                      <c:pt idx="89">
                        <c:v>0.18437346160538401</c:v>
                      </c:pt>
                      <c:pt idx="90">
                        <c:v>0.18660426421498999</c:v>
                      </c:pt>
                      <c:pt idx="91">
                        <c:v>0.18873414541226799</c:v>
                      </c:pt>
                      <c:pt idx="92">
                        <c:v>0.19075004570324999</c:v>
                      </c:pt>
                      <c:pt idx="93">
                        <c:v>0.192656594062354</c:v>
                      </c:pt>
                      <c:pt idx="94">
                        <c:v>0.19441955751196699</c:v>
                      </c:pt>
                      <c:pt idx="95">
                        <c:v>0.19603517883170099</c:v>
                      </c:pt>
                      <c:pt idx="96">
                        <c:v>0.19751436393536101</c:v>
                      </c:pt>
                      <c:pt idx="97">
                        <c:v>0.19887431832008901</c:v>
                      </c:pt>
                      <c:pt idx="98">
                        <c:v>0.20010179300636199</c:v>
                      </c:pt>
                      <c:pt idx="99">
                        <c:v>0.20119602776115</c:v>
                      </c:pt>
                      <c:pt idx="100">
                        <c:v>0.20216650064578101</c:v>
                      </c:pt>
                      <c:pt idx="101">
                        <c:v>0.20299322374182899</c:v>
                      </c:pt>
                      <c:pt idx="102">
                        <c:v>0.203712909810947</c:v>
                      </c:pt>
                      <c:pt idx="103">
                        <c:v>0.20435290598202899</c:v>
                      </c:pt>
                      <c:pt idx="104">
                        <c:v>0.20490288273308599</c:v>
                      </c:pt>
                      <c:pt idx="105">
                        <c:v>0.20538367755387099</c:v>
                      </c:pt>
                      <c:pt idx="106">
                        <c:v>0.205798064996185</c:v>
                      </c:pt>
                      <c:pt idx="107">
                        <c:v>0.20614807078658101</c:v>
                      </c:pt>
                      <c:pt idx="108">
                        <c:v>0.20646912080624599</c:v>
                      </c:pt>
                      <c:pt idx="109">
                        <c:v>0.20674780250649999</c:v>
                      </c:pt>
                      <c:pt idx="110">
                        <c:v>0.207004809012033</c:v>
                      </c:pt>
                      <c:pt idx="111">
                        <c:v>0.207293921449761</c:v>
                      </c:pt>
                      <c:pt idx="112">
                        <c:v>0.207584165941925</c:v>
                      </c:pt>
                      <c:pt idx="113">
                        <c:v>0.207893331245568</c:v>
                      </c:pt>
                      <c:pt idx="114">
                        <c:v>0.208243409502263</c:v>
                      </c:pt>
                      <c:pt idx="115">
                        <c:v>0.20864128070781501</c:v>
                      </c:pt>
                      <c:pt idx="116">
                        <c:v>0.20909444378165001</c:v>
                      </c:pt>
                      <c:pt idx="117">
                        <c:v>0.20960327906999701</c:v>
                      </c:pt>
                      <c:pt idx="118">
                        <c:v>0.21016471528564001</c:v>
                      </c:pt>
                      <c:pt idx="119">
                        <c:v>0.210785023212929</c:v>
                      </c:pt>
                      <c:pt idx="120">
                        <c:v>0.211469690360164</c:v>
                      </c:pt>
                      <c:pt idx="121">
                        <c:v>0.21222074336612201</c:v>
                      </c:pt>
                      <c:pt idx="122">
                        <c:v>0.21303479793143101</c:v>
                      </c:pt>
                      <c:pt idx="123">
                        <c:v>0.21392710729318701</c:v>
                      </c:pt>
                      <c:pt idx="124">
                        <c:v>0.21490135135768201</c:v>
                      </c:pt>
                      <c:pt idx="125">
                        <c:v>0.21595915867333701</c:v>
                      </c:pt>
                      <c:pt idx="126">
                        <c:v>0.217112634490497</c:v>
                      </c:pt>
                      <c:pt idx="127">
                        <c:v>0.21835821812105799</c:v>
                      </c:pt>
                      <c:pt idx="128">
                        <c:v>0.21968835353826099</c:v>
                      </c:pt>
                      <c:pt idx="129">
                        <c:v>0.22109640853093199</c:v>
                      </c:pt>
                      <c:pt idx="130">
                        <c:v>0.22261294226422601</c:v>
                      </c:pt>
                      <c:pt idx="131">
                        <c:v>0.22423034253660201</c:v>
                      </c:pt>
                      <c:pt idx="132">
                        <c:v>0.22594866764726099</c:v>
                      </c:pt>
                      <c:pt idx="133">
                        <c:v>0.22777970418663199</c:v>
                      </c:pt>
                      <c:pt idx="134">
                        <c:v>0.229768621249404</c:v>
                      </c:pt>
                      <c:pt idx="135">
                        <c:v>0.23191496958615701</c:v>
                      </c:pt>
                      <c:pt idx="136">
                        <c:v>0.23419308619718299</c:v>
                      </c:pt>
                      <c:pt idx="137">
                        <c:v>0.236579849010677</c:v>
                      </c:pt>
                      <c:pt idx="138">
                        <c:v>0.23902355922864199</c:v>
                      </c:pt>
                      <c:pt idx="139">
                        <c:v>0.241483908029058</c:v>
                      </c:pt>
                      <c:pt idx="140">
                        <c:v>0.24395543356746099</c:v>
                      </c:pt>
                      <c:pt idx="141">
                        <c:v>0.246448727310425</c:v>
                      </c:pt>
                      <c:pt idx="142">
                        <c:v>0.24902176584140501</c:v>
                      </c:pt>
                      <c:pt idx="143">
                        <c:v>0.25170121310664101</c:v>
                      </c:pt>
                      <c:pt idx="144">
                        <c:v>0.25441026614887402</c:v>
                      </c:pt>
                      <c:pt idx="145">
                        <c:v>0.25714013264909702</c:v>
                      </c:pt>
                      <c:pt idx="146">
                        <c:v>0.25988939426562202</c:v>
                      </c:pt>
                      <c:pt idx="147">
                        <c:v>0.26267638213243999</c:v>
                      </c:pt>
                      <c:pt idx="148">
                        <c:v>0.26550876858616301</c:v>
                      </c:pt>
                      <c:pt idx="149">
                        <c:v>0.26839281763269202</c:v>
                      </c:pt>
                      <c:pt idx="150">
                        <c:v>0.27131533503159599</c:v>
                      </c:pt>
                      <c:pt idx="151">
                        <c:v>0.27423356279015199</c:v>
                      </c:pt>
                      <c:pt idx="152">
                        <c:v>0.27716392390164102</c:v>
                      </c:pt>
                      <c:pt idx="153">
                        <c:v>0.28008241125912198</c:v>
                      </c:pt>
                      <c:pt idx="154">
                        <c:v>0.282967239041783</c:v>
                      </c:pt>
                      <c:pt idx="155">
                        <c:v>0.28581166716208301</c:v>
                      </c:pt>
                      <c:pt idx="156">
                        <c:v>0.28864663003862201</c:v>
                      </c:pt>
                      <c:pt idx="157">
                        <c:v>0.29148603557144598</c:v>
                      </c:pt>
                      <c:pt idx="158">
                        <c:v>0.29432672345202199</c:v>
                      </c:pt>
                      <c:pt idx="159">
                        <c:v>0.297188900106439</c:v>
                      </c:pt>
                      <c:pt idx="160">
                        <c:v>0.30005367609261002</c:v>
                      </c:pt>
                      <c:pt idx="161">
                        <c:v>0.30290452257009898</c:v>
                      </c:pt>
                      <c:pt idx="162">
                        <c:v>0.305758988712586</c:v>
                      </c:pt>
                      <c:pt idx="163">
                        <c:v>0.30862535060912399</c:v>
                      </c:pt>
                      <c:pt idx="164">
                        <c:v>0.31151475572531001</c:v>
                      </c:pt>
                      <c:pt idx="165">
                        <c:v>0.31443798401525802</c:v>
                      </c:pt>
                      <c:pt idx="166">
                        <c:v>0.31746545607271198</c:v>
                      </c:pt>
                      <c:pt idx="167">
                        <c:v>0.32055514852436701</c:v>
                      </c:pt>
                      <c:pt idx="168">
                        <c:v>0.323654784842411</c:v>
                      </c:pt>
                      <c:pt idx="169">
                        <c:v>0.32671248642880801</c:v>
                      </c:pt>
                      <c:pt idx="170">
                        <c:v>0.32970305719516402</c:v>
                      </c:pt>
                      <c:pt idx="171">
                        <c:v>0.33263052450300101</c:v>
                      </c:pt>
                      <c:pt idx="172">
                        <c:v>0.33554254180459903</c:v>
                      </c:pt>
                      <c:pt idx="173">
                        <c:v>0.33850074638168498</c:v>
                      </c:pt>
                      <c:pt idx="174">
                        <c:v>0.34153637177643797</c:v>
                      </c:pt>
                      <c:pt idx="175">
                        <c:v>0.34465015294104501</c:v>
                      </c:pt>
                      <c:pt idx="176">
                        <c:v>0.34781701865998599</c:v>
                      </c:pt>
                      <c:pt idx="177">
                        <c:v>0.35107117134513299</c:v>
                      </c:pt>
                      <c:pt idx="178">
                        <c:v>0.35434408567313502</c:v>
                      </c:pt>
                      <c:pt idx="179">
                        <c:v>0.35756907571599</c:v>
                      </c:pt>
                      <c:pt idx="180">
                        <c:v>0.36073397556763898</c:v>
                      </c:pt>
                      <c:pt idx="181">
                        <c:v>0.363937123222283</c:v>
                      </c:pt>
                      <c:pt idx="182">
                        <c:v>0.36723037002546199</c:v>
                      </c:pt>
                      <c:pt idx="183">
                        <c:v>0.37061722297375199</c:v>
                      </c:pt>
                      <c:pt idx="184">
                        <c:v>0.37404143053264099</c:v>
                      </c:pt>
                      <c:pt idx="185">
                        <c:v>0.37747468547924401</c:v>
                      </c:pt>
                      <c:pt idx="186">
                        <c:v>0.38090003505679099</c:v>
                      </c:pt>
                      <c:pt idx="187">
                        <c:v>0.38433994192990201</c:v>
                      </c:pt>
                      <c:pt idx="188">
                        <c:v>0.38785490167292802</c:v>
                      </c:pt>
                      <c:pt idx="189">
                        <c:v>0.39144785926407399</c:v>
                      </c:pt>
                      <c:pt idx="190">
                        <c:v>0.39508944985023098</c:v>
                      </c:pt>
                      <c:pt idx="191">
                        <c:v>0.39875783144996102</c:v>
                      </c:pt>
                      <c:pt idx="192">
                        <c:v>0.402409360526224</c:v>
                      </c:pt>
                      <c:pt idx="193">
                        <c:v>0.40602282483117103</c:v>
                      </c:pt>
                      <c:pt idx="194">
                        <c:v>0.40961228837333402</c:v>
                      </c:pt>
                      <c:pt idx="195">
                        <c:v>0.413195031646924</c:v>
                      </c:pt>
                      <c:pt idx="196">
                        <c:v>0.41678105058412501</c:v>
                      </c:pt>
                      <c:pt idx="197">
                        <c:v>0.42036537697814402</c:v>
                      </c:pt>
                      <c:pt idx="198">
                        <c:v>0.42393091470246502</c:v>
                      </c:pt>
                      <c:pt idx="199">
                        <c:v>0.42749098804143199</c:v>
                      </c:pt>
                      <c:pt idx="200">
                        <c:v>0.43101196547500598</c:v>
                      </c:pt>
                      <c:pt idx="201">
                        <c:v>0.43447469732122901</c:v>
                      </c:pt>
                      <c:pt idx="202">
                        <c:v>0.437930011466858</c:v>
                      </c:pt>
                      <c:pt idx="203">
                        <c:v>0.44135899270321899</c:v>
                      </c:pt>
                      <c:pt idx="204">
                        <c:v>0.44474368126238101</c:v>
                      </c:pt>
                      <c:pt idx="205">
                        <c:v>0.44811425425100798</c:v>
                      </c:pt>
                      <c:pt idx="206">
                        <c:v>0.45148173835051802</c:v>
                      </c:pt>
                      <c:pt idx="207">
                        <c:v>0.45487396700960298</c:v>
                      </c:pt>
                      <c:pt idx="208">
                        <c:v>0.45828467134613698</c:v>
                      </c:pt>
                      <c:pt idx="209">
                        <c:v>0.46165305326015199</c:v>
                      </c:pt>
                      <c:pt idx="210">
                        <c:v>0.46493622006803198</c:v>
                      </c:pt>
                      <c:pt idx="211">
                        <c:v>0.46811566286940898</c:v>
                      </c:pt>
                      <c:pt idx="212">
                        <c:v>0.47120644602807499</c:v>
                      </c:pt>
                      <c:pt idx="213">
                        <c:v>0.47421931368534198</c:v>
                      </c:pt>
                      <c:pt idx="214">
                        <c:v>0.477183181354641</c:v>
                      </c:pt>
                      <c:pt idx="215">
                        <c:v>0.48009614448722898</c:v>
                      </c:pt>
                      <c:pt idx="216">
                        <c:v>0.482922038220779</c:v>
                      </c:pt>
                      <c:pt idx="217">
                        <c:v>0.485658896400889</c:v>
                      </c:pt>
                      <c:pt idx="218">
                        <c:v>0.488306620428826</c:v>
                      </c:pt>
                      <c:pt idx="219">
                        <c:v>0.49088252543203698</c:v>
                      </c:pt>
                      <c:pt idx="220">
                        <c:v>0.49342166180247699</c:v>
                      </c:pt>
                      <c:pt idx="221">
                        <c:v>0.49589359988992598</c:v>
                      </c:pt>
                      <c:pt idx="222">
                        <c:v>0.49825370475582398</c:v>
                      </c:pt>
                      <c:pt idx="223">
                        <c:v>0.500478764681759</c:v>
                      </c:pt>
                      <c:pt idx="224">
                        <c:v>0.50264359493373501</c:v>
                      </c:pt>
                      <c:pt idx="225">
                        <c:v>0.50477370971901703</c:v>
                      </c:pt>
                      <c:pt idx="226">
                        <c:v>0.50687654206448196</c:v>
                      </c:pt>
                      <c:pt idx="227">
                        <c:v>0.508937906726179</c:v>
                      </c:pt>
                      <c:pt idx="228">
                        <c:v>0.51096291155724605</c:v>
                      </c:pt>
                      <c:pt idx="229">
                        <c:v>0.51294391009204698</c:v>
                      </c:pt>
                      <c:pt idx="230">
                        <c:v>0.51487122063286195</c:v>
                      </c:pt>
                      <c:pt idx="231">
                        <c:v>0.51674144288348201</c:v>
                      </c:pt>
                      <c:pt idx="232">
                        <c:v>0.51856279131553096</c:v>
                      </c:pt>
                      <c:pt idx="233">
                        <c:v>0.52034289380478105</c:v>
                      </c:pt>
                      <c:pt idx="234">
                        <c:v>0.52207751133144098</c:v>
                      </c:pt>
                      <c:pt idx="235">
                        <c:v>0.52377184007586497</c:v>
                      </c:pt>
                      <c:pt idx="236">
                        <c:v>0.52541196396964995</c:v>
                      </c:pt>
                      <c:pt idx="237">
                        <c:v>0.52699267145595396</c:v>
                      </c:pt>
                      <c:pt idx="238">
                        <c:v>0.52854611066367396</c:v>
                      </c:pt>
                      <c:pt idx="239">
                        <c:v>0.53007369761795797</c:v>
                      </c:pt>
                      <c:pt idx="240">
                        <c:v>0.53155491983068903</c:v>
                      </c:pt>
                      <c:pt idx="241">
                        <c:v>0.53295740920564105</c:v>
                      </c:pt>
                      <c:pt idx="242">
                        <c:v>0.53428468157537801</c:v>
                      </c:pt>
                      <c:pt idx="243">
                        <c:v>0.53556721028886201</c:v>
                      </c:pt>
                      <c:pt idx="244">
                        <c:v>0.53683344751447803</c:v>
                      </c:pt>
                      <c:pt idx="245">
                        <c:v>0.53807476702578605</c:v>
                      </c:pt>
                      <c:pt idx="246">
                        <c:v>0.53927380643157297</c:v>
                      </c:pt>
                      <c:pt idx="247">
                        <c:v>0.54043469596394</c:v>
                      </c:pt>
                      <c:pt idx="248">
                        <c:v>0.54157018440618299</c:v>
                      </c:pt>
                      <c:pt idx="249">
                        <c:v>0.54267036830018101</c:v>
                      </c:pt>
                      <c:pt idx="250">
                        <c:v>0.54374344597369995</c:v>
                      </c:pt>
                      <c:pt idx="251">
                        <c:v>0.54479527774405201</c:v>
                      </c:pt>
                      <c:pt idx="252">
                        <c:v>0.545826599328054</c:v>
                      </c:pt>
                      <c:pt idx="253">
                        <c:v>0.54680256988077403</c:v>
                      </c:pt>
                      <c:pt idx="254">
                        <c:v>0.54773578176647197</c:v>
                      </c:pt>
                      <c:pt idx="255">
                        <c:v>0.54864810304763301</c:v>
                      </c:pt>
                      <c:pt idx="256">
                        <c:v>0.54953094388350698</c:v>
                      </c:pt>
                      <c:pt idx="257">
                        <c:v>0.55039621959509699</c:v>
                      </c:pt>
                      <c:pt idx="258">
                        <c:v>0.55124136924311296</c:v>
                      </c:pt>
                      <c:pt idx="259">
                        <c:v>0.55206005978909201</c:v>
                      </c:pt>
                      <c:pt idx="260">
                        <c:v>0.55286457708673997</c:v>
                      </c:pt>
                      <c:pt idx="261">
                        <c:v>0.55365198500220003</c:v>
                      </c:pt>
                      <c:pt idx="262">
                        <c:v>0.55442339631159099</c:v>
                      </c:pt>
                      <c:pt idx="263">
                        <c:v>0.55518638103143303</c:v>
                      </c:pt>
                      <c:pt idx="264">
                        <c:v>0.55591881702957002</c:v>
                      </c:pt>
                      <c:pt idx="265">
                        <c:v>0.55662731877337601</c:v>
                      </c:pt>
                      <c:pt idx="266">
                        <c:v>0.55732378403500604</c:v>
                      </c:pt>
                      <c:pt idx="267">
                        <c:v>0.55799497691086497</c:v>
                      </c:pt>
                      <c:pt idx="268">
                        <c:v>0.55864248748296497</c:v>
                      </c:pt>
                      <c:pt idx="269">
                        <c:v>0.55927435267500603</c:v>
                      </c:pt>
                      <c:pt idx="270">
                        <c:v>0.55990835116256299</c:v>
                      </c:pt>
                      <c:pt idx="271">
                        <c:v>0.56053872390319104</c:v>
                      </c:pt>
                      <c:pt idx="272">
                        <c:v>0.56117222724830695</c:v>
                      </c:pt>
                      <c:pt idx="273">
                        <c:v>0.56180812076253295</c:v>
                      </c:pt>
                      <c:pt idx="274">
                        <c:v>0.56242773063569595</c:v>
                      </c:pt>
                      <c:pt idx="275">
                        <c:v>0.56303962416897002</c:v>
                      </c:pt>
                      <c:pt idx="276">
                        <c:v>0.56364079751129803</c:v>
                      </c:pt>
                      <c:pt idx="277">
                        <c:v>0.56423131287654604</c:v>
                      </c:pt>
                      <c:pt idx="278">
                        <c:v>0.56481931086043402</c:v>
                      </c:pt>
                      <c:pt idx="279">
                        <c:v>0.56541084959862498</c:v>
                      </c:pt>
                      <c:pt idx="280">
                        <c:v>0.566002927656858</c:v>
                      </c:pt>
                      <c:pt idx="281">
                        <c:v>0.56659182953867404</c:v>
                      </c:pt>
                      <c:pt idx="282">
                        <c:v>0.56717177546557496</c:v>
                      </c:pt>
                      <c:pt idx="283">
                        <c:v>0.56774486259465995</c:v>
                      </c:pt>
                      <c:pt idx="284">
                        <c:v>0.56831939087462502</c:v>
                      </c:pt>
                      <c:pt idx="285">
                        <c:v>0.56890880790068099</c:v>
                      </c:pt>
                      <c:pt idx="286">
                        <c:v>0.56948975753419395</c:v>
                      </c:pt>
                      <c:pt idx="287">
                        <c:v>0.57006120318732301</c:v>
                      </c:pt>
                      <c:pt idx="288">
                        <c:v>0.57064036204072999</c:v>
                      </c:pt>
                      <c:pt idx="289">
                        <c:v>0.57121513723490402</c:v>
                      </c:pt>
                      <c:pt idx="290">
                        <c:v>0.57180182008196601</c:v>
                      </c:pt>
                      <c:pt idx="291">
                        <c:v>0.57239903425462901</c:v>
                      </c:pt>
                      <c:pt idx="292">
                        <c:v>0.57297273446256503</c:v>
                      </c:pt>
                      <c:pt idx="293">
                        <c:v>0.57353280661269601</c:v>
                      </c:pt>
                      <c:pt idx="294">
                        <c:v>0.57409060807970702</c:v>
                      </c:pt>
                      <c:pt idx="295">
                        <c:v>0.57465781139118499</c:v>
                      </c:pt>
                      <c:pt idx="296">
                        <c:v>0.57523007016782501</c:v>
                      </c:pt>
                      <c:pt idx="297">
                        <c:v>0.57580953126562295</c:v>
                      </c:pt>
                      <c:pt idx="298">
                        <c:v>0.57639863304957095</c:v>
                      </c:pt>
                      <c:pt idx="299">
                        <c:v>0.57700238394999104</c:v>
                      </c:pt>
                      <c:pt idx="300">
                        <c:v>0.57760678073096205</c:v>
                      </c:pt>
                      <c:pt idx="301">
                        <c:v>0.57820149222678596</c:v>
                      </c:pt>
                      <c:pt idx="302">
                        <c:v>0.57880043246296997</c:v>
                      </c:pt>
                      <c:pt idx="303">
                        <c:v>0.57942722956009196</c:v>
                      </c:pt>
                      <c:pt idx="304">
                        <c:v>0.58008002198195996</c:v>
                      </c:pt>
                      <c:pt idx="305">
                        <c:v>0.58076741847488</c:v>
                      </c:pt>
                      <c:pt idx="306">
                        <c:v>0.58148037645911199</c:v>
                      </c:pt>
                      <c:pt idx="307">
                        <c:v>0.58213847375883199</c:v>
                      </c:pt>
                      <c:pt idx="308">
                        <c:v>0.58273476234076005</c:v>
                      </c:pt>
                      <c:pt idx="309">
                        <c:v>0.58332016763327499</c:v>
                      </c:pt>
                      <c:pt idx="310">
                        <c:v>0.58394689463522298</c:v>
                      </c:pt>
                      <c:pt idx="311">
                        <c:v>0.58460840261838298</c:v>
                      </c:pt>
                      <c:pt idx="312">
                        <c:v>0.58528417039184999</c:v>
                      </c:pt>
                      <c:pt idx="313">
                        <c:v>0.58596241310066</c:v>
                      </c:pt>
                      <c:pt idx="314">
                        <c:v>0.58664053899569202</c:v>
                      </c:pt>
                      <c:pt idx="315">
                        <c:v>0.58732652572330502</c:v>
                      </c:pt>
                      <c:pt idx="316">
                        <c:v>0.58802044827218802</c:v>
                      </c:pt>
                      <c:pt idx="317">
                        <c:v>0.58872124804963599</c:v>
                      </c:pt>
                      <c:pt idx="318">
                        <c:v>0.58942924048188305</c:v>
                      </c:pt>
                      <c:pt idx="319">
                        <c:v>0.59013962593145997</c:v>
                      </c:pt>
                      <c:pt idx="320">
                        <c:v>0.59085586479635599</c:v>
                      </c:pt>
                      <c:pt idx="321">
                        <c:v>0.59158345382495003</c:v>
                      </c:pt>
                      <c:pt idx="322">
                        <c:v>0.59231067640433899</c:v>
                      </c:pt>
                      <c:pt idx="323">
                        <c:v>0.59304303716071605</c:v>
                      </c:pt>
                      <c:pt idx="324">
                        <c:v>0.59379198136640698</c:v>
                      </c:pt>
                      <c:pt idx="325">
                        <c:v>0.59452273016240598</c:v>
                      </c:pt>
                      <c:pt idx="326">
                        <c:v>0.59525012062831995</c:v>
                      </c:pt>
                      <c:pt idx="327">
                        <c:v>0.59598195400880005</c:v>
                      </c:pt>
                      <c:pt idx="328">
                        <c:v>0.59672182681980901</c:v>
                      </c:pt>
                      <c:pt idx="329">
                        <c:v>0.597485239997676</c:v>
                      </c:pt>
                      <c:pt idx="330">
                        <c:v>0.59825080113028895</c:v>
                      </c:pt>
                      <c:pt idx="331">
                        <c:v>0.59900641446375402</c:v>
                      </c:pt>
                      <c:pt idx="332">
                        <c:v>0.59979094713192604</c:v>
                      </c:pt>
                      <c:pt idx="333">
                        <c:v>0.600588989908166</c:v>
                      </c:pt>
                      <c:pt idx="334">
                        <c:v>0.60139988417632195</c:v>
                      </c:pt>
                      <c:pt idx="335">
                        <c:v>0.602218305236216</c:v>
                      </c:pt>
                      <c:pt idx="336">
                        <c:v>0.60297945472715198</c:v>
                      </c:pt>
                      <c:pt idx="337">
                        <c:v>0.60380397357137106</c:v>
                      </c:pt>
                      <c:pt idx="338">
                        <c:v>0.60467797119274103</c:v>
                      </c:pt>
                      <c:pt idx="339">
                        <c:v>0.60547521411563199</c:v>
                      </c:pt>
                      <c:pt idx="340">
                        <c:v>0.60626680710838599</c:v>
                      </c:pt>
                      <c:pt idx="341">
                        <c:v>0.607059714290064</c:v>
                      </c:pt>
                      <c:pt idx="342">
                        <c:v>0.60782041292587197</c:v>
                      </c:pt>
                      <c:pt idx="343">
                        <c:v>0.60857372852314395</c:v>
                      </c:pt>
                      <c:pt idx="344">
                        <c:v>0.60935381759555096</c:v>
                      </c:pt>
                      <c:pt idx="345">
                        <c:v>0.61018190236794001</c:v>
                      </c:pt>
                      <c:pt idx="346">
                        <c:v>0.61105513089025099</c:v>
                      </c:pt>
                      <c:pt idx="347">
                        <c:v>0.61192260523252995</c:v>
                      </c:pt>
                      <c:pt idx="348">
                        <c:v>0.61276968450995695</c:v>
                      </c:pt>
                      <c:pt idx="349">
                        <c:v>0.61360488334775198</c:v>
                      </c:pt>
                      <c:pt idx="350">
                        <c:v>0.61443126809511595</c:v>
                      </c:pt>
                      <c:pt idx="351">
                        <c:v>0.61526782032789895</c:v>
                      </c:pt>
                      <c:pt idx="352">
                        <c:v>0.61611959558449103</c:v>
                      </c:pt>
                      <c:pt idx="353">
                        <c:v>0.616969074635356</c:v>
                      </c:pt>
                      <c:pt idx="354">
                        <c:v>0.61780886984571304</c:v>
                      </c:pt>
                      <c:pt idx="355">
                        <c:v>0.61863923205736504</c:v>
                      </c:pt>
                      <c:pt idx="356">
                        <c:v>0.61948441650807295</c:v>
                      </c:pt>
                      <c:pt idx="357">
                        <c:v>0.62036243761096399</c:v>
                      </c:pt>
                      <c:pt idx="358">
                        <c:v>0.62122135299880099</c:v>
                      </c:pt>
                      <c:pt idx="359">
                        <c:v>0.62207737960710496</c:v>
                      </c:pt>
                      <c:pt idx="360">
                        <c:v>0.62294031607369105</c:v>
                      </c:pt>
                      <c:pt idx="361">
                        <c:v>0.623799542001509</c:v>
                      </c:pt>
                      <c:pt idx="362">
                        <c:v>0.62465196470932804</c:v>
                      </c:pt>
                      <c:pt idx="363">
                        <c:v>0.62550166254922102</c:v>
                      </c:pt>
                      <c:pt idx="364">
                        <c:v>0.62634781464849498</c:v>
                      </c:pt>
                      <c:pt idx="365">
                        <c:v>0.62718873788546703</c:v>
                      </c:pt>
                      <c:pt idx="366">
                        <c:v>0.62795430977473099</c:v>
                      </c:pt>
                      <c:pt idx="367">
                        <c:v>0.62867789167033605</c:v>
                      </c:pt>
                      <c:pt idx="368">
                        <c:v>0.629460155911445</c:v>
                      </c:pt>
                      <c:pt idx="369">
                        <c:v>0.630304171026424</c:v>
                      </c:pt>
                      <c:pt idx="370">
                        <c:v>0.63122896023917097</c:v>
                      </c:pt>
                      <c:pt idx="371">
                        <c:v>0.632171106315914</c:v>
                      </c:pt>
                      <c:pt idx="372">
                        <c:v>0.63302665186016904</c:v>
                      </c:pt>
                      <c:pt idx="373">
                        <c:v>0.63376979172761405</c:v>
                      </c:pt>
                      <c:pt idx="374">
                        <c:v>0.63452495555567401</c:v>
                      </c:pt>
                      <c:pt idx="375">
                        <c:v>0.635369416148863</c:v>
                      </c:pt>
                      <c:pt idx="376">
                        <c:v>0.63618889303557802</c:v>
                      </c:pt>
                      <c:pt idx="377">
                        <c:v>0.63698849413912095</c:v>
                      </c:pt>
                      <c:pt idx="378">
                        <c:v>0.63779479655441396</c:v>
                      </c:pt>
                      <c:pt idx="379">
                        <c:v>0.63860490418432503</c:v>
                      </c:pt>
                      <c:pt idx="380">
                        <c:v>0.63938615239196595</c:v>
                      </c:pt>
                      <c:pt idx="381">
                        <c:v>0.64017305454833895</c:v>
                      </c:pt>
                      <c:pt idx="382">
                        <c:v>0.64098503072732504</c:v>
                      </c:pt>
                      <c:pt idx="383">
                        <c:v>0.64177868417176298</c:v>
                      </c:pt>
                      <c:pt idx="384">
                        <c:v>0.64253112429797099</c:v>
                      </c:pt>
                      <c:pt idx="385">
                        <c:v>0.64325858411311099</c:v>
                      </c:pt>
                      <c:pt idx="386">
                        <c:v>0.64398205466504499</c:v>
                      </c:pt>
                      <c:pt idx="387">
                        <c:v>0.64472619672575104</c:v>
                      </c:pt>
                      <c:pt idx="388">
                        <c:v>0.64547102601693995</c:v>
                      </c:pt>
                      <c:pt idx="389">
                        <c:v>0.64620142953199899</c:v>
                      </c:pt>
                      <c:pt idx="390">
                        <c:v>0.64689528039255095</c:v>
                      </c:pt>
                      <c:pt idx="391">
                        <c:v>0.64758451797443195</c:v>
                      </c:pt>
                      <c:pt idx="392">
                        <c:v>0.64826483619178199</c:v>
                      </c:pt>
                      <c:pt idx="393">
                        <c:v>0.64892179842246001</c:v>
                      </c:pt>
                      <c:pt idx="394">
                        <c:v>0.64956077463052098</c:v>
                      </c:pt>
                      <c:pt idx="395">
                        <c:v>0.65020039609388203</c:v>
                      </c:pt>
                      <c:pt idx="396">
                        <c:v>0.65083603018289105</c:v>
                      </c:pt>
                      <c:pt idx="397">
                        <c:v>0.65146441610368899</c:v>
                      </c:pt>
                      <c:pt idx="398">
                        <c:v>0.65207509360664195</c:v>
                      </c:pt>
                      <c:pt idx="399">
                        <c:v>0.65268114096648699</c:v>
                      </c:pt>
                      <c:pt idx="400">
                        <c:v>0.65329067240167904</c:v>
                      </c:pt>
                      <c:pt idx="401">
                        <c:v>0.65390261627054502</c:v>
                      </c:pt>
                      <c:pt idx="402">
                        <c:v>0.65449399204493297</c:v>
                      </c:pt>
                      <c:pt idx="403">
                        <c:v>0.65506665050736101</c:v>
                      </c:pt>
                      <c:pt idx="404">
                        <c:v>0.65562714171944303</c:v>
                      </c:pt>
                      <c:pt idx="405">
                        <c:v>0.65617250650298298</c:v>
                      </c:pt>
                      <c:pt idx="406">
                        <c:v>0.65673868853036399</c:v>
                      </c:pt>
                      <c:pt idx="407">
                        <c:v>0.65731853369683402</c:v>
                      </c:pt>
                      <c:pt idx="408">
                        <c:v>0.65789467037846505</c:v>
                      </c:pt>
                      <c:pt idx="409">
                        <c:v>0.65828643738796</c:v>
                      </c:pt>
                      <c:pt idx="410">
                        <c:v>0.65869574159526101</c:v>
                      </c:pt>
                      <c:pt idx="411">
                        <c:v>0.65932287936559097</c:v>
                      </c:pt>
                      <c:pt idx="412">
                        <c:v>0.65998839830262201</c:v>
                      </c:pt>
                      <c:pt idx="413">
                        <c:v>0.66036786399824798</c:v>
                      </c:pt>
                      <c:pt idx="414">
                        <c:v>0.66077588410504795</c:v>
                      </c:pt>
                      <c:pt idx="415">
                        <c:v>0.66127936888091299</c:v>
                      </c:pt>
                      <c:pt idx="416">
                        <c:v>0.661709900461114</c:v>
                      </c:pt>
                      <c:pt idx="417">
                        <c:v>0.66211340703660404</c:v>
                      </c:pt>
                      <c:pt idx="418">
                        <c:v>0.66250364097799896</c:v>
                      </c:pt>
                      <c:pt idx="419">
                        <c:v>0.66288075444474104</c:v>
                      </c:pt>
                      <c:pt idx="420">
                        <c:v>0.66327902471292299</c:v>
                      </c:pt>
                      <c:pt idx="421">
                        <c:v>0.66368082097694003</c:v>
                      </c:pt>
                      <c:pt idx="422">
                        <c:v>0.66406861741572398</c:v>
                      </c:pt>
                      <c:pt idx="423">
                        <c:v>0.66443295973288197</c:v>
                      </c:pt>
                      <c:pt idx="424">
                        <c:v>0.66476424098695497</c:v>
                      </c:pt>
                      <c:pt idx="425">
                        <c:v>0.66508575400096803</c:v>
                      </c:pt>
                      <c:pt idx="426">
                        <c:v>0.66541350311176894</c:v>
                      </c:pt>
                      <c:pt idx="427">
                        <c:v>0.66573969503601205</c:v>
                      </c:pt>
                      <c:pt idx="428">
                        <c:v>0.66604165522092096</c:v>
                      </c:pt>
                      <c:pt idx="429">
                        <c:v>0.66632836318653099</c:v>
                      </c:pt>
                      <c:pt idx="430">
                        <c:v>0.66661704534515398</c:v>
                      </c:pt>
                      <c:pt idx="431">
                        <c:v>0.66690220134843303</c:v>
                      </c:pt>
                      <c:pt idx="432">
                        <c:v>0.66717960927884901</c:v>
                      </c:pt>
                      <c:pt idx="433">
                        <c:v>0.66744860500418701</c:v>
                      </c:pt>
                      <c:pt idx="434">
                        <c:v>0.66770901601830601</c:v>
                      </c:pt>
                      <c:pt idx="435">
                        <c:v>0.66795450698002501</c:v>
                      </c:pt>
                      <c:pt idx="436">
                        <c:v>0.66817880686733699</c:v>
                      </c:pt>
                      <c:pt idx="437">
                        <c:v>0.66838458502360898</c:v>
                      </c:pt>
                      <c:pt idx="438">
                        <c:v>0.66858782926444404</c:v>
                      </c:pt>
                      <c:pt idx="439">
                        <c:v>0.66877433552620003</c:v>
                      </c:pt>
                      <c:pt idx="440">
                        <c:v>0.66895762927479396</c:v>
                      </c:pt>
                      <c:pt idx="441">
                        <c:v>0.66915433092332899</c:v>
                      </c:pt>
                      <c:pt idx="442">
                        <c:v>0.66935610371869503</c:v>
                      </c:pt>
                      <c:pt idx="443">
                        <c:v>0.66953399761315002</c:v>
                      </c:pt>
                      <c:pt idx="444">
                        <c:v>0.66968392746906802</c:v>
                      </c:pt>
                      <c:pt idx="445">
                        <c:v>0.66982215361469999</c:v>
                      </c:pt>
                      <c:pt idx="446">
                        <c:v>0.66996354452478402</c:v>
                      </c:pt>
                      <c:pt idx="447">
                        <c:v>0.67010566045007602</c:v>
                      </c:pt>
                      <c:pt idx="448">
                        <c:v>0.670241010562033</c:v>
                      </c:pt>
                      <c:pt idx="449">
                        <c:v>0.67035876142953299</c:v>
                      </c:pt>
                      <c:pt idx="450">
                        <c:v>0.67046170879531797</c:v>
                      </c:pt>
                      <c:pt idx="451">
                        <c:v>0.67056502578583999</c:v>
                      </c:pt>
                      <c:pt idx="452">
                        <c:v>0.67067708736220299</c:v>
                      </c:pt>
                      <c:pt idx="453">
                        <c:v>0.67077635855754303</c:v>
                      </c:pt>
                      <c:pt idx="454">
                        <c:v>0.67089351592222302</c:v>
                      </c:pt>
                      <c:pt idx="455">
                        <c:v>0.67101290590412999</c:v>
                      </c:pt>
                      <c:pt idx="456">
                        <c:v>0.67110135312076802</c:v>
                      </c:pt>
                      <c:pt idx="457">
                        <c:v>0.671181997448136</c:v>
                      </c:pt>
                      <c:pt idx="458">
                        <c:v>0.67124418479914705</c:v>
                      </c:pt>
                      <c:pt idx="459">
                        <c:v>0.67129066596290499</c:v>
                      </c:pt>
                      <c:pt idx="460">
                        <c:v>0.67133881653735505</c:v>
                      </c:pt>
                      <c:pt idx="461">
                        <c:v>0.67135471777466404</c:v>
                      </c:pt>
                      <c:pt idx="462">
                        <c:v>0.67134677132931897</c:v>
                      </c:pt>
                      <c:pt idx="463">
                        <c:v>0.67132837075173202</c:v>
                      </c:pt>
                      <c:pt idx="464">
                        <c:v>0.67130245413248502</c:v>
                      </c:pt>
                      <c:pt idx="465">
                        <c:v>0.67129583098217604</c:v>
                      </c:pt>
                      <c:pt idx="466">
                        <c:v>0.67130242989144295</c:v>
                      </c:pt>
                      <c:pt idx="467">
                        <c:v>0.67131107341613705</c:v>
                      </c:pt>
                      <c:pt idx="468">
                        <c:v>0.67135704884182001</c:v>
                      </c:pt>
                      <c:pt idx="469">
                        <c:v>0.67142133177266905</c:v>
                      </c:pt>
                      <c:pt idx="470">
                        <c:v>0.67147545429141897</c:v>
                      </c:pt>
                      <c:pt idx="471">
                        <c:v>0.67149099539096901</c:v>
                      </c:pt>
                      <c:pt idx="472">
                        <c:v>0.67146475152924201</c:v>
                      </c:pt>
                      <c:pt idx="473">
                        <c:v>0.67144547834785495</c:v>
                      </c:pt>
                      <c:pt idx="474">
                        <c:v>0.67145998153034403</c:v>
                      </c:pt>
                      <c:pt idx="475">
                        <c:v>0.67149123993462601</c:v>
                      </c:pt>
                      <c:pt idx="476">
                        <c:v>0.67149980572914003</c:v>
                      </c:pt>
                      <c:pt idx="477">
                        <c:v>0.67149454389256602</c:v>
                      </c:pt>
                      <c:pt idx="478">
                        <c:v>0.67148440336850401</c:v>
                      </c:pt>
                      <c:pt idx="479">
                        <c:v>0.67143960030703498</c:v>
                      </c:pt>
                      <c:pt idx="480">
                        <c:v>0.67142238568701396</c:v>
                      </c:pt>
                      <c:pt idx="481">
                        <c:v>0.67143242422358296</c:v>
                      </c:pt>
                      <c:pt idx="482">
                        <c:v>0.67144015584022498</c:v>
                      </c:pt>
                      <c:pt idx="483">
                        <c:v>0.67143181170245203</c:v>
                      </c:pt>
                      <c:pt idx="484">
                        <c:v>0.67141407270140596</c:v>
                      </c:pt>
                      <c:pt idx="485">
                        <c:v>0.67139364940359003</c:v>
                      </c:pt>
                      <c:pt idx="486">
                        <c:v>0.67137711332116101</c:v>
                      </c:pt>
                      <c:pt idx="487">
                        <c:v>0.67138848540845497</c:v>
                      </c:pt>
                      <c:pt idx="488">
                        <c:v>0.67139719994394598</c:v>
                      </c:pt>
                      <c:pt idx="489">
                        <c:v>0.67138544653062504</c:v>
                      </c:pt>
                      <c:pt idx="490">
                        <c:v>0.67136803669116496</c:v>
                      </c:pt>
                      <c:pt idx="491">
                        <c:v>0.67133882999502303</c:v>
                      </c:pt>
                      <c:pt idx="492">
                        <c:v>0.67130794428907303</c:v>
                      </c:pt>
                      <c:pt idx="493">
                        <c:v>0.67128683715233095</c:v>
                      </c:pt>
                      <c:pt idx="494">
                        <c:v>0.67127970648658197</c:v>
                      </c:pt>
                      <c:pt idx="495">
                        <c:v>0.67126839565224405</c:v>
                      </c:pt>
                      <c:pt idx="496">
                        <c:v>0.67125623589090999</c:v>
                      </c:pt>
                      <c:pt idx="497">
                        <c:v>0.67126055102531801</c:v>
                      </c:pt>
                      <c:pt idx="498">
                        <c:v>0.67125146761073295</c:v>
                      </c:pt>
                      <c:pt idx="499">
                        <c:v>0.671242251204198</c:v>
                      </c:pt>
                      <c:pt idx="500">
                        <c:v>0.67124170880114697</c:v>
                      </c:pt>
                      <c:pt idx="501">
                        <c:v>0.67124564140132603</c:v>
                      </c:pt>
                      <c:pt idx="502">
                        <c:v>0.67124461313696204</c:v>
                      </c:pt>
                      <c:pt idx="503">
                        <c:v>0.67123688561882799</c:v>
                      </c:pt>
                      <c:pt idx="504">
                        <c:v>0.67122634969211203</c:v>
                      </c:pt>
                      <c:pt idx="505">
                        <c:v>0.67122289531338797</c:v>
                      </c:pt>
                      <c:pt idx="506">
                        <c:v>0.671216913945333</c:v>
                      </c:pt>
                      <c:pt idx="507">
                        <c:v>0.67121785461667705</c:v>
                      </c:pt>
                      <c:pt idx="508">
                        <c:v>0.67122947544699596</c:v>
                      </c:pt>
                      <c:pt idx="509">
                        <c:v>0.67122757999111504</c:v>
                      </c:pt>
                      <c:pt idx="510">
                        <c:v>0.67124333401327596</c:v>
                      </c:pt>
                      <c:pt idx="511">
                        <c:v>0.67125408851644697</c:v>
                      </c:pt>
                      <c:pt idx="512">
                        <c:v>0.67123452934810901</c:v>
                      </c:pt>
                      <c:pt idx="513">
                        <c:v>0.67126480997405902</c:v>
                      </c:pt>
                      <c:pt idx="514">
                        <c:v>0.67128642470853295</c:v>
                      </c:pt>
                      <c:pt idx="515">
                        <c:v>0.67129629525451995</c:v>
                      </c:pt>
                      <c:pt idx="516">
                        <c:v>0.67133461356900304</c:v>
                      </c:pt>
                      <c:pt idx="517">
                        <c:v>0.67136529134255696</c:v>
                      </c:pt>
                      <c:pt idx="518">
                        <c:v>0.67139410324347704</c:v>
                      </c:pt>
                      <c:pt idx="519">
                        <c:v>0.67142416229903301</c:v>
                      </c:pt>
                      <c:pt idx="520">
                        <c:v>0.67145143705468502</c:v>
                      </c:pt>
                      <c:pt idx="521">
                        <c:v>0.67146514707807503</c:v>
                      </c:pt>
                      <c:pt idx="522">
                        <c:v>0.67147956920662499</c:v>
                      </c:pt>
                      <c:pt idx="523">
                        <c:v>0.67150601230515305</c:v>
                      </c:pt>
                      <c:pt idx="524">
                        <c:v>0.67153416659988496</c:v>
                      </c:pt>
                      <c:pt idx="525">
                        <c:v>0.67156985809219705</c:v>
                      </c:pt>
                      <c:pt idx="526">
                        <c:v>0.67160679481404495</c:v>
                      </c:pt>
                      <c:pt idx="527">
                        <c:v>0.67163642628106401</c:v>
                      </c:pt>
                      <c:pt idx="528">
                        <c:v>0.67165605605011003</c:v>
                      </c:pt>
                      <c:pt idx="529">
                        <c:v>0.67168180205392902</c:v>
                      </c:pt>
                      <c:pt idx="530">
                        <c:v>0.67171366259692999</c:v>
                      </c:pt>
                      <c:pt idx="531">
                        <c:v>0.67174667471136595</c:v>
                      </c:pt>
                      <c:pt idx="532">
                        <c:v>0.67180836215480899</c:v>
                      </c:pt>
                      <c:pt idx="533">
                        <c:v>0.67186153614265398</c:v>
                      </c:pt>
                      <c:pt idx="534">
                        <c:v>0.67190752586381597</c:v>
                      </c:pt>
                      <c:pt idx="535">
                        <c:v>0.67198031602556296</c:v>
                      </c:pt>
                      <c:pt idx="536">
                        <c:v>0.67202318365958702</c:v>
                      </c:pt>
                      <c:pt idx="537">
                        <c:v>0.67207307110208103</c:v>
                      </c:pt>
                      <c:pt idx="538">
                        <c:v>0.67213873027784998</c:v>
                      </c:pt>
                      <c:pt idx="539">
                        <c:v>0.67217093629652902</c:v>
                      </c:pt>
                      <c:pt idx="540">
                        <c:v>0.67221258137848705</c:v>
                      </c:pt>
                      <c:pt idx="541">
                        <c:v>0.672253149263349</c:v>
                      </c:pt>
                      <c:pt idx="542">
                        <c:v>0.67227947492154505</c:v>
                      </c:pt>
                      <c:pt idx="543">
                        <c:v>0.67230258943844401</c:v>
                      </c:pt>
                      <c:pt idx="544">
                        <c:v>0.67229979971583498</c:v>
                      </c:pt>
                      <c:pt idx="545">
                        <c:v>0.67229582974629698</c:v>
                      </c:pt>
                      <c:pt idx="546">
                        <c:v>0.67231522114094699</c:v>
                      </c:pt>
                      <c:pt idx="547">
                        <c:v>0.67230358260441403</c:v>
                      </c:pt>
                      <c:pt idx="548">
                        <c:v>0.67231905900002997</c:v>
                      </c:pt>
                      <c:pt idx="549">
                        <c:v>0.67237843248784901</c:v>
                      </c:pt>
                      <c:pt idx="550">
                        <c:v>0.67247074654255401</c:v>
                      </c:pt>
                      <c:pt idx="551">
                        <c:v>0.67259819259992804</c:v>
                      </c:pt>
                      <c:pt idx="552">
                        <c:v>0.67270964921221799</c:v>
                      </c:pt>
                      <c:pt idx="553">
                        <c:v>0.67279434909777802</c:v>
                      </c:pt>
                      <c:pt idx="554">
                        <c:v>0.67287605990139499</c:v>
                      </c:pt>
                      <c:pt idx="555">
                        <c:v>0.67296053842530501</c:v>
                      </c:pt>
                      <c:pt idx="556">
                        <c:v>0.67305141482578601</c:v>
                      </c:pt>
                      <c:pt idx="557">
                        <c:v>0.67313219319018802</c:v>
                      </c:pt>
                      <c:pt idx="558">
                        <c:v>0.67316819996503197</c:v>
                      </c:pt>
                      <c:pt idx="559">
                        <c:v>0.67322850751081997</c:v>
                      </c:pt>
                      <c:pt idx="560">
                        <c:v>0.67328358776453601</c:v>
                      </c:pt>
                      <c:pt idx="561">
                        <c:v>0.67333388018028995</c:v>
                      </c:pt>
                      <c:pt idx="562">
                        <c:v>0.67346757458432105</c:v>
                      </c:pt>
                      <c:pt idx="563">
                        <c:v>0.67356623479938804</c:v>
                      </c:pt>
                      <c:pt idx="564">
                        <c:v>0.67366348379653196</c:v>
                      </c:pt>
                      <c:pt idx="565">
                        <c:v>0.67380012342031803</c:v>
                      </c:pt>
                      <c:pt idx="566">
                        <c:v>0.67391958646089301</c:v>
                      </c:pt>
                      <c:pt idx="567">
                        <c:v>0.67411018349780505</c:v>
                      </c:pt>
                      <c:pt idx="568">
                        <c:v>0.67430617212503796</c:v>
                      </c:pt>
                      <c:pt idx="569">
                        <c:v>0.67443273207163201</c:v>
                      </c:pt>
                      <c:pt idx="570">
                        <c:v>0.67459284113168905</c:v>
                      </c:pt>
                      <c:pt idx="571">
                        <c:v>0.67471596181876103</c:v>
                      </c:pt>
                      <c:pt idx="572">
                        <c:v>0.67484128110538999</c:v>
                      </c:pt>
                      <c:pt idx="573">
                        <c:v>0.67502380253417704</c:v>
                      </c:pt>
                      <c:pt idx="574">
                        <c:v>0.67509494568181805</c:v>
                      </c:pt>
                      <c:pt idx="575">
                        <c:v>0.67512746350307795</c:v>
                      </c:pt>
                      <c:pt idx="576">
                        <c:v>0.67515159789499002</c:v>
                      </c:pt>
                      <c:pt idx="577">
                        <c:v>0.67515512416044099</c:v>
                      </c:pt>
                      <c:pt idx="578">
                        <c:v>0.67515582671541097</c:v>
                      </c:pt>
                      <c:pt idx="579">
                        <c:v>0.67504844989519597</c:v>
                      </c:pt>
                      <c:pt idx="580">
                        <c:v>0.67483389399955096</c:v>
                      </c:pt>
                      <c:pt idx="581">
                        <c:v>0.67466365638610903</c:v>
                      </c:pt>
                      <c:pt idx="582">
                        <c:v>0.67444249043423499</c:v>
                      </c:pt>
                      <c:pt idx="583">
                        <c:v>0.67429112662245905</c:v>
                      </c:pt>
                      <c:pt idx="584">
                        <c:v>0.67429968413117702</c:v>
                      </c:pt>
                      <c:pt idx="585">
                        <c:v>0.67441385148868804</c:v>
                      </c:pt>
                      <c:pt idx="586">
                        <c:v>0.67466111896484005</c:v>
                      </c:pt>
                      <c:pt idx="587">
                        <c:v>0.67494294958392897</c:v>
                      </c:pt>
                      <c:pt idx="588">
                        <c:v>0.67518945338688896</c:v>
                      </c:pt>
                      <c:pt idx="589">
                        <c:v>0.67542421959928101</c:v>
                      </c:pt>
                      <c:pt idx="590">
                        <c:v>0.67559906295855698</c:v>
                      </c:pt>
                      <c:pt idx="591">
                        <c:v>0.67578623997237497</c:v>
                      </c:pt>
                      <c:pt idx="592">
                        <c:v>0.676025406080772</c:v>
                      </c:pt>
                      <c:pt idx="593">
                        <c:v>0.67622600618365702</c:v>
                      </c:pt>
                      <c:pt idx="594">
                        <c:v>0.67631403735879803</c:v>
                      </c:pt>
                      <c:pt idx="595">
                        <c:v>0.67639718665911597</c:v>
                      </c:pt>
                      <c:pt idx="596">
                        <c:v>0.67658334644315299</c:v>
                      </c:pt>
                      <c:pt idx="597">
                        <c:v>0.67676420777320501</c:v>
                      </c:pt>
                      <c:pt idx="598">
                        <c:v>0.67697915265877295</c:v>
                      </c:pt>
                      <c:pt idx="599">
                        <c:v>0.67721059927890104</c:v>
                      </c:pt>
                      <c:pt idx="600">
                        <c:v>0.67741752627067298</c:v>
                      </c:pt>
                      <c:pt idx="601">
                        <c:v>0.67753059219893097</c:v>
                      </c:pt>
                      <c:pt idx="602">
                        <c:v>0.677835834870678</c:v>
                      </c:pt>
                      <c:pt idx="603">
                        <c:v>0.67820039116276898</c:v>
                      </c:pt>
                      <c:pt idx="604">
                        <c:v>0.67834761172259195</c:v>
                      </c:pt>
                      <c:pt idx="605">
                        <c:v>0.67853649652568204</c:v>
                      </c:pt>
                      <c:pt idx="606">
                        <c:v>0.67874849859229502</c:v>
                      </c:pt>
                      <c:pt idx="607">
                        <c:v>0.67900149464840998</c:v>
                      </c:pt>
                      <c:pt idx="608">
                        <c:v>0.67931719139760705</c:v>
                      </c:pt>
                      <c:pt idx="609">
                        <c:v>0.67959069210745804</c:v>
                      </c:pt>
                      <c:pt idx="610">
                        <c:v>0.679952748570962</c:v>
                      </c:pt>
                      <c:pt idx="611">
                        <c:v>0.68033602519692105</c:v>
                      </c:pt>
                      <c:pt idx="612">
                        <c:v>0.68057134717985501</c:v>
                      </c:pt>
                      <c:pt idx="613">
                        <c:v>0.680871838677505</c:v>
                      </c:pt>
                      <c:pt idx="614">
                        <c:v>0.68119745727750503</c:v>
                      </c:pt>
                      <c:pt idx="615">
                        <c:v>0.68153647784591198</c:v>
                      </c:pt>
                      <c:pt idx="616">
                        <c:v>0.681909873023272</c:v>
                      </c:pt>
                      <c:pt idx="617">
                        <c:v>0.68224405436292201</c:v>
                      </c:pt>
                      <c:pt idx="618">
                        <c:v>0.68259730269426899</c:v>
                      </c:pt>
                      <c:pt idx="619">
                        <c:v>0.68295935471299196</c:v>
                      </c:pt>
                      <c:pt idx="620">
                        <c:v>0.68325023182435396</c:v>
                      </c:pt>
                      <c:pt idx="621">
                        <c:v>0.68358477627055103</c:v>
                      </c:pt>
                      <c:pt idx="622">
                        <c:v>0.68389743588329499</c:v>
                      </c:pt>
                      <c:pt idx="623">
                        <c:v>0.68417657684477995</c:v>
                      </c:pt>
                      <c:pt idx="624">
                        <c:v>0.68449632473348199</c:v>
                      </c:pt>
                      <c:pt idx="625">
                        <c:v>0.68472364027822497</c:v>
                      </c:pt>
                      <c:pt idx="626">
                        <c:v>0.68503479234553499</c:v>
                      </c:pt>
                      <c:pt idx="627">
                        <c:v>0.68546851741064596</c:v>
                      </c:pt>
                      <c:pt idx="628">
                        <c:v>0.68580666142304703</c:v>
                      </c:pt>
                      <c:pt idx="629">
                        <c:v>0.68604918140778404</c:v>
                      </c:pt>
                      <c:pt idx="630">
                        <c:v>0.68632871201688805</c:v>
                      </c:pt>
                      <c:pt idx="631">
                        <c:v>0.68669756428088002</c:v>
                      </c:pt>
                      <c:pt idx="632">
                        <c:v>0.68704125951969297</c:v>
                      </c:pt>
                      <c:pt idx="633">
                        <c:v>0.68734707822702401</c:v>
                      </c:pt>
                      <c:pt idx="634">
                        <c:v>0.68764460289463203</c:v>
                      </c:pt>
                      <c:pt idx="635">
                        <c:v>0.68797117301158595</c:v>
                      </c:pt>
                      <c:pt idx="636">
                        <c:v>0.68835244873439705</c:v>
                      </c:pt>
                      <c:pt idx="637">
                        <c:v>0.688589187658048</c:v>
                      </c:pt>
                      <c:pt idx="638">
                        <c:v>0.68884287773318398</c:v>
                      </c:pt>
                      <c:pt idx="639">
                        <c:v>0.68919482775082797</c:v>
                      </c:pt>
                      <c:pt idx="640">
                        <c:v>0.68942476976852896</c:v>
                      </c:pt>
                      <c:pt idx="641">
                        <c:v>0.68972704903891702</c:v>
                      </c:pt>
                      <c:pt idx="642">
                        <c:v>0.69010047688908305</c:v>
                      </c:pt>
                      <c:pt idx="643">
                        <c:v>0.69042759249265195</c:v>
                      </c:pt>
                      <c:pt idx="644">
                        <c:v>0.69047635685323105</c:v>
                      </c:pt>
                      <c:pt idx="645">
                        <c:v>0.69082316340670102</c:v>
                      </c:pt>
                      <c:pt idx="646">
                        <c:v>0.69120823465938697</c:v>
                      </c:pt>
                      <c:pt idx="647">
                        <c:v>0.69140272997416397</c:v>
                      </c:pt>
                      <c:pt idx="648">
                        <c:v>0.69171929811848198</c:v>
                      </c:pt>
                      <c:pt idx="649">
                        <c:v>0.69185944024502999</c:v>
                      </c:pt>
                      <c:pt idx="650">
                        <c:v>0.68490737899159004</c:v>
                      </c:pt>
                      <c:pt idx="651">
                        <c:v>0.69188332393095597</c:v>
                      </c:pt>
                      <c:pt idx="652">
                        <c:v>0.69219787708204605</c:v>
                      </c:pt>
                      <c:pt idx="653">
                        <c:v>0.69252439934035803</c:v>
                      </c:pt>
                      <c:pt idx="654">
                        <c:v>0.69285515217758997</c:v>
                      </c:pt>
                      <c:pt idx="655">
                        <c:v>0.69319621506879603</c:v>
                      </c:pt>
                      <c:pt idx="656">
                        <c:v>0.69353285619673699</c:v>
                      </c:pt>
                      <c:pt idx="657">
                        <c:v>0.69387355875298096</c:v>
                      </c:pt>
                      <c:pt idx="658">
                        <c:v>0.69419411630205097</c:v>
                      </c:pt>
                      <c:pt idx="659">
                        <c:v>0.69450452688685604</c:v>
                      </c:pt>
                      <c:pt idx="660">
                        <c:v>0.69484289696933199</c:v>
                      </c:pt>
                      <c:pt idx="661">
                        <c:v>0.69516950016504597</c:v>
                      </c:pt>
                      <c:pt idx="662">
                        <c:v>0.69549992409352401</c:v>
                      </c:pt>
                      <c:pt idx="663">
                        <c:v>0.69585318559062903</c:v>
                      </c:pt>
                      <c:pt idx="664">
                        <c:v>0.696186532834697</c:v>
                      </c:pt>
                      <c:pt idx="665">
                        <c:v>0.69650128615790197</c:v>
                      </c:pt>
                      <c:pt idx="666">
                        <c:v>0.69682217671989899</c:v>
                      </c:pt>
                      <c:pt idx="667">
                        <c:v>0.69714175293555403</c:v>
                      </c:pt>
                      <c:pt idx="668">
                        <c:v>0.69745656685763402</c:v>
                      </c:pt>
                      <c:pt idx="669">
                        <c:v>0.69778401344323204</c:v>
                      </c:pt>
                      <c:pt idx="670">
                        <c:v>0.69811244875353495</c:v>
                      </c:pt>
                      <c:pt idx="671">
                        <c:v>0.69844294042021904</c:v>
                      </c:pt>
                      <c:pt idx="672">
                        <c:v>0.69877394557112005</c:v>
                      </c:pt>
                      <c:pt idx="673">
                        <c:v>0.699083021348194</c:v>
                      </c:pt>
                      <c:pt idx="674">
                        <c:v>0.69941031624390804</c:v>
                      </c:pt>
                      <c:pt idx="675">
                        <c:v>0.69974098044214905</c:v>
                      </c:pt>
                      <c:pt idx="676">
                        <c:v>0.70005669517574898</c:v>
                      </c:pt>
                      <c:pt idx="677">
                        <c:v>0.70039485104914401</c:v>
                      </c:pt>
                      <c:pt idx="678">
                        <c:v>0.70071890745384102</c:v>
                      </c:pt>
                      <c:pt idx="679">
                        <c:v>0.70104067837820905</c:v>
                      </c:pt>
                      <c:pt idx="680">
                        <c:v>0.70136023170101403</c:v>
                      </c:pt>
                      <c:pt idx="681">
                        <c:v>0.70168887936466995</c:v>
                      </c:pt>
                      <c:pt idx="682">
                        <c:v>0.70201285796554103</c:v>
                      </c:pt>
                      <c:pt idx="683">
                        <c:v>0.702347192873922</c:v>
                      </c:pt>
                      <c:pt idx="684">
                        <c:v>0.70268440927326803</c:v>
                      </c:pt>
                      <c:pt idx="685">
                        <c:v>0.70301566872989896</c:v>
                      </c:pt>
                      <c:pt idx="686">
                        <c:v>0.70335442673811499</c:v>
                      </c:pt>
                      <c:pt idx="687">
                        <c:v>0.70368290704510095</c:v>
                      </c:pt>
                      <c:pt idx="688">
                        <c:v>0.704019728173221</c:v>
                      </c:pt>
                      <c:pt idx="689">
                        <c:v>0.70436045773824396</c:v>
                      </c:pt>
                      <c:pt idx="690">
                        <c:v>0.70468462039592195</c:v>
                      </c:pt>
                      <c:pt idx="691">
                        <c:v>0.70501510132873701</c:v>
                      </c:pt>
                      <c:pt idx="692">
                        <c:v>0.70535086258679702</c:v>
                      </c:pt>
                      <c:pt idx="693">
                        <c:v>0.70567989817111099</c:v>
                      </c:pt>
                      <c:pt idx="694">
                        <c:v>0.70600947782683798</c:v>
                      </c:pt>
                      <c:pt idx="695">
                        <c:v>0.70633788871418202</c:v>
                      </c:pt>
                      <c:pt idx="696">
                        <c:v>0.70667082746003296</c:v>
                      </c:pt>
                      <c:pt idx="697">
                        <c:v>0.70700345892327798</c:v>
                      </c:pt>
                      <c:pt idx="698">
                        <c:v>0.70734044026710297</c:v>
                      </c:pt>
                      <c:pt idx="699">
                        <c:v>0.70768177237543495</c:v>
                      </c:pt>
                      <c:pt idx="700">
                        <c:v>0.708018981025197</c:v>
                      </c:pt>
                      <c:pt idx="701">
                        <c:v>0.70835041295511303</c:v>
                      </c:pt>
                      <c:pt idx="702">
                        <c:v>0.70868912771882597</c:v>
                      </c:pt>
                      <c:pt idx="703">
                        <c:v>0.70903677864405401</c:v>
                      </c:pt>
                      <c:pt idx="704">
                        <c:v>0.70938647260714705</c:v>
                      </c:pt>
                      <c:pt idx="705">
                        <c:v>0.70973638249428594</c:v>
                      </c:pt>
                      <c:pt idx="706">
                        <c:v>0.71008786098853305</c:v>
                      </c:pt>
                      <c:pt idx="707">
                        <c:v>0.71043815083426998</c:v>
                      </c:pt>
                      <c:pt idx="708">
                        <c:v>0.71078927616521503</c:v>
                      </c:pt>
                      <c:pt idx="709">
                        <c:v>0.71115333157488203</c:v>
                      </c:pt>
                      <c:pt idx="710">
                        <c:v>0.711516582618405</c:v>
                      </c:pt>
                      <c:pt idx="711">
                        <c:v>0.71188192704439501</c:v>
                      </c:pt>
                      <c:pt idx="712">
                        <c:v>0.71225023293481304</c:v>
                      </c:pt>
                      <c:pt idx="713">
                        <c:v>0.71262897410104398</c:v>
                      </c:pt>
                      <c:pt idx="714">
                        <c:v>0.713006759927032</c:v>
                      </c:pt>
                      <c:pt idx="715">
                        <c:v>0.71339086412642105</c:v>
                      </c:pt>
                      <c:pt idx="716">
                        <c:v>0.71378411424196997</c:v>
                      </c:pt>
                      <c:pt idx="717">
                        <c:v>0.71415681114096496</c:v>
                      </c:pt>
                      <c:pt idx="718">
                        <c:v>0.71451935541128397</c:v>
                      </c:pt>
                      <c:pt idx="719">
                        <c:v>0.714895103799286</c:v>
                      </c:pt>
                      <c:pt idx="720">
                        <c:v>0.71526313617775805</c:v>
                      </c:pt>
                      <c:pt idx="721">
                        <c:v>0.71563663135868805</c:v>
                      </c:pt>
                      <c:pt idx="722">
                        <c:v>0.71603788264243895</c:v>
                      </c:pt>
                      <c:pt idx="723">
                        <c:v>0.71643717803940399</c:v>
                      </c:pt>
                      <c:pt idx="724">
                        <c:v>0.71683057785857396</c:v>
                      </c:pt>
                      <c:pt idx="725">
                        <c:v>0.71722793263409002</c:v>
                      </c:pt>
                      <c:pt idx="726">
                        <c:v>0.71762342694011005</c:v>
                      </c:pt>
                      <c:pt idx="727">
                        <c:v>0.71801738432874196</c:v>
                      </c:pt>
                      <c:pt idx="728">
                        <c:v>0.718407343173321</c:v>
                      </c:pt>
                      <c:pt idx="729">
                        <c:v>0.71879477532813296</c:v>
                      </c:pt>
                      <c:pt idx="730">
                        <c:v>0.71918154183678795</c:v>
                      </c:pt>
                      <c:pt idx="731">
                        <c:v>0.71956972924642704</c:v>
                      </c:pt>
                      <c:pt idx="732">
                        <c:v>0.719960810348372</c:v>
                      </c:pt>
                      <c:pt idx="733">
                        <c:v>0.72034136504435198</c:v>
                      </c:pt>
                      <c:pt idx="734">
                        <c:v>0.72072777332310101</c:v>
                      </c:pt>
                      <c:pt idx="735">
                        <c:v>0.72111857054172201</c:v>
                      </c:pt>
                      <c:pt idx="736">
                        <c:v>0.721491045519704</c:v>
                      </c:pt>
                      <c:pt idx="737">
                        <c:v>0.72189023352929105</c:v>
                      </c:pt>
                      <c:pt idx="738">
                        <c:v>0.72229510567927102</c:v>
                      </c:pt>
                      <c:pt idx="739">
                        <c:v>0.72268669667019003</c:v>
                      </c:pt>
                      <c:pt idx="740">
                        <c:v>0.72309864160686899</c:v>
                      </c:pt>
                      <c:pt idx="741">
                        <c:v>0.72349061379672897</c:v>
                      </c:pt>
                      <c:pt idx="742">
                        <c:v>0.72387999971817596</c:v>
                      </c:pt>
                      <c:pt idx="743">
                        <c:v>0.72426713505207196</c:v>
                      </c:pt>
                      <c:pt idx="744">
                        <c:v>0.724662181713978</c:v>
                      </c:pt>
                      <c:pt idx="745">
                        <c:v>0.725055854871828</c:v>
                      </c:pt>
                      <c:pt idx="746">
                        <c:v>0.725451793250384</c:v>
                      </c:pt>
                      <c:pt idx="747">
                        <c:v>0.72585199652959298</c:v>
                      </c:pt>
                      <c:pt idx="748">
                        <c:v>0.72624878200123699</c:v>
                      </c:pt>
                      <c:pt idx="749">
                        <c:v>0.72664062404528496</c:v>
                      </c:pt>
                      <c:pt idx="750">
                        <c:v>0.72702866562197799</c:v>
                      </c:pt>
                      <c:pt idx="751">
                        <c:v>0.72742228825856103</c:v>
                      </c:pt>
                      <c:pt idx="752">
                        <c:v>0.72780693540429398</c:v>
                      </c:pt>
                      <c:pt idx="753">
                        <c:v>0.72817070026614195</c:v>
                      </c:pt>
                      <c:pt idx="754">
                        <c:v>0.72853255470067702</c:v>
                      </c:pt>
                      <c:pt idx="755">
                        <c:v>0.72888610803159504</c:v>
                      </c:pt>
                      <c:pt idx="756">
                        <c:v>0.72922376698565095</c:v>
                      </c:pt>
                      <c:pt idx="757">
                        <c:v>0.72956830831053399</c:v>
                      </c:pt>
                      <c:pt idx="758">
                        <c:v>0.72990708699634599</c:v>
                      </c:pt>
                      <c:pt idx="759">
                        <c:v>0.73022477879924097</c:v>
                      </c:pt>
                      <c:pt idx="760">
                        <c:v>0.73053919181114402</c:v>
                      </c:pt>
                      <c:pt idx="761">
                        <c:v>0.73084661579605004</c:v>
                      </c:pt>
                      <c:pt idx="762">
                        <c:v>0.73114242906371796</c:v>
                      </c:pt>
                      <c:pt idx="763">
                        <c:v>0.73144171069246</c:v>
                      </c:pt>
                      <c:pt idx="764">
                        <c:v>0.73174418290092302</c:v>
                      </c:pt>
                      <c:pt idx="765">
                        <c:v>0.73205830077572498</c:v>
                      </c:pt>
                      <c:pt idx="766">
                        <c:v>0.73237888031715803</c:v>
                      </c:pt>
                      <c:pt idx="767">
                        <c:v>0.73272393613283904</c:v>
                      </c:pt>
                      <c:pt idx="768">
                        <c:v>0.73310622701680495</c:v>
                      </c:pt>
                      <c:pt idx="769">
                        <c:v>0.733540489943035</c:v>
                      </c:pt>
                      <c:pt idx="770">
                        <c:v>0.73397590881361097</c:v>
                      </c:pt>
                      <c:pt idx="771">
                        <c:v>0.73443483733466697</c:v>
                      </c:pt>
                      <c:pt idx="772">
                        <c:v>0.73491102228966498</c:v>
                      </c:pt>
                      <c:pt idx="773">
                        <c:v>0.73537818525538901</c:v>
                      </c:pt>
                      <c:pt idx="774">
                        <c:v>0.73583782644983298</c:v>
                      </c:pt>
                      <c:pt idx="775">
                        <c:v>0.73629642023556297</c:v>
                      </c:pt>
                      <c:pt idx="776">
                        <c:v>0.73676945295401897</c:v>
                      </c:pt>
                      <c:pt idx="777">
                        <c:v>0.73721129788107098</c:v>
                      </c:pt>
                      <c:pt idx="778">
                        <c:v>0.73766805325735396</c:v>
                      </c:pt>
                      <c:pt idx="779">
                        <c:v>0.73809994606042495</c:v>
                      </c:pt>
                      <c:pt idx="780">
                        <c:v>0.738552681810967</c:v>
                      </c:pt>
                      <c:pt idx="781">
                        <c:v>0.73899364868264095</c:v>
                      </c:pt>
                      <c:pt idx="782">
                        <c:v>0.73942551805908896</c:v>
                      </c:pt>
                      <c:pt idx="783">
                        <c:v>0.73987687796158697</c:v>
                      </c:pt>
                      <c:pt idx="784">
                        <c:v>0.74031876730875801</c:v>
                      </c:pt>
                      <c:pt idx="785">
                        <c:v>0.74071212869486402</c:v>
                      </c:pt>
                      <c:pt idx="786">
                        <c:v>0.74108283393086105</c:v>
                      </c:pt>
                      <c:pt idx="787">
                        <c:v>0.74144658114763395</c:v>
                      </c:pt>
                      <c:pt idx="788">
                        <c:v>0.74176531106306998</c:v>
                      </c:pt>
                      <c:pt idx="789">
                        <c:v>0.74207245487484796</c:v>
                      </c:pt>
                      <c:pt idx="790">
                        <c:v>0.74238642912820796</c:v>
                      </c:pt>
                      <c:pt idx="791">
                        <c:v>0.742689114404952</c:v>
                      </c:pt>
                      <c:pt idx="792">
                        <c:v>0.74299982825940603</c:v>
                      </c:pt>
                      <c:pt idx="793">
                        <c:v>0.74332288640780897</c:v>
                      </c:pt>
                      <c:pt idx="794">
                        <c:v>0.74367085654963305</c:v>
                      </c:pt>
                      <c:pt idx="795">
                        <c:v>0.744014855818941</c:v>
                      </c:pt>
                      <c:pt idx="796">
                        <c:v>0.74434060391234302</c:v>
                      </c:pt>
                      <c:pt idx="797">
                        <c:v>0.74470844815709503</c:v>
                      </c:pt>
                      <c:pt idx="798">
                        <c:v>0.74507188491631704</c:v>
                      </c:pt>
                      <c:pt idx="799">
                        <c:v>0.745467390566941</c:v>
                      </c:pt>
                      <c:pt idx="800">
                        <c:v>0.74587319477930103</c:v>
                      </c:pt>
                      <c:pt idx="801">
                        <c:v>0.74628470038123396</c:v>
                      </c:pt>
                      <c:pt idx="802">
                        <c:v>0.74667704030676296</c:v>
                      </c:pt>
                      <c:pt idx="803">
                        <c:v>0.74708043113464695</c:v>
                      </c:pt>
                      <c:pt idx="804">
                        <c:v>0.74747200892585397</c:v>
                      </c:pt>
                      <c:pt idx="805">
                        <c:v>0.74785156863236302</c:v>
                      </c:pt>
                      <c:pt idx="806">
                        <c:v>0.74823856866259297</c:v>
                      </c:pt>
                      <c:pt idx="807">
                        <c:v>0.74860821810921296</c:v>
                      </c:pt>
                      <c:pt idx="808">
                        <c:v>0.74898129929364399</c:v>
                      </c:pt>
                      <c:pt idx="809">
                        <c:v>0.74935129205087403</c:v>
                      </c:pt>
                      <c:pt idx="810">
                        <c:v>0.74970947211609795</c:v>
                      </c:pt>
                      <c:pt idx="811">
                        <c:v>0.75005964270397896</c:v>
                      </c:pt>
                      <c:pt idx="812">
                        <c:v>0.75041488829607605</c:v>
                      </c:pt>
                      <c:pt idx="813">
                        <c:v>0.75077443357984697</c:v>
                      </c:pt>
                      <c:pt idx="814">
                        <c:v>0.75113005783250897</c:v>
                      </c:pt>
                      <c:pt idx="815">
                        <c:v>0.75150367485161396</c:v>
                      </c:pt>
                      <c:pt idx="816">
                        <c:v>0.75185978379412799</c:v>
                      </c:pt>
                      <c:pt idx="817">
                        <c:v>0.75221970147928297</c:v>
                      </c:pt>
                      <c:pt idx="818">
                        <c:v>0.75256151675424798</c:v>
                      </c:pt>
                      <c:pt idx="819">
                        <c:v>0.752894982171053</c:v>
                      </c:pt>
                      <c:pt idx="820">
                        <c:v>0.75323258030023799</c:v>
                      </c:pt>
                      <c:pt idx="821">
                        <c:v>0.75356931638206004</c:v>
                      </c:pt>
                      <c:pt idx="822">
                        <c:v>0.75390228470325404</c:v>
                      </c:pt>
                      <c:pt idx="823">
                        <c:v>0.75423636197317701</c:v>
                      </c:pt>
                      <c:pt idx="824">
                        <c:v>0.75456647753727202</c:v>
                      </c:pt>
                      <c:pt idx="825">
                        <c:v>0.75487691134864399</c:v>
                      </c:pt>
                      <c:pt idx="826">
                        <c:v>0.75518996755117596</c:v>
                      </c:pt>
                      <c:pt idx="827">
                        <c:v>0.75550289480050703</c:v>
                      </c:pt>
                      <c:pt idx="828">
                        <c:v>0.75580640416252898</c:v>
                      </c:pt>
                      <c:pt idx="829">
                        <c:v>0.75612815311278803</c:v>
                      </c:pt>
                      <c:pt idx="830">
                        <c:v>0.75646684935971398</c:v>
                      </c:pt>
                      <c:pt idx="831">
                        <c:v>0.75678972368686004</c:v>
                      </c:pt>
                      <c:pt idx="832">
                        <c:v>0.75711783169894797</c:v>
                      </c:pt>
                      <c:pt idx="833">
                        <c:v>0.75743518777054497</c:v>
                      </c:pt>
                      <c:pt idx="834">
                        <c:v>0.75773286133337603</c:v>
                      </c:pt>
                      <c:pt idx="835">
                        <c:v>0.75803553452640904</c:v>
                      </c:pt>
                      <c:pt idx="836">
                        <c:v>0.75833289672870796</c:v>
                      </c:pt>
                      <c:pt idx="837">
                        <c:v>0.758633894749149</c:v>
                      </c:pt>
                      <c:pt idx="838">
                        <c:v>0.75893498407841997</c:v>
                      </c:pt>
                      <c:pt idx="839">
                        <c:v>0.759234189095078</c:v>
                      </c:pt>
                      <c:pt idx="840">
                        <c:v>0.75952450884114997</c:v>
                      </c:pt>
                      <c:pt idx="841">
                        <c:v>0.75980602853228896</c:v>
                      </c:pt>
                      <c:pt idx="842">
                        <c:v>0.76008810240207103</c:v>
                      </c:pt>
                      <c:pt idx="843">
                        <c:v>0.76036086610206599</c:v>
                      </c:pt>
                      <c:pt idx="844">
                        <c:v>0.76062811233705996</c:v>
                      </c:pt>
                      <c:pt idx="845">
                        <c:v>0.76090029544700699</c:v>
                      </c:pt>
                      <c:pt idx="846">
                        <c:v>0.761173969208777</c:v>
                      </c:pt>
                      <c:pt idx="847">
                        <c:v>0.76144235858583298</c:v>
                      </c:pt>
                      <c:pt idx="848">
                        <c:v>0.76171916949116603</c:v>
                      </c:pt>
                      <c:pt idx="849">
                        <c:v>0.762008425903553</c:v>
                      </c:pt>
                      <c:pt idx="850">
                        <c:v>0.76229264394404805</c:v>
                      </c:pt>
                      <c:pt idx="851">
                        <c:v>0.76257643111764495</c:v>
                      </c:pt>
                      <c:pt idx="852">
                        <c:v>0.76285944765026104</c:v>
                      </c:pt>
                      <c:pt idx="853">
                        <c:v>0.76313260079434397</c:v>
                      </c:pt>
                      <c:pt idx="854">
                        <c:v>0.76342537600591398</c:v>
                      </c:pt>
                      <c:pt idx="855">
                        <c:v>0.76372501234565404</c:v>
                      </c:pt>
                      <c:pt idx="856">
                        <c:v>0.76402021456006497</c:v>
                      </c:pt>
                      <c:pt idx="857">
                        <c:v>0.76432680030253897</c:v>
                      </c:pt>
                      <c:pt idx="858">
                        <c:v>0.764625124964046</c:v>
                      </c:pt>
                      <c:pt idx="859">
                        <c:v>0.76491214805260899</c:v>
                      </c:pt>
                      <c:pt idx="860">
                        <c:v>0.76520056328861996</c:v>
                      </c:pt>
                      <c:pt idx="861">
                        <c:v>0.765488399883548</c:v>
                      </c:pt>
                      <c:pt idx="862">
                        <c:v>0.76576897241059805</c:v>
                      </c:pt>
                      <c:pt idx="863">
                        <c:v>0.766048019362084</c:v>
                      </c:pt>
                      <c:pt idx="864">
                        <c:v>0.76632073615507301</c:v>
                      </c:pt>
                      <c:pt idx="865">
                        <c:v>0.76658376153015495</c:v>
                      </c:pt>
                      <c:pt idx="866">
                        <c:v>0.76683929171499499</c:v>
                      </c:pt>
                      <c:pt idx="867">
                        <c:v>0.767097736162618</c:v>
                      </c:pt>
                      <c:pt idx="868">
                        <c:v>0.76735050899582102</c:v>
                      </c:pt>
                      <c:pt idx="869">
                        <c:v>0.76760144894651305</c:v>
                      </c:pt>
                      <c:pt idx="870">
                        <c:v>0.76785817998795602</c:v>
                      </c:pt>
                      <c:pt idx="871">
                        <c:v>0.76810524082849996</c:v>
                      </c:pt>
                      <c:pt idx="872">
                        <c:v>0.768341372023019</c:v>
                      </c:pt>
                      <c:pt idx="873">
                        <c:v>0.76858149924251995</c:v>
                      </c:pt>
                      <c:pt idx="874">
                        <c:v>0.76882141970680296</c:v>
                      </c:pt>
                      <c:pt idx="875">
                        <c:v>0.76906000451357803</c:v>
                      </c:pt>
                      <c:pt idx="876">
                        <c:v>0.76930856034247397</c:v>
                      </c:pt>
                      <c:pt idx="877">
                        <c:v>0.76953700214007004</c:v>
                      </c:pt>
                      <c:pt idx="878">
                        <c:v>0.76975215227449401</c:v>
                      </c:pt>
                      <c:pt idx="879">
                        <c:v>0.76996799140690797</c:v>
                      </c:pt>
                      <c:pt idx="880">
                        <c:v>0.77017280090557105</c:v>
                      </c:pt>
                      <c:pt idx="881">
                        <c:v>0.770371611300954</c:v>
                      </c:pt>
                      <c:pt idx="882">
                        <c:v>0.77057909118655898</c:v>
                      </c:pt>
                      <c:pt idx="883">
                        <c:v>0.77078837578044401</c:v>
                      </c:pt>
                      <c:pt idx="884">
                        <c:v>0.77099640279098303</c:v>
                      </c:pt>
                      <c:pt idx="885">
                        <c:v>0.77120622691787699</c:v>
                      </c:pt>
                      <c:pt idx="886">
                        <c:v>0.77140914818724304</c:v>
                      </c:pt>
                      <c:pt idx="887">
                        <c:v>0.77161169987629197</c:v>
                      </c:pt>
                      <c:pt idx="888">
                        <c:v>0.77181220405665096</c:v>
                      </c:pt>
                      <c:pt idx="889">
                        <c:v>0.77200586210466005</c:v>
                      </c:pt>
                      <c:pt idx="890">
                        <c:v>0.77220431026426595</c:v>
                      </c:pt>
                      <c:pt idx="891">
                        <c:v>0.77240419878852795</c:v>
                      </c:pt>
                      <c:pt idx="892">
                        <c:v>0.77260645516820903</c:v>
                      </c:pt>
                      <c:pt idx="893">
                        <c:v>0.77281387629502396</c:v>
                      </c:pt>
                      <c:pt idx="894">
                        <c:v>0.77301768103909096</c:v>
                      </c:pt>
                      <c:pt idx="895">
                        <c:v>0.77322795254733401</c:v>
                      </c:pt>
                      <c:pt idx="896">
                        <c:v>0.77343194523493697</c:v>
                      </c:pt>
                      <c:pt idx="897">
                        <c:v>0.77362719672087998</c:v>
                      </c:pt>
                      <c:pt idx="898">
                        <c:v>0.77382694299945298</c:v>
                      </c:pt>
                      <c:pt idx="899">
                        <c:v>0.77403672716863303</c:v>
                      </c:pt>
                      <c:pt idx="900">
                        <c:v>0.77423138109020595</c:v>
                      </c:pt>
                      <c:pt idx="901">
                        <c:v>0.77442598651161898</c:v>
                      </c:pt>
                      <c:pt idx="902">
                        <c:v>0.77460971143423596</c:v>
                      </c:pt>
                      <c:pt idx="903">
                        <c:v>0.77477831228749505</c:v>
                      </c:pt>
                      <c:pt idx="904">
                        <c:v>0.77494895366557504</c:v>
                      </c:pt>
                      <c:pt idx="905">
                        <c:v>0.77511895295135502</c:v>
                      </c:pt>
                      <c:pt idx="906">
                        <c:v>0.77528776288436996</c:v>
                      </c:pt>
                      <c:pt idx="907">
                        <c:v>0.77545869712779603</c:v>
                      </c:pt>
                      <c:pt idx="908">
                        <c:v>0.775635674710907</c:v>
                      </c:pt>
                      <c:pt idx="909">
                        <c:v>0.77580516889606799</c:v>
                      </c:pt>
                      <c:pt idx="910">
                        <c:v>0.77597519955003602</c:v>
                      </c:pt>
                      <c:pt idx="911">
                        <c:v>0.77614181998630805</c:v>
                      </c:pt>
                      <c:pt idx="912">
                        <c:v>0.776297569318388</c:v>
                      </c:pt>
                      <c:pt idx="913">
                        <c:v>0.77646586239496496</c:v>
                      </c:pt>
                      <c:pt idx="914">
                        <c:v>0.77662997303401204</c:v>
                      </c:pt>
                      <c:pt idx="915">
                        <c:v>0.77680744227736997</c:v>
                      </c:pt>
                      <c:pt idx="916">
                        <c:v>0.77699360454206001</c:v>
                      </c:pt>
                      <c:pt idx="917">
                        <c:v>0.77717751160085302</c:v>
                      </c:pt>
                      <c:pt idx="918">
                        <c:v>0.77736319152339795</c:v>
                      </c:pt>
                      <c:pt idx="919">
                        <c:v>0.777540913640001</c:v>
                      </c:pt>
                      <c:pt idx="920">
                        <c:v>0.77771386255630004</c:v>
                      </c:pt>
                      <c:pt idx="921">
                        <c:v>0.777871937985677</c:v>
                      </c:pt>
                      <c:pt idx="922">
                        <c:v>0.77801489019169101</c:v>
                      </c:pt>
                      <c:pt idx="923">
                        <c:v>0.77814990493619396</c:v>
                      </c:pt>
                      <c:pt idx="924">
                        <c:v>0.77827846095098596</c:v>
                      </c:pt>
                      <c:pt idx="925">
                        <c:v>0.77838554055103204</c:v>
                      </c:pt>
                      <c:pt idx="926">
                        <c:v>0.77848651887567899</c:v>
                      </c:pt>
                      <c:pt idx="927">
                        <c:v>0.77858135691583097</c:v>
                      </c:pt>
                      <c:pt idx="928">
                        <c:v>0.77866355013212096</c:v>
                      </c:pt>
                      <c:pt idx="929">
                        <c:v>0.77873261714872499</c:v>
                      </c:pt>
                      <c:pt idx="930">
                        <c:v>0.77879780270946697</c:v>
                      </c:pt>
                      <c:pt idx="931">
                        <c:v>0.77885633151595102</c:v>
                      </c:pt>
                      <c:pt idx="932">
                        <c:v>0.778908830883417</c:v>
                      </c:pt>
                      <c:pt idx="933">
                        <c:v>0.77895237134911699</c:v>
                      </c:pt>
                      <c:pt idx="934">
                        <c:v>0.77899649283273598</c:v>
                      </c:pt>
                      <c:pt idx="935">
                        <c:v>0.779043615455147</c:v>
                      </c:pt>
                      <c:pt idx="936">
                        <c:v>0.77907299085464199</c:v>
                      </c:pt>
                      <c:pt idx="937">
                        <c:v>0.77909327653740101</c:v>
                      </c:pt>
                      <c:pt idx="938">
                        <c:v>0.77910996942233202</c:v>
                      </c:pt>
                      <c:pt idx="939">
                        <c:v>0.77911216036913</c:v>
                      </c:pt>
                      <c:pt idx="940">
                        <c:v>0.77911615019670999</c:v>
                      </c:pt>
                      <c:pt idx="941">
                        <c:v>0.77912118276692699</c:v>
                      </c:pt>
                      <c:pt idx="942">
                        <c:v>0.77912080839723596</c:v>
                      </c:pt>
                      <c:pt idx="943">
                        <c:v>0.77911589523925495</c:v>
                      </c:pt>
                      <c:pt idx="944">
                        <c:v>0.77910600214658299</c:v>
                      </c:pt>
                      <c:pt idx="945">
                        <c:v>0.77909256749716005</c:v>
                      </c:pt>
                      <c:pt idx="946">
                        <c:v>0.77907526447136199</c:v>
                      </c:pt>
                      <c:pt idx="947">
                        <c:v>0.77905590007042602</c:v>
                      </c:pt>
                      <c:pt idx="948">
                        <c:v>0.779027080581982</c:v>
                      </c:pt>
                      <c:pt idx="949">
                        <c:v>0.77899158904334997</c:v>
                      </c:pt>
                      <c:pt idx="950">
                        <c:v>0.77894971888720999</c:v>
                      </c:pt>
                      <c:pt idx="951">
                        <c:v>0.77890520741686198</c:v>
                      </c:pt>
                      <c:pt idx="952">
                        <c:v>0.77885198583702997</c:v>
                      </c:pt>
                      <c:pt idx="953">
                        <c:v>0.77879730664973201</c:v>
                      </c:pt>
                      <c:pt idx="954">
                        <c:v>0.77874070505654802</c:v>
                      </c:pt>
                      <c:pt idx="955">
                        <c:v>0.77868004465876794</c:v>
                      </c:pt>
                      <c:pt idx="956">
                        <c:v>0.77860767228741101</c:v>
                      </c:pt>
                      <c:pt idx="957">
                        <c:v>0.77854665246098698</c:v>
                      </c:pt>
                      <c:pt idx="958">
                        <c:v>0.77849152149722001</c:v>
                      </c:pt>
                      <c:pt idx="959">
                        <c:v>0.77843001050787497</c:v>
                      </c:pt>
                      <c:pt idx="960">
                        <c:v>0.77836802160017304</c:v>
                      </c:pt>
                      <c:pt idx="961">
                        <c:v>0.77830856285737604</c:v>
                      </c:pt>
                      <c:pt idx="962">
                        <c:v>0.77824897361937695</c:v>
                      </c:pt>
                      <c:pt idx="963">
                        <c:v>0.77818489340673702</c:v>
                      </c:pt>
                      <c:pt idx="964">
                        <c:v>0.77812627693589098</c:v>
                      </c:pt>
                      <c:pt idx="965">
                        <c:v>0.77805910605934803</c:v>
                      </c:pt>
                      <c:pt idx="966">
                        <c:v>0.77798426578727697</c:v>
                      </c:pt>
                      <c:pt idx="967">
                        <c:v>0.77790494019266299</c:v>
                      </c:pt>
                      <c:pt idx="968">
                        <c:v>0.77782491527519204</c:v>
                      </c:pt>
                      <c:pt idx="969">
                        <c:v>0.77773555515000603</c:v>
                      </c:pt>
                      <c:pt idx="970">
                        <c:v>0.77763260712875704</c:v>
                      </c:pt>
                      <c:pt idx="971">
                        <c:v>0.77753076327928505</c:v>
                      </c:pt>
                      <c:pt idx="972">
                        <c:v>0.77742280431441102</c:v>
                      </c:pt>
                      <c:pt idx="973">
                        <c:v>0.777310039031189</c:v>
                      </c:pt>
                      <c:pt idx="974">
                        <c:v>0.77719874294267799</c:v>
                      </c:pt>
                      <c:pt idx="975">
                        <c:v>0.77708927983920895</c:v>
                      </c:pt>
                      <c:pt idx="976">
                        <c:v>0.77696246913713096</c:v>
                      </c:pt>
                      <c:pt idx="977">
                        <c:v>0.77682352107154196</c:v>
                      </c:pt>
                      <c:pt idx="978">
                        <c:v>0.77668491934901096</c:v>
                      </c:pt>
                      <c:pt idx="979">
                        <c:v>0.77652559623458395</c:v>
                      </c:pt>
                      <c:pt idx="980">
                        <c:v>0.77638562868598404</c:v>
                      </c:pt>
                      <c:pt idx="981">
                        <c:v>0.77626010620751795</c:v>
                      </c:pt>
                      <c:pt idx="982">
                        <c:v>0.77612146783482205</c:v>
                      </c:pt>
                      <c:pt idx="983">
                        <c:v>0.77598199279895796</c:v>
                      </c:pt>
                      <c:pt idx="984">
                        <c:v>0.77584806173996401</c:v>
                      </c:pt>
                      <c:pt idx="985">
                        <c:v>0.77571006405133303</c:v>
                      </c:pt>
                      <c:pt idx="986">
                        <c:v>0.77557993860901298</c:v>
                      </c:pt>
                      <c:pt idx="987">
                        <c:v>0.77547461030488796</c:v>
                      </c:pt>
                      <c:pt idx="988">
                        <c:v>0.77533780224601101</c:v>
                      </c:pt>
                      <c:pt idx="989">
                        <c:v>0.77517853091137401</c:v>
                      </c:pt>
                      <c:pt idx="990">
                        <c:v>0.77501685781321294</c:v>
                      </c:pt>
                      <c:pt idx="991">
                        <c:v>0.77482593802259403</c:v>
                      </c:pt>
                      <c:pt idx="992">
                        <c:v>0.77461828007150801</c:v>
                      </c:pt>
                      <c:pt idx="993">
                        <c:v>0.77435325932170695</c:v>
                      </c:pt>
                      <c:pt idx="994">
                        <c:v>0.77409979740637203</c:v>
                      </c:pt>
                      <c:pt idx="995">
                        <c:v>0.773777223606263</c:v>
                      </c:pt>
                      <c:pt idx="996">
                        <c:v>0.77345515086871097</c:v>
                      </c:pt>
                      <c:pt idx="997">
                        <c:v>0.773116138298371</c:v>
                      </c:pt>
                      <c:pt idx="998">
                        <c:v>0.772745838616409</c:v>
                      </c:pt>
                      <c:pt idx="999">
                        <c:v>0.77231977954384701</c:v>
                      </c:pt>
                      <c:pt idx="1070">
                        <c:v>0.69710520857054403</c:v>
                      </c:pt>
                      <c:pt idx="1071">
                        <c:v>0.69849135187989597</c:v>
                      </c:pt>
                      <c:pt idx="1072">
                        <c:v>0.69991222773367401</c:v>
                      </c:pt>
                      <c:pt idx="1073">
                        <c:v>0.70102457794075601</c:v>
                      </c:pt>
                      <c:pt idx="1074">
                        <c:v>0.70206340439932002</c:v>
                      </c:pt>
                      <c:pt idx="1075">
                        <c:v>0.70290467813808499</c:v>
                      </c:pt>
                      <c:pt idx="1076">
                        <c:v>0.70361534188019803</c:v>
                      </c:pt>
                      <c:pt idx="1077">
                        <c:v>0.70422128719086796</c:v>
                      </c:pt>
                      <c:pt idx="1078">
                        <c:v>0.70474412270864395</c:v>
                      </c:pt>
                      <c:pt idx="1079">
                        <c:v>0.705208496943042</c:v>
                      </c:pt>
                      <c:pt idx="1080">
                        <c:v>0.70562377994358905</c:v>
                      </c:pt>
                      <c:pt idx="1081">
                        <c:v>0.705962788529515</c:v>
                      </c:pt>
                      <c:pt idx="1082">
                        <c:v>0.70622583627090696</c:v>
                      </c:pt>
                      <c:pt idx="1083">
                        <c:v>0.70649689350355804</c:v>
                      </c:pt>
                      <c:pt idx="1084">
                        <c:v>0.706710567743292</c:v>
                      </c:pt>
                      <c:pt idx="1085">
                        <c:v>0.70692115000197597</c:v>
                      </c:pt>
                      <c:pt idx="1086">
                        <c:v>0.70712218231809199</c:v>
                      </c:pt>
                      <c:pt idx="1087">
                        <c:v>0.70732066572380003</c:v>
                      </c:pt>
                      <c:pt idx="1088">
                        <c:v>0.70747637313761502</c:v>
                      </c:pt>
                      <c:pt idx="1089">
                        <c:v>0.70765292938362201</c:v>
                      </c:pt>
                      <c:pt idx="1090">
                        <c:v>0.70783786228998202</c:v>
                      </c:pt>
                      <c:pt idx="1091">
                        <c:v>0.70802286176642404</c:v>
                      </c:pt>
                      <c:pt idx="1092">
                        <c:v>0.70819069299551796</c:v>
                      </c:pt>
                      <c:pt idx="1093">
                        <c:v>0.70837333664469604</c:v>
                      </c:pt>
                      <c:pt idx="1094">
                        <c:v>0.70858018573305104</c:v>
                      </c:pt>
                      <c:pt idx="1095">
                        <c:v>0.70876158881145102</c:v>
                      </c:pt>
                      <c:pt idx="1096">
                        <c:v>0.70894422697057802</c:v>
                      </c:pt>
                      <c:pt idx="1097">
                        <c:v>0.70911700111321396</c:v>
                      </c:pt>
                      <c:pt idx="1098">
                        <c:v>0.70930605795970403</c:v>
                      </c:pt>
                      <c:pt idx="1099">
                        <c:v>0.70948066187702596</c:v>
                      </c:pt>
                      <c:pt idx="1100">
                        <c:v>0.70967450694027101</c:v>
                      </c:pt>
                      <c:pt idx="1101">
                        <c:v>0.70988863439168004</c:v>
                      </c:pt>
                      <c:pt idx="1102">
                        <c:v>0.71007528465735803</c:v>
                      </c:pt>
                      <c:pt idx="1103">
                        <c:v>0.71025237528656404</c:v>
                      </c:pt>
                      <c:pt idx="1104">
                        <c:v>0.71042571486927597</c:v>
                      </c:pt>
                      <c:pt idx="1105">
                        <c:v>0.71060555420248295</c:v>
                      </c:pt>
                      <c:pt idx="1106">
                        <c:v>0.71075270262027401</c:v>
                      </c:pt>
                      <c:pt idx="1107">
                        <c:v>0.71089626664380101</c:v>
                      </c:pt>
                      <c:pt idx="1108">
                        <c:v>0.71103006112948797</c:v>
                      </c:pt>
                      <c:pt idx="1109">
                        <c:v>0.71114078501719002</c:v>
                      </c:pt>
                      <c:pt idx="1110">
                        <c:v>0.71127805449249804</c:v>
                      </c:pt>
                      <c:pt idx="1111">
                        <c:v>0.711431438373759</c:v>
                      </c:pt>
                      <c:pt idx="1112">
                        <c:v>0.71159259809035602</c:v>
                      </c:pt>
                      <c:pt idx="1113">
                        <c:v>0.71177646771574798</c:v>
                      </c:pt>
                      <c:pt idx="1114">
                        <c:v>0.71196778472956002</c:v>
                      </c:pt>
                      <c:pt idx="1115">
                        <c:v>0.71215621230922399</c:v>
                      </c:pt>
                      <c:pt idx="1116">
                        <c:v>0.71240213022369003</c:v>
                      </c:pt>
                      <c:pt idx="1117">
                        <c:v>0.71267373326823402</c:v>
                      </c:pt>
                      <c:pt idx="1118">
                        <c:v>0.71299402935081901</c:v>
                      </c:pt>
                      <c:pt idx="1119">
                        <c:v>0.71335943575588501</c:v>
                      </c:pt>
                      <c:pt idx="1120">
                        <c:v>0.71375955911717504</c:v>
                      </c:pt>
                      <c:pt idx="1121">
                        <c:v>0.71417363411147905</c:v>
                      </c:pt>
                      <c:pt idx="1122">
                        <c:v>0.71461911354048202</c:v>
                      </c:pt>
                      <c:pt idx="1123">
                        <c:v>0.71507824149953303</c:v>
                      </c:pt>
                      <c:pt idx="1124">
                        <c:v>0.71555374182924703</c:v>
                      </c:pt>
                      <c:pt idx="1125">
                        <c:v>0.71602983588145297</c:v>
                      </c:pt>
                      <c:pt idx="1126">
                        <c:v>0.71651486067675296</c:v>
                      </c:pt>
                      <c:pt idx="1127">
                        <c:v>0.71699622385716499</c:v>
                      </c:pt>
                      <c:pt idx="1128">
                        <c:v>0.71748904312283901</c:v>
                      </c:pt>
                      <c:pt idx="1129">
                        <c:v>0.71796048998884898</c:v>
                      </c:pt>
                      <c:pt idx="1130">
                        <c:v>0.71847378940490902</c:v>
                      </c:pt>
                      <c:pt idx="1131">
                        <c:v>0.71899391829848502</c:v>
                      </c:pt>
                      <c:pt idx="1132">
                        <c:v>0.71954124138986297</c:v>
                      </c:pt>
                      <c:pt idx="1133">
                        <c:v>0.72011073352786703</c:v>
                      </c:pt>
                      <c:pt idx="1134">
                        <c:v>0.72068763537666403</c:v>
                      </c:pt>
                      <c:pt idx="1135">
                        <c:v>0.72126787302883699</c:v>
                      </c:pt>
                      <c:pt idx="1136">
                        <c:v>0.72185005803620805</c:v>
                      </c:pt>
                      <c:pt idx="1137">
                        <c:v>0.72243136003512098</c:v>
                      </c:pt>
                      <c:pt idx="1138">
                        <c:v>0.72301099994486295</c:v>
                      </c:pt>
                      <c:pt idx="1139">
                        <c:v>0.72358071475838703</c:v>
                      </c:pt>
                      <c:pt idx="1140">
                        <c:v>0.72413614745787103</c:v>
                      </c:pt>
                      <c:pt idx="1141">
                        <c:v>0.72467751945172099</c:v>
                      </c:pt>
                      <c:pt idx="1142">
                        <c:v>0.72520958415464598</c:v>
                      </c:pt>
                      <c:pt idx="1143">
                        <c:v>0.72573640572696596</c:v>
                      </c:pt>
                      <c:pt idx="1144">
                        <c:v>0.72625992000523798</c:v>
                      </c:pt>
                      <c:pt idx="1145">
                        <c:v>0.72677742325580597</c:v>
                      </c:pt>
                      <c:pt idx="1146">
                        <c:v>0.72730608945393704</c:v>
                      </c:pt>
                      <c:pt idx="1147">
                        <c:v>0.72781440202326797</c:v>
                      </c:pt>
                      <c:pt idx="1148">
                        <c:v>0.72832239988685299</c:v>
                      </c:pt>
                      <c:pt idx="1149">
                        <c:v>0.72882840836796003</c:v>
                      </c:pt>
                      <c:pt idx="1150">
                        <c:v>0.72933956632229302</c:v>
                      </c:pt>
                      <c:pt idx="1151">
                        <c:v>0.72984173570633903</c:v>
                      </c:pt>
                      <c:pt idx="1152">
                        <c:v>0.73034284165059404</c:v>
                      </c:pt>
                      <c:pt idx="1153">
                        <c:v>0.73085141069102499</c:v>
                      </c:pt>
                      <c:pt idx="1154">
                        <c:v>0.73136163023179401</c:v>
                      </c:pt>
                      <c:pt idx="1155">
                        <c:v>0.73186535710834399</c:v>
                      </c:pt>
                      <c:pt idx="1156">
                        <c:v>0.73237696913266603</c:v>
                      </c:pt>
                      <c:pt idx="1157">
                        <c:v>0.73287261351303201</c:v>
                      </c:pt>
                      <c:pt idx="1158">
                        <c:v>0.73335268139704501</c:v>
                      </c:pt>
                      <c:pt idx="1159">
                        <c:v>0.73383385363356202</c:v>
                      </c:pt>
                      <c:pt idx="1160">
                        <c:v>0.73431052412864295</c:v>
                      </c:pt>
                      <c:pt idx="1161">
                        <c:v>0.734784579968072</c:v>
                      </c:pt>
                      <c:pt idx="1162">
                        <c:v>0.73526287897076104</c:v>
                      </c:pt>
                      <c:pt idx="1163">
                        <c:v>0.73572284392838605</c:v>
                      </c:pt>
                      <c:pt idx="1164">
                        <c:v>0.73617595740187203</c:v>
                      </c:pt>
                      <c:pt idx="1165">
                        <c:v>0.736628334527196</c:v>
                      </c:pt>
                      <c:pt idx="1166">
                        <c:v>0.73707528690411195</c:v>
                      </c:pt>
                      <c:pt idx="1167">
                        <c:v>0.73751729095172602</c:v>
                      </c:pt>
                      <c:pt idx="1168">
                        <c:v>0.73796276759958102</c:v>
                      </c:pt>
                      <c:pt idx="1169">
                        <c:v>0.73839989377970305</c:v>
                      </c:pt>
                      <c:pt idx="1170">
                        <c:v>0.73883369791283704</c:v>
                      </c:pt>
                      <c:pt idx="1171">
                        <c:v>0.739254625498868</c:v>
                      </c:pt>
                      <c:pt idx="1172">
                        <c:v>0.73966906937125898</c:v>
                      </c:pt>
                      <c:pt idx="1173">
                        <c:v>0.74008037714294095</c:v>
                      </c:pt>
                      <c:pt idx="1174">
                        <c:v>0.74048144099718904</c:v>
                      </c:pt>
                      <c:pt idx="1175">
                        <c:v>0.740880585646705</c:v>
                      </c:pt>
                      <c:pt idx="1176">
                        <c:v>0.74128183344013499</c:v>
                      </c:pt>
                      <c:pt idx="1177">
                        <c:v>0.74167604749449401</c:v>
                      </c:pt>
                      <c:pt idx="1178">
                        <c:v>0.74206967769732601</c:v>
                      </c:pt>
                      <c:pt idx="1179">
                        <c:v>0.74244914430130504</c:v>
                      </c:pt>
                      <c:pt idx="1180">
                        <c:v>0.74281945515206704</c:v>
                      </c:pt>
                      <c:pt idx="1181">
                        <c:v>0.74318825703028402</c:v>
                      </c:pt>
                      <c:pt idx="1182">
                        <c:v>0.74354610053822401</c:v>
                      </c:pt>
                      <c:pt idx="1183">
                        <c:v>0.74390292418133797</c:v>
                      </c:pt>
                      <c:pt idx="1184">
                        <c:v>0.744257483119104</c:v>
                      </c:pt>
                      <c:pt idx="1185">
                        <c:v>0.74461289056757096</c:v>
                      </c:pt>
                      <c:pt idx="1186">
                        <c:v>0.74496254883419499</c:v>
                      </c:pt>
                      <c:pt idx="1187">
                        <c:v>0.74531466756968301</c:v>
                      </c:pt>
                      <c:pt idx="1188">
                        <c:v>0.74567358072235301</c:v>
                      </c:pt>
                      <c:pt idx="1189">
                        <c:v>0.74602582647119897</c:v>
                      </c:pt>
                      <c:pt idx="1190">
                        <c:v>0.74637813457646496</c:v>
                      </c:pt>
                      <c:pt idx="1191">
                        <c:v>0.74672176048592098</c:v>
                      </c:pt>
                      <c:pt idx="1192">
                        <c:v>0.74705152050007395</c:v>
                      </c:pt>
                      <c:pt idx="1193">
                        <c:v>0.74738935393386197</c:v>
                      </c:pt>
                      <c:pt idx="1194">
                        <c:v>0.74773055346612005</c:v>
                      </c:pt>
                      <c:pt idx="1195">
                        <c:v>0.74806420702687204</c:v>
                      </c:pt>
                      <c:pt idx="1196">
                        <c:v>0.74840309759928203</c:v>
                      </c:pt>
                      <c:pt idx="1197">
                        <c:v>0.74873390123109995</c:v>
                      </c:pt>
                      <c:pt idx="1198">
                        <c:v>0.74905654670819999</c:v>
                      </c:pt>
                      <c:pt idx="1199">
                        <c:v>0.749372751053893</c:v>
                      </c:pt>
                      <c:pt idx="1200">
                        <c:v>0.749685835005232</c:v>
                      </c:pt>
                      <c:pt idx="1201">
                        <c:v>0.74999333024352</c:v>
                      </c:pt>
                      <c:pt idx="1202">
                        <c:v>0.75029094786306505</c:v>
                      </c:pt>
                      <c:pt idx="1203">
                        <c:v>0.75058908122424595</c:v>
                      </c:pt>
                      <c:pt idx="1204">
                        <c:v>0.75087903304136205</c:v>
                      </c:pt>
                      <c:pt idx="1205">
                        <c:v>0.75115940235654799</c:v>
                      </c:pt>
                      <c:pt idx="1206">
                        <c:v>0.75144516739584899</c:v>
                      </c:pt>
                      <c:pt idx="1207">
                        <c:v>0.751729571743047</c:v>
                      </c:pt>
                      <c:pt idx="1208">
                        <c:v>0.75200205173361701</c:v>
                      </c:pt>
                      <c:pt idx="1209">
                        <c:v>0.75227822370746</c:v>
                      </c:pt>
                      <c:pt idx="1210">
                        <c:v>0.75253277663440798</c:v>
                      </c:pt>
                      <c:pt idx="1211">
                        <c:v>0.75276825507216405</c:v>
                      </c:pt>
                      <c:pt idx="1212">
                        <c:v>0.75300787922220702</c:v>
                      </c:pt>
                      <c:pt idx="1213">
                        <c:v>0.75324368961089305</c:v>
                      </c:pt>
                      <c:pt idx="1214">
                        <c:v>0.75347192203690005</c:v>
                      </c:pt>
                      <c:pt idx="1215">
                        <c:v>0.75370105625631001</c:v>
                      </c:pt>
                      <c:pt idx="1216">
                        <c:v>0.75391071126049003</c:v>
                      </c:pt>
                      <c:pt idx="1217">
                        <c:v>0.75410490221915305</c:v>
                      </c:pt>
                      <c:pt idx="1218">
                        <c:v>0.75430527132053904</c:v>
                      </c:pt>
                      <c:pt idx="1219">
                        <c:v>0.75449215583380802</c:v>
                      </c:pt>
                      <c:pt idx="1220">
                        <c:v>0.75469405318828797</c:v>
                      </c:pt>
                      <c:pt idx="1221">
                        <c:v>0.75490343352715805</c:v>
                      </c:pt>
                      <c:pt idx="1222">
                        <c:v>0.75511219234438698</c:v>
                      </c:pt>
                      <c:pt idx="1223">
                        <c:v>0.75531960740910897</c:v>
                      </c:pt>
                      <c:pt idx="1224">
                        <c:v>0.75553508953172399</c:v>
                      </c:pt>
                      <c:pt idx="1225">
                        <c:v>0.75575047188211197</c:v>
                      </c:pt>
                      <c:pt idx="1226">
                        <c:v>0.75597295816020305</c:v>
                      </c:pt>
                      <c:pt idx="1227">
                        <c:v>0.75620445204286102</c:v>
                      </c:pt>
                      <c:pt idx="1228">
                        <c:v>0.75642097898573002</c:v>
                      </c:pt>
                      <c:pt idx="1229">
                        <c:v>0.75663214027874304</c:v>
                      </c:pt>
                      <c:pt idx="1230">
                        <c:v>0.75684047177602498</c:v>
                      </c:pt>
                      <c:pt idx="1231">
                        <c:v>0.75703628751840701</c:v>
                      </c:pt>
                      <c:pt idx="1232">
                        <c:v>0.75723752078331796</c:v>
                      </c:pt>
                      <c:pt idx="1233">
                        <c:v>0.75744487696155105</c:v>
                      </c:pt>
                      <c:pt idx="1234">
                        <c:v>0.75763679567115105</c:v>
                      </c:pt>
                      <c:pt idx="1235">
                        <c:v>0.75782728764168605</c:v>
                      </c:pt>
                      <c:pt idx="1236">
                        <c:v>0.75800028999971103</c:v>
                      </c:pt>
                      <c:pt idx="1237">
                        <c:v>0.75815848030689004</c:v>
                      </c:pt>
                      <c:pt idx="1238">
                        <c:v>0.75831708959479904</c:v>
                      </c:pt>
                      <c:pt idx="1239">
                        <c:v>0.75846647548458501</c:v>
                      </c:pt>
                      <c:pt idx="1240">
                        <c:v>0.75861556159026799</c:v>
                      </c:pt>
                      <c:pt idx="1241">
                        <c:v>0.75876627266179597</c:v>
                      </c:pt>
                      <c:pt idx="1242">
                        <c:v>0.75890785022626495</c:v>
                      </c:pt>
                      <c:pt idx="1243">
                        <c:v>0.75904458431407196</c:v>
                      </c:pt>
                      <c:pt idx="1244">
                        <c:v>0.75917534448428003</c:v>
                      </c:pt>
                      <c:pt idx="1245">
                        <c:v>0.75930099382577998</c:v>
                      </c:pt>
                      <c:pt idx="1246">
                        <c:v>0.759422047985715</c:v>
                      </c:pt>
                      <c:pt idx="1247">
                        <c:v>0.75953856184558299</c:v>
                      </c:pt>
                      <c:pt idx="1248">
                        <c:v>0.75964943270067398</c:v>
                      </c:pt>
                      <c:pt idx="1249">
                        <c:v>0.75975516823742195</c:v>
                      </c:pt>
                      <c:pt idx="1250">
                        <c:v>0.75985701722954602</c:v>
                      </c:pt>
                      <c:pt idx="1251">
                        <c:v>0.75994780997524802</c:v>
                      </c:pt>
                      <c:pt idx="1252">
                        <c:v>0.760047162074171</c:v>
                      </c:pt>
                      <c:pt idx="1253">
                        <c:v>0.76015245916761998</c:v>
                      </c:pt>
                      <c:pt idx="1254">
                        <c:v>0.76024325198601805</c:v>
                      </c:pt>
                      <c:pt idx="1255">
                        <c:v>0.76032846934861098</c:v>
                      </c:pt>
                      <c:pt idx="1256">
                        <c:v>0.76041373182846606</c:v>
                      </c:pt>
                      <c:pt idx="1257">
                        <c:v>0.760482915675045</c:v>
                      </c:pt>
                      <c:pt idx="1258">
                        <c:v>0.76056565228612005</c:v>
                      </c:pt>
                      <c:pt idx="1259">
                        <c:v>0.76066142370810996</c:v>
                      </c:pt>
                      <c:pt idx="1260">
                        <c:v>0.76074361865053597</c:v>
                      </c:pt>
                      <c:pt idx="1261">
                        <c:v>0.76081703825904501</c:v>
                      </c:pt>
                      <c:pt idx="1262">
                        <c:v>0.76089905571653205</c:v>
                      </c:pt>
                      <c:pt idx="1263">
                        <c:v>0.760978923827628</c:v>
                      </c:pt>
                      <c:pt idx="1264">
                        <c:v>0.76106154773908397</c:v>
                      </c:pt>
                      <c:pt idx="1265">
                        <c:v>0.76115549250477199</c:v>
                      </c:pt>
                      <c:pt idx="1266">
                        <c:v>0.76123694918915696</c:v>
                      </c:pt>
                      <c:pt idx="1267">
                        <c:v>0.76131134357286301</c:v>
                      </c:pt>
                      <c:pt idx="1268">
                        <c:v>0.76138473878070101</c:v>
                      </c:pt>
                      <c:pt idx="1269">
                        <c:v>0.76145789010449205</c:v>
                      </c:pt>
                      <c:pt idx="1270">
                        <c:v>0.76152175232167896</c:v>
                      </c:pt>
                      <c:pt idx="1271">
                        <c:v>0.76158173392438699</c:v>
                      </c:pt>
                      <c:pt idx="1272">
                        <c:v>0.76163489061286405</c:v>
                      </c:pt>
                      <c:pt idx="1273">
                        <c:v>0.76167538896494802</c:v>
                      </c:pt>
                      <c:pt idx="1274">
                        <c:v>0.76172258874454501</c:v>
                      </c:pt>
                      <c:pt idx="1275">
                        <c:v>0.76177296447644505</c:v>
                      </c:pt>
                      <c:pt idx="1276">
                        <c:v>0.76181393954070498</c:v>
                      </c:pt>
                      <c:pt idx="1277">
                        <c:v>0.76185032683665099</c:v>
                      </c:pt>
                      <c:pt idx="1278">
                        <c:v>0.76188768875568302</c:v>
                      </c:pt>
                      <c:pt idx="1279">
                        <c:v>0.761917321314031</c:v>
                      </c:pt>
                      <c:pt idx="1280">
                        <c:v>0.76195067252777604</c:v>
                      </c:pt>
                      <c:pt idx="1281">
                        <c:v>0.76199082039451005</c:v>
                      </c:pt>
                      <c:pt idx="1282">
                        <c:v>0.76202344796723598</c:v>
                      </c:pt>
                      <c:pt idx="1283">
                        <c:v>0.76205544420299898</c:v>
                      </c:pt>
                      <c:pt idx="1284">
                        <c:v>0.76207736385200997</c:v>
                      </c:pt>
                      <c:pt idx="1285">
                        <c:v>0.76209322343044705</c:v>
                      </c:pt>
                      <c:pt idx="1286">
                        <c:v>0.76210453895716501</c:v>
                      </c:pt>
                      <c:pt idx="1287">
                        <c:v>0.76210546700359005</c:v>
                      </c:pt>
                      <c:pt idx="1288">
                        <c:v>0.76210614865008797</c:v>
                      </c:pt>
                      <c:pt idx="1289">
                        <c:v>0.76210108817592603</c:v>
                      </c:pt>
                      <c:pt idx="1290">
                        <c:v>0.76210030865341905</c:v>
                      </c:pt>
                      <c:pt idx="1291">
                        <c:v>0.76209638638914401</c:v>
                      </c:pt>
                      <c:pt idx="1292">
                        <c:v>0.76209763431369404</c:v>
                      </c:pt>
                      <c:pt idx="1293">
                        <c:v>0.76210488427241296</c:v>
                      </c:pt>
                      <c:pt idx="1294">
                        <c:v>0.76211094353333697</c:v>
                      </c:pt>
                      <c:pt idx="1295">
                        <c:v>0.76211704842181904</c:v>
                      </c:pt>
                      <c:pt idx="1296">
                        <c:v>0.76212497574393201</c:v>
                      </c:pt>
                      <c:pt idx="1297">
                        <c:v>0.76217457195123395</c:v>
                      </c:pt>
                      <c:pt idx="1298">
                        <c:v>0.76222081750867898</c:v>
                      </c:pt>
                      <c:pt idx="1299">
                        <c:v>0.76226446074016396</c:v>
                      </c:pt>
                      <c:pt idx="1300">
                        <c:v>0.76231093413310802</c:v>
                      </c:pt>
                      <c:pt idx="1301">
                        <c:v>0.76235620129770298</c:v>
                      </c:pt>
                      <c:pt idx="1302">
                        <c:v>0.76240168040511502</c:v>
                      </c:pt>
                      <c:pt idx="1303">
                        <c:v>0.76245093089579297</c:v>
                      </c:pt>
                      <c:pt idx="1304">
                        <c:v>0.76249639219144605</c:v>
                      </c:pt>
                      <c:pt idx="1305">
                        <c:v>0.762536998688922</c:v>
                      </c:pt>
                      <c:pt idx="1306">
                        <c:v>0.76258209905615604</c:v>
                      </c:pt>
                      <c:pt idx="1307">
                        <c:v>0.76263279490144098</c:v>
                      </c:pt>
                      <c:pt idx="1308">
                        <c:v>0.76267099075528699</c:v>
                      </c:pt>
                      <c:pt idx="1309">
                        <c:v>0.76270882867773704</c:v>
                      </c:pt>
                      <c:pt idx="1310">
                        <c:v>0.76273709874696305</c:v>
                      </c:pt>
                      <c:pt idx="1311">
                        <c:v>0.76275503005784295</c:v>
                      </c:pt>
                      <c:pt idx="1312">
                        <c:v>0.76276666198825505</c:v>
                      </c:pt>
                      <c:pt idx="1313">
                        <c:v>0.76276983023324196</c:v>
                      </c:pt>
                      <c:pt idx="1314">
                        <c:v>0.76277245994606402</c:v>
                      </c:pt>
                      <c:pt idx="1315">
                        <c:v>0.76276622233845204</c:v>
                      </c:pt>
                      <c:pt idx="1316">
                        <c:v>0.76276159226419604</c:v>
                      </c:pt>
                      <c:pt idx="1317">
                        <c:v>0.76276093788711796</c:v>
                      </c:pt>
                      <c:pt idx="1318">
                        <c:v>0.76275017911503895</c:v>
                      </c:pt>
                      <c:pt idx="1319">
                        <c:v>0.76272897258966699</c:v>
                      </c:pt>
                      <c:pt idx="1320">
                        <c:v>0.762715834034282</c:v>
                      </c:pt>
                      <c:pt idx="1321">
                        <c:v>0.762700637628143</c:v>
                      </c:pt>
                      <c:pt idx="1322">
                        <c:v>0.76268725869318699</c:v>
                      </c:pt>
                      <c:pt idx="1323">
                        <c:v>0.76268184754476698</c:v>
                      </c:pt>
                      <c:pt idx="1324">
                        <c:v>0.76266410546602204</c:v>
                      </c:pt>
                      <c:pt idx="1325">
                        <c:v>0.76264526782815201</c:v>
                      </c:pt>
                      <c:pt idx="1326">
                        <c:v>0.76261593448016496</c:v>
                      </c:pt>
                      <c:pt idx="1327">
                        <c:v>0.76257783323405304</c:v>
                      </c:pt>
                      <c:pt idx="1328">
                        <c:v>0.76253343755232805</c:v>
                      </c:pt>
                      <c:pt idx="1329">
                        <c:v>0.76247976503960302</c:v>
                      </c:pt>
                      <c:pt idx="1330">
                        <c:v>0.76241873104762503</c:v>
                      </c:pt>
                      <c:pt idx="1331">
                        <c:v>0.76234755614593896</c:v>
                      </c:pt>
                      <c:pt idx="1332">
                        <c:v>0.76228060382590401</c:v>
                      </c:pt>
                      <c:pt idx="1333">
                        <c:v>0.762213701964368</c:v>
                      </c:pt>
                      <c:pt idx="1334">
                        <c:v>0.76213135960331901</c:v>
                      </c:pt>
                      <c:pt idx="1335">
                        <c:v>0.762043662181353</c:v>
                      </c:pt>
                      <c:pt idx="1336">
                        <c:v>0.76195514982215296</c:v>
                      </c:pt>
                      <c:pt idx="1337">
                        <c:v>0.76185792015711895</c:v>
                      </c:pt>
                      <c:pt idx="1338">
                        <c:v>0.76179000068951297</c:v>
                      </c:pt>
                      <c:pt idx="1339">
                        <c:v>0.76170483550587498</c:v>
                      </c:pt>
                      <c:pt idx="1340">
                        <c:v>0.761618422520835</c:v>
                      </c:pt>
                      <c:pt idx="1341">
                        <c:v>0.76153610543364703</c:v>
                      </c:pt>
                      <c:pt idx="1342">
                        <c:v>0.76141301506779002</c:v>
                      </c:pt>
                      <c:pt idx="1343">
                        <c:v>0.76129960712886902</c:v>
                      </c:pt>
                      <c:pt idx="1344">
                        <c:v>0.76118880361406305</c:v>
                      </c:pt>
                      <c:pt idx="1345">
                        <c:v>0.76105627440361701</c:v>
                      </c:pt>
                      <c:pt idx="1346">
                        <c:v>0.76094407338347003</c:v>
                      </c:pt>
                      <c:pt idx="1347">
                        <c:v>0.76082390611661599</c:v>
                      </c:pt>
                      <c:pt idx="1348">
                        <c:v>0.76069783230782995</c:v>
                      </c:pt>
                      <c:pt idx="1349">
                        <c:v>0.76058129122679896</c:v>
                      </c:pt>
                      <c:pt idx="1350">
                        <c:v>0.76044476530374305</c:v>
                      </c:pt>
                      <c:pt idx="1351">
                        <c:v>0.76030912093846703</c:v>
                      </c:pt>
                      <c:pt idx="1352">
                        <c:v>0.76017203616368001</c:v>
                      </c:pt>
                      <c:pt idx="1353">
                        <c:v>0.76001772518712496</c:v>
                      </c:pt>
                      <c:pt idx="1354">
                        <c:v>0.75988265715224002</c:v>
                      </c:pt>
                      <c:pt idx="1355">
                        <c:v>0.75975212887409604</c:v>
                      </c:pt>
                      <c:pt idx="1356">
                        <c:v>0.75959803599896802</c:v>
                      </c:pt>
                      <c:pt idx="1357">
                        <c:v>0.759457260282699</c:v>
                      </c:pt>
                      <c:pt idx="1358">
                        <c:v>0.75932508752039996</c:v>
                      </c:pt>
                      <c:pt idx="1359">
                        <c:v>0.75918309487261004</c:v>
                      </c:pt>
                      <c:pt idx="1360">
                        <c:v>0.75905302165903599</c:v>
                      </c:pt>
                      <c:pt idx="1361">
                        <c:v>0.75892000280244198</c:v>
                      </c:pt>
                      <c:pt idx="1362">
                        <c:v>0.75877799902043097</c:v>
                      </c:pt>
                      <c:pt idx="1363">
                        <c:v>0.75864764118642103</c:v>
                      </c:pt>
                      <c:pt idx="1364">
                        <c:v>0.75852194779715898</c:v>
                      </c:pt>
                      <c:pt idx="1365">
                        <c:v>0.75838919975338104</c:v>
                      </c:pt>
                      <c:pt idx="1366">
                        <c:v>0.75825525951118999</c:v>
                      </c:pt>
                      <c:pt idx="1367">
                        <c:v>0.75812612175806005</c:v>
                      </c:pt>
                      <c:pt idx="1368">
                        <c:v>0.75799621824849495</c:v>
                      </c:pt>
                      <c:pt idx="1369">
                        <c:v>0.75786758394404097</c:v>
                      </c:pt>
                      <c:pt idx="1370">
                        <c:v>0.75775266605403901</c:v>
                      </c:pt>
                      <c:pt idx="1371">
                        <c:v>0.75762599028639699</c:v>
                      </c:pt>
                      <c:pt idx="1372">
                        <c:v>0.75748541111998102</c:v>
                      </c:pt>
                      <c:pt idx="1373">
                        <c:v>0.757363292990612</c:v>
                      </c:pt>
                      <c:pt idx="1374">
                        <c:v>0.75721824937569904</c:v>
                      </c:pt>
                      <c:pt idx="1375">
                        <c:v>0.75708547374747404</c:v>
                      </c:pt>
                      <c:pt idx="1376">
                        <c:v>0.75697376910511205</c:v>
                      </c:pt>
                      <c:pt idx="1377">
                        <c:v>0.75684014956961199</c:v>
                      </c:pt>
                      <c:pt idx="1378">
                        <c:v>0.75669705571028201</c:v>
                      </c:pt>
                      <c:pt idx="1379">
                        <c:v>0.75656189214650704</c:v>
                      </c:pt>
                      <c:pt idx="1380">
                        <c:v>0.75641815862456496</c:v>
                      </c:pt>
                      <c:pt idx="1381">
                        <c:v>0.75627420976081094</c:v>
                      </c:pt>
                      <c:pt idx="1382">
                        <c:v>0.75614465558048805</c:v>
                      </c:pt>
                      <c:pt idx="1383">
                        <c:v>0.755998634983304</c:v>
                      </c:pt>
                      <c:pt idx="1384">
                        <c:v>0.75584414298610503</c:v>
                      </c:pt>
                      <c:pt idx="1385">
                        <c:v>0.75567813789984095</c:v>
                      </c:pt>
                      <c:pt idx="1386">
                        <c:v>0.75550239907829497</c:v>
                      </c:pt>
                      <c:pt idx="1387">
                        <c:v>0.75531573677851604</c:v>
                      </c:pt>
                      <c:pt idx="1388">
                        <c:v>0.75510680709045996</c:v>
                      </c:pt>
                      <c:pt idx="1389">
                        <c:v>0.75490901780830399</c:v>
                      </c:pt>
                      <c:pt idx="1390">
                        <c:v>0.75471731354648197</c:v>
                      </c:pt>
                      <c:pt idx="1391">
                        <c:v>0.75451346513683004</c:v>
                      </c:pt>
                      <c:pt idx="1392">
                        <c:v>0.75430594951778596</c:v>
                      </c:pt>
                      <c:pt idx="1393">
                        <c:v>0.75410400465592697</c:v>
                      </c:pt>
                      <c:pt idx="1394">
                        <c:v>0.75389232621541502</c:v>
                      </c:pt>
                      <c:pt idx="1395">
                        <c:v>0.75369455097992399</c:v>
                      </c:pt>
                      <c:pt idx="1396">
                        <c:v>0.75350383649542396</c:v>
                      </c:pt>
                      <c:pt idx="1397">
                        <c:v>0.75331740070376296</c:v>
                      </c:pt>
                      <c:pt idx="1398">
                        <c:v>0.75313083961666905</c:v>
                      </c:pt>
                      <c:pt idx="1399">
                        <c:v>0.75294834231213903</c:v>
                      </c:pt>
                      <c:pt idx="1400">
                        <c:v>0.75279706095813503</c:v>
                      </c:pt>
                      <c:pt idx="1401">
                        <c:v>0.75265173969614796</c:v>
                      </c:pt>
                      <c:pt idx="1402">
                        <c:v>0.752518189546867</c:v>
                      </c:pt>
                      <c:pt idx="1403">
                        <c:v>0.75239472596974299</c:v>
                      </c:pt>
                      <c:pt idx="1404">
                        <c:v>0.75226912923436295</c:v>
                      </c:pt>
                      <c:pt idx="1405">
                        <c:v>0.75215130681260101</c:v>
                      </c:pt>
                      <c:pt idx="1406">
                        <c:v>0.75202991032370603</c:v>
                      </c:pt>
                      <c:pt idx="1407">
                        <c:v>0.75191308079977603</c:v>
                      </c:pt>
                      <c:pt idx="1408">
                        <c:v>0.75181600830117801</c:v>
                      </c:pt>
                      <c:pt idx="1409">
                        <c:v>0.751711909983655</c:v>
                      </c:pt>
                      <c:pt idx="1410">
                        <c:v>0.75159700716280897</c:v>
                      </c:pt>
                      <c:pt idx="1411">
                        <c:v>0.75149900860097296</c:v>
                      </c:pt>
                      <c:pt idx="1412">
                        <c:v>0.75140723459534098</c:v>
                      </c:pt>
                      <c:pt idx="1413">
                        <c:v>0.751327213829313</c:v>
                      </c:pt>
                      <c:pt idx="1414">
                        <c:v>0.75127106993998505</c:v>
                      </c:pt>
                      <c:pt idx="1415">
                        <c:v>0.75120662480596101</c:v>
                      </c:pt>
                      <c:pt idx="1416">
                        <c:v>0.75113408511605295</c:v>
                      </c:pt>
                      <c:pt idx="1417">
                        <c:v>0.75106802851759003</c:v>
                      </c:pt>
                      <c:pt idx="1418">
                        <c:v>0.75100234307569302</c:v>
                      </c:pt>
                      <c:pt idx="1419">
                        <c:v>0.75093959045057901</c:v>
                      </c:pt>
                      <c:pt idx="1420">
                        <c:v>0.75086368754708799</c:v>
                      </c:pt>
                      <c:pt idx="1421">
                        <c:v>0.75077608097460002</c:v>
                      </c:pt>
                      <c:pt idx="1422">
                        <c:v>0.75069839954865403</c:v>
                      </c:pt>
                      <c:pt idx="1423">
                        <c:v>0.75061924554910198</c:v>
                      </c:pt>
                      <c:pt idx="1424">
                        <c:v>0.75054553937027302</c:v>
                      </c:pt>
                      <c:pt idx="1425">
                        <c:v>0.75048196029379399</c:v>
                      </c:pt>
                      <c:pt idx="1426">
                        <c:v>0.75040421420435099</c:v>
                      </c:pt>
                      <c:pt idx="1427">
                        <c:v>0.75032312195931095</c:v>
                      </c:pt>
                      <c:pt idx="1428">
                        <c:v>0.75023367168788202</c:v>
                      </c:pt>
                      <c:pt idx="1429">
                        <c:v>0.75014485055346503</c:v>
                      </c:pt>
                      <c:pt idx="1430">
                        <c:v>0.75006141208708599</c:v>
                      </c:pt>
                      <c:pt idx="1431">
                        <c:v>0.74997906067617304</c:v>
                      </c:pt>
                      <c:pt idx="1432">
                        <c:v>0.74989208691729703</c:v>
                      </c:pt>
                      <c:pt idx="1433">
                        <c:v>0.74980715994195202</c:v>
                      </c:pt>
                      <c:pt idx="1434">
                        <c:v>0.74971220218211099</c:v>
                      </c:pt>
                      <c:pt idx="1435">
                        <c:v>0.74960433896537704</c:v>
                      </c:pt>
                      <c:pt idx="1436">
                        <c:v>0.74954252633174601</c:v>
                      </c:pt>
                      <c:pt idx="1437">
                        <c:v>0.74946866295743897</c:v>
                      </c:pt>
                      <c:pt idx="1438">
                        <c:v>0.74934554546284704</c:v>
                      </c:pt>
                      <c:pt idx="1439">
                        <c:v>0.74925701477717299</c:v>
                      </c:pt>
                      <c:pt idx="1440">
                        <c:v>0.74914014644851301</c:v>
                      </c:pt>
                      <c:pt idx="1441">
                        <c:v>0.74900398270097301</c:v>
                      </c:pt>
                      <c:pt idx="1442">
                        <c:v>0.74892994503098198</c:v>
                      </c:pt>
                      <c:pt idx="1443">
                        <c:v>0.74881234760500603</c:v>
                      </c:pt>
                      <c:pt idx="1444">
                        <c:v>0.74867458698435496</c:v>
                      </c:pt>
                      <c:pt idx="1445">
                        <c:v>0.748563887289179</c:v>
                      </c:pt>
                      <c:pt idx="1446">
                        <c:v>0.74843631844025005</c:v>
                      </c:pt>
                      <c:pt idx="1447">
                        <c:v>0.74831463194456804</c:v>
                      </c:pt>
                      <c:pt idx="1448">
                        <c:v>0.74824084699304305</c:v>
                      </c:pt>
                      <c:pt idx="1449">
                        <c:v>0.74814810919710095</c:v>
                      </c:pt>
                      <c:pt idx="1450">
                        <c:v>0.74798974348060698</c:v>
                      </c:pt>
                      <c:pt idx="1451">
                        <c:v>0.74636198542695698</c:v>
                      </c:pt>
                      <c:pt idx="1452">
                        <c:v>0.74621812647232899</c:v>
                      </c:pt>
                      <c:pt idx="1453">
                        <c:v>0.74607967317050405</c:v>
                      </c:pt>
                      <c:pt idx="1454">
                        <c:v>0.74595123270656305</c:v>
                      </c:pt>
                      <c:pt idx="1455">
                        <c:v>0.74584613508527597</c:v>
                      </c:pt>
                      <c:pt idx="1456">
                        <c:v>0.74574874752955</c:v>
                      </c:pt>
                      <c:pt idx="1457">
                        <c:v>0.74571912202740698</c:v>
                      </c:pt>
                      <c:pt idx="1458">
                        <c:v>0.74560989890033802</c:v>
                      </c:pt>
                      <c:pt idx="1459">
                        <c:v>0.74548059073429895</c:v>
                      </c:pt>
                      <c:pt idx="1600">
                        <c:v>0.58034964485636098</c:v>
                      </c:pt>
                      <c:pt idx="1601">
                        <c:v>0.580967786830208</c:v>
                      </c:pt>
                      <c:pt idx="1602">
                        <c:v>0.58162209988929603</c:v>
                      </c:pt>
                      <c:pt idx="1603">
                        <c:v>0.58229876327889296</c:v>
                      </c:pt>
                      <c:pt idx="1604">
                        <c:v>0.583060535534074</c:v>
                      </c:pt>
                      <c:pt idx="1605">
                        <c:v>0.58370921654087804</c:v>
                      </c:pt>
                      <c:pt idx="1606">
                        <c:v>0.58459158754326501</c:v>
                      </c:pt>
                      <c:pt idx="1607">
                        <c:v>0.585595054027788</c:v>
                      </c:pt>
                      <c:pt idx="1608">
                        <c:v>0.58643906392510103</c:v>
                      </c:pt>
                      <c:pt idx="1609">
                        <c:v>0.58734585041821297</c:v>
                      </c:pt>
                      <c:pt idx="1610">
                        <c:v>0.58827202686988</c:v>
                      </c:pt>
                      <c:pt idx="1611">
                        <c:v>0.589035553065965</c:v>
                      </c:pt>
                      <c:pt idx="1612">
                        <c:v>0.58985984033155803</c:v>
                      </c:pt>
                      <c:pt idx="1613">
                        <c:v>0.59071246454925597</c:v>
                      </c:pt>
                      <c:pt idx="1614">
                        <c:v>0.59152207340923202</c:v>
                      </c:pt>
                      <c:pt idx="1615">
                        <c:v>0.59226790991980804</c:v>
                      </c:pt>
                      <c:pt idx="1616">
                        <c:v>0.59302038292242598</c:v>
                      </c:pt>
                      <c:pt idx="1617">
                        <c:v>0.59376135516338802</c:v>
                      </c:pt>
                      <c:pt idx="1618">
                        <c:v>0.59448442963079196</c:v>
                      </c:pt>
                      <c:pt idx="1619">
                        <c:v>0.59521692684370697</c:v>
                      </c:pt>
                      <c:pt idx="1620">
                        <c:v>0.59595339979083095</c:v>
                      </c:pt>
                      <c:pt idx="1621">
                        <c:v>0.59668917811048505</c:v>
                      </c:pt>
                      <c:pt idx="1622">
                        <c:v>0.59741817813538101</c:v>
                      </c:pt>
                      <c:pt idx="1623">
                        <c:v>0.59816700379620902</c:v>
                      </c:pt>
                      <c:pt idx="1624">
                        <c:v>0.59891204190136804</c:v>
                      </c:pt>
                      <c:pt idx="1625">
                        <c:v>0.59965001593975897</c:v>
                      </c:pt>
                      <c:pt idx="1626">
                        <c:v>0.60038298648751498</c:v>
                      </c:pt>
                      <c:pt idx="1627">
                        <c:v>0.60112896087091106</c:v>
                      </c:pt>
                      <c:pt idx="1628">
                        <c:v>0.60185388354154101</c:v>
                      </c:pt>
                      <c:pt idx="1629">
                        <c:v>0.60258946521325296</c:v>
                      </c:pt>
                      <c:pt idx="1630">
                        <c:v>0.60332564871676098</c:v>
                      </c:pt>
                      <c:pt idx="1631">
                        <c:v>0.60406627944615698</c:v>
                      </c:pt>
                      <c:pt idx="1632">
                        <c:v>0.60480783438289398</c:v>
                      </c:pt>
                      <c:pt idx="1633">
                        <c:v>0.60551854844268305</c:v>
                      </c:pt>
                      <c:pt idx="1634">
                        <c:v>0.60624283879035501</c:v>
                      </c:pt>
                      <c:pt idx="1635">
                        <c:v>0.60695759463911303</c:v>
                      </c:pt>
                      <c:pt idx="1636">
                        <c:v>0.60768408300913601</c:v>
                      </c:pt>
                      <c:pt idx="1637">
                        <c:v>0.60841869465466802</c:v>
                      </c:pt>
                      <c:pt idx="1638">
                        <c:v>0.60912551899352596</c:v>
                      </c:pt>
                      <c:pt idx="1639">
                        <c:v>0.60979113360269699</c:v>
                      </c:pt>
                      <c:pt idx="1640">
                        <c:v>0.61046007644530298</c:v>
                      </c:pt>
                      <c:pt idx="1641">
                        <c:v>0.61109248760793999</c:v>
                      </c:pt>
                      <c:pt idx="1642">
                        <c:v>0.61171537678580201</c:v>
                      </c:pt>
                      <c:pt idx="1643">
                        <c:v>0.61229549820326801</c:v>
                      </c:pt>
                      <c:pt idx="1644">
                        <c:v>0.61284554227931198</c:v>
                      </c:pt>
                      <c:pt idx="1645">
                        <c:v>0.61331887114639305</c:v>
                      </c:pt>
                      <c:pt idx="1646">
                        <c:v>0.61377210272096905</c:v>
                      </c:pt>
                      <c:pt idx="1647">
                        <c:v>0.61422857093304395</c:v>
                      </c:pt>
                      <c:pt idx="1648">
                        <c:v>0.61475533823475303</c:v>
                      </c:pt>
                      <c:pt idx="1649">
                        <c:v>0.61543116260122999</c:v>
                      </c:pt>
                      <c:pt idx="1650">
                        <c:v>0.61617164541181502</c:v>
                      </c:pt>
                      <c:pt idx="1651">
                        <c:v>0.61711963204775899</c:v>
                      </c:pt>
                      <c:pt idx="1652">
                        <c:v>0.61830585187132303</c:v>
                      </c:pt>
                      <c:pt idx="1653">
                        <c:v>0.61964628975237401</c:v>
                      </c:pt>
                      <c:pt idx="1654">
                        <c:v>0.62134602217892199</c:v>
                      </c:pt>
                      <c:pt idx="1655">
                        <c:v>0.62325633488619203</c:v>
                      </c:pt>
                      <c:pt idx="1656">
                        <c:v>0.62526941127151403</c:v>
                      </c:pt>
                      <c:pt idx="1657">
                        <c:v>0.62710451680358503</c:v>
                      </c:pt>
                      <c:pt idx="1658">
                        <c:v>0.62880997672880601</c:v>
                      </c:pt>
                      <c:pt idx="1659">
                        <c:v>0.63025829922652299</c:v>
                      </c:pt>
                      <c:pt idx="1660">
                        <c:v>0.63140991301047</c:v>
                      </c:pt>
                      <c:pt idx="1661">
                        <c:v>0.63261497953198298</c:v>
                      </c:pt>
                      <c:pt idx="1662">
                        <c:v>0.63378241814486902</c:v>
                      </c:pt>
                      <c:pt idx="1663">
                        <c:v>0.63497189821167999</c:v>
                      </c:pt>
                      <c:pt idx="1664">
                        <c:v>0.63617276389000699</c:v>
                      </c:pt>
                      <c:pt idx="1665">
                        <c:v>0.63736210439738805</c:v>
                      </c:pt>
                      <c:pt idx="1666">
                        <c:v>0.63854559511948095</c:v>
                      </c:pt>
                      <c:pt idx="1667">
                        <c:v>0.63965837530963399</c:v>
                      </c:pt>
                      <c:pt idx="1668">
                        <c:v>0.64065295689454205</c:v>
                      </c:pt>
                      <c:pt idx="1669">
                        <c:v>0.64159927784311799</c:v>
                      </c:pt>
                      <c:pt idx="1670">
                        <c:v>0.64245246956162005</c:v>
                      </c:pt>
                      <c:pt idx="1671">
                        <c:v>0.643287648965158</c:v>
                      </c:pt>
                      <c:pt idx="1672">
                        <c:v>0.64410162922701797</c:v>
                      </c:pt>
                      <c:pt idx="1673">
                        <c:v>0.64487582612402605</c:v>
                      </c:pt>
                      <c:pt idx="1674">
                        <c:v>0.645662033848595</c:v>
                      </c:pt>
                      <c:pt idx="1675">
                        <c:v>0.64642511934469205</c:v>
                      </c:pt>
                      <c:pt idx="1676">
                        <c:v>0.64714260530652301</c:v>
                      </c:pt>
                      <c:pt idx="1677">
                        <c:v>0.64784790680777105</c:v>
                      </c:pt>
                      <c:pt idx="1678">
                        <c:v>0.64853574458263796</c:v>
                      </c:pt>
                      <c:pt idx="1679">
                        <c:v>0.64918064521314001</c:v>
                      </c:pt>
                      <c:pt idx="1680">
                        <c:v>0.64980862225485703</c:v>
                      </c:pt>
                      <c:pt idx="1681">
                        <c:v>0.65044604480326396</c:v>
                      </c:pt>
                      <c:pt idx="1682">
                        <c:v>0.65106346090640099</c:v>
                      </c:pt>
                      <c:pt idx="1683">
                        <c:v>0.65167906867798298</c:v>
                      </c:pt>
                      <c:pt idx="1684">
                        <c:v>0.65231218888292297</c:v>
                      </c:pt>
                      <c:pt idx="1685">
                        <c:v>0.65297698296163398</c:v>
                      </c:pt>
                      <c:pt idx="1686">
                        <c:v>0.65362249038641795</c:v>
                      </c:pt>
                      <c:pt idx="1687">
                        <c:v>0.65431207012457404</c:v>
                      </c:pt>
                      <c:pt idx="1688">
                        <c:v>0.65498647708289204</c:v>
                      </c:pt>
                      <c:pt idx="1689">
                        <c:v>0.65563489627159099</c:v>
                      </c:pt>
                      <c:pt idx="1690">
                        <c:v>0.65626146515238704</c:v>
                      </c:pt>
                      <c:pt idx="1691">
                        <c:v>0.65681636898647899</c:v>
                      </c:pt>
                      <c:pt idx="1692">
                        <c:v>0.65738830020802796</c:v>
                      </c:pt>
                      <c:pt idx="1693">
                        <c:v>0.65791507226377099</c:v>
                      </c:pt>
                      <c:pt idx="1694">
                        <c:v>0.65840902531709899</c:v>
                      </c:pt>
                      <c:pt idx="1695">
                        <c:v>0.65893916128801899</c:v>
                      </c:pt>
                      <c:pt idx="1696">
                        <c:v>0.65948686698206704</c:v>
                      </c:pt>
                      <c:pt idx="1697">
                        <c:v>0.66004579912299299</c:v>
                      </c:pt>
                      <c:pt idx="1698">
                        <c:v>0.66063529522206499</c:v>
                      </c:pt>
                      <c:pt idx="1699">
                        <c:v>0.66126406154208195</c:v>
                      </c:pt>
                      <c:pt idx="1700">
                        <c:v>0.66189861526187899</c:v>
                      </c:pt>
                      <c:pt idx="1701">
                        <c:v>0.66258564097199302</c:v>
                      </c:pt>
                      <c:pt idx="1702">
                        <c:v>0.66328711462107104</c:v>
                      </c:pt>
                      <c:pt idx="1703">
                        <c:v>0.66405170311224504</c:v>
                      </c:pt>
                      <c:pt idx="1704">
                        <c:v>0.664880755398082</c:v>
                      </c:pt>
                      <c:pt idx="1705">
                        <c:v>0.66569777657954199</c:v>
                      </c:pt>
                      <c:pt idx="1706">
                        <c:v>0.66650540655370205</c:v>
                      </c:pt>
                      <c:pt idx="1707">
                        <c:v>0.667316686656796</c:v>
                      </c:pt>
                      <c:pt idx="1708">
                        <c:v>0.66804206698827495</c:v>
                      </c:pt>
                      <c:pt idx="1709">
                        <c:v>0.668721230296485</c:v>
                      </c:pt>
                      <c:pt idx="1710">
                        <c:v>0.66939409762853097</c:v>
                      </c:pt>
                      <c:pt idx="1711">
                        <c:v>0.67001235927549896</c:v>
                      </c:pt>
                      <c:pt idx="1712">
                        <c:v>0.67063060704431698</c:v>
                      </c:pt>
                      <c:pt idx="1713">
                        <c:v>0.671228493777136</c:v>
                      </c:pt>
                      <c:pt idx="1714">
                        <c:v>0.67182990571308299</c:v>
                      </c:pt>
                      <c:pt idx="1715">
                        <c:v>0.67247137212347297</c:v>
                      </c:pt>
                      <c:pt idx="1716">
                        <c:v>0.67314610638497296</c:v>
                      </c:pt>
                      <c:pt idx="1717">
                        <c:v>0.67379699476352195</c:v>
                      </c:pt>
                      <c:pt idx="1718">
                        <c:v>0.67448954610624001</c:v>
                      </c:pt>
                      <c:pt idx="1719">
                        <c:v>0.67515721634243697</c:v>
                      </c:pt>
                      <c:pt idx="1720">
                        <c:v>0.67575405030940605</c:v>
                      </c:pt>
                      <c:pt idx="1721">
                        <c:v>0.67639800734296796</c:v>
                      </c:pt>
                      <c:pt idx="1722">
                        <c:v>0.67701263192802297</c:v>
                      </c:pt>
                      <c:pt idx="1723">
                        <c:v>0.67757057556092704</c:v>
                      </c:pt>
                      <c:pt idx="1724">
                        <c:v>0.678142577009754</c:v>
                      </c:pt>
                      <c:pt idx="1725">
                        <c:v>0.67866702489483899</c:v>
                      </c:pt>
                      <c:pt idx="1726">
                        <c:v>0.67914442096677397</c:v>
                      </c:pt>
                      <c:pt idx="1727">
                        <c:v>0.67964150364831699</c:v>
                      </c:pt>
                      <c:pt idx="1728">
                        <c:v>0.68012878850347402</c:v>
                      </c:pt>
                      <c:pt idx="1729">
                        <c:v>0.68060273492293599</c:v>
                      </c:pt>
                      <c:pt idx="1730">
                        <c:v>0.68108537585694895</c:v>
                      </c:pt>
                      <c:pt idx="1731">
                        <c:v>0.68157389192906803</c:v>
                      </c:pt>
                      <c:pt idx="1732">
                        <c:v>0.68203441728360403</c:v>
                      </c:pt>
                      <c:pt idx="1733">
                        <c:v>0.68249031202622201</c:v>
                      </c:pt>
                      <c:pt idx="1734">
                        <c:v>0.68295523643773304</c:v>
                      </c:pt>
                      <c:pt idx="1735">
                        <c:v>0.68341736951233201</c:v>
                      </c:pt>
                      <c:pt idx="1736">
                        <c:v>0.68387201328403702</c:v>
                      </c:pt>
                      <c:pt idx="1737">
                        <c:v>0.68434804696381202</c:v>
                      </c:pt>
                      <c:pt idx="1738">
                        <c:v>0.68483421659558996</c:v>
                      </c:pt>
                      <c:pt idx="1739">
                        <c:v>0.68531465859176799</c:v>
                      </c:pt>
                      <c:pt idx="1740">
                        <c:v>0.68577695471942601</c:v>
                      </c:pt>
                      <c:pt idx="1741">
                        <c:v>0.68624368765216603</c:v>
                      </c:pt>
                      <c:pt idx="1742">
                        <c:v>0.68668402632185199</c:v>
                      </c:pt>
                      <c:pt idx="1743">
                        <c:v>0.68708370785758599</c:v>
                      </c:pt>
                      <c:pt idx="1744">
                        <c:v>0.68751129394599597</c:v>
                      </c:pt>
                      <c:pt idx="1745">
                        <c:v>0.68793924733054002</c:v>
                      </c:pt>
                      <c:pt idx="1746">
                        <c:v>0.68836558292098005</c:v>
                      </c:pt>
                      <c:pt idx="1747">
                        <c:v>0.68880803547364</c:v>
                      </c:pt>
                      <c:pt idx="1748">
                        <c:v>0.68924881582514796</c:v>
                      </c:pt>
                      <c:pt idx="1749">
                        <c:v>0.68964981267854297</c:v>
                      </c:pt>
                      <c:pt idx="1750">
                        <c:v>0.69004982854389096</c:v>
                      </c:pt>
                      <c:pt idx="1751">
                        <c:v>0.69042867735338198</c:v>
                      </c:pt>
                      <c:pt idx="1752">
                        <c:v>0.69080055630276505</c:v>
                      </c:pt>
                      <c:pt idx="1753">
                        <c:v>0.69117445142289202</c:v>
                      </c:pt>
                      <c:pt idx="1754">
                        <c:v>0.69155496657392701</c:v>
                      </c:pt>
                      <c:pt idx="1755">
                        <c:v>0.69194892919963202</c:v>
                      </c:pt>
                      <c:pt idx="1756">
                        <c:v>0.69232880042207701</c:v>
                      </c:pt>
                      <c:pt idx="1757">
                        <c:v>0.69271065173248303</c:v>
                      </c:pt>
                      <c:pt idx="1758">
                        <c:v>0.69308729858367701</c:v>
                      </c:pt>
                      <c:pt idx="1759">
                        <c:v>0.69347741399391305</c:v>
                      </c:pt>
                      <c:pt idx="1760">
                        <c:v>0.69387384455823897</c:v>
                      </c:pt>
                      <c:pt idx="1761">
                        <c:v>0.69427198526360001</c:v>
                      </c:pt>
                      <c:pt idx="1762">
                        <c:v>0.69469089110814197</c:v>
                      </c:pt>
                      <c:pt idx="1763">
                        <c:v>0.695090280083557</c:v>
                      </c:pt>
                      <c:pt idx="1764">
                        <c:v>0.69547395551065105</c:v>
                      </c:pt>
                      <c:pt idx="1765">
                        <c:v>0.69586629087896301</c:v>
                      </c:pt>
                      <c:pt idx="1766">
                        <c:v>0.69626369558198797</c:v>
                      </c:pt>
                      <c:pt idx="1767">
                        <c:v>0.69668807039262504</c:v>
                      </c:pt>
                      <c:pt idx="1768">
                        <c:v>0.69713217695313101</c:v>
                      </c:pt>
                      <c:pt idx="1769">
                        <c:v>0.69755979098304699</c:v>
                      </c:pt>
                      <c:pt idx="1770">
                        <c:v>0.69795687764106995</c:v>
                      </c:pt>
                      <c:pt idx="1771">
                        <c:v>0.69832354961677701</c:v>
                      </c:pt>
                      <c:pt idx="1772">
                        <c:v>0.69868204014378699</c:v>
                      </c:pt>
                      <c:pt idx="1773">
                        <c:v>0.699010185438105</c:v>
                      </c:pt>
                      <c:pt idx="1774">
                        <c:v>0.69932723519051099</c:v>
                      </c:pt>
                      <c:pt idx="1775">
                        <c:v>0.69958939481718596</c:v>
                      </c:pt>
                      <c:pt idx="1776">
                        <c:v>0.69977583810707999</c:v>
                      </c:pt>
                      <c:pt idx="1777">
                        <c:v>0.69989827555822404</c:v>
                      </c:pt>
                      <c:pt idx="1778">
                        <c:v>0.699976015229684</c:v>
                      </c:pt>
                      <c:pt idx="1779">
                        <c:v>0.69998035551008797</c:v>
                      </c:pt>
                      <c:pt idx="1780">
                        <c:v>0.69995501092087997</c:v>
                      </c:pt>
                      <c:pt idx="1781">
                        <c:v>0.69989887465964995</c:v>
                      </c:pt>
                      <c:pt idx="1782">
                        <c:v>0.69976786934921398</c:v>
                      </c:pt>
                      <c:pt idx="1783">
                        <c:v>0.69958241289921896</c:v>
                      </c:pt>
                      <c:pt idx="1784">
                        <c:v>0.69924686998150198</c:v>
                      </c:pt>
                      <c:pt idx="1785">
                        <c:v>0.698755870176611</c:v>
                      </c:pt>
                      <c:pt idx="1786">
                        <c:v>0.69818679137922601</c:v>
                      </c:pt>
                      <c:pt idx="1787">
                        <c:v>0.69756262170361905</c:v>
                      </c:pt>
                      <c:pt idx="1788">
                        <c:v>0.69690325070247205</c:v>
                      </c:pt>
                      <c:pt idx="1789">
                        <c:v>0.69618075310120897</c:v>
                      </c:pt>
                      <c:pt idx="1790">
                        <c:v>0.69541028781423897</c:v>
                      </c:pt>
                      <c:pt idx="1791">
                        <c:v>0.69457986934202298</c:v>
                      </c:pt>
                      <c:pt idx="1792">
                        <c:v>0.693673836899666</c:v>
                      </c:pt>
                      <c:pt idx="1793">
                        <c:v>0.692707838893596</c:v>
                      </c:pt>
                      <c:pt idx="1794">
                        <c:v>0.69166727897787605</c:v>
                      </c:pt>
                      <c:pt idx="1795">
                        <c:v>0.69057823193420298</c:v>
                      </c:pt>
                      <c:pt idx="1796">
                        <c:v>0.68941956425797002</c:v>
                      </c:pt>
                      <c:pt idx="1797">
                        <c:v>0.68822215966368605</c:v>
                      </c:pt>
                      <c:pt idx="1798">
                        <c:v>0.68694276787670505</c:v>
                      </c:pt>
                      <c:pt idx="1799">
                        <c:v>0.68566838500820804</c:v>
                      </c:pt>
                      <c:pt idx="1800">
                        <c:v>0.68435963432887903</c:v>
                      </c:pt>
                      <c:pt idx="1801">
                        <c:v>0.68302985568685703</c:v>
                      </c:pt>
                      <c:pt idx="1802">
                        <c:v>0.68166944366916504</c:v>
                      </c:pt>
                      <c:pt idx="1803">
                        <c:v>0.68031405896026698</c:v>
                      </c:pt>
                      <c:pt idx="1804">
                        <c:v>0.67895933224778005</c:v>
                      </c:pt>
                      <c:pt idx="1805">
                        <c:v>0.67759564888688195</c:v>
                      </c:pt>
                      <c:pt idx="1806">
                        <c:v>0.67625274182721296</c:v>
                      </c:pt>
                      <c:pt idx="1807">
                        <c:v>0.67495384202323205</c:v>
                      </c:pt>
                      <c:pt idx="1808">
                        <c:v>0.67365086008365405</c:v>
                      </c:pt>
                      <c:pt idx="1809">
                        <c:v>0.67236091024691802</c:v>
                      </c:pt>
                      <c:pt idx="1810">
                        <c:v>0.67112469833918298</c:v>
                      </c:pt>
                      <c:pt idx="1811">
                        <c:v>0.66990324098810805</c:v>
                      </c:pt>
                      <c:pt idx="1812">
                        <c:v>0.66869245904783203</c:v>
                      </c:pt>
                      <c:pt idx="1813">
                        <c:v>0.66752350662516702</c:v>
                      </c:pt>
                      <c:pt idx="1814">
                        <c:v>0.66636407374606599</c:v>
                      </c:pt>
                      <c:pt idx="1815">
                        <c:v>0.66514491184425795</c:v>
                      </c:pt>
                      <c:pt idx="1816">
                        <c:v>0.66395268822706</c:v>
                      </c:pt>
                      <c:pt idx="1817">
                        <c:v>0.66280523388932</c:v>
                      </c:pt>
                      <c:pt idx="1818">
                        <c:v>0.66170495640596305</c:v>
                      </c:pt>
                      <c:pt idx="1819">
                        <c:v>0.66065718530707496</c:v>
                      </c:pt>
                      <c:pt idx="1820">
                        <c:v>0.65963763467945002</c:v>
                      </c:pt>
                      <c:pt idx="1821">
                        <c:v>0.65868539989377595</c:v>
                      </c:pt>
                      <c:pt idx="1822">
                        <c:v>0.65772519039533806</c:v>
                      </c:pt>
                      <c:pt idx="1823">
                        <c:v>0.65678747743091803</c:v>
                      </c:pt>
                      <c:pt idx="1824">
                        <c:v>0.65585778055496702</c:v>
                      </c:pt>
                      <c:pt idx="1825">
                        <c:v>0.65493862578128503</c:v>
                      </c:pt>
                      <c:pt idx="1826">
                        <c:v>0.65403030514313498</c:v>
                      </c:pt>
                      <c:pt idx="1827">
                        <c:v>0.65311657216284102</c:v>
                      </c:pt>
                      <c:pt idx="1828">
                        <c:v>0.65220974193937198</c:v>
                      </c:pt>
                      <c:pt idx="1829">
                        <c:v>0.65130463464033195</c:v>
                      </c:pt>
                      <c:pt idx="1830">
                        <c:v>0.65040593622351695</c:v>
                      </c:pt>
                      <c:pt idx="1831">
                        <c:v>0.64950262417014004</c:v>
                      </c:pt>
                      <c:pt idx="1832">
                        <c:v>0.64860158292938297</c:v>
                      </c:pt>
                      <c:pt idx="1833">
                        <c:v>0.64772606243962205</c:v>
                      </c:pt>
                      <c:pt idx="1834">
                        <c:v>0.64682360048137</c:v>
                      </c:pt>
                      <c:pt idx="1835">
                        <c:v>0.64591777782372095</c:v>
                      </c:pt>
                      <c:pt idx="1836">
                        <c:v>0.64500627932556698</c:v>
                      </c:pt>
                      <c:pt idx="1837">
                        <c:v>0.64405620334271596</c:v>
                      </c:pt>
                      <c:pt idx="1838">
                        <c:v>0.64312437651040899</c:v>
                      </c:pt>
                      <c:pt idx="1839">
                        <c:v>0.64216241332149704</c:v>
                      </c:pt>
                      <c:pt idx="1840">
                        <c:v>0.64120414164831796</c:v>
                      </c:pt>
                      <c:pt idx="1841">
                        <c:v>0.64016736214739201</c:v>
                      </c:pt>
                      <c:pt idx="1842">
                        <c:v>0.63909978652364297</c:v>
                      </c:pt>
                      <c:pt idx="1843">
                        <c:v>0.63794777045920303</c:v>
                      </c:pt>
                      <c:pt idx="1844">
                        <c:v>0.63674702619012402</c:v>
                      </c:pt>
                      <c:pt idx="1845">
                        <c:v>0.63542495097338303</c:v>
                      </c:pt>
                      <c:pt idx="1846">
                        <c:v>0.63401640944856696</c:v>
                      </c:pt>
                      <c:pt idx="1847">
                        <c:v>0.63247678118306805</c:v>
                      </c:pt>
                      <c:pt idx="1848">
                        <c:v>0.63079171107298404</c:v>
                      </c:pt>
                      <c:pt idx="1849">
                        <c:v>0.628994266056222</c:v>
                      </c:pt>
                      <c:pt idx="1850">
                        <c:v>0.62714024956001502</c:v>
                      </c:pt>
                      <c:pt idx="1851">
                        <c:v>0.625295033091815</c:v>
                      </c:pt>
                      <c:pt idx="1852">
                        <c:v>0.62355014291781696</c:v>
                      </c:pt>
                      <c:pt idx="1853">
                        <c:v>0.621940981778073</c:v>
                      </c:pt>
                      <c:pt idx="1854">
                        <c:v>0.62057315109282696</c:v>
                      </c:pt>
                      <c:pt idx="1855">
                        <c:v>0.61950237892820503</c:v>
                      </c:pt>
                      <c:pt idx="1856">
                        <c:v>0.61879780394334505</c:v>
                      </c:pt>
                      <c:pt idx="1857">
                        <c:v>0.61855524748588797</c:v>
                      </c:pt>
                      <c:pt idx="1858">
                        <c:v>0.61881494574211904</c:v>
                      </c:pt>
                      <c:pt idx="1859">
                        <c:v>0.61969277814887302</c:v>
                      </c:pt>
                      <c:pt idx="1860">
                        <c:v>0.62099143213665797</c:v>
                      </c:pt>
                      <c:pt idx="1861">
                        <c:v>0.62269041566744898</c:v>
                      </c:pt>
                      <c:pt idx="1862">
                        <c:v>0.62472518595778603</c:v>
                      </c:pt>
                      <c:pt idx="1863">
                        <c:v>0.62698549098117196</c:v>
                      </c:pt>
                      <c:pt idx="1864">
                        <c:v>0.62924504483478805</c:v>
                      </c:pt>
                      <c:pt idx="1865">
                        <c:v>0.63181122606141704</c:v>
                      </c:pt>
                      <c:pt idx="1866">
                        <c:v>0.63410159696905799</c:v>
                      </c:pt>
                      <c:pt idx="1867">
                        <c:v>0.63645844939545904</c:v>
                      </c:pt>
                      <c:pt idx="1868">
                        <c:v>0.63849060283795001</c:v>
                      </c:pt>
                      <c:pt idx="1869">
                        <c:v>0.64042040209543005</c:v>
                      </c:pt>
                      <c:pt idx="1870">
                        <c:v>0.64202300143671698</c:v>
                      </c:pt>
                      <c:pt idx="1871">
                        <c:v>0.64332639788896895</c:v>
                      </c:pt>
                      <c:pt idx="1872">
                        <c:v>0.64444664367667204</c:v>
                      </c:pt>
                      <c:pt idx="1873">
                        <c:v>0.64533601892673598</c:v>
                      </c:pt>
                      <c:pt idx="1874">
                        <c:v>0.64594377574472905</c:v>
                      </c:pt>
                      <c:pt idx="1875">
                        <c:v>0.64639620855918101</c:v>
                      </c:pt>
                      <c:pt idx="1876">
                        <c:v>0.64673359481013104</c:v>
                      </c:pt>
                      <c:pt idx="1877">
                        <c:v>0.64687188059679701</c:v>
                      </c:pt>
                      <c:pt idx="1878">
                        <c:v>0.64690995600007795</c:v>
                      </c:pt>
                      <c:pt idx="1879">
                        <c:v>0.646865083490332</c:v>
                      </c:pt>
                      <c:pt idx="1880">
                        <c:v>0.64673051064320897</c:v>
                      </c:pt>
                      <c:pt idx="1881">
                        <c:v>0.646518580355251</c:v>
                      </c:pt>
                      <c:pt idx="1882">
                        <c:v>0.64627660467895698</c:v>
                      </c:pt>
                      <c:pt idx="1883">
                        <c:v>0.64597942318378598</c:v>
                      </c:pt>
                      <c:pt idx="1884">
                        <c:v>0.64561917454945505</c:v>
                      </c:pt>
                      <c:pt idx="1885">
                        <c:v>0.64526642060839801</c:v>
                      </c:pt>
                      <c:pt idx="1886">
                        <c:v>0.64487161211047395</c:v>
                      </c:pt>
                      <c:pt idx="1887">
                        <c:v>0.64445173199856898</c:v>
                      </c:pt>
                      <c:pt idx="1888">
                        <c:v>0.64403050100639403</c:v>
                      </c:pt>
                      <c:pt idx="1889">
                        <c:v>0.64358011999108899</c:v>
                      </c:pt>
                      <c:pt idx="1890">
                        <c:v>0.64313839095505199</c:v>
                      </c:pt>
                      <c:pt idx="1891">
                        <c:v>0.64272816538415301</c:v>
                      </c:pt>
                      <c:pt idx="1892">
                        <c:v>0.64233040195025204</c:v>
                      </c:pt>
                      <c:pt idx="1893">
                        <c:v>0.64191783816084802</c:v>
                      </c:pt>
                      <c:pt idx="1894">
                        <c:v>0.64152783769829302</c:v>
                      </c:pt>
                      <c:pt idx="1895">
                        <c:v>0.64108947388072102</c:v>
                      </c:pt>
                      <c:pt idx="1896">
                        <c:v>0.64062925440312701</c:v>
                      </c:pt>
                      <c:pt idx="1897">
                        <c:v>0.64014921473481901</c:v>
                      </c:pt>
                      <c:pt idx="1898">
                        <c:v>0.63965179961531105</c:v>
                      </c:pt>
                      <c:pt idx="1899">
                        <c:v>0.63912270435269003</c:v>
                      </c:pt>
                      <c:pt idx="1900">
                        <c:v>0.63856505036322697</c:v>
                      </c:pt>
                      <c:pt idx="1901">
                        <c:v>0.63796445604398899</c:v>
                      </c:pt>
                      <c:pt idx="1902">
                        <c:v>0.63732729209085703</c:v>
                      </c:pt>
                      <c:pt idx="1903">
                        <c:v>0.63665142770842997</c:v>
                      </c:pt>
                      <c:pt idx="1904">
                        <c:v>0.63593489310335904</c:v>
                      </c:pt>
                      <c:pt idx="1905">
                        <c:v>0.63518465379650202</c:v>
                      </c:pt>
                      <c:pt idx="1906">
                        <c:v>0.63439602043977406</c:v>
                      </c:pt>
                      <c:pt idx="1907">
                        <c:v>0.63360652787650196</c:v>
                      </c:pt>
                      <c:pt idx="1908">
                        <c:v>0.63278306925745298</c:v>
                      </c:pt>
                      <c:pt idx="1909">
                        <c:v>0.63191872270035598</c:v>
                      </c:pt>
                      <c:pt idx="1910">
                        <c:v>0.63104665471591204</c:v>
                      </c:pt>
                      <c:pt idx="1911">
                        <c:v>0.63014095266640802</c:v>
                      </c:pt>
                      <c:pt idx="1912">
                        <c:v>0.62922382547924505</c:v>
                      </c:pt>
                      <c:pt idx="1913">
                        <c:v>0.62833450124519796</c:v>
                      </c:pt>
                      <c:pt idx="1914">
                        <c:v>0.62752009877842196</c:v>
                      </c:pt>
                      <c:pt idx="1915">
                        <c:v>0.62664776613147299</c:v>
                      </c:pt>
                      <c:pt idx="1916">
                        <c:v>0.62578664678476803</c:v>
                      </c:pt>
                      <c:pt idx="1917">
                        <c:v>0.624913456604554</c:v>
                      </c:pt>
                      <c:pt idx="1918">
                        <c:v>0.62399396407050201</c:v>
                      </c:pt>
                      <c:pt idx="1919">
                        <c:v>0.62308150270537199</c:v>
                      </c:pt>
                      <c:pt idx="1920">
                        <c:v>0.62209883626901497</c:v>
                      </c:pt>
                      <c:pt idx="1921">
                        <c:v>0.62108339341329299</c:v>
                      </c:pt>
                      <c:pt idx="1922">
                        <c:v>0.62008930784742999</c:v>
                      </c:pt>
                      <c:pt idx="1923">
                        <c:v>0.61905752423092897</c:v>
                      </c:pt>
                      <c:pt idx="1924">
                        <c:v>0.61801095257514205</c:v>
                      </c:pt>
                      <c:pt idx="1925">
                        <c:v>0.61699509360027704</c:v>
                      </c:pt>
                      <c:pt idx="1926">
                        <c:v>0.61592060029782703</c:v>
                      </c:pt>
                      <c:pt idx="1927">
                        <c:v>0.6148067989064</c:v>
                      </c:pt>
                      <c:pt idx="1928">
                        <c:v>0.61373295421650398</c:v>
                      </c:pt>
                      <c:pt idx="1929">
                        <c:v>0.61267806578112105</c:v>
                      </c:pt>
                      <c:pt idx="1930">
                        <c:v>0.61159419208453503</c:v>
                      </c:pt>
                      <c:pt idx="1931">
                        <c:v>0.61051493175981097</c:v>
                      </c:pt>
                      <c:pt idx="1932">
                        <c:v>0.60943218909361696</c:v>
                      </c:pt>
                      <c:pt idx="1933">
                        <c:v>0.608311163543787</c:v>
                      </c:pt>
                      <c:pt idx="1934">
                        <c:v>0.60723167658219002</c:v>
                      </c:pt>
                      <c:pt idx="1935">
                        <c:v>0.60616607631906105</c:v>
                      </c:pt>
                      <c:pt idx="1936">
                        <c:v>0.60514253849143895</c:v>
                      </c:pt>
                      <c:pt idx="1937">
                        <c:v>0.604147632594073</c:v>
                      </c:pt>
                      <c:pt idx="1938">
                        <c:v>0.60314764180448899</c:v>
                      </c:pt>
                      <c:pt idx="1939">
                        <c:v>0.60218810675308798</c:v>
                      </c:pt>
                      <c:pt idx="1940">
                        <c:v>0.60120551867904604</c:v>
                      </c:pt>
                      <c:pt idx="1941">
                        <c:v>0.60022271347799305</c:v>
                      </c:pt>
                      <c:pt idx="1942">
                        <c:v>0.59928414041269495</c:v>
                      </c:pt>
                      <c:pt idx="1943">
                        <c:v>0.59833988455773202</c:v>
                      </c:pt>
                      <c:pt idx="1944">
                        <c:v>0.59738731626014097</c:v>
                      </c:pt>
                      <c:pt idx="1945">
                        <c:v>0.59644009679750998</c:v>
                      </c:pt>
                      <c:pt idx="1946">
                        <c:v>0.595528200084529</c:v>
                      </c:pt>
                      <c:pt idx="1947">
                        <c:v>0.59463801465213195</c:v>
                      </c:pt>
                      <c:pt idx="1948">
                        <c:v>0.59378892190045796</c:v>
                      </c:pt>
                      <c:pt idx="1949">
                        <c:v>0.59299547804576302</c:v>
                      </c:pt>
                      <c:pt idx="1950">
                        <c:v>0.59217579929059605</c:v>
                      </c:pt>
                      <c:pt idx="1951">
                        <c:v>0.59138649987402903</c:v>
                      </c:pt>
                      <c:pt idx="1952">
                        <c:v>0.59056817118821303</c:v>
                      </c:pt>
                      <c:pt idx="1953">
                        <c:v>0.58968597193595496</c:v>
                      </c:pt>
                      <c:pt idx="1954">
                        <c:v>0.588882428605638</c:v>
                      </c:pt>
                      <c:pt idx="1955">
                        <c:v>0.58806654810097703</c:v>
                      </c:pt>
                      <c:pt idx="1956">
                        <c:v>0.58722994308496401</c:v>
                      </c:pt>
                      <c:pt idx="1957">
                        <c:v>0.586477247645521</c:v>
                      </c:pt>
                      <c:pt idx="1958">
                        <c:v>0.58577972768625597</c:v>
                      </c:pt>
                      <c:pt idx="1959">
                        <c:v>0.58507443434475104</c:v>
                      </c:pt>
                      <c:pt idx="1960">
                        <c:v>0.58440113171630603</c:v>
                      </c:pt>
                      <c:pt idx="1961">
                        <c:v>0.58377646296332197</c:v>
                      </c:pt>
                      <c:pt idx="1962">
                        <c:v>0.58306761752263803</c:v>
                      </c:pt>
                      <c:pt idx="1963">
                        <c:v>0.58237595957477895</c:v>
                      </c:pt>
                      <c:pt idx="1964">
                        <c:v>0.58169913856631705</c:v>
                      </c:pt>
                      <c:pt idx="1965">
                        <c:v>0.58095115729061997</c:v>
                      </c:pt>
                      <c:pt idx="1966">
                        <c:v>0.58016316917412702</c:v>
                      </c:pt>
                      <c:pt idx="1967">
                        <c:v>0.57935507450805002</c:v>
                      </c:pt>
                      <c:pt idx="1968">
                        <c:v>0.57857991187019897</c:v>
                      </c:pt>
                      <c:pt idx="1969">
                        <c:v>0.57785240225658097</c:v>
                      </c:pt>
                      <c:pt idx="1970">
                        <c:v>0.57716598932872798</c:v>
                      </c:pt>
                      <c:pt idx="1971">
                        <c:v>0.57643867536056703</c:v>
                      </c:pt>
                      <c:pt idx="1972">
                        <c:v>0.57572302365848405</c:v>
                      </c:pt>
                      <c:pt idx="1973">
                        <c:v>0.57501895661660496</c:v>
                      </c:pt>
                      <c:pt idx="1974">
                        <c:v>0.57434382813470297</c:v>
                      </c:pt>
                      <c:pt idx="1975">
                        <c:v>0.57377056534329396</c:v>
                      </c:pt>
                      <c:pt idx="1976">
                        <c:v>0.57329297933474099</c:v>
                      </c:pt>
                      <c:pt idx="1977">
                        <c:v>0.572897509828587</c:v>
                      </c:pt>
                      <c:pt idx="1978">
                        <c:v>0.57256931145693502</c:v>
                      </c:pt>
                      <c:pt idx="1979">
                        <c:v>0.57226417248911199</c:v>
                      </c:pt>
                      <c:pt idx="1980">
                        <c:v>0.57191608373503899</c:v>
                      </c:pt>
                      <c:pt idx="1981">
                        <c:v>0.571614282008021</c:v>
                      </c:pt>
                      <c:pt idx="1982">
                        <c:v>0.57133696214994401</c:v>
                      </c:pt>
                      <c:pt idx="1983">
                        <c:v>0.57104494060149102</c:v>
                      </c:pt>
                      <c:pt idx="1984">
                        <c:v>0.57080202738056696</c:v>
                      </c:pt>
                      <c:pt idx="1985">
                        <c:v>0.57062864621978004</c:v>
                      </c:pt>
                      <c:pt idx="1986">
                        <c:v>0.57046648240977305</c:v>
                      </c:pt>
                      <c:pt idx="1987">
                        <c:v>0.57041581807641795</c:v>
                      </c:pt>
                      <c:pt idx="1988">
                        <c:v>0.57048500137987201</c:v>
                      </c:pt>
                      <c:pt idx="1989">
                        <c:v>0.57060180014702899</c:v>
                      </c:pt>
                      <c:pt idx="1990">
                        <c:v>0.57069417276758405</c:v>
                      </c:pt>
                      <c:pt idx="1991">
                        <c:v>0.57080934780001802</c:v>
                      </c:pt>
                      <c:pt idx="1992">
                        <c:v>0.57097485323452501</c:v>
                      </c:pt>
                      <c:pt idx="1993">
                        <c:v>0.57120094172359404</c:v>
                      </c:pt>
                      <c:pt idx="1994">
                        <c:v>0.57150117182571702</c:v>
                      </c:pt>
                      <c:pt idx="1995">
                        <c:v>0.57197192175681599</c:v>
                      </c:pt>
                      <c:pt idx="1996">
                        <c:v>0.57245431714809003</c:v>
                      </c:pt>
                      <c:pt idx="1997">
                        <c:v>0.57292951036347906</c:v>
                      </c:pt>
                      <c:pt idx="1998">
                        <c:v>0.57360405650398605</c:v>
                      </c:pt>
                      <c:pt idx="1999">
                        <c:v>0.57434816786035803</c:v>
                      </c:pt>
                      <c:pt idx="2000">
                        <c:v>0.57515390298980795</c:v>
                      </c:pt>
                      <c:pt idx="2001">
                        <c:v>0.57612416768595598</c:v>
                      </c:pt>
                      <c:pt idx="2002">
                        <c:v>0.577060053169975</c:v>
                      </c:pt>
                      <c:pt idx="2003">
                        <c:v>0.57797511350233299</c:v>
                      </c:pt>
                      <c:pt idx="2004">
                        <c:v>0.57903205239552202</c:v>
                      </c:pt>
                      <c:pt idx="2005">
                        <c:v>0.58009930602406501</c:v>
                      </c:pt>
                      <c:pt idx="2006">
                        <c:v>0.58122704773413503</c:v>
                      </c:pt>
                      <c:pt idx="2007">
                        <c:v>0.58245717784491502</c:v>
                      </c:pt>
                      <c:pt idx="2008">
                        <c:v>0.58363776394558697</c:v>
                      </c:pt>
                      <c:pt idx="2009">
                        <c:v>0.58470459999436097</c:v>
                      </c:pt>
                      <c:pt idx="2010">
                        <c:v>0.58561789310960699</c:v>
                      </c:pt>
                      <c:pt idx="2011">
                        <c:v>0.58644248450694303</c:v>
                      </c:pt>
                      <c:pt idx="2012">
                        <c:v>0.58719529678373195</c:v>
                      </c:pt>
                      <c:pt idx="2013">
                        <c:v>0.58793448017584604</c:v>
                      </c:pt>
                      <c:pt idx="2014">
                        <c:v>0.58870679453253105</c:v>
                      </c:pt>
                      <c:pt idx="2015">
                        <c:v>0.58944694044304102</c:v>
                      </c:pt>
                      <c:pt idx="2016">
                        <c:v>0.59010838143734801</c:v>
                      </c:pt>
                      <c:pt idx="2017">
                        <c:v>0.59064286686413803</c:v>
                      </c:pt>
                      <c:pt idx="2018">
                        <c:v>0.59108159077434697</c:v>
                      </c:pt>
                      <c:pt idx="2019">
                        <c:v>0.59148947249940198</c:v>
                      </c:pt>
                      <c:pt idx="2020">
                        <c:v>0.59185863140955597</c:v>
                      </c:pt>
                      <c:pt idx="2021">
                        <c:v>0.59210804860405397</c:v>
                      </c:pt>
                      <c:pt idx="2022">
                        <c:v>0.59227620682865401</c:v>
                      </c:pt>
                      <c:pt idx="2023">
                        <c:v>0.59236338420256596</c:v>
                      </c:pt>
                      <c:pt idx="2024">
                        <c:v>0.59239648366731801</c:v>
                      </c:pt>
                      <c:pt idx="2025">
                        <c:v>0.59242863637982401</c:v>
                      </c:pt>
                      <c:pt idx="2026">
                        <c:v>0.59235343364863502</c:v>
                      </c:pt>
                      <c:pt idx="2027">
                        <c:v>0.59208133278863395</c:v>
                      </c:pt>
                      <c:pt idx="2028">
                        <c:v>0.59170089285453698</c:v>
                      </c:pt>
                      <c:pt idx="2029">
                        <c:v>0.59144108561225295</c:v>
                      </c:pt>
                      <c:pt idx="2030">
                        <c:v>0.59131307568979297</c:v>
                      </c:pt>
                      <c:pt idx="2031">
                        <c:v>0.59115742361720602</c:v>
                      </c:pt>
                      <c:pt idx="2032">
                        <c:v>0.59096924916217697</c:v>
                      </c:pt>
                      <c:pt idx="2033">
                        <c:v>0.59067655911995898</c:v>
                      </c:pt>
                      <c:pt idx="2034">
                        <c:v>0.59024583756746596</c:v>
                      </c:pt>
                      <c:pt idx="2035">
                        <c:v>0.58993890929277004</c:v>
                      </c:pt>
                      <c:pt idx="2036">
                        <c:v>0.58976669734419096</c:v>
                      </c:pt>
                      <c:pt idx="2037">
                        <c:v>0.58965382452691795</c:v>
                      </c:pt>
                      <c:pt idx="2038">
                        <c:v>0.589546372407318</c:v>
                      </c:pt>
                      <c:pt idx="2039">
                        <c:v>0.58933839651190001</c:v>
                      </c:pt>
                      <c:pt idx="2040">
                        <c:v>0.589074905370781</c:v>
                      </c:pt>
                      <c:pt idx="2041">
                        <c:v>0.58873334935273902</c:v>
                      </c:pt>
                      <c:pt idx="2042">
                        <c:v>0.58840562631002202</c:v>
                      </c:pt>
                      <c:pt idx="2043">
                        <c:v>0.58818332127816197</c:v>
                      </c:pt>
                      <c:pt idx="2044">
                        <c:v>0.58803249459236595</c:v>
                      </c:pt>
                      <c:pt idx="2045">
                        <c:v>0.58784815831737602</c:v>
                      </c:pt>
                      <c:pt idx="2046">
                        <c:v>0.58753001239445601</c:v>
                      </c:pt>
                      <c:pt idx="2047">
                        <c:v>0.58709339840670505</c:v>
                      </c:pt>
                      <c:pt idx="2048">
                        <c:v>0.58657741719012302</c:v>
                      </c:pt>
                      <c:pt idx="2049">
                        <c:v>0.58629996582617705</c:v>
                      </c:pt>
                      <c:pt idx="2050">
                        <c:v>0.586104636070652</c:v>
                      </c:pt>
                      <c:pt idx="2051">
                        <c:v>0.58565232799561795</c:v>
                      </c:pt>
                      <c:pt idx="2052">
                        <c:v>0.58524549997550301</c:v>
                      </c:pt>
                      <c:pt idx="2053">
                        <c:v>0.58465248480724896</c:v>
                      </c:pt>
                      <c:pt idx="2054">
                        <c:v>0.58379842405028104</c:v>
                      </c:pt>
                      <c:pt idx="2055">
                        <c:v>0.58315289211847798</c:v>
                      </c:pt>
                      <c:pt idx="2056">
                        <c:v>0.58245592744656505</c:v>
                      </c:pt>
                      <c:pt idx="2057">
                        <c:v>0.58159393038649498</c:v>
                      </c:pt>
                      <c:pt idx="2058">
                        <c:v>0.58077952899544405</c:v>
                      </c:pt>
                      <c:pt idx="2059">
                        <c:v>0.57992764690841703</c:v>
                      </c:pt>
                      <c:pt idx="2060">
                        <c:v>0.57892117852070901</c:v>
                      </c:pt>
                      <c:pt idx="2061">
                        <c:v>0.57789448265208698</c:v>
                      </c:pt>
                      <c:pt idx="2062">
                        <c:v>0.57680737654554903</c:v>
                      </c:pt>
                      <c:pt idx="2063">
                        <c:v>0.57572920469493805</c:v>
                      </c:pt>
                      <c:pt idx="2064">
                        <c:v>0.57479478885021795</c:v>
                      </c:pt>
                      <c:pt idx="2065">
                        <c:v>0.57368235881388496</c:v>
                      </c:pt>
                      <c:pt idx="2066">
                        <c:v>0.57248617192929896</c:v>
                      </c:pt>
                      <c:pt idx="2067">
                        <c:v>0.57140305563816596</c:v>
                      </c:pt>
                      <c:pt idx="2068">
                        <c:v>0.570006819996697</c:v>
                      </c:pt>
                      <c:pt idx="2069">
                        <c:v>0.56871478494459005</c:v>
                      </c:pt>
                      <c:pt idx="2070">
                        <c:v>0.56754742109415801</c:v>
                      </c:pt>
                      <c:pt idx="2071">
                        <c:v>0.56598915611455403</c:v>
                      </c:pt>
                      <c:pt idx="2072">
                        <c:v>0.56453863003632299</c:v>
                      </c:pt>
                      <c:pt idx="2073">
                        <c:v>0.56307046739986599</c:v>
                      </c:pt>
                      <c:pt idx="2074">
                        <c:v>0.56159314237845703</c:v>
                      </c:pt>
                      <c:pt idx="2075">
                        <c:v>0.560504180007945</c:v>
                      </c:pt>
                      <c:pt idx="2076">
                        <c:v>0.55958298695263597</c:v>
                      </c:pt>
                      <c:pt idx="2077">
                        <c:v>0.55879256269938105</c:v>
                      </c:pt>
                      <c:pt idx="2078">
                        <c:v>0.55788062674052796</c:v>
                      </c:pt>
                      <c:pt idx="2079">
                        <c:v>0.55661593625891403</c:v>
                      </c:pt>
                      <c:pt idx="2080">
                        <c:v>0.55518079818464605</c:v>
                      </c:pt>
                      <c:pt idx="2081">
                        <c:v>0.55351883263101898</c:v>
                      </c:pt>
                      <c:pt idx="2082">
                        <c:v>0.55197918091898601</c:v>
                      </c:pt>
                      <c:pt idx="2083">
                        <c:v>0.55064942118175197</c:v>
                      </c:pt>
                      <c:pt idx="2084">
                        <c:v>0.54920519004868795</c:v>
                      </c:pt>
                      <c:pt idx="2085">
                        <c:v>0.54775160643920295</c:v>
                      </c:pt>
                      <c:pt idx="2086">
                        <c:v>0.54612754889575998</c:v>
                      </c:pt>
                      <c:pt idx="2087">
                        <c:v>0.54454777618998895</c:v>
                      </c:pt>
                      <c:pt idx="2088">
                        <c:v>0.54320469391757198</c:v>
                      </c:pt>
                      <c:pt idx="2089">
                        <c:v>0.54184563063146296</c:v>
                      </c:pt>
                      <c:pt idx="2090">
                        <c:v>0.54068523003579105</c:v>
                      </c:pt>
                      <c:pt idx="2091">
                        <c:v>0.53974953485624799</c:v>
                      </c:pt>
                      <c:pt idx="2092">
                        <c:v>0.53864686898917202</c:v>
                      </c:pt>
                      <c:pt idx="2093">
                        <c:v>0.537635698388225</c:v>
                      </c:pt>
                      <c:pt idx="2094">
                        <c:v>0.53646944022471099</c:v>
                      </c:pt>
                      <c:pt idx="2095">
                        <c:v>0.53485203781259505</c:v>
                      </c:pt>
                      <c:pt idx="2096">
                        <c:v>0.53330169654786497</c:v>
                      </c:pt>
                      <c:pt idx="2097">
                        <c:v>0.53186357252110505</c:v>
                      </c:pt>
                      <c:pt idx="2098">
                        <c:v>0.53015822537523405</c:v>
                      </c:pt>
                      <c:pt idx="2099">
                        <c:v>0.52841895529068905</c:v>
                      </c:pt>
                    </c:numCache>
                  </c:numRef>
                </c:yVal>
                <c:smooth val="1"/>
                <c:extLst xmlns:c15="http://schemas.microsoft.com/office/drawing/2012/chart">
                  <c:ext xmlns:c16="http://schemas.microsoft.com/office/drawing/2014/chart" uri="{C3380CC4-5D6E-409C-BE32-E72D297353CC}">
                    <c16:uniqueId val="{00000020-0B7D-0741-AC4D-857EB043BEB4}"/>
                  </c:ext>
                </c:extLst>
              </c15:ser>
            </c15:filteredScatterSeries>
            <c15:filteredScatterSeries>
              <c15:ser>
                <c:idx val="20"/>
                <c:order val="20"/>
                <c:tx>
                  <c:strRef>
                    <c:extLst xmlns:c15="http://schemas.microsoft.com/office/drawing/2012/chart">
                      <c:ext xmlns:c15="http://schemas.microsoft.com/office/drawing/2012/chart" uri="{02D57815-91ED-43cb-92C2-25804820EDAC}">
                        <c15:formulaRef>
                          <c15:sqref>DEA_All_Sites_Ref!$A$129</c15:sqref>
                        </c15:formulaRef>
                      </c:ext>
                    </c:extLst>
                    <c:strCache>
                      <c:ptCount val="1"/>
                      <c:pt idx="0">
                        <c:v>20180512_PIN</c:v>
                      </c:pt>
                    </c:strCache>
                  </c:strRef>
                </c:tx>
                <c:spPr>
                  <a:ln w="19050" cap="rnd">
                    <a:solidFill>
                      <a:schemeClr val="accent3">
                        <a:lumMod val="8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DEA_All_Sites_Ref!$B$128:$CDT$128</c15:sqref>
                        </c15:formulaRef>
                      </c:ext>
                    </c:extLst>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extLst xmlns:c15="http://schemas.microsoft.com/office/drawing/2012/chart">
                      <c:ext xmlns:c15="http://schemas.microsoft.com/office/drawing/2012/chart" uri="{02D57815-91ED-43cb-92C2-25804820EDAC}">
                        <c15:formulaRef>
                          <c15:sqref>DEA_All_Sites_Ref!$B$129:$CDT$129</c15:sqref>
                        </c15:formulaRef>
                      </c:ext>
                    </c:extLst>
                    <c:numCache>
                      <c:formatCode>0.00E+00</c:formatCode>
                      <c:ptCount val="2151"/>
                      <c:pt idx="0">
                        <c:v>6.0683144210317702E-2</c:v>
                      </c:pt>
                      <c:pt idx="1">
                        <c:v>6.1050337520671197E-2</c:v>
                      </c:pt>
                      <c:pt idx="2">
                        <c:v>6.1521656103531101E-2</c:v>
                      </c:pt>
                      <c:pt idx="3">
                        <c:v>6.19343028323339E-2</c:v>
                      </c:pt>
                      <c:pt idx="4">
                        <c:v>6.2262173635953003E-2</c:v>
                      </c:pt>
                      <c:pt idx="5">
                        <c:v>6.2689610528848305E-2</c:v>
                      </c:pt>
                      <c:pt idx="6">
                        <c:v>6.30724784922959E-2</c:v>
                      </c:pt>
                      <c:pt idx="7">
                        <c:v>6.3482334306763893E-2</c:v>
                      </c:pt>
                      <c:pt idx="8">
                        <c:v>6.3976072031172601E-2</c:v>
                      </c:pt>
                      <c:pt idx="9">
                        <c:v>6.4415949945483705E-2</c:v>
                      </c:pt>
                      <c:pt idx="10">
                        <c:v>6.4952934243185503E-2</c:v>
                      </c:pt>
                      <c:pt idx="11">
                        <c:v>6.5547519940507795E-2</c:v>
                      </c:pt>
                      <c:pt idx="12">
                        <c:v>6.6093780593312404E-2</c:v>
                      </c:pt>
                      <c:pt idx="13">
                        <c:v>6.6705571246667594E-2</c:v>
                      </c:pt>
                      <c:pt idx="14">
                        <c:v>6.7286122871703893E-2</c:v>
                      </c:pt>
                      <c:pt idx="15">
                        <c:v>6.7849823096612E-2</c:v>
                      </c:pt>
                      <c:pt idx="16">
                        <c:v>6.8537384692832604E-2</c:v>
                      </c:pt>
                      <c:pt idx="17">
                        <c:v>6.92238518080458E-2</c:v>
                      </c:pt>
                      <c:pt idx="18">
                        <c:v>6.9967353333855994E-2</c:v>
                      </c:pt>
                      <c:pt idx="19">
                        <c:v>7.0803347599376704E-2</c:v>
                      </c:pt>
                      <c:pt idx="20">
                        <c:v>7.1610890690742696E-2</c:v>
                      </c:pt>
                      <c:pt idx="21">
                        <c:v>7.2578007389819496E-2</c:v>
                      </c:pt>
                      <c:pt idx="22">
                        <c:v>7.36571764778991E-2</c:v>
                      </c:pt>
                      <c:pt idx="23">
                        <c:v>7.4707929903775006E-2</c:v>
                      </c:pt>
                      <c:pt idx="24">
                        <c:v>7.5673902950423297E-2</c:v>
                      </c:pt>
                      <c:pt idx="25">
                        <c:v>7.6728680195117499E-2</c:v>
                      </c:pt>
                      <c:pt idx="26">
                        <c:v>7.7911050083119299E-2</c:v>
                      </c:pt>
                      <c:pt idx="27">
                        <c:v>7.91061537553161E-2</c:v>
                      </c:pt>
                      <c:pt idx="28">
                        <c:v>8.0402222236294202E-2</c:v>
                      </c:pt>
                      <c:pt idx="29">
                        <c:v>8.1742739182254498E-2</c:v>
                      </c:pt>
                      <c:pt idx="30">
                        <c:v>8.3091546043697298E-2</c:v>
                      </c:pt>
                      <c:pt idx="31">
                        <c:v>8.4533906149039495E-2</c:v>
                      </c:pt>
                      <c:pt idx="32">
                        <c:v>8.6010035870452195E-2</c:v>
                      </c:pt>
                      <c:pt idx="33">
                        <c:v>8.7551584534494603E-2</c:v>
                      </c:pt>
                      <c:pt idx="34">
                        <c:v>8.9202384270275603E-2</c:v>
                      </c:pt>
                      <c:pt idx="35">
                        <c:v>9.0820998809683098E-2</c:v>
                      </c:pt>
                      <c:pt idx="36">
                        <c:v>9.2475498139183099E-2</c:v>
                      </c:pt>
                      <c:pt idx="37">
                        <c:v>9.4154548071051294E-2</c:v>
                      </c:pt>
                      <c:pt idx="38">
                        <c:v>9.5766265782555399E-2</c:v>
                      </c:pt>
                      <c:pt idx="39">
                        <c:v>9.7398901120302001E-2</c:v>
                      </c:pt>
                      <c:pt idx="40">
                        <c:v>9.9025068663517998E-2</c:v>
                      </c:pt>
                      <c:pt idx="41">
                        <c:v>0.100622675865724</c:v>
                      </c:pt>
                      <c:pt idx="42">
                        <c:v>0.102234064290998</c:v>
                      </c:pt>
                      <c:pt idx="43">
                        <c:v>0.10386330157868801</c:v>
                      </c:pt>
                      <c:pt idx="44">
                        <c:v>0.10549423652166399</c:v>
                      </c:pt>
                      <c:pt idx="45">
                        <c:v>0.107104453918628</c:v>
                      </c:pt>
                      <c:pt idx="46">
                        <c:v>0.108702901536467</c:v>
                      </c:pt>
                      <c:pt idx="47">
                        <c:v>0.11020627593896</c:v>
                      </c:pt>
                      <c:pt idx="48">
                        <c:v>0.11161421424441401</c:v>
                      </c:pt>
                      <c:pt idx="49">
                        <c:v>0.113006264537815</c:v>
                      </c:pt>
                      <c:pt idx="50">
                        <c:v>0.11431579588388301</c:v>
                      </c:pt>
                      <c:pt idx="51">
                        <c:v>0.115533966696026</c:v>
                      </c:pt>
                      <c:pt idx="52">
                        <c:v>0.11669834874557</c:v>
                      </c:pt>
                      <c:pt idx="53">
                        <c:v>0.117903513783664</c:v>
                      </c:pt>
                      <c:pt idx="54">
                        <c:v>0.119169502312475</c:v>
                      </c:pt>
                      <c:pt idx="55">
                        <c:v>0.12046271834880801</c:v>
                      </c:pt>
                      <c:pt idx="56">
                        <c:v>0.121757296695508</c:v>
                      </c:pt>
                      <c:pt idx="57">
                        <c:v>0.123182776129939</c:v>
                      </c:pt>
                      <c:pt idx="58">
                        <c:v>0.124667756217872</c:v>
                      </c:pt>
                      <c:pt idx="59">
                        <c:v>0.12615906318101799</c:v>
                      </c:pt>
                      <c:pt idx="60">
                        <c:v>0.12764025902944801</c:v>
                      </c:pt>
                      <c:pt idx="61">
                        <c:v>0.12914094471828699</c:v>
                      </c:pt>
                      <c:pt idx="62">
                        <c:v>0.130657864455198</c:v>
                      </c:pt>
                      <c:pt idx="63">
                        <c:v>0.132191243726831</c:v>
                      </c:pt>
                      <c:pt idx="64">
                        <c:v>0.13376330070822201</c:v>
                      </c:pt>
                      <c:pt idx="65">
                        <c:v>0.135375994513493</c:v>
                      </c:pt>
                      <c:pt idx="66">
                        <c:v>0.13703599546960299</c:v>
                      </c:pt>
                      <c:pt idx="67">
                        <c:v>0.138747265823674</c:v>
                      </c:pt>
                      <c:pt idx="68">
                        <c:v>0.140511304414113</c:v>
                      </c:pt>
                      <c:pt idx="69">
                        <c:v>0.14233786379017399</c:v>
                      </c:pt>
                      <c:pt idx="70">
                        <c:v>0.14423139591798301</c:v>
                      </c:pt>
                      <c:pt idx="71">
                        <c:v>0.14619067886308601</c:v>
                      </c:pt>
                      <c:pt idx="72">
                        <c:v>0.148226845626448</c:v>
                      </c:pt>
                      <c:pt idx="73">
                        <c:v>0.15027680419807399</c:v>
                      </c:pt>
                      <c:pt idx="74">
                        <c:v>0.152330285954073</c:v>
                      </c:pt>
                      <c:pt idx="75">
                        <c:v>0.154556968882609</c:v>
                      </c:pt>
                      <c:pt idx="76">
                        <c:v>0.156895843018554</c:v>
                      </c:pt>
                      <c:pt idx="77">
                        <c:v>0.15933293605863599</c:v>
                      </c:pt>
                      <c:pt idx="78">
                        <c:v>0.16187672070355599</c:v>
                      </c:pt>
                      <c:pt idx="79">
                        <c:v>0.16450556372874001</c:v>
                      </c:pt>
                      <c:pt idx="80">
                        <c:v>0.16719091261038799</c:v>
                      </c:pt>
                      <c:pt idx="81">
                        <c:v>0.16987835533415099</c:v>
                      </c:pt>
                      <c:pt idx="82">
                        <c:v>0.17249420664500401</c:v>
                      </c:pt>
                      <c:pt idx="83">
                        <c:v>0.175061722243744</c:v>
                      </c:pt>
                      <c:pt idx="84">
                        <c:v>0.17758839614587199</c:v>
                      </c:pt>
                      <c:pt idx="85">
                        <c:v>0.180070975562514</c:v>
                      </c:pt>
                      <c:pt idx="86">
                        <c:v>0.18246648234360199</c:v>
                      </c:pt>
                      <c:pt idx="87">
                        <c:v>0.184830762058416</c:v>
                      </c:pt>
                      <c:pt idx="88">
                        <c:v>0.187173489341006</c:v>
                      </c:pt>
                      <c:pt idx="89">
                        <c:v>0.18947297394226401</c:v>
                      </c:pt>
                      <c:pt idx="90">
                        <c:v>0.191691265762547</c:v>
                      </c:pt>
                      <c:pt idx="91">
                        <c:v>0.193811099330186</c:v>
                      </c:pt>
                      <c:pt idx="92">
                        <c:v>0.19582104089431801</c:v>
                      </c:pt>
                      <c:pt idx="93">
                        <c:v>0.19772288275163899</c:v>
                      </c:pt>
                      <c:pt idx="94">
                        <c:v>0.19948590938147001</c:v>
                      </c:pt>
                      <c:pt idx="95">
                        <c:v>0.20110647364756201</c:v>
                      </c:pt>
                      <c:pt idx="96">
                        <c:v>0.20259369839723701</c:v>
                      </c:pt>
                      <c:pt idx="97">
                        <c:v>0.203958159492242</c:v>
                      </c:pt>
                      <c:pt idx="98">
                        <c:v>0.20519297334188999</c:v>
                      </c:pt>
                      <c:pt idx="99">
                        <c:v>0.20630000476650101</c:v>
                      </c:pt>
                      <c:pt idx="100">
                        <c:v>0.20728835575994101</c:v>
                      </c:pt>
                      <c:pt idx="101">
                        <c:v>0.20813727485994399</c:v>
                      </c:pt>
                      <c:pt idx="102">
                        <c:v>0.20888126426690901</c:v>
                      </c:pt>
                      <c:pt idx="103">
                        <c:v>0.20954666821228801</c:v>
                      </c:pt>
                      <c:pt idx="104">
                        <c:v>0.210125289488378</c:v>
                      </c:pt>
                      <c:pt idx="105">
                        <c:v>0.210633171430054</c:v>
                      </c:pt>
                      <c:pt idx="106">
                        <c:v>0.21107629185262</c:v>
                      </c:pt>
                      <c:pt idx="107">
                        <c:v>0.21145918874191899</c:v>
                      </c:pt>
                      <c:pt idx="108">
                        <c:v>0.21180673411273299</c:v>
                      </c:pt>
                      <c:pt idx="109">
                        <c:v>0.21211133133028301</c:v>
                      </c:pt>
                      <c:pt idx="110">
                        <c:v>0.212396724909238</c:v>
                      </c:pt>
                      <c:pt idx="111">
                        <c:v>0.21271578714946601</c:v>
                      </c:pt>
                      <c:pt idx="112">
                        <c:v>0.21303007355158901</c:v>
                      </c:pt>
                      <c:pt idx="113">
                        <c:v>0.21335846855464399</c:v>
                      </c:pt>
                      <c:pt idx="114">
                        <c:v>0.213726705424617</c:v>
                      </c:pt>
                      <c:pt idx="115">
                        <c:v>0.21414746628384501</c:v>
                      </c:pt>
                      <c:pt idx="116">
                        <c:v>0.21461731752559399</c:v>
                      </c:pt>
                      <c:pt idx="117">
                        <c:v>0.21513759903618801</c:v>
                      </c:pt>
                      <c:pt idx="118">
                        <c:v>0.21571187245881501</c:v>
                      </c:pt>
                      <c:pt idx="119">
                        <c:v>0.21634275500081501</c:v>
                      </c:pt>
                      <c:pt idx="120">
                        <c:v>0.21703814925562301</c:v>
                      </c:pt>
                      <c:pt idx="121">
                        <c:v>0.21779987691741501</c:v>
                      </c:pt>
                      <c:pt idx="122">
                        <c:v>0.218619994538299</c:v>
                      </c:pt>
                      <c:pt idx="123">
                        <c:v>0.21951653619320999</c:v>
                      </c:pt>
                      <c:pt idx="124">
                        <c:v>0.22049370529495599</c:v>
                      </c:pt>
                      <c:pt idx="125">
                        <c:v>0.22155272873719101</c:v>
                      </c:pt>
                      <c:pt idx="126">
                        <c:v>0.222704277292639</c:v>
                      </c:pt>
                      <c:pt idx="127">
                        <c:v>0.22394370596400501</c:v>
                      </c:pt>
                      <c:pt idx="128">
                        <c:v>0.225263942190468</c:v>
                      </c:pt>
                      <c:pt idx="129">
                        <c:v>0.22665987522332701</c:v>
                      </c:pt>
                      <c:pt idx="130">
                        <c:v>0.22815803068564899</c:v>
                      </c:pt>
                      <c:pt idx="131">
                        <c:v>0.22975606271138099</c:v>
                      </c:pt>
                      <c:pt idx="132">
                        <c:v>0.231457256173139</c:v>
                      </c:pt>
                      <c:pt idx="133">
                        <c:v>0.233273247469935</c:v>
                      </c:pt>
                      <c:pt idx="134">
                        <c:v>0.235241384307044</c:v>
                      </c:pt>
                      <c:pt idx="135">
                        <c:v>0.23735841525356299</c:v>
                      </c:pt>
                      <c:pt idx="136">
                        <c:v>0.239598530775739</c:v>
                      </c:pt>
                      <c:pt idx="137">
                        <c:v>0.24194059431084899</c:v>
                      </c:pt>
                      <c:pt idx="138">
                        <c:v>0.24433621230719299</c:v>
                      </c:pt>
                      <c:pt idx="139">
                        <c:v>0.24674618809778801</c:v>
                      </c:pt>
                      <c:pt idx="140">
                        <c:v>0.249165144333378</c:v>
                      </c:pt>
                      <c:pt idx="141">
                        <c:v>0.25161606526902702</c:v>
                      </c:pt>
                      <c:pt idx="142">
                        <c:v>0.25414755478055301</c:v>
                      </c:pt>
                      <c:pt idx="143">
                        <c:v>0.25677663670106599</c:v>
                      </c:pt>
                      <c:pt idx="144">
                        <c:v>0.25943292348186697</c:v>
                      </c:pt>
                      <c:pt idx="145">
                        <c:v>0.26211064464056</c:v>
                      </c:pt>
                      <c:pt idx="146">
                        <c:v>0.26481456113082602</c:v>
                      </c:pt>
                      <c:pt idx="147">
                        <c:v>0.26756622950512399</c:v>
                      </c:pt>
                      <c:pt idx="148">
                        <c:v>0.270356854683236</c:v>
                      </c:pt>
                      <c:pt idx="149">
                        <c:v>0.27319808629063502</c:v>
                      </c:pt>
                      <c:pt idx="150">
                        <c:v>0.27608112929670597</c:v>
                      </c:pt>
                      <c:pt idx="151">
                        <c:v>0.27896067057293999</c:v>
                      </c:pt>
                      <c:pt idx="152">
                        <c:v>0.28184910196140101</c:v>
                      </c:pt>
                      <c:pt idx="153">
                        <c:v>0.28473118180728901</c:v>
                      </c:pt>
                      <c:pt idx="154">
                        <c:v>0.28758991780732701</c:v>
                      </c:pt>
                      <c:pt idx="155">
                        <c:v>0.29040819999532302</c:v>
                      </c:pt>
                      <c:pt idx="156">
                        <c:v>0.29321830932397802</c:v>
                      </c:pt>
                      <c:pt idx="157">
                        <c:v>0.29603325806340902</c:v>
                      </c:pt>
                      <c:pt idx="158">
                        <c:v>0.298848617831807</c:v>
                      </c:pt>
                      <c:pt idx="159">
                        <c:v>0.30168443538006101</c:v>
                      </c:pt>
                      <c:pt idx="160">
                        <c:v>0.30452199245154599</c:v>
                      </c:pt>
                      <c:pt idx="161">
                        <c:v>0.307344016265306</c:v>
                      </c:pt>
                      <c:pt idx="162">
                        <c:v>0.31016638562383297</c:v>
                      </c:pt>
                      <c:pt idx="163">
                        <c:v>0.313007118167273</c:v>
                      </c:pt>
                      <c:pt idx="164">
                        <c:v>0.31587691570599602</c:v>
                      </c:pt>
                      <c:pt idx="165">
                        <c:v>0.31877958928330502</c:v>
                      </c:pt>
                      <c:pt idx="166">
                        <c:v>0.32177693749110797</c:v>
                      </c:pt>
                      <c:pt idx="167">
                        <c:v>0.324828446478856</c:v>
                      </c:pt>
                      <c:pt idx="168">
                        <c:v>0.32788241030449</c:v>
                      </c:pt>
                      <c:pt idx="169">
                        <c:v>0.33088413632761199</c:v>
                      </c:pt>
                      <c:pt idx="170">
                        <c:v>0.33382226234856899</c:v>
                      </c:pt>
                      <c:pt idx="171">
                        <c:v>0.33670279811736697</c:v>
                      </c:pt>
                      <c:pt idx="172">
                        <c:v>0.33957273112283398</c:v>
                      </c:pt>
                      <c:pt idx="173">
                        <c:v>0.34248938716101501</c:v>
                      </c:pt>
                      <c:pt idx="174">
                        <c:v>0.345481896215244</c:v>
                      </c:pt>
                      <c:pt idx="175">
                        <c:v>0.34854517898637599</c:v>
                      </c:pt>
                      <c:pt idx="176">
                        <c:v>0.35165259438563701</c:v>
                      </c:pt>
                      <c:pt idx="177">
                        <c:v>0.35483934376544901</c:v>
                      </c:pt>
                      <c:pt idx="178">
                        <c:v>0.35803248149920402</c:v>
                      </c:pt>
                      <c:pt idx="179">
                        <c:v>0.36117095165424601</c:v>
                      </c:pt>
                      <c:pt idx="180">
                        <c:v>0.36426336961279299</c:v>
                      </c:pt>
                      <c:pt idx="181">
                        <c:v>0.36739919109848801</c:v>
                      </c:pt>
                      <c:pt idx="182">
                        <c:v>0.37062350228575802</c:v>
                      </c:pt>
                      <c:pt idx="183">
                        <c:v>0.37393422138329602</c:v>
                      </c:pt>
                      <c:pt idx="184">
                        <c:v>0.37727245825965</c:v>
                      </c:pt>
                      <c:pt idx="185">
                        <c:v>0.38061201017484902</c:v>
                      </c:pt>
                      <c:pt idx="186">
                        <c:v>0.38394699707940499</c:v>
                      </c:pt>
                      <c:pt idx="187">
                        <c:v>0.38731308470925602</c:v>
                      </c:pt>
                      <c:pt idx="188">
                        <c:v>0.39074909855730899</c:v>
                      </c:pt>
                      <c:pt idx="189">
                        <c:v>0.394254849474167</c:v>
                      </c:pt>
                      <c:pt idx="190">
                        <c:v>0.39780451532460198</c:v>
                      </c:pt>
                      <c:pt idx="191">
                        <c:v>0.40137736039054001</c:v>
                      </c:pt>
                      <c:pt idx="192">
                        <c:v>0.40492482702653598</c:v>
                      </c:pt>
                      <c:pt idx="193">
                        <c:v>0.40842882323418001</c:v>
                      </c:pt>
                      <c:pt idx="194">
                        <c:v>0.411911304581418</c:v>
                      </c:pt>
                      <c:pt idx="195">
                        <c:v>0.41539261475899902</c:v>
                      </c:pt>
                      <c:pt idx="196">
                        <c:v>0.418875901318574</c:v>
                      </c:pt>
                      <c:pt idx="197">
                        <c:v>0.422352992212223</c:v>
                      </c:pt>
                      <c:pt idx="198">
                        <c:v>0.425809666260553</c:v>
                      </c:pt>
                      <c:pt idx="199">
                        <c:v>0.42925307586223799</c:v>
                      </c:pt>
                      <c:pt idx="200">
                        <c:v>0.43265398713439801</c:v>
                      </c:pt>
                      <c:pt idx="201">
                        <c:v>0.43599793544376098</c:v>
                      </c:pt>
                      <c:pt idx="202">
                        <c:v>0.43932724162921499</c:v>
                      </c:pt>
                      <c:pt idx="203">
                        <c:v>0.44262724283016702</c:v>
                      </c:pt>
                      <c:pt idx="204">
                        <c:v>0.44588538959405699</c:v>
                      </c:pt>
                      <c:pt idx="205">
                        <c:v>0.449137360358631</c:v>
                      </c:pt>
                      <c:pt idx="206">
                        <c:v>0.45239402183606903</c:v>
                      </c:pt>
                      <c:pt idx="207">
                        <c:v>0.455677309929514</c:v>
                      </c:pt>
                      <c:pt idx="208">
                        <c:v>0.45897434983772101</c:v>
                      </c:pt>
                      <c:pt idx="209">
                        <c:v>0.462224386625468</c:v>
                      </c:pt>
                      <c:pt idx="210">
                        <c:v>0.46539174308234599</c:v>
                      </c:pt>
                      <c:pt idx="211">
                        <c:v>0.46845980324965802</c:v>
                      </c:pt>
                      <c:pt idx="212">
                        <c:v>0.47144291634303498</c:v>
                      </c:pt>
                      <c:pt idx="213">
                        <c:v>0.474346773514639</c:v>
                      </c:pt>
                      <c:pt idx="214">
                        <c:v>0.47720092661165397</c:v>
                      </c:pt>
                      <c:pt idx="215">
                        <c:v>0.48000825445898498</c:v>
                      </c:pt>
                      <c:pt idx="216">
                        <c:v>0.482743164511795</c:v>
                      </c:pt>
                      <c:pt idx="217">
                        <c:v>0.48541942328231003</c:v>
                      </c:pt>
                      <c:pt idx="218">
                        <c:v>0.48803648645359599</c:v>
                      </c:pt>
                      <c:pt idx="219">
                        <c:v>0.49059690405662798</c:v>
                      </c:pt>
                      <c:pt idx="220">
                        <c:v>0.49310332271575802</c:v>
                      </c:pt>
                      <c:pt idx="221">
                        <c:v>0.49553759089168697</c:v>
                      </c:pt>
                      <c:pt idx="222">
                        <c:v>0.49787441568484597</c:v>
                      </c:pt>
                      <c:pt idx="223">
                        <c:v>0.50010946335837203</c:v>
                      </c:pt>
                      <c:pt idx="224">
                        <c:v>0.50229444813519197</c:v>
                      </c:pt>
                      <c:pt idx="225">
                        <c:v>0.50444401440704101</c:v>
                      </c:pt>
                      <c:pt idx="226">
                        <c:v>0.50655756362342896</c:v>
                      </c:pt>
                      <c:pt idx="227">
                        <c:v>0.50861951910657799</c:v>
                      </c:pt>
                      <c:pt idx="228">
                        <c:v>0.51062151479463802</c:v>
                      </c:pt>
                      <c:pt idx="229">
                        <c:v>0.51255436412558197</c:v>
                      </c:pt>
                      <c:pt idx="230">
                        <c:v>0.51441264962042499</c:v>
                      </c:pt>
                      <c:pt idx="231">
                        <c:v>0.51620193695946204</c:v>
                      </c:pt>
                      <c:pt idx="232">
                        <c:v>0.51792881011637204</c:v>
                      </c:pt>
                      <c:pt idx="233">
                        <c:v>0.51960574746246901</c:v>
                      </c:pt>
                      <c:pt idx="234">
                        <c:v>0.52124145410804901</c:v>
                      </c:pt>
                      <c:pt idx="235">
                        <c:v>0.52283865763182802</c:v>
                      </c:pt>
                      <c:pt idx="236">
                        <c:v>0.52439170067192198</c:v>
                      </c:pt>
                      <c:pt idx="237">
                        <c:v>0.52591292541233203</c:v>
                      </c:pt>
                      <c:pt idx="238">
                        <c:v>0.52745931027739101</c:v>
                      </c:pt>
                      <c:pt idx="239">
                        <c:v>0.52901237118341504</c:v>
                      </c:pt>
                      <c:pt idx="240">
                        <c:v>0.53052984472574205</c:v>
                      </c:pt>
                      <c:pt idx="241">
                        <c:v>0.53196385210505104</c:v>
                      </c:pt>
                      <c:pt idx="242">
                        <c:v>0.53332674172702599</c:v>
                      </c:pt>
                      <c:pt idx="243">
                        <c:v>0.53464529208001299</c:v>
                      </c:pt>
                      <c:pt idx="244">
                        <c:v>0.53594110962410901</c:v>
                      </c:pt>
                      <c:pt idx="245">
                        <c:v>0.53719462302545595</c:v>
                      </c:pt>
                      <c:pt idx="246">
                        <c:v>0.53840100877430797</c:v>
                      </c:pt>
                      <c:pt idx="247">
                        <c:v>0.53955739088893795</c:v>
                      </c:pt>
                      <c:pt idx="248">
                        <c:v>0.54067351747940795</c:v>
                      </c:pt>
                      <c:pt idx="249">
                        <c:v>0.54176945618738803</c:v>
                      </c:pt>
                      <c:pt idx="250">
                        <c:v>0.54284178054479404</c:v>
                      </c:pt>
                      <c:pt idx="251">
                        <c:v>0.54388661661812998</c:v>
                      </c:pt>
                      <c:pt idx="252">
                        <c:v>0.54490047525618901</c:v>
                      </c:pt>
                      <c:pt idx="253">
                        <c:v>0.54586594501847696</c:v>
                      </c:pt>
                      <c:pt idx="254">
                        <c:v>0.54679903355673598</c:v>
                      </c:pt>
                      <c:pt idx="255">
                        <c:v>0.54772007814492296</c:v>
                      </c:pt>
                      <c:pt idx="256">
                        <c:v>0.54861733870172302</c:v>
                      </c:pt>
                      <c:pt idx="257">
                        <c:v>0.54950050735158396</c:v>
                      </c:pt>
                      <c:pt idx="258">
                        <c:v>0.55036935767021</c:v>
                      </c:pt>
                      <c:pt idx="259">
                        <c:v>0.55122046020881799</c:v>
                      </c:pt>
                      <c:pt idx="260">
                        <c:v>0.55205153715671096</c:v>
                      </c:pt>
                      <c:pt idx="261">
                        <c:v>0.55286180065395396</c:v>
                      </c:pt>
                      <c:pt idx="262">
                        <c:v>0.55365410408590299</c:v>
                      </c:pt>
                      <c:pt idx="263">
                        <c:v>0.55443328556055405</c:v>
                      </c:pt>
                      <c:pt idx="264">
                        <c:v>0.55517762260113601</c:v>
                      </c:pt>
                      <c:pt idx="265">
                        <c:v>0.55590246389106202</c:v>
                      </c:pt>
                      <c:pt idx="266">
                        <c:v>0.55662391860347904</c:v>
                      </c:pt>
                      <c:pt idx="267">
                        <c:v>0.55730482916300805</c:v>
                      </c:pt>
                      <c:pt idx="268">
                        <c:v>0.55795968619784697</c:v>
                      </c:pt>
                      <c:pt idx="269">
                        <c:v>0.55860355944949602</c:v>
                      </c:pt>
                      <c:pt idx="270">
                        <c:v>0.55925404785173005</c:v>
                      </c:pt>
                      <c:pt idx="271">
                        <c:v>0.55990574645416902</c:v>
                      </c:pt>
                      <c:pt idx="272">
                        <c:v>0.56056583865438903</c:v>
                      </c:pt>
                      <c:pt idx="273">
                        <c:v>0.56123173944871696</c:v>
                      </c:pt>
                      <c:pt idx="274">
                        <c:v>0.56187940126700897</c:v>
                      </c:pt>
                      <c:pt idx="275">
                        <c:v>0.56250487190589205</c:v>
                      </c:pt>
                      <c:pt idx="276">
                        <c:v>0.56310910973834605</c:v>
                      </c:pt>
                      <c:pt idx="277">
                        <c:v>0.56370566583912196</c:v>
                      </c:pt>
                      <c:pt idx="278">
                        <c:v>0.56431752767015697</c:v>
                      </c:pt>
                      <c:pt idx="279">
                        <c:v>0.56494080520779799</c:v>
                      </c:pt>
                      <c:pt idx="280">
                        <c:v>0.56556488072799505</c:v>
                      </c:pt>
                      <c:pt idx="281">
                        <c:v>0.56618730811533502</c:v>
                      </c:pt>
                      <c:pt idx="282">
                        <c:v>0.56679532965030099</c:v>
                      </c:pt>
                      <c:pt idx="283">
                        <c:v>0.56739482956179499</c:v>
                      </c:pt>
                      <c:pt idx="284">
                        <c:v>0.567995605166842</c:v>
                      </c:pt>
                      <c:pt idx="285">
                        <c:v>0.56859596965798498</c:v>
                      </c:pt>
                      <c:pt idx="286">
                        <c:v>0.569184677465847</c:v>
                      </c:pt>
                      <c:pt idx="287">
                        <c:v>0.56976727213444101</c:v>
                      </c:pt>
                      <c:pt idx="288">
                        <c:v>0.57036361128329505</c:v>
                      </c:pt>
                      <c:pt idx="289">
                        <c:v>0.57096174601596394</c:v>
                      </c:pt>
                      <c:pt idx="290">
                        <c:v>0.57156663178310396</c:v>
                      </c:pt>
                      <c:pt idx="291">
                        <c:v>0.57217182623248897</c:v>
                      </c:pt>
                      <c:pt idx="292">
                        <c:v>0.57275610659154896</c:v>
                      </c:pt>
                      <c:pt idx="293">
                        <c:v>0.57332738270896899</c:v>
                      </c:pt>
                      <c:pt idx="294">
                        <c:v>0.57389050485183901</c:v>
                      </c:pt>
                      <c:pt idx="295">
                        <c:v>0.57445104933139202</c:v>
                      </c:pt>
                      <c:pt idx="296">
                        <c:v>0.57500739209053897</c:v>
                      </c:pt>
                      <c:pt idx="297">
                        <c:v>0.575573781353935</c:v>
                      </c:pt>
                      <c:pt idx="298">
                        <c:v>0.57616162165083096</c:v>
                      </c:pt>
                      <c:pt idx="299">
                        <c:v>0.57677857485275097</c:v>
                      </c:pt>
                      <c:pt idx="300">
                        <c:v>0.57738912736123904</c:v>
                      </c:pt>
                      <c:pt idx="301">
                        <c:v>0.57798553828129196</c:v>
                      </c:pt>
                      <c:pt idx="302">
                        <c:v>0.57858851741397399</c:v>
                      </c:pt>
                      <c:pt idx="303">
                        <c:v>0.57923500060420496</c:v>
                      </c:pt>
                      <c:pt idx="304">
                        <c:v>0.57989833812198699</c:v>
                      </c:pt>
                      <c:pt idx="305">
                        <c:v>0.58059124695498399</c:v>
                      </c:pt>
                      <c:pt idx="306">
                        <c:v>0.58130432470175097</c:v>
                      </c:pt>
                      <c:pt idx="307">
                        <c:v>0.58192096889883704</c:v>
                      </c:pt>
                      <c:pt idx="308">
                        <c:v>0.58248031825705904</c:v>
                      </c:pt>
                      <c:pt idx="309">
                        <c:v>0.58305641475338299</c:v>
                      </c:pt>
                      <c:pt idx="310">
                        <c:v>0.58367565190207404</c:v>
                      </c:pt>
                      <c:pt idx="311">
                        <c:v>0.58432033832694097</c:v>
                      </c:pt>
                      <c:pt idx="312">
                        <c:v>0.584977756855659</c:v>
                      </c:pt>
                      <c:pt idx="313">
                        <c:v>0.58564212607168098</c:v>
                      </c:pt>
                      <c:pt idx="314">
                        <c:v>0.58628498778078997</c:v>
                      </c:pt>
                      <c:pt idx="315">
                        <c:v>0.58693698813563699</c:v>
                      </c:pt>
                      <c:pt idx="316">
                        <c:v>0.58760001163178999</c:v>
                      </c:pt>
                      <c:pt idx="317">
                        <c:v>0.58825875801961702</c:v>
                      </c:pt>
                      <c:pt idx="318">
                        <c:v>0.58892974872557502</c:v>
                      </c:pt>
                      <c:pt idx="319">
                        <c:v>0.58960316140318503</c:v>
                      </c:pt>
                      <c:pt idx="320">
                        <c:v>0.59027972849337595</c:v>
                      </c:pt>
                      <c:pt idx="321">
                        <c:v>0.590973954984372</c:v>
                      </c:pt>
                      <c:pt idx="322">
                        <c:v>0.59165453757515696</c:v>
                      </c:pt>
                      <c:pt idx="323">
                        <c:v>0.59233286117946005</c:v>
                      </c:pt>
                      <c:pt idx="324">
                        <c:v>0.59303360091694102</c:v>
                      </c:pt>
                      <c:pt idx="325">
                        <c:v>0.59371876015494196</c:v>
                      </c:pt>
                      <c:pt idx="326">
                        <c:v>0.59439639006503098</c:v>
                      </c:pt>
                      <c:pt idx="327">
                        <c:v>0.59507408490886204</c:v>
                      </c:pt>
                      <c:pt idx="328">
                        <c:v>0.59576117826456798</c:v>
                      </c:pt>
                      <c:pt idx="329">
                        <c:v>0.59646589525727201</c:v>
                      </c:pt>
                      <c:pt idx="330">
                        <c:v>0.59716759888756599</c:v>
                      </c:pt>
                      <c:pt idx="331">
                        <c:v>0.59785574918655104</c:v>
                      </c:pt>
                      <c:pt idx="332">
                        <c:v>0.59856808209398804</c:v>
                      </c:pt>
                      <c:pt idx="333">
                        <c:v>0.59929090955838704</c:v>
                      </c:pt>
                      <c:pt idx="334">
                        <c:v>0.60002228887491305</c:v>
                      </c:pt>
                      <c:pt idx="335">
                        <c:v>0.60076215227750795</c:v>
                      </c:pt>
                      <c:pt idx="336">
                        <c:v>0.601474697504914</c:v>
                      </c:pt>
                      <c:pt idx="337">
                        <c:v>0.60222514458797705</c:v>
                      </c:pt>
                      <c:pt idx="338">
                        <c:v>0.60297740042400105</c:v>
                      </c:pt>
                      <c:pt idx="339">
                        <c:v>0.60369027877840598</c:v>
                      </c:pt>
                      <c:pt idx="340">
                        <c:v>0.60439982346870802</c:v>
                      </c:pt>
                      <c:pt idx="341">
                        <c:v>0.60510222989927098</c:v>
                      </c:pt>
                      <c:pt idx="342">
                        <c:v>0.60577490898737196</c:v>
                      </c:pt>
                      <c:pt idx="343">
                        <c:v>0.60645680407449798</c:v>
                      </c:pt>
                      <c:pt idx="344">
                        <c:v>0.60719095537049095</c:v>
                      </c:pt>
                      <c:pt idx="345">
                        <c:v>0.60797868983139702</c:v>
                      </c:pt>
                      <c:pt idx="346">
                        <c:v>0.60879478327995495</c:v>
                      </c:pt>
                      <c:pt idx="347">
                        <c:v>0.60957239019810705</c:v>
                      </c:pt>
                      <c:pt idx="348">
                        <c:v>0.610304718127616</c:v>
                      </c:pt>
                      <c:pt idx="349">
                        <c:v>0.61102490710975998</c:v>
                      </c:pt>
                      <c:pt idx="350">
                        <c:v>0.61175794095521097</c:v>
                      </c:pt>
                      <c:pt idx="351">
                        <c:v>0.61251735131515705</c:v>
                      </c:pt>
                      <c:pt idx="352">
                        <c:v>0.61331178897221506</c:v>
                      </c:pt>
                      <c:pt idx="353">
                        <c:v>0.61412083277073604</c:v>
                      </c:pt>
                      <c:pt idx="354">
                        <c:v>0.61487814198956203</c:v>
                      </c:pt>
                      <c:pt idx="355">
                        <c:v>0.61561937992524096</c:v>
                      </c:pt>
                      <c:pt idx="356">
                        <c:v>0.61638097790781599</c:v>
                      </c:pt>
                      <c:pt idx="357">
                        <c:v>0.61717155224001896</c:v>
                      </c:pt>
                      <c:pt idx="358">
                        <c:v>0.61796219389534601</c:v>
                      </c:pt>
                      <c:pt idx="359">
                        <c:v>0.61875319465791301</c:v>
                      </c:pt>
                      <c:pt idx="360">
                        <c:v>0.61954657261782597</c:v>
                      </c:pt>
                      <c:pt idx="361">
                        <c:v>0.62035414590834204</c:v>
                      </c:pt>
                      <c:pt idx="362">
                        <c:v>0.621140637610334</c:v>
                      </c:pt>
                      <c:pt idx="363">
                        <c:v>0.621913744752572</c:v>
                      </c:pt>
                      <c:pt idx="364">
                        <c:v>0.62268543896393802</c:v>
                      </c:pt>
                      <c:pt idx="365">
                        <c:v>0.62343432520462205</c:v>
                      </c:pt>
                      <c:pt idx="366">
                        <c:v>0.62410514797797201</c:v>
                      </c:pt>
                      <c:pt idx="367">
                        <c:v>0.624764974005937</c:v>
                      </c:pt>
                      <c:pt idx="368">
                        <c:v>0.62553092148078904</c:v>
                      </c:pt>
                      <c:pt idx="369">
                        <c:v>0.62634948096278298</c:v>
                      </c:pt>
                      <c:pt idx="370">
                        <c:v>0.627214450373619</c:v>
                      </c:pt>
                      <c:pt idx="371">
                        <c:v>0.62805452557010799</c:v>
                      </c:pt>
                      <c:pt idx="372">
                        <c:v>0.62883102115487599</c:v>
                      </c:pt>
                      <c:pt idx="373">
                        <c:v>0.62952090008460004</c:v>
                      </c:pt>
                      <c:pt idx="374">
                        <c:v>0.63024231894303995</c:v>
                      </c:pt>
                      <c:pt idx="375">
                        <c:v>0.63101593277052503</c:v>
                      </c:pt>
                      <c:pt idx="376">
                        <c:v>0.63177106454980603</c:v>
                      </c:pt>
                      <c:pt idx="377">
                        <c:v>0.63252850697207497</c:v>
                      </c:pt>
                      <c:pt idx="378">
                        <c:v>0.63330705208622295</c:v>
                      </c:pt>
                      <c:pt idx="379">
                        <c:v>0.63406727995749601</c:v>
                      </c:pt>
                      <c:pt idx="380">
                        <c:v>0.63480014135024798</c:v>
                      </c:pt>
                      <c:pt idx="381">
                        <c:v>0.63556513884754595</c:v>
                      </c:pt>
                      <c:pt idx="382">
                        <c:v>0.63636839852979998</c:v>
                      </c:pt>
                      <c:pt idx="383">
                        <c:v>0.637146239278367</c:v>
                      </c:pt>
                      <c:pt idx="384">
                        <c:v>0.63787042969902197</c:v>
                      </c:pt>
                      <c:pt idx="385">
                        <c:v>0.63856561578828597</c:v>
                      </c:pt>
                      <c:pt idx="386">
                        <c:v>0.63924856377730099</c:v>
                      </c:pt>
                      <c:pt idx="387">
                        <c:v>0.63996565626098301</c:v>
                      </c:pt>
                      <c:pt idx="388">
                        <c:v>0.64069430232664404</c:v>
                      </c:pt>
                      <c:pt idx="389">
                        <c:v>0.64142007335045603</c:v>
                      </c:pt>
                      <c:pt idx="390">
                        <c:v>0.64212159253283996</c:v>
                      </c:pt>
                      <c:pt idx="391">
                        <c:v>0.64281565110517203</c:v>
                      </c:pt>
                      <c:pt idx="392">
                        <c:v>0.64349016252283298</c:v>
                      </c:pt>
                      <c:pt idx="393">
                        <c:v>0.64413525279804196</c:v>
                      </c:pt>
                      <c:pt idx="394">
                        <c:v>0.64478488048152804</c:v>
                      </c:pt>
                      <c:pt idx="395">
                        <c:v>0.64541192799481995</c:v>
                      </c:pt>
                      <c:pt idx="396">
                        <c:v>0.64602300046916705</c:v>
                      </c:pt>
                      <c:pt idx="397">
                        <c:v>0.64664732149164195</c:v>
                      </c:pt>
                      <c:pt idx="398">
                        <c:v>0.64727001363078196</c:v>
                      </c:pt>
                      <c:pt idx="399">
                        <c:v>0.64787792182585802</c:v>
                      </c:pt>
                      <c:pt idx="400">
                        <c:v>0.648471554457691</c:v>
                      </c:pt>
                      <c:pt idx="401">
                        <c:v>0.649066890537915</c:v>
                      </c:pt>
                      <c:pt idx="402">
                        <c:v>0.649647831186841</c:v>
                      </c:pt>
                      <c:pt idx="403">
                        <c:v>0.650218561238457</c:v>
                      </c:pt>
                      <c:pt idx="404">
                        <c:v>0.65078372845283206</c:v>
                      </c:pt>
                      <c:pt idx="405">
                        <c:v>0.65133295944157998</c:v>
                      </c:pt>
                      <c:pt idx="406">
                        <c:v>0.65189597016246303</c:v>
                      </c:pt>
                      <c:pt idx="407">
                        <c:v>0.652457739630807</c:v>
                      </c:pt>
                      <c:pt idx="408">
                        <c:v>0.65301110727506195</c:v>
                      </c:pt>
                      <c:pt idx="409">
                        <c:v>0.65349465913272298</c:v>
                      </c:pt>
                      <c:pt idx="410">
                        <c:v>0.653981128371386</c:v>
                      </c:pt>
                      <c:pt idx="411">
                        <c:v>0.65443795882950195</c:v>
                      </c:pt>
                      <c:pt idx="412">
                        <c:v>0.65486307662917598</c:v>
                      </c:pt>
                      <c:pt idx="413">
                        <c:v>0.65523593191472196</c:v>
                      </c:pt>
                      <c:pt idx="414">
                        <c:v>0.65568883644646103</c:v>
                      </c:pt>
                      <c:pt idx="415">
                        <c:v>0.65619087223408901</c:v>
                      </c:pt>
                      <c:pt idx="416">
                        <c:v>0.65668140660428198</c:v>
                      </c:pt>
                      <c:pt idx="417">
                        <c:v>0.65715672496982702</c:v>
                      </c:pt>
                      <c:pt idx="418">
                        <c:v>0.65761273866302905</c:v>
                      </c:pt>
                      <c:pt idx="419">
                        <c:v>0.65803669786012398</c:v>
                      </c:pt>
                      <c:pt idx="420">
                        <c:v>0.65844318535042501</c:v>
                      </c:pt>
                      <c:pt idx="421">
                        <c:v>0.65883253012643195</c:v>
                      </c:pt>
                      <c:pt idx="422">
                        <c:v>0.65920516436528398</c:v>
                      </c:pt>
                      <c:pt idx="423">
                        <c:v>0.65956705293223705</c:v>
                      </c:pt>
                      <c:pt idx="424">
                        <c:v>0.65990750233997797</c:v>
                      </c:pt>
                      <c:pt idx="425">
                        <c:v>0.66024132202214103</c:v>
                      </c:pt>
                      <c:pt idx="426">
                        <c:v>0.66058213460630699</c:v>
                      </c:pt>
                      <c:pt idx="427">
                        <c:v>0.66093751671980805</c:v>
                      </c:pt>
                      <c:pt idx="428">
                        <c:v>0.661274494538169</c:v>
                      </c:pt>
                      <c:pt idx="429">
                        <c:v>0.66158882020809295</c:v>
                      </c:pt>
                      <c:pt idx="430">
                        <c:v>0.66188732328857003</c:v>
                      </c:pt>
                      <c:pt idx="431">
                        <c:v>0.66217298811358805</c:v>
                      </c:pt>
                      <c:pt idx="432">
                        <c:v>0.66245946200272599</c:v>
                      </c:pt>
                      <c:pt idx="433">
                        <c:v>0.66274052321671995</c:v>
                      </c:pt>
                      <c:pt idx="434">
                        <c:v>0.662991442053257</c:v>
                      </c:pt>
                      <c:pt idx="435">
                        <c:v>0.66321610383178098</c:v>
                      </c:pt>
                      <c:pt idx="436">
                        <c:v>0.66343354905996499</c:v>
                      </c:pt>
                      <c:pt idx="437">
                        <c:v>0.66365526503587302</c:v>
                      </c:pt>
                      <c:pt idx="438">
                        <c:v>0.66387032458542405</c:v>
                      </c:pt>
                      <c:pt idx="439">
                        <c:v>0.66407232952717099</c:v>
                      </c:pt>
                      <c:pt idx="440">
                        <c:v>0.66427016118428395</c:v>
                      </c:pt>
                      <c:pt idx="441">
                        <c:v>0.66447612192016203</c:v>
                      </c:pt>
                      <c:pt idx="442">
                        <c:v>0.66469151510248503</c:v>
                      </c:pt>
                      <c:pt idx="443">
                        <c:v>0.66490075359823897</c:v>
                      </c:pt>
                      <c:pt idx="444">
                        <c:v>0.66508901567434298</c:v>
                      </c:pt>
                      <c:pt idx="445">
                        <c:v>0.66524776525476503</c:v>
                      </c:pt>
                      <c:pt idx="446">
                        <c:v>0.66540398442010196</c:v>
                      </c:pt>
                      <c:pt idx="447">
                        <c:v>0.66556388079545103</c:v>
                      </c:pt>
                      <c:pt idx="448">
                        <c:v>0.66572396257066602</c:v>
                      </c:pt>
                      <c:pt idx="449">
                        <c:v>0.66587471965697198</c:v>
                      </c:pt>
                      <c:pt idx="450">
                        <c:v>0.66600149241713902</c:v>
                      </c:pt>
                      <c:pt idx="451">
                        <c:v>0.66612969504609298</c:v>
                      </c:pt>
                      <c:pt idx="452">
                        <c:v>0.66627903289137103</c:v>
                      </c:pt>
                      <c:pt idx="453">
                        <c:v>0.66642039192181102</c:v>
                      </c:pt>
                      <c:pt idx="454">
                        <c:v>0.66659395014640499</c:v>
                      </c:pt>
                      <c:pt idx="455">
                        <c:v>0.66677185474580702</c:v>
                      </c:pt>
                      <c:pt idx="456">
                        <c:v>0.66690178270090394</c:v>
                      </c:pt>
                      <c:pt idx="457">
                        <c:v>0.66700881924580702</c:v>
                      </c:pt>
                      <c:pt idx="458">
                        <c:v>0.66709454824472003</c:v>
                      </c:pt>
                      <c:pt idx="459">
                        <c:v>0.66716719871766506</c:v>
                      </c:pt>
                      <c:pt idx="460">
                        <c:v>0.66724228208118896</c:v>
                      </c:pt>
                      <c:pt idx="461">
                        <c:v>0.66730073686271396</c:v>
                      </c:pt>
                      <c:pt idx="462">
                        <c:v>0.66734765855605105</c:v>
                      </c:pt>
                      <c:pt idx="463">
                        <c:v>0.66738571666333701</c:v>
                      </c:pt>
                      <c:pt idx="464">
                        <c:v>0.66739455881444198</c:v>
                      </c:pt>
                      <c:pt idx="465">
                        <c:v>0.66742833297470505</c:v>
                      </c:pt>
                      <c:pt idx="466">
                        <c:v>0.66748631321501894</c:v>
                      </c:pt>
                      <c:pt idx="467">
                        <c:v>0.66755085761035104</c:v>
                      </c:pt>
                      <c:pt idx="468">
                        <c:v>0.66765521031458697</c:v>
                      </c:pt>
                      <c:pt idx="469">
                        <c:v>0.66777584120226796</c:v>
                      </c:pt>
                      <c:pt idx="470">
                        <c:v>0.66788645531754598</c:v>
                      </c:pt>
                      <c:pt idx="471">
                        <c:v>0.66796587008513697</c:v>
                      </c:pt>
                      <c:pt idx="472">
                        <c:v>0.66800358247165303</c:v>
                      </c:pt>
                      <c:pt idx="473">
                        <c:v>0.668047724980531</c:v>
                      </c:pt>
                      <c:pt idx="474">
                        <c:v>0.66812139587531105</c:v>
                      </c:pt>
                      <c:pt idx="475">
                        <c:v>0.66820273688735299</c:v>
                      </c:pt>
                      <c:pt idx="476">
                        <c:v>0.66826076649559896</c:v>
                      </c:pt>
                      <c:pt idx="477">
                        <c:v>0.66830185202653203</c:v>
                      </c:pt>
                      <c:pt idx="478">
                        <c:v>0.66833174660448702</c:v>
                      </c:pt>
                      <c:pt idx="479">
                        <c:v>0.668324704794094</c:v>
                      </c:pt>
                      <c:pt idx="480">
                        <c:v>0.66835544245238299</c:v>
                      </c:pt>
                      <c:pt idx="481">
                        <c:v>0.66842476016584595</c:v>
                      </c:pt>
                      <c:pt idx="482">
                        <c:v>0.66849585071121898</c:v>
                      </c:pt>
                      <c:pt idx="483">
                        <c:v>0.66853176086370003</c:v>
                      </c:pt>
                      <c:pt idx="484">
                        <c:v>0.66857828057634505</c:v>
                      </c:pt>
                      <c:pt idx="485">
                        <c:v>0.66863920624491702</c:v>
                      </c:pt>
                      <c:pt idx="486">
                        <c:v>0.66868493729425105</c:v>
                      </c:pt>
                      <c:pt idx="487">
                        <c:v>0.66875161454878296</c:v>
                      </c:pt>
                      <c:pt idx="488">
                        <c:v>0.66879814027037798</c:v>
                      </c:pt>
                      <c:pt idx="489">
                        <c:v>0.66880971246294696</c:v>
                      </c:pt>
                      <c:pt idx="490">
                        <c:v>0.66882620425648098</c:v>
                      </c:pt>
                      <c:pt idx="491">
                        <c:v>0.66885317844070402</c:v>
                      </c:pt>
                      <c:pt idx="492">
                        <c:v>0.66888238555838198</c:v>
                      </c:pt>
                      <c:pt idx="493">
                        <c:v>0.66890614947102001</c:v>
                      </c:pt>
                      <c:pt idx="494">
                        <c:v>0.66893369043152595</c:v>
                      </c:pt>
                      <c:pt idx="495">
                        <c:v>0.66896024424087697</c:v>
                      </c:pt>
                      <c:pt idx="496">
                        <c:v>0.668987965667041</c:v>
                      </c:pt>
                      <c:pt idx="497">
                        <c:v>0.66901280547514896</c:v>
                      </c:pt>
                      <c:pt idx="498">
                        <c:v>0.66901159671939503</c:v>
                      </c:pt>
                      <c:pt idx="499">
                        <c:v>0.66901827818860704</c:v>
                      </c:pt>
                      <c:pt idx="500">
                        <c:v>0.66903789319051599</c:v>
                      </c:pt>
                      <c:pt idx="501">
                        <c:v>0.66904906256699503</c:v>
                      </c:pt>
                      <c:pt idx="502">
                        <c:v>0.66905038194545596</c:v>
                      </c:pt>
                      <c:pt idx="503">
                        <c:v>0.66904494674248305</c:v>
                      </c:pt>
                      <c:pt idx="504">
                        <c:v>0.66903660936387099</c:v>
                      </c:pt>
                      <c:pt idx="505">
                        <c:v>0.66902806155683503</c:v>
                      </c:pt>
                      <c:pt idx="506">
                        <c:v>0.66903130760311003</c:v>
                      </c:pt>
                      <c:pt idx="507">
                        <c:v>0.669040411306287</c:v>
                      </c:pt>
                      <c:pt idx="508">
                        <c:v>0.66904795586085597</c:v>
                      </c:pt>
                      <c:pt idx="509">
                        <c:v>0.66905457539193403</c:v>
                      </c:pt>
                      <c:pt idx="510">
                        <c:v>0.669077827899906</c:v>
                      </c:pt>
                      <c:pt idx="511">
                        <c:v>0.66909744806708504</c:v>
                      </c:pt>
                      <c:pt idx="512">
                        <c:v>0.66909157146925902</c:v>
                      </c:pt>
                      <c:pt idx="513">
                        <c:v>0.66911606252612099</c:v>
                      </c:pt>
                      <c:pt idx="514">
                        <c:v>0.66913550774891695</c:v>
                      </c:pt>
                      <c:pt idx="515">
                        <c:v>0.66914535965522703</c:v>
                      </c:pt>
                      <c:pt idx="516">
                        <c:v>0.669165687591041</c:v>
                      </c:pt>
                      <c:pt idx="517">
                        <c:v>0.66917428108431398</c:v>
                      </c:pt>
                      <c:pt idx="518">
                        <c:v>0.66918983918846497</c:v>
                      </c:pt>
                      <c:pt idx="519">
                        <c:v>0.669224642525302</c:v>
                      </c:pt>
                      <c:pt idx="520">
                        <c:v>0.66927199232596501</c:v>
                      </c:pt>
                      <c:pt idx="521">
                        <c:v>0.66929811677370399</c:v>
                      </c:pt>
                      <c:pt idx="522">
                        <c:v>0.66933108055249502</c:v>
                      </c:pt>
                      <c:pt idx="523">
                        <c:v>0.66938842273294497</c:v>
                      </c:pt>
                      <c:pt idx="524">
                        <c:v>0.66943982853141004</c:v>
                      </c:pt>
                      <c:pt idx="525">
                        <c:v>0.669480331867773</c:v>
                      </c:pt>
                      <c:pt idx="526">
                        <c:v>0.66951594972505202</c:v>
                      </c:pt>
                      <c:pt idx="527">
                        <c:v>0.66955584627890596</c:v>
                      </c:pt>
                      <c:pt idx="528">
                        <c:v>0.66960260904550295</c:v>
                      </c:pt>
                      <c:pt idx="529">
                        <c:v>0.66963489343397098</c:v>
                      </c:pt>
                      <c:pt idx="530">
                        <c:v>0.66966888763150101</c:v>
                      </c:pt>
                      <c:pt idx="531">
                        <c:v>0.66973412213091599</c:v>
                      </c:pt>
                      <c:pt idx="532">
                        <c:v>0.66980474865515505</c:v>
                      </c:pt>
                      <c:pt idx="533">
                        <c:v>0.66987059158939</c:v>
                      </c:pt>
                      <c:pt idx="534">
                        <c:v>0.66994248049469596</c:v>
                      </c:pt>
                      <c:pt idx="535">
                        <c:v>0.67004179286420895</c:v>
                      </c:pt>
                      <c:pt idx="536">
                        <c:v>0.67009881595806298</c:v>
                      </c:pt>
                      <c:pt idx="537">
                        <c:v>0.67015694953786498</c:v>
                      </c:pt>
                      <c:pt idx="538">
                        <c:v>0.67023386073966995</c:v>
                      </c:pt>
                      <c:pt idx="539">
                        <c:v>0.67028690426637505</c:v>
                      </c:pt>
                      <c:pt idx="540">
                        <c:v>0.67035853635972198</c:v>
                      </c:pt>
                      <c:pt idx="541">
                        <c:v>0.67041754196401104</c:v>
                      </c:pt>
                      <c:pt idx="542">
                        <c:v>0.67044067785121797</c:v>
                      </c:pt>
                      <c:pt idx="543">
                        <c:v>0.670469247646725</c:v>
                      </c:pt>
                      <c:pt idx="544">
                        <c:v>0.67045809814006196</c:v>
                      </c:pt>
                      <c:pt idx="545">
                        <c:v>0.67042624359120995</c:v>
                      </c:pt>
                      <c:pt idx="546">
                        <c:v>0.67040987751312198</c:v>
                      </c:pt>
                      <c:pt idx="547">
                        <c:v>0.670395449526063</c:v>
                      </c:pt>
                      <c:pt idx="548">
                        <c:v>0.67039834491252903</c:v>
                      </c:pt>
                      <c:pt idx="549">
                        <c:v>0.67043848966442798</c:v>
                      </c:pt>
                      <c:pt idx="550">
                        <c:v>0.67053657742620698</c:v>
                      </c:pt>
                      <c:pt idx="551">
                        <c:v>0.67072456063749597</c:v>
                      </c:pt>
                      <c:pt idx="552">
                        <c:v>0.67088824652131096</c:v>
                      </c:pt>
                      <c:pt idx="553">
                        <c:v>0.671010067666161</c:v>
                      </c:pt>
                      <c:pt idx="554">
                        <c:v>0.67114544159627498</c:v>
                      </c:pt>
                      <c:pt idx="555">
                        <c:v>0.67124139146308304</c:v>
                      </c:pt>
                      <c:pt idx="556">
                        <c:v>0.67135185497016003</c:v>
                      </c:pt>
                      <c:pt idx="557">
                        <c:v>0.67147065171300402</c:v>
                      </c:pt>
                      <c:pt idx="558">
                        <c:v>0.67150938091596601</c:v>
                      </c:pt>
                      <c:pt idx="559">
                        <c:v>0.67155460930262501</c:v>
                      </c:pt>
                      <c:pt idx="560">
                        <c:v>0.67160379255315605</c:v>
                      </c:pt>
                      <c:pt idx="561">
                        <c:v>0.67166704588310899</c:v>
                      </c:pt>
                      <c:pt idx="562">
                        <c:v>0.67180924642193596</c:v>
                      </c:pt>
                      <c:pt idx="563">
                        <c:v>0.67191796720484198</c:v>
                      </c:pt>
                      <c:pt idx="564">
                        <c:v>0.67203685477119302</c:v>
                      </c:pt>
                      <c:pt idx="565">
                        <c:v>0.67221428313444098</c:v>
                      </c:pt>
                      <c:pt idx="566">
                        <c:v>0.67238921633137105</c:v>
                      </c:pt>
                      <c:pt idx="567">
                        <c:v>0.67264840209103904</c:v>
                      </c:pt>
                      <c:pt idx="568">
                        <c:v>0.672919701659627</c:v>
                      </c:pt>
                      <c:pt idx="569">
                        <c:v>0.67312506625670998</c:v>
                      </c:pt>
                      <c:pt idx="570">
                        <c:v>0.67336507886583996</c:v>
                      </c:pt>
                      <c:pt idx="571">
                        <c:v>0.67353647094794</c:v>
                      </c:pt>
                      <c:pt idx="572">
                        <c:v>0.67368809391514906</c:v>
                      </c:pt>
                      <c:pt idx="573">
                        <c:v>0.67389142384671197</c:v>
                      </c:pt>
                      <c:pt idx="574">
                        <c:v>0.67391085696458897</c:v>
                      </c:pt>
                      <c:pt idx="575">
                        <c:v>0.67387665834042698</c:v>
                      </c:pt>
                      <c:pt idx="576">
                        <c:v>0.67384030755755697</c:v>
                      </c:pt>
                      <c:pt idx="577">
                        <c:v>0.67376967956355405</c:v>
                      </c:pt>
                      <c:pt idx="578">
                        <c:v>0.67365719097431698</c:v>
                      </c:pt>
                      <c:pt idx="579">
                        <c:v>0.67335391888734997</c:v>
                      </c:pt>
                      <c:pt idx="580">
                        <c:v>0.67286609712696999</c:v>
                      </c:pt>
                      <c:pt idx="581">
                        <c:v>0.67246434493034901</c:v>
                      </c:pt>
                      <c:pt idx="582">
                        <c:v>0.67190906797011396</c:v>
                      </c:pt>
                      <c:pt idx="583">
                        <c:v>0.67131092454077701</c:v>
                      </c:pt>
                      <c:pt idx="584">
                        <c:v>0.67087648448624304</c:v>
                      </c:pt>
                      <c:pt idx="585">
                        <c:v>0.67072978044104703</c:v>
                      </c:pt>
                      <c:pt idx="586">
                        <c:v>0.67097749794988304</c:v>
                      </c:pt>
                      <c:pt idx="587">
                        <c:v>0.67130087884004497</c:v>
                      </c:pt>
                      <c:pt idx="588">
                        <c:v>0.67153565897052003</c:v>
                      </c:pt>
                      <c:pt idx="589">
                        <c:v>0.67192333264145498</c:v>
                      </c:pt>
                      <c:pt idx="590">
                        <c:v>0.67215876977608402</c:v>
                      </c:pt>
                      <c:pt idx="591">
                        <c:v>0.67242841768057304</c:v>
                      </c:pt>
                      <c:pt idx="592">
                        <c:v>0.67281963874362505</c:v>
                      </c:pt>
                      <c:pt idx="593">
                        <c:v>0.67296953690529404</c:v>
                      </c:pt>
                      <c:pt idx="594">
                        <c:v>0.67296102724629603</c:v>
                      </c:pt>
                      <c:pt idx="595">
                        <c:v>0.67299645253323404</c:v>
                      </c:pt>
                      <c:pt idx="596">
                        <c:v>0.67321492812226302</c:v>
                      </c:pt>
                      <c:pt idx="597">
                        <c:v>0.67338338925286201</c:v>
                      </c:pt>
                      <c:pt idx="598">
                        <c:v>0.673667646807937</c:v>
                      </c:pt>
                      <c:pt idx="599">
                        <c:v>0.67395678820263105</c:v>
                      </c:pt>
                      <c:pt idx="600">
                        <c:v>0.674103947552809</c:v>
                      </c:pt>
                      <c:pt idx="601">
                        <c:v>0.67419389654067197</c:v>
                      </c:pt>
                      <c:pt idx="602">
                        <c:v>0.67471440147934103</c:v>
                      </c:pt>
                      <c:pt idx="603">
                        <c:v>0.675306205416635</c:v>
                      </c:pt>
                      <c:pt idx="604">
                        <c:v>0.67540092663718698</c:v>
                      </c:pt>
                      <c:pt idx="605">
                        <c:v>0.67556506561112695</c:v>
                      </c:pt>
                      <c:pt idx="606">
                        <c:v>0.67583188552408702</c:v>
                      </c:pt>
                      <c:pt idx="607">
                        <c:v>0.67624444141653794</c:v>
                      </c:pt>
                      <c:pt idx="608">
                        <c:v>0.67680244632236797</c:v>
                      </c:pt>
                      <c:pt idx="609">
                        <c:v>0.67725401257984297</c:v>
                      </c:pt>
                      <c:pt idx="610">
                        <c:v>0.67781639843331298</c:v>
                      </c:pt>
                      <c:pt idx="611">
                        <c:v>0.67839336782126902</c:v>
                      </c:pt>
                      <c:pt idx="612">
                        <c:v>0.67874715509036598</c:v>
                      </c:pt>
                      <c:pt idx="613">
                        <c:v>0.67922363333575198</c:v>
                      </c:pt>
                      <c:pt idx="614">
                        <c:v>0.67971095797508796</c:v>
                      </c:pt>
                      <c:pt idx="615">
                        <c:v>0.680162657769389</c:v>
                      </c:pt>
                      <c:pt idx="616">
                        <c:v>0.68060993169727901</c:v>
                      </c:pt>
                      <c:pt idx="617">
                        <c:v>0.681027466281379</c:v>
                      </c:pt>
                      <c:pt idx="618">
                        <c:v>0.68147252046510198</c:v>
                      </c:pt>
                      <c:pt idx="619">
                        <c:v>0.68190417127750702</c:v>
                      </c:pt>
                      <c:pt idx="620">
                        <c:v>0.68220403601310098</c:v>
                      </c:pt>
                      <c:pt idx="621">
                        <c:v>0.68251946847996303</c:v>
                      </c:pt>
                      <c:pt idx="622">
                        <c:v>0.68284942610516997</c:v>
                      </c:pt>
                      <c:pt idx="623">
                        <c:v>0.68317982878495298</c:v>
                      </c:pt>
                      <c:pt idx="624">
                        <c:v>0.68350084741303496</c:v>
                      </c:pt>
                      <c:pt idx="625">
                        <c:v>0.68372373970981803</c:v>
                      </c:pt>
                      <c:pt idx="626">
                        <c:v>0.68403300123414701</c:v>
                      </c:pt>
                      <c:pt idx="627">
                        <c:v>0.68447123536955801</c:v>
                      </c:pt>
                      <c:pt idx="628">
                        <c:v>0.68483167756087804</c:v>
                      </c:pt>
                      <c:pt idx="629">
                        <c:v>0.68513158321031098</c:v>
                      </c:pt>
                      <c:pt idx="630">
                        <c:v>0.68542473382061697</c:v>
                      </c:pt>
                      <c:pt idx="631">
                        <c:v>0.68577368814548001</c:v>
                      </c:pt>
                      <c:pt idx="632">
                        <c:v>0.68622480081835802</c:v>
                      </c:pt>
                      <c:pt idx="633">
                        <c:v>0.68661244709882396</c:v>
                      </c:pt>
                      <c:pt idx="634">
                        <c:v>0.68694023309378405</c:v>
                      </c:pt>
                      <c:pt idx="635">
                        <c:v>0.68726696669080301</c:v>
                      </c:pt>
                      <c:pt idx="636">
                        <c:v>0.68767045096608004</c:v>
                      </c:pt>
                      <c:pt idx="637">
                        <c:v>0.68793424454612795</c:v>
                      </c:pt>
                      <c:pt idx="638">
                        <c:v>0.68819409627472505</c:v>
                      </c:pt>
                      <c:pt idx="639">
                        <c:v>0.68855092035438903</c:v>
                      </c:pt>
                      <c:pt idx="640">
                        <c:v>0.68889663799661505</c:v>
                      </c:pt>
                      <c:pt idx="641">
                        <c:v>0.68919722899081304</c:v>
                      </c:pt>
                      <c:pt idx="642">
                        <c:v>0.689509828751531</c:v>
                      </c:pt>
                      <c:pt idx="643">
                        <c:v>0.68981820510994296</c:v>
                      </c:pt>
                      <c:pt idx="644">
                        <c:v>0.68992259261681199</c:v>
                      </c:pt>
                      <c:pt idx="645">
                        <c:v>0.69025611259845798</c:v>
                      </c:pt>
                      <c:pt idx="646">
                        <c:v>0.690612548899185</c:v>
                      </c:pt>
                      <c:pt idx="647">
                        <c:v>0.69082624038322404</c:v>
                      </c:pt>
                      <c:pt idx="648">
                        <c:v>0.691169962473975</c:v>
                      </c:pt>
                      <c:pt idx="649">
                        <c:v>0.69133864785572796</c:v>
                      </c:pt>
                      <c:pt idx="650">
                        <c:v>0.68840803922832705</c:v>
                      </c:pt>
                      <c:pt idx="651">
                        <c:v>0.69143776157725401</c:v>
                      </c:pt>
                      <c:pt idx="652">
                        <c:v>0.69175336244640195</c:v>
                      </c:pt>
                      <c:pt idx="653">
                        <c:v>0.69208012442066902</c:v>
                      </c:pt>
                      <c:pt idx="654">
                        <c:v>0.69241168974376599</c:v>
                      </c:pt>
                      <c:pt idx="655">
                        <c:v>0.69273556855470797</c:v>
                      </c:pt>
                      <c:pt idx="656">
                        <c:v>0.69306555792891</c:v>
                      </c:pt>
                      <c:pt idx="657">
                        <c:v>0.69339094219945896</c:v>
                      </c:pt>
                      <c:pt idx="658">
                        <c:v>0.69370470535590201</c:v>
                      </c:pt>
                      <c:pt idx="659">
                        <c:v>0.69403859109233801</c:v>
                      </c:pt>
                      <c:pt idx="660">
                        <c:v>0.69437925254375399</c:v>
                      </c:pt>
                      <c:pt idx="661">
                        <c:v>0.69471935278312003</c:v>
                      </c:pt>
                      <c:pt idx="662">
                        <c:v>0.69505440276020503</c:v>
                      </c:pt>
                      <c:pt idx="663">
                        <c:v>0.69539075283523399</c:v>
                      </c:pt>
                      <c:pt idx="664">
                        <c:v>0.69573201065786205</c:v>
                      </c:pt>
                      <c:pt idx="665">
                        <c:v>0.69606881213940697</c:v>
                      </c:pt>
                      <c:pt idx="666">
                        <c:v>0.696406211785353</c:v>
                      </c:pt>
                      <c:pt idx="667">
                        <c:v>0.69675521680400199</c:v>
                      </c:pt>
                      <c:pt idx="668">
                        <c:v>0.69709847949864601</c:v>
                      </c:pt>
                      <c:pt idx="669">
                        <c:v>0.69742823951502897</c:v>
                      </c:pt>
                      <c:pt idx="670">
                        <c:v>0.69775995351361997</c:v>
                      </c:pt>
                      <c:pt idx="671">
                        <c:v>0.69808724476542305</c:v>
                      </c:pt>
                      <c:pt idx="672">
                        <c:v>0.69843335465281398</c:v>
                      </c:pt>
                      <c:pt idx="673">
                        <c:v>0.69878538270104895</c:v>
                      </c:pt>
                      <c:pt idx="674">
                        <c:v>0.69913131009004204</c:v>
                      </c:pt>
                      <c:pt idx="675">
                        <c:v>0.69948732017961501</c:v>
                      </c:pt>
                      <c:pt idx="676">
                        <c:v>0.69983274528546602</c:v>
                      </c:pt>
                      <c:pt idx="677">
                        <c:v>0.70017899775530301</c:v>
                      </c:pt>
                      <c:pt idx="678">
                        <c:v>0.70053457437637301</c:v>
                      </c:pt>
                      <c:pt idx="679">
                        <c:v>0.70088394103343099</c:v>
                      </c:pt>
                      <c:pt idx="680">
                        <c:v>0.70123985605379002</c:v>
                      </c:pt>
                      <c:pt idx="681">
                        <c:v>0.70158434236770695</c:v>
                      </c:pt>
                      <c:pt idx="682">
                        <c:v>0.70191841858544102</c:v>
                      </c:pt>
                      <c:pt idx="683">
                        <c:v>0.70225510178147499</c:v>
                      </c:pt>
                      <c:pt idx="684">
                        <c:v>0.70259166506673099</c:v>
                      </c:pt>
                      <c:pt idx="685">
                        <c:v>0.70293590162611197</c:v>
                      </c:pt>
                      <c:pt idx="686">
                        <c:v>0.70329884886106497</c:v>
                      </c:pt>
                      <c:pt idx="687">
                        <c:v>0.70365704214666902</c:v>
                      </c:pt>
                      <c:pt idx="688">
                        <c:v>0.70400552870308897</c:v>
                      </c:pt>
                      <c:pt idx="689">
                        <c:v>0.70434919086862202</c:v>
                      </c:pt>
                      <c:pt idx="690">
                        <c:v>0.70470007889145803</c:v>
                      </c:pt>
                      <c:pt idx="691">
                        <c:v>0.70505389304195798</c:v>
                      </c:pt>
                      <c:pt idx="692">
                        <c:v>0.70540720501258303</c:v>
                      </c:pt>
                      <c:pt idx="693">
                        <c:v>0.70577716584903305</c:v>
                      </c:pt>
                      <c:pt idx="694">
                        <c:v>0.70614578063016997</c:v>
                      </c:pt>
                      <c:pt idx="695">
                        <c:v>0.70650821271949604</c:v>
                      </c:pt>
                      <c:pt idx="696">
                        <c:v>0.706870876671993</c:v>
                      </c:pt>
                      <c:pt idx="697">
                        <c:v>0.70724228201038997</c:v>
                      </c:pt>
                      <c:pt idx="698">
                        <c:v>0.70761193307979997</c:v>
                      </c:pt>
                      <c:pt idx="699">
                        <c:v>0.70796199878796495</c:v>
                      </c:pt>
                      <c:pt idx="700">
                        <c:v>0.70833640635735795</c:v>
                      </c:pt>
                      <c:pt idx="701">
                        <c:v>0.708716917303299</c:v>
                      </c:pt>
                      <c:pt idx="702">
                        <c:v>0.70908780531815496</c:v>
                      </c:pt>
                      <c:pt idx="703">
                        <c:v>0.70946227636152404</c:v>
                      </c:pt>
                      <c:pt idx="704">
                        <c:v>0.70983234156663799</c:v>
                      </c:pt>
                      <c:pt idx="705">
                        <c:v>0.71020285108750902</c:v>
                      </c:pt>
                      <c:pt idx="706">
                        <c:v>0.71057805554582898</c:v>
                      </c:pt>
                      <c:pt idx="707">
                        <c:v>0.71095057016275898</c:v>
                      </c:pt>
                      <c:pt idx="708">
                        <c:v>0.711326387895026</c:v>
                      </c:pt>
                      <c:pt idx="709">
                        <c:v>0.71170332935327996</c:v>
                      </c:pt>
                      <c:pt idx="710">
                        <c:v>0.71206858336572099</c:v>
                      </c:pt>
                      <c:pt idx="711">
                        <c:v>0.71244325110159601</c:v>
                      </c:pt>
                      <c:pt idx="712">
                        <c:v>0.71282868926166099</c:v>
                      </c:pt>
                      <c:pt idx="713">
                        <c:v>0.71321562442698805</c:v>
                      </c:pt>
                      <c:pt idx="714">
                        <c:v>0.71359708777592101</c:v>
                      </c:pt>
                      <c:pt idx="715">
                        <c:v>0.713994307155843</c:v>
                      </c:pt>
                      <c:pt idx="716">
                        <c:v>0.714385552087481</c:v>
                      </c:pt>
                      <c:pt idx="717">
                        <c:v>0.71476623667769501</c:v>
                      </c:pt>
                      <c:pt idx="718">
                        <c:v>0.71515320256112502</c:v>
                      </c:pt>
                      <c:pt idx="719">
                        <c:v>0.71554450360043498</c:v>
                      </c:pt>
                      <c:pt idx="720">
                        <c:v>0.71595237159750502</c:v>
                      </c:pt>
                      <c:pt idx="721">
                        <c:v>0.71637210724921097</c:v>
                      </c:pt>
                      <c:pt idx="722">
                        <c:v>0.71678235348071495</c:v>
                      </c:pt>
                      <c:pt idx="723">
                        <c:v>0.71719097507398299</c:v>
                      </c:pt>
                      <c:pt idx="724">
                        <c:v>0.71758811049195803</c:v>
                      </c:pt>
                      <c:pt idx="725">
                        <c:v>0.717957083567906</c:v>
                      </c:pt>
                      <c:pt idx="726">
                        <c:v>0.71833342953712798</c:v>
                      </c:pt>
                      <c:pt idx="727">
                        <c:v>0.71871459624346901</c:v>
                      </c:pt>
                      <c:pt idx="728">
                        <c:v>0.71909150494041996</c:v>
                      </c:pt>
                      <c:pt idx="729">
                        <c:v>0.71946819404583195</c:v>
                      </c:pt>
                      <c:pt idx="730">
                        <c:v>0.71986728345781603</c:v>
                      </c:pt>
                      <c:pt idx="731">
                        <c:v>0.72025715725580297</c:v>
                      </c:pt>
                      <c:pt idx="732">
                        <c:v>0.72064477818619399</c:v>
                      </c:pt>
                      <c:pt idx="733">
                        <c:v>0.72103510058273101</c:v>
                      </c:pt>
                      <c:pt idx="734">
                        <c:v>0.721425224532114</c:v>
                      </c:pt>
                      <c:pt idx="735">
                        <c:v>0.72182044972687098</c:v>
                      </c:pt>
                      <c:pt idx="736">
                        <c:v>0.72220950360942704</c:v>
                      </c:pt>
                      <c:pt idx="737">
                        <c:v>0.72259914603631303</c:v>
                      </c:pt>
                      <c:pt idx="738">
                        <c:v>0.722983535023487</c:v>
                      </c:pt>
                      <c:pt idx="739">
                        <c:v>0.72335963851502505</c:v>
                      </c:pt>
                      <c:pt idx="740">
                        <c:v>0.72373873668005995</c:v>
                      </c:pt>
                      <c:pt idx="741">
                        <c:v>0.72410130597715106</c:v>
                      </c:pt>
                      <c:pt idx="742">
                        <c:v>0.72446113110383603</c:v>
                      </c:pt>
                      <c:pt idx="743">
                        <c:v>0.72482159849196703</c:v>
                      </c:pt>
                      <c:pt idx="744">
                        <c:v>0.72518103968866399</c:v>
                      </c:pt>
                      <c:pt idx="745">
                        <c:v>0.72553907422990005</c:v>
                      </c:pt>
                      <c:pt idx="746">
                        <c:v>0.72589708614209203</c:v>
                      </c:pt>
                      <c:pt idx="747">
                        <c:v>0.72626396795117298</c:v>
                      </c:pt>
                      <c:pt idx="748">
                        <c:v>0.72661264648716295</c:v>
                      </c:pt>
                      <c:pt idx="749">
                        <c:v>0.72696808186155604</c:v>
                      </c:pt>
                      <c:pt idx="750">
                        <c:v>0.72733117201953401</c:v>
                      </c:pt>
                      <c:pt idx="751">
                        <c:v>0.72768082720476301</c:v>
                      </c:pt>
                      <c:pt idx="752">
                        <c:v>0.72803299172912395</c:v>
                      </c:pt>
                      <c:pt idx="753">
                        <c:v>0.72837547031180305</c:v>
                      </c:pt>
                      <c:pt idx="754">
                        <c:v>0.728704384624</c:v>
                      </c:pt>
                      <c:pt idx="755">
                        <c:v>0.72904602581423394</c:v>
                      </c:pt>
                      <c:pt idx="756">
                        <c:v>0.72937086066850798</c:v>
                      </c:pt>
                      <c:pt idx="757">
                        <c:v>0.72965995102283898</c:v>
                      </c:pt>
                      <c:pt idx="758">
                        <c:v>0.72995142787650102</c:v>
                      </c:pt>
                      <c:pt idx="759">
                        <c:v>0.73022217666462597</c:v>
                      </c:pt>
                      <c:pt idx="760">
                        <c:v>0.73046989308494403</c:v>
                      </c:pt>
                      <c:pt idx="761">
                        <c:v>0.73070591274366503</c:v>
                      </c:pt>
                      <c:pt idx="762">
                        <c:v>0.73093637410880397</c:v>
                      </c:pt>
                      <c:pt idx="763">
                        <c:v>0.73115813985106004</c:v>
                      </c:pt>
                      <c:pt idx="764">
                        <c:v>0.73135159392458005</c:v>
                      </c:pt>
                      <c:pt idx="765">
                        <c:v>0.73154190669130004</c:v>
                      </c:pt>
                      <c:pt idx="766">
                        <c:v>0.73177011478312304</c:v>
                      </c:pt>
                      <c:pt idx="767">
                        <c:v>0.73199517317550999</c:v>
                      </c:pt>
                      <c:pt idx="768">
                        <c:v>0.73224019181636302</c:v>
                      </c:pt>
                      <c:pt idx="769">
                        <c:v>0.73262047861028001</c:v>
                      </c:pt>
                      <c:pt idx="770">
                        <c:v>0.73305967184213805</c:v>
                      </c:pt>
                      <c:pt idx="771">
                        <c:v>0.73355351499028298</c:v>
                      </c:pt>
                      <c:pt idx="772">
                        <c:v>0.73415770944534897</c:v>
                      </c:pt>
                      <c:pt idx="773">
                        <c:v>0.73475663174160999</c:v>
                      </c:pt>
                      <c:pt idx="774">
                        <c:v>0.73533734233596204</c:v>
                      </c:pt>
                      <c:pt idx="775">
                        <c:v>0.73592264160573995</c:v>
                      </c:pt>
                      <c:pt idx="776">
                        <c:v>0.73649022842864897</c:v>
                      </c:pt>
                      <c:pt idx="777">
                        <c:v>0.73690340383769204</c:v>
                      </c:pt>
                      <c:pt idx="778">
                        <c:v>0.73742757311426999</c:v>
                      </c:pt>
                      <c:pt idx="779">
                        <c:v>0.73790576303817201</c:v>
                      </c:pt>
                      <c:pt idx="780">
                        <c:v>0.73839669739712799</c:v>
                      </c:pt>
                      <c:pt idx="781">
                        <c:v>0.73887225672490398</c:v>
                      </c:pt>
                      <c:pt idx="782">
                        <c:v>0.739337884583669</c:v>
                      </c:pt>
                      <c:pt idx="783">
                        <c:v>0.73976385384686305</c:v>
                      </c:pt>
                      <c:pt idx="784">
                        <c:v>0.740110125516247</c:v>
                      </c:pt>
                      <c:pt idx="785">
                        <c:v>0.74045259933753105</c:v>
                      </c:pt>
                      <c:pt idx="786">
                        <c:v>0.74078571355243406</c:v>
                      </c:pt>
                      <c:pt idx="787">
                        <c:v>0.74109043491097104</c:v>
                      </c:pt>
                      <c:pt idx="788">
                        <c:v>0.74138299069359204</c:v>
                      </c:pt>
                      <c:pt idx="789">
                        <c:v>0.74165438651910298</c:v>
                      </c:pt>
                      <c:pt idx="790">
                        <c:v>0.74187055170635097</c:v>
                      </c:pt>
                      <c:pt idx="791">
                        <c:v>0.74209095120131696</c:v>
                      </c:pt>
                      <c:pt idx="792">
                        <c:v>0.74231218343022798</c:v>
                      </c:pt>
                      <c:pt idx="793">
                        <c:v>0.74255685935681504</c:v>
                      </c:pt>
                      <c:pt idx="794">
                        <c:v>0.74279236830459205</c:v>
                      </c:pt>
                      <c:pt idx="795">
                        <c:v>0.74310892675913898</c:v>
                      </c:pt>
                      <c:pt idx="796">
                        <c:v>0.74345343270362096</c:v>
                      </c:pt>
                      <c:pt idx="797">
                        <c:v>0.74383048747092595</c:v>
                      </c:pt>
                      <c:pt idx="798">
                        <c:v>0.74423352580975499</c:v>
                      </c:pt>
                      <c:pt idx="799">
                        <c:v>0.74465479322470496</c:v>
                      </c:pt>
                      <c:pt idx="800">
                        <c:v>0.74504328311358503</c:v>
                      </c:pt>
                      <c:pt idx="801">
                        <c:v>0.74542996880767798</c:v>
                      </c:pt>
                      <c:pt idx="802">
                        <c:v>0.74583154437242005</c:v>
                      </c:pt>
                      <c:pt idx="803">
                        <c:v>0.74621565412175395</c:v>
                      </c:pt>
                      <c:pt idx="804">
                        <c:v>0.74660895833037899</c:v>
                      </c:pt>
                      <c:pt idx="805">
                        <c:v>0.74702085056589096</c:v>
                      </c:pt>
                      <c:pt idx="806">
                        <c:v>0.74741838759827295</c:v>
                      </c:pt>
                      <c:pt idx="807">
                        <c:v>0.74780155090133504</c:v>
                      </c:pt>
                      <c:pt idx="808">
                        <c:v>0.74821283626702295</c:v>
                      </c:pt>
                      <c:pt idx="809">
                        <c:v>0.74860646055503399</c:v>
                      </c:pt>
                      <c:pt idx="810">
                        <c:v>0.74899401714235903</c:v>
                      </c:pt>
                      <c:pt idx="811">
                        <c:v>0.74939220635194403</c:v>
                      </c:pt>
                      <c:pt idx="812">
                        <c:v>0.74977515994381805</c:v>
                      </c:pt>
                      <c:pt idx="813">
                        <c:v>0.75015667451801404</c:v>
                      </c:pt>
                      <c:pt idx="814">
                        <c:v>0.75052508498242398</c:v>
                      </c:pt>
                      <c:pt idx="815">
                        <c:v>0.75090619712454498</c:v>
                      </c:pt>
                      <c:pt idx="816">
                        <c:v>0.751265128883436</c:v>
                      </c:pt>
                      <c:pt idx="817">
                        <c:v>0.75162729310912302</c:v>
                      </c:pt>
                      <c:pt idx="818">
                        <c:v>0.75197218314289305</c:v>
                      </c:pt>
                      <c:pt idx="819">
                        <c:v>0.75231358040323804</c:v>
                      </c:pt>
                      <c:pt idx="820">
                        <c:v>0.75264915326915705</c:v>
                      </c:pt>
                      <c:pt idx="821">
                        <c:v>0.75299152041339501</c:v>
                      </c:pt>
                      <c:pt idx="822">
                        <c:v>0.75333430700205395</c:v>
                      </c:pt>
                      <c:pt idx="823">
                        <c:v>0.75367274355326297</c:v>
                      </c:pt>
                      <c:pt idx="824">
                        <c:v>0.75401200742473695</c:v>
                      </c:pt>
                      <c:pt idx="825">
                        <c:v>0.75434723508650403</c:v>
                      </c:pt>
                      <c:pt idx="826">
                        <c:v>0.75467157110892402</c:v>
                      </c:pt>
                      <c:pt idx="827">
                        <c:v>0.75499712751148995</c:v>
                      </c:pt>
                      <c:pt idx="828">
                        <c:v>0.75532783305629703</c:v>
                      </c:pt>
                      <c:pt idx="829">
                        <c:v>0.75565676003851201</c:v>
                      </c:pt>
                      <c:pt idx="830">
                        <c:v>0.75598578416871298</c:v>
                      </c:pt>
                      <c:pt idx="831">
                        <c:v>0.75631060432701502</c:v>
                      </c:pt>
                      <c:pt idx="832">
                        <c:v>0.75662510703161701</c:v>
                      </c:pt>
                      <c:pt idx="833">
                        <c:v>0.756956841410934</c:v>
                      </c:pt>
                      <c:pt idx="834">
                        <c:v>0.75729444124615197</c:v>
                      </c:pt>
                      <c:pt idx="835">
                        <c:v>0.75762398517678697</c:v>
                      </c:pt>
                      <c:pt idx="836">
                        <c:v>0.75795789205446795</c:v>
                      </c:pt>
                      <c:pt idx="837">
                        <c:v>0.75828496676538304</c:v>
                      </c:pt>
                      <c:pt idx="838">
                        <c:v>0.75859797592179601</c:v>
                      </c:pt>
                      <c:pt idx="839">
                        <c:v>0.75890409460838903</c:v>
                      </c:pt>
                      <c:pt idx="840">
                        <c:v>0.75922291337107095</c:v>
                      </c:pt>
                      <c:pt idx="841">
                        <c:v>0.75953391635319401</c:v>
                      </c:pt>
                      <c:pt idx="842">
                        <c:v>0.759836129761289</c:v>
                      </c:pt>
                      <c:pt idx="843">
                        <c:v>0.76013320404954998</c:v>
                      </c:pt>
                      <c:pt idx="844">
                        <c:v>0.760418846002751</c:v>
                      </c:pt>
                      <c:pt idx="845">
                        <c:v>0.76070319815694298</c:v>
                      </c:pt>
                      <c:pt idx="846">
                        <c:v>0.76098836916579204</c:v>
                      </c:pt>
                      <c:pt idx="847">
                        <c:v>0.76127625720222003</c:v>
                      </c:pt>
                      <c:pt idx="848">
                        <c:v>0.76155867998335502</c:v>
                      </c:pt>
                      <c:pt idx="849">
                        <c:v>0.76183660956503096</c:v>
                      </c:pt>
                      <c:pt idx="850">
                        <c:v>0.76212236569598801</c:v>
                      </c:pt>
                      <c:pt idx="851">
                        <c:v>0.76240674371329198</c:v>
                      </c:pt>
                      <c:pt idx="852">
                        <c:v>0.76269297860079099</c:v>
                      </c:pt>
                      <c:pt idx="853">
                        <c:v>0.76298419188420596</c:v>
                      </c:pt>
                      <c:pt idx="854">
                        <c:v>0.76327324738101399</c:v>
                      </c:pt>
                      <c:pt idx="855">
                        <c:v>0.76355832838850402</c:v>
                      </c:pt>
                      <c:pt idx="856">
                        <c:v>0.76383984163003904</c:v>
                      </c:pt>
                      <c:pt idx="857">
                        <c:v>0.76411579543980801</c:v>
                      </c:pt>
                      <c:pt idx="858">
                        <c:v>0.76439121070345095</c:v>
                      </c:pt>
                      <c:pt idx="859">
                        <c:v>0.76466267406717203</c:v>
                      </c:pt>
                      <c:pt idx="860">
                        <c:v>0.76493052907421299</c:v>
                      </c:pt>
                      <c:pt idx="861">
                        <c:v>0.76519172490644505</c:v>
                      </c:pt>
                      <c:pt idx="862">
                        <c:v>0.76545864621659798</c:v>
                      </c:pt>
                      <c:pt idx="863">
                        <c:v>0.76572379039921401</c:v>
                      </c:pt>
                      <c:pt idx="864">
                        <c:v>0.765978034658641</c:v>
                      </c:pt>
                      <c:pt idx="865">
                        <c:v>0.76623180136693003</c:v>
                      </c:pt>
                      <c:pt idx="866">
                        <c:v>0.76648626233600703</c:v>
                      </c:pt>
                      <c:pt idx="867">
                        <c:v>0.76673141475071305</c:v>
                      </c:pt>
                      <c:pt idx="868">
                        <c:v>0.76697412251618202</c:v>
                      </c:pt>
                      <c:pt idx="869">
                        <c:v>0.767205947682852</c:v>
                      </c:pt>
                      <c:pt idx="870">
                        <c:v>0.76742423930207104</c:v>
                      </c:pt>
                      <c:pt idx="871">
                        <c:v>0.767654132912162</c:v>
                      </c:pt>
                      <c:pt idx="872">
                        <c:v>0.76788234696231805</c:v>
                      </c:pt>
                      <c:pt idx="873">
                        <c:v>0.76810826572518898</c:v>
                      </c:pt>
                      <c:pt idx="874">
                        <c:v>0.76834706730110602</c:v>
                      </c:pt>
                      <c:pt idx="875">
                        <c:v>0.76857032872540498</c:v>
                      </c:pt>
                      <c:pt idx="876">
                        <c:v>0.76877480955838795</c:v>
                      </c:pt>
                      <c:pt idx="877">
                        <c:v>0.76899059448484397</c:v>
                      </c:pt>
                      <c:pt idx="878">
                        <c:v>0.76921274658346095</c:v>
                      </c:pt>
                      <c:pt idx="879">
                        <c:v>0.76942376951298297</c:v>
                      </c:pt>
                      <c:pt idx="880">
                        <c:v>0.76963269438261805</c:v>
                      </c:pt>
                      <c:pt idx="881">
                        <c:v>0.76984375965364704</c:v>
                      </c:pt>
                      <c:pt idx="882">
                        <c:v>0.77003864593690496</c:v>
                      </c:pt>
                      <c:pt idx="883">
                        <c:v>0.77023031393269203</c:v>
                      </c:pt>
                      <c:pt idx="884">
                        <c:v>0.77042224362783296</c:v>
                      </c:pt>
                      <c:pt idx="885">
                        <c:v>0.770615446494613</c:v>
                      </c:pt>
                      <c:pt idx="886">
                        <c:v>0.77080253568409896</c:v>
                      </c:pt>
                      <c:pt idx="887">
                        <c:v>0.77098467490119404</c:v>
                      </c:pt>
                      <c:pt idx="888">
                        <c:v>0.77117212051514605</c:v>
                      </c:pt>
                      <c:pt idx="889">
                        <c:v>0.77135711532759699</c:v>
                      </c:pt>
                      <c:pt idx="890">
                        <c:v>0.77154853247453103</c:v>
                      </c:pt>
                      <c:pt idx="891">
                        <c:v>0.77174883494348601</c:v>
                      </c:pt>
                      <c:pt idx="892">
                        <c:v>0.77194391617563196</c:v>
                      </c:pt>
                      <c:pt idx="893">
                        <c:v>0.77214200864802995</c:v>
                      </c:pt>
                      <c:pt idx="894">
                        <c:v>0.772340832178807</c:v>
                      </c:pt>
                      <c:pt idx="895">
                        <c:v>0.77254219104291799</c:v>
                      </c:pt>
                      <c:pt idx="896">
                        <c:v>0.77274386333794198</c:v>
                      </c:pt>
                      <c:pt idx="897">
                        <c:v>0.77295272794067904</c:v>
                      </c:pt>
                      <c:pt idx="898">
                        <c:v>0.77314997534972196</c:v>
                      </c:pt>
                      <c:pt idx="899">
                        <c:v>0.77334611749100002</c:v>
                      </c:pt>
                      <c:pt idx="900">
                        <c:v>0.77353417861443796</c:v>
                      </c:pt>
                      <c:pt idx="901">
                        <c:v>0.77371466848687198</c:v>
                      </c:pt>
                      <c:pt idx="902">
                        <c:v>0.77389109436389403</c:v>
                      </c:pt>
                      <c:pt idx="903">
                        <c:v>0.77406525645316704</c:v>
                      </c:pt>
                      <c:pt idx="904">
                        <c:v>0.77422556348185601</c:v>
                      </c:pt>
                      <c:pt idx="905">
                        <c:v>0.77438930369469405</c:v>
                      </c:pt>
                      <c:pt idx="906">
                        <c:v>0.77455272644153805</c:v>
                      </c:pt>
                      <c:pt idx="907">
                        <c:v>0.77470476476347505</c:v>
                      </c:pt>
                      <c:pt idx="908">
                        <c:v>0.77485666082917004</c:v>
                      </c:pt>
                      <c:pt idx="909">
                        <c:v>0.77499898245127996</c:v>
                      </c:pt>
                      <c:pt idx="910">
                        <c:v>0.77512119712031502</c:v>
                      </c:pt>
                      <c:pt idx="911">
                        <c:v>0.77525955131443802</c:v>
                      </c:pt>
                      <c:pt idx="912">
                        <c:v>0.77539532003475897</c:v>
                      </c:pt>
                      <c:pt idx="913">
                        <c:v>0.77554404380106101</c:v>
                      </c:pt>
                      <c:pt idx="914">
                        <c:v>0.77569675688460904</c:v>
                      </c:pt>
                      <c:pt idx="915">
                        <c:v>0.77586168481208395</c:v>
                      </c:pt>
                      <c:pt idx="916">
                        <c:v>0.77603523789983697</c:v>
                      </c:pt>
                      <c:pt idx="917">
                        <c:v>0.77620980540571705</c:v>
                      </c:pt>
                      <c:pt idx="918">
                        <c:v>0.77638656351753299</c:v>
                      </c:pt>
                      <c:pt idx="919">
                        <c:v>0.77656412866622304</c:v>
                      </c:pt>
                      <c:pt idx="920">
                        <c:v>0.77673705536793403</c:v>
                      </c:pt>
                      <c:pt idx="921">
                        <c:v>0.77690886747576005</c:v>
                      </c:pt>
                      <c:pt idx="922">
                        <c:v>0.77709031091984204</c:v>
                      </c:pt>
                      <c:pt idx="923">
                        <c:v>0.77724798654427796</c:v>
                      </c:pt>
                      <c:pt idx="924">
                        <c:v>0.77738981242577898</c:v>
                      </c:pt>
                      <c:pt idx="925">
                        <c:v>0.77752674869177596</c:v>
                      </c:pt>
                      <c:pt idx="926">
                        <c:v>0.77765293851865702</c:v>
                      </c:pt>
                      <c:pt idx="927">
                        <c:v>0.77776452269194096</c:v>
                      </c:pt>
                      <c:pt idx="928">
                        <c:v>0.77787254106664905</c:v>
                      </c:pt>
                      <c:pt idx="929">
                        <c:v>0.77798181819077095</c:v>
                      </c:pt>
                      <c:pt idx="930">
                        <c:v>0.77807113438480802</c:v>
                      </c:pt>
                      <c:pt idx="931">
                        <c:v>0.77814528455018495</c:v>
                      </c:pt>
                      <c:pt idx="932">
                        <c:v>0.77821903271725901</c:v>
                      </c:pt>
                      <c:pt idx="933">
                        <c:v>0.77828663260847497</c:v>
                      </c:pt>
                      <c:pt idx="934">
                        <c:v>0.77834460531477501</c:v>
                      </c:pt>
                      <c:pt idx="935">
                        <c:v>0.778403828491668</c:v>
                      </c:pt>
                      <c:pt idx="936">
                        <c:v>0.77844163255447796</c:v>
                      </c:pt>
                      <c:pt idx="937">
                        <c:v>0.77846493101057801</c:v>
                      </c:pt>
                      <c:pt idx="938">
                        <c:v>0.77847745639896004</c:v>
                      </c:pt>
                      <c:pt idx="939">
                        <c:v>0.77846946431560904</c:v>
                      </c:pt>
                      <c:pt idx="940">
                        <c:v>0.77846379472798499</c:v>
                      </c:pt>
                      <c:pt idx="941">
                        <c:v>0.77844504722268104</c:v>
                      </c:pt>
                      <c:pt idx="942">
                        <c:v>0.77843145129753399</c:v>
                      </c:pt>
                      <c:pt idx="943">
                        <c:v>0.77842089409400705</c:v>
                      </c:pt>
                      <c:pt idx="944">
                        <c:v>0.77840439101760805</c:v>
                      </c:pt>
                      <c:pt idx="945">
                        <c:v>0.77838793315469001</c:v>
                      </c:pt>
                      <c:pt idx="946">
                        <c:v>0.77836535403796903</c:v>
                      </c:pt>
                      <c:pt idx="947">
                        <c:v>0.778343888662132</c:v>
                      </c:pt>
                      <c:pt idx="948">
                        <c:v>0.77830687524387299</c:v>
                      </c:pt>
                      <c:pt idx="949">
                        <c:v>0.77825933034392403</c:v>
                      </c:pt>
                      <c:pt idx="950">
                        <c:v>0.77820107317517895</c:v>
                      </c:pt>
                      <c:pt idx="951">
                        <c:v>0.77813927619825096</c:v>
                      </c:pt>
                      <c:pt idx="952">
                        <c:v>0.77806065527442203</c:v>
                      </c:pt>
                      <c:pt idx="953">
                        <c:v>0.77798782328218496</c:v>
                      </c:pt>
                      <c:pt idx="954">
                        <c:v>0.77791331275857301</c:v>
                      </c:pt>
                      <c:pt idx="955">
                        <c:v>0.77783798715915098</c:v>
                      </c:pt>
                      <c:pt idx="956">
                        <c:v>0.77775387227557902</c:v>
                      </c:pt>
                      <c:pt idx="957">
                        <c:v>0.77768123381357301</c:v>
                      </c:pt>
                      <c:pt idx="958">
                        <c:v>0.77761727674685799</c:v>
                      </c:pt>
                      <c:pt idx="959">
                        <c:v>0.77754592504675402</c:v>
                      </c:pt>
                      <c:pt idx="960">
                        <c:v>0.77747359657146298</c:v>
                      </c:pt>
                      <c:pt idx="961">
                        <c:v>0.77740633167728601</c:v>
                      </c:pt>
                      <c:pt idx="962">
                        <c:v>0.77734020436957996</c:v>
                      </c:pt>
                      <c:pt idx="963">
                        <c:v>0.77727055005652901</c:v>
                      </c:pt>
                      <c:pt idx="964">
                        <c:v>0.77720635335116595</c:v>
                      </c:pt>
                      <c:pt idx="965">
                        <c:v>0.77713906656351595</c:v>
                      </c:pt>
                      <c:pt idx="966">
                        <c:v>0.77706168357689098</c:v>
                      </c:pt>
                      <c:pt idx="967">
                        <c:v>0.776991282525622</c:v>
                      </c:pt>
                      <c:pt idx="968">
                        <c:v>0.77693486508811604</c:v>
                      </c:pt>
                      <c:pt idx="969">
                        <c:v>0.77686482957120495</c:v>
                      </c:pt>
                      <c:pt idx="970">
                        <c:v>0.77680001849009905</c:v>
                      </c:pt>
                      <c:pt idx="971">
                        <c:v>0.77671371733623495</c:v>
                      </c:pt>
                      <c:pt idx="972">
                        <c:v>0.776612596355157</c:v>
                      </c:pt>
                      <c:pt idx="973">
                        <c:v>0.77649355072849502</c:v>
                      </c:pt>
                      <c:pt idx="974">
                        <c:v>0.77634610255861303</c:v>
                      </c:pt>
                      <c:pt idx="975">
                        <c:v>0.77616121392655701</c:v>
                      </c:pt>
                      <c:pt idx="976">
                        <c:v>0.77597402440840801</c:v>
                      </c:pt>
                      <c:pt idx="977">
                        <c:v>0.77573697660042995</c:v>
                      </c:pt>
                      <c:pt idx="978">
                        <c:v>0.775538563442141</c:v>
                      </c:pt>
                      <c:pt idx="979">
                        <c:v>0.77533743811124001</c:v>
                      </c:pt>
                      <c:pt idx="980">
                        <c:v>0.77514933650896101</c:v>
                      </c:pt>
                      <c:pt idx="981">
                        <c:v>0.774985042444023</c:v>
                      </c:pt>
                      <c:pt idx="982">
                        <c:v>0.77482425558734502</c:v>
                      </c:pt>
                      <c:pt idx="983">
                        <c:v>0.77467756556006195</c:v>
                      </c:pt>
                      <c:pt idx="984">
                        <c:v>0.77454545768575001</c:v>
                      </c:pt>
                      <c:pt idx="985">
                        <c:v>0.77446134987751902</c:v>
                      </c:pt>
                      <c:pt idx="986">
                        <c:v>0.77434129296461096</c:v>
                      </c:pt>
                      <c:pt idx="987">
                        <c:v>0.77422835387321598</c:v>
                      </c:pt>
                      <c:pt idx="988">
                        <c:v>0.77409267882117205</c:v>
                      </c:pt>
                      <c:pt idx="989">
                        <c:v>0.77392442956255802</c:v>
                      </c:pt>
                      <c:pt idx="990">
                        <c:v>0.77374289419907605</c:v>
                      </c:pt>
                      <c:pt idx="991">
                        <c:v>0.77351073871981801</c:v>
                      </c:pt>
                      <c:pt idx="992">
                        <c:v>0.773275027127171</c:v>
                      </c:pt>
                      <c:pt idx="993">
                        <c:v>0.77296324248466597</c:v>
                      </c:pt>
                      <c:pt idx="994">
                        <c:v>0.77263906106387503</c:v>
                      </c:pt>
                      <c:pt idx="995">
                        <c:v>0.77221026867699505</c:v>
                      </c:pt>
                      <c:pt idx="996">
                        <c:v>0.77177796042434499</c:v>
                      </c:pt>
                      <c:pt idx="997">
                        <c:v>0.77125037198660795</c:v>
                      </c:pt>
                      <c:pt idx="998">
                        <c:v>0.77068693795667198</c:v>
                      </c:pt>
                      <c:pt idx="999">
                        <c:v>0.77019548718110198</c:v>
                      </c:pt>
                      <c:pt idx="1070">
                        <c:v>0.69563929473592601</c:v>
                      </c:pt>
                      <c:pt idx="1071">
                        <c:v>0.69666268497448902</c:v>
                      </c:pt>
                      <c:pt idx="1072">
                        <c:v>0.697596777905654</c:v>
                      </c:pt>
                      <c:pt idx="1073">
                        <c:v>0.69828565089822903</c:v>
                      </c:pt>
                      <c:pt idx="1074">
                        <c:v>0.699019226651586</c:v>
                      </c:pt>
                      <c:pt idx="1075">
                        <c:v>0.69941885835726902</c:v>
                      </c:pt>
                      <c:pt idx="1076">
                        <c:v>0.69962361129136497</c:v>
                      </c:pt>
                      <c:pt idx="1077">
                        <c:v>0.69983575957315203</c:v>
                      </c:pt>
                      <c:pt idx="1078">
                        <c:v>0.69994744160094202</c:v>
                      </c:pt>
                      <c:pt idx="1079">
                        <c:v>0.70009815887921401</c:v>
                      </c:pt>
                      <c:pt idx="1080">
                        <c:v>0.70019887085478505</c:v>
                      </c:pt>
                      <c:pt idx="1081">
                        <c:v>0.70041666285573501</c:v>
                      </c:pt>
                      <c:pt idx="1082">
                        <c:v>0.700822354144366</c:v>
                      </c:pt>
                      <c:pt idx="1083">
                        <c:v>0.70101218272270904</c:v>
                      </c:pt>
                      <c:pt idx="1084">
                        <c:v>0.70119627984935295</c:v>
                      </c:pt>
                      <c:pt idx="1085">
                        <c:v>0.70132938804092404</c:v>
                      </c:pt>
                      <c:pt idx="1086">
                        <c:v>0.70122814040039305</c:v>
                      </c:pt>
                      <c:pt idx="1087">
                        <c:v>0.70126295005857098</c:v>
                      </c:pt>
                      <c:pt idx="1088">
                        <c:v>0.70141177940872801</c:v>
                      </c:pt>
                      <c:pt idx="1089">
                        <c:v>0.70148653222957902</c:v>
                      </c:pt>
                      <c:pt idx="1090">
                        <c:v>0.70145764049959503</c:v>
                      </c:pt>
                      <c:pt idx="1091">
                        <c:v>0.70156225346304901</c:v>
                      </c:pt>
                      <c:pt idx="1092">
                        <c:v>0.70169461342253203</c:v>
                      </c:pt>
                      <c:pt idx="1093">
                        <c:v>0.70184105450978296</c:v>
                      </c:pt>
                      <c:pt idx="1094">
                        <c:v>0.70204132073283199</c:v>
                      </c:pt>
                      <c:pt idx="1095">
                        <c:v>0.70216320162955803</c:v>
                      </c:pt>
                      <c:pt idx="1096">
                        <c:v>0.70221044668674804</c:v>
                      </c:pt>
                      <c:pt idx="1097">
                        <c:v>0.70232933402832398</c:v>
                      </c:pt>
                      <c:pt idx="1098">
                        <c:v>0.70254727903750303</c:v>
                      </c:pt>
                      <c:pt idx="1099">
                        <c:v>0.70279167163309297</c:v>
                      </c:pt>
                      <c:pt idx="1100">
                        <c:v>0.70303988938675199</c:v>
                      </c:pt>
                      <c:pt idx="1101">
                        <c:v>0.70334299157185098</c:v>
                      </c:pt>
                      <c:pt idx="1102">
                        <c:v>0.70356888719854405</c:v>
                      </c:pt>
                      <c:pt idx="1103">
                        <c:v>0.70375740062883396</c:v>
                      </c:pt>
                      <c:pt idx="1104">
                        <c:v>0.70396498529732698</c:v>
                      </c:pt>
                      <c:pt idx="1105">
                        <c:v>0.70416392449290599</c:v>
                      </c:pt>
                      <c:pt idx="1106">
                        <c:v>0.70437932022730598</c:v>
                      </c:pt>
                      <c:pt idx="1107">
                        <c:v>0.70461975301414304</c:v>
                      </c:pt>
                      <c:pt idx="1108">
                        <c:v>0.70484838078502998</c:v>
                      </c:pt>
                      <c:pt idx="1109">
                        <c:v>0.70512846806056395</c:v>
                      </c:pt>
                      <c:pt idx="1110">
                        <c:v>0.705337189605724</c:v>
                      </c:pt>
                      <c:pt idx="1111">
                        <c:v>0.70553019825138896</c:v>
                      </c:pt>
                      <c:pt idx="1112">
                        <c:v>0.70574011999494302</c:v>
                      </c:pt>
                      <c:pt idx="1113">
                        <c:v>0.70592800468358397</c:v>
                      </c:pt>
                      <c:pt idx="1114">
                        <c:v>0.70616182079475098</c:v>
                      </c:pt>
                      <c:pt idx="1115">
                        <c:v>0.70647182301500699</c:v>
                      </c:pt>
                      <c:pt idx="1116">
                        <c:v>0.70674578437949298</c:v>
                      </c:pt>
                      <c:pt idx="1117">
                        <c:v>0.706976714882528</c:v>
                      </c:pt>
                      <c:pt idx="1118">
                        <c:v>0.70730645324692798</c:v>
                      </c:pt>
                      <c:pt idx="1119">
                        <c:v>0.70763483813421402</c:v>
                      </c:pt>
                      <c:pt idx="1120">
                        <c:v>0.70802741715919004</c:v>
                      </c:pt>
                      <c:pt idx="1121">
                        <c:v>0.70845070641404295</c:v>
                      </c:pt>
                      <c:pt idx="1122">
                        <c:v>0.70891608640317305</c:v>
                      </c:pt>
                      <c:pt idx="1123">
                        <c:v>0.70934862516679897</c:v>
                      </c:pt>
                      <c:pt idx="1124">
                        <c:v>0.70983833403146201</c:v>
                      </c:pt>
                      <c:pt idx="1125">
                        <c:v>0.71036818269301105</c:v>
                      </c:pt>
                      <c:pt idx="1126">
                        <c:v>0.71086992121413195</c:v>
                      </c:pt>
                      <c:pt idx="1127">
                        <c:v>0.71131757916431304</c:v>
                      </c:pt>
                      <c:pt idx="1128">
                        <c:v>0.71183013388835403</c:v>
                      </c:pt>
                      <c:pt idx="1129">
                        <c:v>0.71232758114782802</c:v>
                      </c:pt>
                      <c:pt idx="1130">
                        <c:v>0.71286515526454497</c:v>
                      </c:pt>
                      <c:pt idx="1131">
                        <c:v>0.71340249946328005</c:v>
                      </c:pt>
                      <c:pt idx="1132">
                        <c:v>0.71399331774010699</c:v>
                      </c:pt>
                      <c:pt idx="1133">
                        <c:v>0.71456392388866696</c:v>
                      </c:pt>
                      <c:pt idx="1134">
                        <c:v>0.71517899002085406</c:v>
                      </c:pt>
                      <c:pt idx="1135">
                        <c:v>0.71579344586300797</c:v>
                      </c:pt>
                      <c:pt idx="1136">
                        <c:v>0.71642455617725098</c:v>
                      </c:pt>
                      <c:pt idx="1137">
                        <c:v>0.71705475865485002</c:v>
                      </c:pt>
                      <c:pt idx="1138">
                        <c:v>0.71765520320681198</c:v>
                      </c:pt>
                      <c:pt idx="1139">
                        <c:v>0.71824093486691198</c:v>
                      </c:pt>
                      <c:pt idx="1140">
                        <c:v>0.71883763209180895</c:v>
                      </c:pt>
                      <c:pt idx="1141">
                        <c:v>0.71943652232218502</c:v>
                      </c:pt>
                      <c:pt idx="1142">
                        <c:v>0.72003288441240099</c:v>
                      </c:pt>
                      <c:pt idx="1143">
                        <c:v>0.72061939561914901</c:v>
                      </c:pt>
                      <c:pt idx="1144">
                        <c:v>0.72122416631331299</c:v>
                      </c:pt>
                      <c:pt idx="1145">
                        <c:v>0.72178411416171095</c:v>
                      </c:pt>
                      <c:pt idx="1146">
                        <c:v>0.72233847066909596</c:v>
                      </c:pt>
                      <c:pt idx="1147">
                        <c:v>0.722880046276411</c:v>
                      </c:pt>
                      <c:pt idx="1148">
                        <c:v>0.72341700903111605</c:v>
                      </c:pt>
                      <c:pt idx="1149">
                        <c:v>0.72395918888767197</c:v>
                      </c:pt>
                      <c:pt idx="1150">
                        <c:v>0.72450939798875302</c:v>
                      </c:pt>
                      <c:pt idx="1151">
                        <c:v>0.72506772471705405</c:v>
                      </c:pt>
                      <c:pt idx="1152">
                        <c:v>0.725640500620926</c:v>
                      </c:pt>
                      <c:pt idx="1153">
                        <c:v>0.72621198756675898</c:v>
                      </c:pt>
                      <c:pt idx="1154">
                        <c:v>0.7268053622988</c:v>
                      </c:pt>
                      <c:pt idx="1155">
                        <c:v>0.72736822397187495</c:v>
                      </c:pt>
                      <c:pt idx="1156">
                        <c:v>0.72792469678430904</c:v>
                      </c:pt>
                      <c:pt idx="1157">
                        <c:v>0.728470514196081</c:v>
                      </c:pt>
                      <c:pt idx="1158">
                        <c:v>0.72899931227427495</c:v>
                      </c:pt>
                      <c:pt idx="1159">
                        <c:v>0.72952937978810295</c:v>
                      </c:pt>
                      <c:pt idx="1160">
                        <c:v>0.73005945251861004</c:v>
                      </c:pt>
                      <c:pt idx="1161">
                        <c:v>0.73057976129676705</c:v>
                      </c:pt>
                      <c:pt idx="1162">
                        <c:v>0.731103471070914</c:v>
                      </c:pt>
                      <c:pt idx="1163">
                        <c:v>0.73160759509861295</c:v>
                      </c:pt>
                      <c:pt idx="1164">
                        <c:v>0.73210361262991897</c:v>
                      </c:pt>
                      <c:pt idx="1165">
                        <c:v>0.73259561145178298</c:v>
                      </c:pt>
                      <c:pt idx="1166">
                        <c:v>0.73307885002852802</c:v>
                      </c:pt>
                      <c:pt idx="1167">
                        <c:v>0.73356161071549597</c:v>
                      </c:pt>
                      <c:pt idx="1168">
                        <c:v>0.73404938603737502</c:v>
                      </c:pt>
                      <c:pt idx="1169">
                        <c:v>0.73452408938067004</c:v>
                      </c:pt>
                      <c:pt idx="1170">
                        <c:v>0.73500237543392999</c:v>
                      </c:pt>
                      <c:pt idx="1171">
                        <c:v>0.73545494865710204</c:v>
                      </c:pt>
                      <c:pt idx="1172">
                        <c:v>0.73589039686686597</c:v>
                      </c:pt>
                      <c:pt idx="1173">
                        <c:v>0.73632444619488302</c:v>
                      </c:pt>
                      <c:pt idx="1174">
                        <c:v>0.73674306309151505</c:v>
                      </c:pt>
                      <c:pt idx="1175">
                        <c:v>0.73716346012976697</c:v>
                      </c:pt>
                      <c:pt idx="1176">
                        <c:v>0.73758702007661803</c:v>
                      </c:pt>
                      <c:pt idx="1177">
                        <c:v>0.73800488488873295</c:v>
                      </c:pt>
                      <c:pt idx="1178">
                        <c:v>0.73842468893070301</c:v>
                      </c:pt>
                      <c:pt idx="1179">
                        <c:v>0.73883273237532898</c:v>
                      </c:pt>
                      <c:pt idx="1180">
                        <c:v>0.73923601711517295</c:v>
                      </c:pt>
                      <c:pt idx="1181">
                        <c:v>0.73963594366020302</c:v>
                      </c:pt>
                      <c:pt idx="1182">
                        <c:v>0.74002889193488697</c:v>
                      </c:pt>
                      <c:pt idx="1183">
                        <c:v>0.74041683092102595</c:v>
                      </c:pt>
                      <c:pt idx="1184">
                        <c:v>0.740809536423229</c:v>
                      </c:pt>
                      <c:pt idx="1185">
                        <c:v>0.74118622532052703</c:v>
                      </c:pt>
                      <c:pt idx="1186">
                        <c:v>0.74154987219915403</c:v>
                      </c:pt>
                      <c:pt idx="1187">
                        <c:v>0.74191062896578897</c:v>
                      </c:pt>
                      <c:pt idx="1188">
                        <c:v>0.74226008462839299</c:v>
                      </c:pt>
                      <c:pt idx="1189">
                        <c:v>0.74261079693007503</c:v>
                      </c:pt>
                      <c:pt idx="1190">
                        <c:v>0.74296765361170503</c:v>
                      </c:pt>
                      <c:pt idx="1191">
                        <c:v>0.74330921720082999</c:v>
                      </c:pt>
                      <c:pt idx="1192">
                        <c:v>0.743638124503055</c:v>
                      </c:pt>
                      <c:pt idx="1193">
                        <c:v>0.74396931784125298</c:v>
                      </c:pt>
                      <c:pt idx="1194">
                        <c:v>0.74430192532284101</c:v>
                      </c:pt>
                      <c:pt idx="1195">
                        <c:v>0.74461745958259995</c:v>
                      </c:pt>
                      <c:pt idx="1196">
                        <c:v>0.74492637431013997</c:v>
                      </c:pt>
                      <c:pt idx="1197">
                        <c:v>0.74523141856953101</c:v>
                      </c:pt>
                      <c:pt idx="1198">
                        <c:v>0.74551551875600497</c:v>
                      </c:pt>
                      <c:pt idx="1199">
                        <c:v>0.745805023330123</c:v>
                      </c:pt>
                      <c:pt idx="1200">
                        <c:v>0.74609860052550303</c:v>
                      </c:pt>
                      <c:pt idx="1201">
                        <c:v>0.74639234191540504</c:v>
                      </c:pt>
                      <c:pt idx="1202">
                        <c:v>0.74669001286500702</c:v>
                      </c:pt>
                      <c:pt idx="1203">
                        <c:v>0.74698304226698597</c:v>
                      </c:pt>
                      <c:pt idx="1204">
                        <c:v>0.74726869104666505</c:v>
                      </c:pt>
                      <c:pt idx="1205">
                        <c:v>0.74755221184981002</c:v>
                      </c:pt>
                      <c:pt idx="1206">
                        <c:v>0.74782688547736098</c:v>
                      </c:pt>
                      <c:pt idx="1207">
                        <c:v>0.74808807352913198</c:v>
                      </c:pt>
                      <c:pt idx="1208">
                        <c:v>0.74835939103794602</c:v>
                      </c:pt>
                      <c:pt idx="1209">
                        <c:v>0.74863024311113402</c:v>
                      </c:pt>
                      <c:pt idx="1210">
                        <c:v>0.74890805771950897</c:v>
                      </c:pt>
                      <c:pt idx="1211">
                        <c:v>0.74919485864064705</c:v>
                      </c:pt>
                      <c:pt idx="1212">
                        <c:v>0.74947054431278703</c:v>
                      </c:pt>
                      <c:pt idx="1213">
                        <c:v>0.74975434303710498</c:v>
                      </c:pt>
                      <c:pt idx="1214">
                        <c:v>0.75001570543485396</c:v>
                      </c:pt>
                      <c:pt idx="1215">
                        <c:v>0.75026620113741005</c:v>
                      </c:pt>
                      <c:pt idx="1216">
                        <c:v>0.75051086010691004</c:v>
                      </c:pt>
                      <c:pt idx="1217">
                        <c:v>0.750744480864034</c:v>
                      </c:pt>
                      <c:pt idx="1218">
                        <c:v>0.75097723258872595</c:v>
                      </c:pt>
                      <c:pt idx="1219">
                        <c:v>0.75120558960365202</c:v>
                      </c:pt>
                      <c:pt idx="1220">
                        <c:v>0.75142722491335101</c:v>
                      </c:pt>
                      <c:pt idx="1221">
                        <c:v>0.75163651690413602</c:v>
                      </c:pt>
                      <c:pt idx="1222">
                        <c:v>0.75185841142937304</c:v>
                      </c:pt>
                      <c:pt idx="1223">
                        <c:v>0.75207254047694205</c:v>
                      </c:pt>
                      <c:pt idx="1224">
                        <c:v>0.752301964189379</c:v>
                      </c:pt>
                      <c:pt idx="1225">
                        <c:v>0.75254436967417904</c:v>
                      </c:pt>
                      <c:pt idx="1226">
                        <c:v>0.75277389762021796</c:v>
                      </c:pt>
                      <c:pt idx="1227">
                        <c:v>0.75300029086616505</c:v>
                      </c:pt>
                      <c:pt idx="1228">
                        <c:v>0.75322293527878403</c:v>
                      </c:pt>
                      <c:pt idx="1229">
                        <c:v>0.753436151767787</c:v>
                      </c:pt>
                      <c:pt idx="1230">
                        <c:v>0.75364885265313897</c:v>
                      </c:pt>
                      <c:pt idx="1231">
                        <c:v>0.75386222440468498</c:v>
                      </c:pt>
                      <c:pt idx="1232">
                        <c:v>0.75406258252258396</c:v>
                      </c:pt>
                      <c:pt idx="1233">
                        <c:v>0.75425275766243205</c:v>
                      </c:pt>
                      <c:pt idx="1234">
                        <c:v>0.75444339896110102</c:v>
                      </c:pt>
                      <c:pt idx="1235">
                        <c:v>0.75462849618843397</c:v>
                      </c:pt>
                      <c:pt idx="1236">
                        <c:v>0.75481103346309797</c:v>
                      </c:pt>
                      <c:pt idx="1237">
                        <c:v>0.75499635032510604</c:v>
                      </c:pt>
                      <c:pt idx="1238">
                        <c:v>0.75516950237241898</c:v>
                      </c:pt>
                      <c:pt idx="1239">
                        <c:v>0.75533284253178401</c:v>
                      </c:pt>
                      <c:pt idx="1240">
                        <c:v>0.75549932441333001</c:v>
                      </c:pt>
                      <c:pt idx="1241">
                        <c:v>0.75566075180494596</c:v>
                      </c:pt>
                      <c:pt idx="1242">
                        <c:v>0.75582638894533505</c:v>
                      </c:pt>
                      <c:pt idx="1243">
                        <c:v>0.75600374185747399</c:v>
                      </c:pt>
                      <c:pt idx="1244">
                        <c:v>0.75615976546642005</c:v>
                      </c:pt>
                      <c:pt idx="1245">
                        <c:v>0.75631385311264798</c:v>
                      </c:pt>
                      <c:pt idx="1246">
                        <c:v>0.75645026066283105</c:v>
                      </c:pt>
                      <c:pt idx="1247">
                        <c:v>0.756566854083917</c:v>
                      </c:pt>
                      <c:pt idx="1248">
                        <c:v>0.75668432148227505</c:v>
                      </c:pt>
                      <c:pt idx="1249">
                        <c:v>0.75678899047213999</c:v>
                      </c:pt>
                      <c:pt idx="1250">
                        <c:v>0.75690055473373796</c:v>
                      </c:pt>
                      <c:pt idx="1251">
                        <c:v>0.75700982074697698</c:v>
                      </c:pt>
                      <c:pt idx="1252">
                        <c:v>0.75711973202945004</c:v>
                      </c:pt>
                      <c:pt idx="1253">
                        <c:v>0.75723003801156796</c:v>
                      </c:pt>
                      <c:pt idx="1254">
                        <c:v>0.75734134221256</c:v>
                      </c:pt>
                      <c:pt idx="1255">
                        <c:v>0.75744790577974497</c:v>
                      </c:pt>
                      <c:pt idx="1256">
                        <c:v>0.75756247941606403</c:v>
                      </c:pt>
                      <c:pt idx="1257">
                        <c:v>0.75767890033590701</c:v>
                      </c:pt>
                      <c:pt idx="1258">
                        <c:v>0.757801391284466</c:v>
                      </c:pt>
                      <c:pt idx="1259">
                        <c:v>0.757933960324916</c:v>
                      </c:pt>
                      <c:pt idx="1260">
                        <c:v>0.75805516511356597</c:v>
                      </c:pt>
                      <c:pt idx="1261">
                        <c:v>0.75817599176586203</c:v>
                      </c:pt>
                      <c:pt idx="1262">
                        <c:v>0.75829238032610002</c:v>
                      </c:pt>
                      <c:pt idx="1263">
                        <c:v>0.75840245428956998</c:v>
                      </c:pt>
                      <c:pt idx="1264">
                        <c:v>0.75850788837034699</c:v>
                      </c:pt>
                      <c:pt idx="1265">
                        <c:v>0.75861235720228204</c:v>
                      </c:pt>
                      <c:pt idx="1266">
                        <c:v>0.75871062526778899</c:v>
                      </c:pt>
                      <c:pt idx="1267">
                        <c:v>0.75880088514403998</c:v>
                      </c:pt>
                      <c:pt idx="1268">
                        <c:v>0.75888872250915995</c:v>
                      </c:pt>
                      <c:pt idx="1269">
                        <c:v>0.758972932068533</c:v>
                      </c:pt>
                      <c:pt idx="1270">
                        <c:v>0.75905572274572497</c:v>
                      </c:pt>
                      <c:pt idx="1271">
                        <c:v>0.75913437598370903</c:v>
                      </c:pt>
                      <c:pt idx="1272">
                        <c:v>0.75921133091794202</c:v>
                      </c:pt>
                      <c:pt idx="1273">
                        <c:v>0.75929070442217195</c:v>
                      </c:pt>
                      <c:pt idx="1274">
                        <c:v>0.75936088643169697</c:v>
                      </c:pt>
                      <c:pt idx="1275">
                        <c:v>0.75942379899079104</c:v>
                      </c:pt>
                      <c:pt idx="1276">
                        <c:v>0.75948706925137099</c:v>
                      </c:pt>
                      <c:pt idx="1277">
                        <c:v>0.75954743380924195</c:v>
                      </c:pt>
                      <c:pt idx="1278">
                        <c:v>0.75960347100706005</c:v>
                      </c:pt>
                      <c:pt idx="1279">
                        <c:v>0.75966088304985402</c:v>
                      </c:pt>
                      <c:pt idx="1280">
                        <c:v>0.75970688026343203</c:v>
                      </c:pt>
                      <c:pt idx="1281">
                        <c:v>0.75974095205572101</c:v>
                      </c:pt>
                      <c:pt idx="1282">
                        <c:v>0.75977932568047102</c:v>
                      </c:pt>
                      <c:pt idx="1283">
                        <c:v>0.75981558587120801</c:v>
                      </c:pt>
                      <c:pt idx="1284">
                        <c:v>0.75984525841668404</c:v>
                      </c:pt>
                      <c:pt idx="1285">
                        <c:v>0.75987398897299896</c:v>
                      </c:pt>
                      <c:pt idx="1286">
                        <c:v>0.75989801667493095</c:v>
                      </c:pt>
                      <c:pt idx="1287">
                        <c:v>0.75990689965316205</c:v>
                      </c:pt>
                      <c:pt idx="1288">
                        <c:v>0.75992963814080805</c:v>
                      </c:pt>
                      <c:pt idx="1289">
                        <c:v>0.75995942438311603</c:v>
                      </c:pt>
                      <c:pt idx="1290">
                        <c:v>0.75998642760608903</c:v>
                      </c:pt>
                      <c:pt idx="1291">
                        <c:v>0.76002182865756995</c:v>
                      </c:pt>
                      <c:pt idx="1292">
                        <c:v>0.76004514827689795</c:v>
                      </c:pt>
                      <c:pt idx="1293">
                        <c:v>0.76005936002251095</c:v>
                      </c:pt>
                      <c:pt idx="1294">
                        <c:v>0.76007632858878804</c:v>
                      </c:pt>
                      <c:pt idx="1295">
                        <c:v>0.76008723506379605</c:v>
                      </c:pt>
                      <c:pt idx="1296">
                        <c:v>0.76010342953568999</c:v>
                      </c:pt>
                      <c:pt idx="1297">
                        <c:v>0.76016081270279401</c:v>
                      </c:pt>
                      <c:pt idx="1298">
                        <c:v>0.76022393389064602</c:v>
                      </c:pt>
                      <c:pt idx="1299">
                        <c:v>0.76029156016322397</c:v>
                      </c:pt>
                      <c:pt idx="1300">
                        <c:v>0.76035383445931204</c:v>
                      </c:pt>
                      <c:pt idx="1301">
                        <c:v>0.76041964712672105</c:v>
                      </c:pt>
                      <c:pt idx="1302">
                        <c:v>0.76047860578299797</c:v>
                      </c:pt>
                      <c:pt idx="1303">
                        <c:v>0.760526993575531</c:v>
                      </c:pt>
                      <c:pt idx="1304">
                        <c:v>0.76058490544070301</c:v>
                      </c:pt>
                      <c:pt idx="1305">
                        <c:v>0.76064247445772804</c:v>
                      </c:pt>
                      <c:pt idx="1306">
                        <c:v>0.76070502658972605</c:v>
                      </c:pt>
                      <c:pt idx="1307">
                        <c:v>0.76077484786347505</c:v>
                      </c:pt>
                      <c:pt idx="1308">
                        <c:v>0.76084322254182601</c:v>
                      </c:pt>
                      <c:pt idx="1309">
                        <c:v>0.76092091136434603</c:v>
                      </c:pt>
                      <c:pt idx="1310">
                        <c:v>0.76098234282445898</c:v>
                      </c:pt>
                      <c:pt idx="1311">
                        <c:v>0.76104274029657504</c:v>
                      </c:pt>
                      <c:pt idx="1312">
                        <c:v>0.761083584991191</c:v>
                      </c:pt>
                      <c:pt idx="1313">
                        <c:v>0.76110254249907805</c:v>
                      </c:pt>
                      <c:pt idx="1314">
                        <c:v>0.76112696061486895</c:v>
                      </c:pt>
                      <c:pt idx="1315">
                        <c:v>0.76114344734552097</c:v>
                      </c:pt>
                      <c:pt idx="1316">
                        <c:v>0.761160843920757</c:v>
                      </c:pt>
                      <c:pt idx="1317">
                        <c:v>0.76117969727514301</c:v>
                      </c:pt>
                      <c:pt idx="1318">
                        <c:v>0.76119195115709903</c:v>
                      </c:pt>
                      <c:pt idx="1319">
                        <c:v>0.76119515243075997</c:v>
                      </c:pt>
                      <c:pt idx="1320">
                        <c:v>0.76120144663616196</c:v>
                      </c:pt>
                      <c:pt idx="1321">
                        <c:v>0.76120813256525</c:v>
                      </c:pt>
                      <c:pt idx="1322">
                        <c:v>0.76121437252058299</c:v>
                      </c:pt>
                      <c:pt idx="1323">
                        <c:v>0.76122192266557398</c:v>
                      </c:pt>
                      <c:pt idx="1324">
                        <c:v>0.76122526959660697</c:v>
                      </c:pt>
                      <c:pt idx="1325">
                        <c:v>0.76123056614442097</c:v>
                      </c:pt>
                      <c:pt idx="1326">
                        <c:v>0.76122092524807705</c:v>
                      </c:pt>
                      <c:pt idx="1327">
                        <c:v>0.76120146896993701</c:v>
                      </c:pt>
                      <c:pt idx="1328">
                        <c:v>0.76118086478084801</c:v>
                      </c:pt>
                      <c:pt idx="1329">
                        <c:v>0.761147554879129</c:v>
                      </c:pt>
                      <c:pt idx="1330">
                        <c:v>0.76111975497801299</c:v>
                      </c:pt>
                      <c:pt idx="1331">
                        <c:v>0.76109576229766696</c:v>
                      </c:pt>
                      <c:pt idx="1332">
                        <c:v>0.76106673779107403</c:v>
                      </c:pt>
                      <c:pt idx="1333">
                        <c:v>0.76103957797366995</c:v>
                      </c:pt>
                      <c:pt idx="1334">
                        <c:v>0.76100061099134197</c:v>
                      </c:pt>
                      <c:pt idx="1335">
                        <c:v>0.76095285293037596</c:v>
                      </c:pt>
                      <c:pt idx="1336">
                        <c:v>0.76089881599714904</c:v>
                      </c:pt>
                      <c:pt idx="1337">
                        <c:v>0.76083794541064198</c:v>
                      </c:pt>
                      <c:pt idx="1338">
                        <c:v>0.76078610304775196</c:v>
                      </c:pt>
                      <c:pt idx="1339">
                        <c:v>0.76074132675737005</c:v>
                      </c:pt>
                      <c:pt idx="1340">
                        <c:v>0.76069418173966696</c:v>
                      </c:pt>
                      <c:pt idx="1341">
                        <c:v>0.76062862953720001</c:v>
                      </c:pt>
                      <c:pt idx="1342">
                        <c:v>0.76055245760217705</c:v>
                      </c:pt>
                      <c:pt idx="1343">
                        <c:v>0.76048276688814698</c:v>
                      </c:pt>
                      <c:pt idx="1344">
                        <c:v>0.76040987151031503</c:v>
                      </c:pt>
                      <c:pt idx="1345">
                        <c:v>0.76035079210995704</c:v>
                      </c:pt>
                      <c:pt idx="1346">
                        <c:v>0.76029257159962704</c:v>
                      </c:pt>
                      <c:pt idx="1347">
                        <c:v>0.76022624763907398</c:v>
                      </c:pt>
                      <c:pt idx="1348">
                        <c:v>0.76015203323997305</c:v>
                      </c:pt>
                      <c:pt idx="1349">
                        <c:v>0.76006667893095303</c:v>
                      </c:pt>
                      <c:pt idx="1350">
                        <c:v>0.75998824362829598</c:v>
                      </c:pt>
                      <c:pt idx="1351">
                        <c:v>0.75990769200656805</c:v>
                      </c:pt>
                      <c:pt idx="1352">
                        <c:v>0.75984003813243295</c:v>
                      </c:pt>
                      <c:pt idx="1353">
                        <c:v>0.75977758897068004</c:v>
                      </c:pt>
                      <c:pt idx="1354">
                        <c:v>0.75970099601669805</c:v>
                      </c:pt>
                      <c:pt idx="1355">
                        <c:v>0.75961045764835</c:v>
                      </c:pt>
                      <c:pt idx="1356">
                        <c:v>0.75950769395921602</c:v>
                      </c:pt>
                      <c:pt idx="1357">
                        <c:v>0.75940628181312697</c:v>
                      </c:pt>
                      <c:pt idx="1358">
                        <c:v>0.759298071321168</c:v>
                      </c:pt>
                      <c:pt idx="1359">
                        <c:v>0.75919433116839496</c:v>
                      </c:pt>
                      <c:pt idx="1360">
                        <c:v>0.75909273365405905</c:v>
                      </c:pt>
                      <c:pt idx="1361">
                        <c:v>0.75898169577665697</c:v>
                      </c:pt>
                      <c:pt idx="1362">
                        <c:v>0.75887418230523096</c:v>
                      </c:pt>
                      <c:pt idx="1363">
                        <c:v>0.758768440519903</c:v>
                      </c:pt>
                      <c:pt idx="1364">
                        <c:v>0.75865960466637705</c:v>
                      </c:pt>
                      <c:pt idx="1365">
                        <c:v>0.75853699975780298</c:v>
                      </c:pt>
                      <c:pt idx="1366">
                        <c:v>0.75840126439478595</c:v>
                      </c:pt>
                      <c:pt idx="1367">
                        <c:v>0.758258079355558</c:v>
                      </c:pt>
                      <c:pt idx="1368">
                        <c:v>0.75809614097276601</c:v>
                      </c:pt>
                      <c:pt idx="1369">
                        <c:v>0.75793100923039503</c:v>
                      </c:pt>
                      <c:pt idx="1370">
                        <c:v>0.75777491300600497</c:v>
                      </c:pt>
                      <c:pt idx="1371">
                        <c:v>0.75760922969259403</c:v>
                      </c:pt>
                      <c:pt idx="1372">
                        <c:v>0.75743427919570705</c:v>
                      </c:pt>
                      <c:pt idx="1373">
                        <c:v>0.75725645650217999</c:v>
                      </c:pt>
                      <c:pt idx="1374">
                        <c:v>0.75704990937195904</c:v>
                      </c:pt>
                      <c:pt idx="1375">
                        <c:v>0.75685951793582096</c:v>
                      </c:pt>
                      <c:pt idx="1376">
                        <c:v>0.75666497859088899</c:v>
                      </c:pt>
                      <c:pt idx="1377">
                        <c:v>0.75648707234135304</c:v>
                      </c:pt>
                      <c:pt idx="1378">
                        <c:v>0.75633802205423795</c:v>
                      </c:pt>
                      <c:pt idx="1379">
                        <c:v>0.756172497022361</c:v>
                      </c:pt>
                      <c:pt idx="1380">
                        <c:v>0.75601164068384297</c:v>
                      </c:pt>
                      <c:pt idx="1381">
                        <c:v>0.75583827688386795</c:v>
                      </c:pt>
                      <c:pt idx="1382">
                        <c:v>0.75564408082483503</c:v>
                      </c:pt>
                      <c:pt idx="1383">
                        <c:v>0.75545573519561204</c:v>
                      </c:pt>
                      <c:pt idx="1384">
                        <c:v>0.75526785632331295</c:v>
                      </c:pt>
                      <c:pt idx="1385">
                        <c:v>0.75508676038351696</c:v>
                      </c:pt>
                      <c:pt idx="1386">
                        <c:v>0.75491627883451395</c:v>
                      </c:pt>
                      <c:pt idx="1387">
                        <c:v>0.75472456880892802</c:v>
                      </c:pt>
                      <c:pt idx="1388">
                        <c:v>0.75452369250351004</c:v>
                      </c:pt>
                      <c:pt idx="1389">
                        <c:v>0.75432321939278602</c:v>
                      </c:pt>
                      <c:pt idx="1390">
                        <c:v>0.75410624940276005</c:v>
                      </c:pt>
                      <c:pt idx="1391">
                        <c:v>0.75391110502797998</c:v>
                      </c:pt>
                      <c:pt idx="1392">
                        <c:v>0.753731682597932</c:v>
                      </c:pt>
                      <c:pt idx="1393">
                        <c:v>0.75355099925070201</c:v>
                      </c:pt>
                      <c:pt idx="1394">
                        <c:v>0.753378332939312</c:v>
                      </c:pt>
                      <c:pt idx="1395">
                        <c:v>0.75319220320413804</c:v>
                      </c:pt>
                      <c:pt idx="1396">
                        <c:v>0.75300882823303605</c:v>
                      </c:pt>
                      <c:pt idx="1397">
                        <c:v>0.75280865500278005</c:v>
                      </c:pt>
                      <c:pt idx="1398">
                        <c:v>0.75261782336320504</c:v>
                      </c:pt>
                      <c:pt idx="1399">
                        <c:v>0.75245157090331105</c:v>
                      </c:pt>
                      <c:pt idx="1400">
                        <c:v>0.75228088804648696</c:v>
                      </c:pt>
                      <c:pt idx="1401">
                        <c:v>0.75211258062396302</c:v>
                      </c:pt>
                      <c:pt idx="1402">
                        <c:v>0.75196539768374204</c:v>
                      </c:pt>
                      <c:pt idx="1403">
                        <c:v>0.75179314537698405</c:v>
                      </c:pt>
                      <c:pt idx="1404">
                        <c:v>0.75161165767635996</c:v>
                      </c:pt>
                      <c:pt idx="1405">
                        <c:v>0.75145409220659798</c:v>
                      </c:pt>
                      <c:pt idx="1406">
                        <c:v>0.75128403447137504</c:v>
                      </c:pt>
                      <c:pt idx="1407">
                        <c:v>0.75112488076087802</c:v>
                      </c:pt>
                      <c:pt idx="1408">
                        <c:v>0.75098454861244301</c:v>
                      </c:pt>
                      <c:pt idx="1409">
                        <c:v>0.75083015084448501</c:v>
                      </c:pt>
                      <c:pt idx="1410">
                        <c:v>0.75067027674448095</c:v>
                      </c:pt>
                      <c:pt idx="1411">
                        <c:v>0.75052692048261105</c:v>
                      </c:pt>
                      <c:pt idx="1412">
                        <c:v>0.75037807214298702</c:v>
                      </c:pt>
                      <c:pt idx="1413">
                        <c:v>0.75023037087421596</c:v>
                      </c:pt>
                      <c:pt idx="1414">
                        <c:v>0.750100486853708</c:v>
                      </c:pt>
                      <c:pt idx="1415">
                        <c:v>0.74996465018832104</c:v>
                      </c:pt>
                      <c:pt idx="1416">
                        <c:v>0.74982106219968403</c:v>
                      </c:pt>
                      <c:pt idx="1417">
                        <c:v>0.74968052970001198</c:v>
                      </c:pt>
                      <c:pt idx="1418">
                        <c:v>0.74954869406543001</c:v>
                      </c:pt>
                      <c:pt idx="1419">
                        <c:v>0.74942762827490195</c:v>
                      </c:pt>
                      <c:pt idx="1420">
                        <c:v>0.74933029560278797</c:v>
                      </c:pt>
                      <c:pt idx="1421">
                        <c:v>0.74924577586193797</c:v>
                      </c:pt>
                      <c:pt idx="1422">
                        <c:v>0.74913432628507404</c:v>
                      </c:pt>
                      <c:pt idx="1423">
                        <c:v>0.74900221492943198</c:v>
                      </c:pt>
                      <c:pt idx="1424">
                        <c:v>0.74886902080792295</c:v>
                      </c:pt>
                      <c:pt idx="1425">
                        <c:v>0.74873396430758199</c:v>
                      </c:pt>
                      <c:pt idx="1426">
                        <c:v>0.74859899066900204</c:v>
                      </c:pt>
                      <c:pt idx="1427">
                        <c:v>0.74847621452145396</c:v>
                      </c:pt>
                      <c:pt idx="1428">
                        <c:v>0.74833397809626601</c:v>
                      </c:pt>
                      <c:pt idx="1429">
                        <c:v>0.74816730881267102</c:v>
                      </c:pt>
                      <c:pt idx="1430">
                        <c:v>0.74801699057576398</c:v>
                      </c:pt>
                      <c:pt idx="1431">
                        <c:v>0.74787699329018997</c:v>
                      </c:pt>
                      <c:pt idx="1432">
                        <c:v>0.74775356844880903</c:v>
                      </c:pt>
                      <c:pt idx="1433">
                        <c:v>0.74763704007101806</c:v>
                      </c:pt>
                      <c:pt idx="1434">
                        <c:v>0.74756063881088797</c:v>
                      </c:pt>
                      <c:pt idx="1435">
                        <c:v>0.74749794924215296</c:v>
                      </c:pt>
                      <c:pt idx="1436">
                        <c:v>0.747381252810564</c:v>
                      </c:pt>
                      <c:pt idx="1437">
                        <c:v>0.74725948647142604</c:v>
                      </c:pt>
                      <c:pt idx="1438">
                        <c:v>0.74714258383723298</c:v>
                      </c:pt>
                      <c:pt idx="1439">
                        <c:v>0.74693688078023801</c:v>
                      </c:pt>
                      <c:pt idx="1440">
                        <c:v>0.74679509947395895</c:v>
                      </c:pt>
                      <c:pt idx="1441">
                        <c:v>0.74666603757421901</c:v>
                      </c:pt>
                      <c:pt idx="1442">
                        <c:v>0.74646884298228899</c:v>
                      </c:pt>
                      <c:pt idx="1443">
                        <c:v>0.74634661943138403</c:v>
                      </c:pt>
                      <c:pt idx="1444">
                        <c:v>0.746154969908154</c:v>
                      </c:pt>
                      <c:pt idx="1445">
                        <c:v>0.74594354892744097</c:v>
                      </c:pt>
                      <c:pt idx="1446">
                        <c:v>0.74576826605003099</c:v>
                      </c:pt>
                      <c:pt idx="1447">
                        <c:v>0.74548505700806</c:v>
                      </c:pt>
                      <c:pt idx="1448">
                        <c:v>0.74525908733732105</c:v>
                      </c:pt>
                      <c:pt idx="1449">
                        <c:v>0.74511316971550601</c:v>
                      </c:pt>
                      <c:pt idx="1450">
                        <c:v>0.74508019951917803</c:v>
                      </c:pt>
                      <c:pt idx="1451">
                        <c:v>0.74995040256211998</c:v>
                      </c:pt>
                      <c:pt idx="1452">
                        <c:v>0.75020809519616805</c:v>
                      </c:pt>
                      <c:pt idx="1453">
                        <c:v>0.750371641888258</c:v>
                      </c:pt>
                      <c:pt idx="1454">
                        <c:v>0.75057072043531903</c:v>
                      </c:pt>
                      <c:pt idx="1455">
                        <c:v>0.751064166188812</c:v>
                      </c:pt>
                      <c:pt idx="1456">
                        <c:v>0.75135611667826896</c:v>
                      </c:pt>
                      <c:pt idx="1457">
                        <c:v>0.75098751392277396</c:v>
                      </c:pt>
                      <c:pt idx="1458">
                        <c:v>0.75140988108459705</c:v>
                      </c:pt>
                      <c:pt idx="1459">
                        <c:v>0.75252791211076897</c:v>
                      </c:pt>
                      <c:pt idx="1600">
                        <c:v>0.58008768963368895</c:v>
                      </c:pt>
                      <c:pt idx="1601">
                        <c:v>0.58033436378179504</c:v>
                      </c:pt>
                      <c:pt idx="1602">
                        <c:v>0.580637930932137</c:v>
                      </c:pt>
                      <c:pt idx="1603">
                        <c:v>0.58066506897235604</c:v>
                      </c:pt>
                      <c:pt idx="1604">
                        <c:v>0.58091631661443199</c:v>
                      </c:pt>
                      <c:pt idx="1605">
                        <c:v>0.58136866159863998</c:v>
                      </c:pt>
                      <c:pt idx="1606">
                        <c:v>0.58189781044254996</c:v>
                      </c:pt>
                      <c:pt idx="1607">
                        <c:v>0.58253836302558903</c:v>
                      </c:pt>
                      <c:pt idx="1608">
                        <c:v>0.58312591241342204</c:v>
                      </c:pt>
                      <c:pt idx="1609">
                        <c:v>0.58346493661592203</c:v>
                      </c:pt>
                      <c:pt idx="1610">
                        <c:v>0.58368205235284298</c:v>
                      </c:pt>
                      <c:pt idx="1611">
                        <c:v>0.58390898294674798</c:v>
                      </c:pt>
                      <c:pt idx="1612">
                        <c:v>0.58430452515259301</c:v>
                      </c:pt>
                      <c:pt idx="1613">
                        <c:v>0.58479484131604897</c:v>
                      </c:pt>
                      <c:pt idx="1614">
                        <c:v>0.58530953329375401</c:v>
                      </c:pt>
                      <c:pt idx="1615">
                        <c:v>0.58584760871687103</c:v>
                      </c:pt>
                      <c:pt idx="1616">
                        <c:v>0.58639391221855597</c:v>
                      </c:pt>
                      <c:pt idx="1617">
                        <c:v>0.58693501234046097</c:v>
                      </c:pt>
                      <c:pt idx="1618">
                        <c:v>0.58751700775599602</c:v>
                      </c:pt>
                      <c:pt idx="1619">
                        <c:v>0.58816591236591897</c:v>
                      </c:pt>
                      <c:pt idx="1620">
                        <c:v>0.58884303560964701</c:v>
                      </c:pt>
                      <c:pt idx="1621">
                        <c:v>0.58954899153473495</c:v>
                      </c:pt>
                      <c:pt idx="1622">
                        <c:v>0.59028813470073904</c:v>
                      </c:pt>
                      <c:pt idx="1623">
                        <c:v>0.59103221203498602</c:v>
                      </c:pt>
                      <c:pt idx="1624">
                        <c:v>0.59181127528780297</c:v>
                      </c:pt>
                      <c:pt idx="1625">
                        <c:v>0.59259214101709501</c:v>
                      </c:pt>
                      <c:pt idx="1626">
                        <c:v>0.59336222031543395</c:v>
                      </c:pt>
                      <c:pt idx="1627">
                        <c:v>0.59412816212459796</c:v>
                      </c:pt>
                      <c:pt idx="1628">
                        <c:v>0.59491973885079596</c:v>
                      </c:pt>
                      <c:pt idx="1629">
                        <c:v>0.59571405587288095</c:v>
                      </c:pt>
                      <c:pt idx="1630">
                        <c:v>0.59650090026507196</c:v>
                      </c:pt>
                      <c:pt idx="1631">
                        <c:v>0.59727831971074097</c:v>
                      </c:pt>
                      <c:pt idx="1632">
                        <c:v>0.59807590880967498</c:v>
                      </c:pt>
                      <c:pt idx="1633">
                        <c:v>0.59884334648898496</c:v>
                      </c:pt>
                      <c:pt idx="1634">
                        <c:v>0.59959551563832003</c:v>
                      </c:pt>
                      <c:pt idx="1635">
                        <c:v>0.60036374374365598</c:v>
                      </c:pt>
                      <c:pt idx="1636">
                        <c:v>0.60112117805684995</c:v>
                      </c:pt>
                      <c:pt idx="1637">
                        <c:v>0.60188351777653004</c:v>
                      </c:pt>
                      <c:pt idx="1638">
                        <c:v>0.60266234030940202</c:v>
                      </c:pt>
                      <c:pt idx="1639">
                        <c:v>0.60340371077851696</c:v>
                      </c:pt>
                      <c:pt idx="1640">
                        <c:v>0.60417628371623699</c:v>
                      </c:pt>
                      <c:pt idx="1641">
                        <c:v>0.60492545487098304</c:v>
                      </c:pt>
                      <c:pt idx="1642">
                        <c:v>0.60563572883779504</c:v>
                      </c:pt>
                      <c:pt idx="1643">
                        <c:v>0.60630881111107404</c:v>
                      </c:pt>
                      <c:pt idx="1644">
                        <c:v>0.60697867869644095</c:v>
                      </c:pt>
                      <c:pt idx="1645">
                        <c:v>0.60757166000500396</c:v>
                      </c:pt>
                      <c:pt idx="1646">
                        <c:v>0.60820901461933197</c:v>
                      </c:pt>
                      <c:pt idx="1647">
                        <c:v>0.60888852720258801</c:v>
                      </c:pt>
                      <c:pt idx="1648">
                        <c:v>0.60964952424448804</c:v>
                      </c:pt>
                      <c:pt idx="1649">
                        <c:v>0.610563426262138</c:v>
                      </c:pt>
                      <c:pt idx="1650">
                        <c:v>0.611628298456935</c:v>
                      </c:pt>
                      <c:pt idx="1651">
                        <c:v>0.61290236851755997</c:v>
                      </c:pt>
                      <c:pt idx="1652">
                        <c:v>0.61439536995173305</c:v>
                      </c:pt>
                      <c:pt idx="1653">
                        <c:v>0.61601167392916201</c:v>
                      </c:pt>
                      <c:pt idx="1654">
                        <c:v>0.61786837540469697</c:v>
                      </c:pt>
                      <c:pt idx="1655">
                        <c:v>0.61969185687718098</c:v>
                      </c:pt>
                      <c:pt idx="1656">
                        <c:v>0.62155638365983301</c:v>
                      </c:pt>
                      <c:pt idx="1657">
                        <c:v>0.62315308209256803</c:v>
                      </c:pt>
                      <c:pt idx="1658">
                        <c:v>0.62454243342948002</c:v>
                      </c:pt>
                      <c:pt idx="1659">
                        <c:v>0.62569973343999596</c:v>
                      </c:pt>
                      <c:pt idx="1660">
                        <c:v>0.62664146724014103</c:v>
                      </c:pt>
                      <c:pt idx="1661">
                        <c:v>0.62771418716396199</c:v>
                      </c:pt>
                      <c:pt idx="1662">
                        <c:v>0.62880392637192195</c:v>
                      </c:pt>
                      <c:pt idx="1663">
                        <c:v>0.62999502312411804</c:v>
                      </c:pt>
                      <c:pt idx="1664">
                        <c:v>0.63125764154214004</c:v>
                      </c:pt>
                      <c:pt idx="1665">
                        <c:v>0.63246720156740999</c:v>
                      </c:pt>
                      <c:pt idx="1666">
                        <c:v>0.63360140153214695</c:v>
                      </c:pt>
                      <c:pt idx="1667">
                        <c:v>0.63470165052197602</c:v>
                      </c:pt>
                      <c:pt idx="1668">
                        <c:v>0.63567816505167696</c:v>
                      </c:pt>
                      <c:pt idx="1669">
                        <c:v>0.63663350809943897</c:v>
                      </c:pt>
                      <c:pt idx="1670">
                        <c:v>0.63748204846753598</c:v>
                      </c:pt>
                      <c:pt idx="1671">
                        <c:v>0.63834678806530398</c:v>
                      </c:pt>
                      <c:pt idx="1672">
                        <c:v>0.639255057669464</c:v>
                      </c:pt>
                      <c:pt idx="1673">
                        <c:v>0.64007842990671904</c:v>
                      </c:pt>
                      <c:pt idx="1674">
                        <c:v>0.640878108205026</c:v>
                      </c:pt>
                      <c:pt idx="1675">
                        <c:v>0.64170357024855695</c:v>
                      </c:pt>
                      <c:pt idx="1676">
                        <c:v>0.64243230515402905</c:v>
                      </c:pt>
                      <c:pt idx="1677">
                        <c:v>0.643124798967874</c:v>
                      </c:pt>
                      <c:pt idx="1678">
                        <c:v>0.64385382036234096</c:v>
                      </c:pt>
                      <c:pt idx="1679">
                        <c:v>0.64455327423144404</c:v>
                      </c:pt>
                      <c:pt idx="1680">
                        <c:v>0.64525361625796995</c:v>
                      </c:pt>
                      <c:pt idx="1681">
                        <c:v>0.64601412999419705</c:v>
                      </c:pt>
                      <c:pt idx="1682">
                        <c:v>0.64671227278187404</c:v>
                      </c:pt>
                      <c:pt idx="1683">
                        <c:v>0.64741329434698403</c:v>
                      </c:pt>
                      <c:pt idx="1684">
                        <c:v>0.64810524646110002</c:v>
                      </c:pt>
                      <c:pt idx="1685">
                        <c:v>0.64878672481487398</c:v>
                      </c:pt>
                      <c:pt idx="1686">
                        <c:v>0.64946416024706</c:v>
                      </c:pt>
                      <c:pt idx="1687">
                        <c:v>0.65015928138332102</c:v>
                      </c:pt>
                      <c:pt idx="1688">
                        <c:v>0.65083378210126197</c:v>
                      </c:pt>
                      <c:pt idx="1689">
                        <c:v>0.65149981857653005</c:v>
                      </c:pt>
                      <c:pt idx="1690">
                        <c:v>0.652148077407676</c:v>
                      </c:pt>
                      <c:pt idx="1691">
                        <c:v>0.652789921091948</c:v>
                      </c:pt>
                      <c:pt idx="1692">
                        <c:v>0.65344548634038202</c:v>
                      </c:pt>
                      <c:pt idx="1693">
                        <c:v>0.65409284708478599</c:v>
                      </c:pt>
                      <c:pt idx="1694">
                        <c:v>0.65473182619454195</c:v>
                      </c:pt>
                      <c:pt idx="1695">
                        <c:v>0.65535562485966103</c:v>
                      </c:pt>
                      <c:pt idx="1696">
                        <c:v>0.65597339819238398</c:v>
                      </c:pt>
                      <c:pt idx="1697">
                        <c:v>0.65657649652778405</c:v>
                      </c:pt>
                      <c:pt idx="1698">
                        <c:v>0.65717161017576098</c:v>
                      </c:pt>
                      <c:pt idx="1699">
                        <c:v>0.657778429906413</c:v>
                      </c:pt>
                      <c:pt idx="1700">
                        <c:v>0.65835868473909198</c:v>
                      </c:pt>
                      <c:pt idx="1701">
                        <c:v>0.65896865179898001</c:v>
                      </c:pt>
                      <c:pt idx="1702">
                        <c:v>0.65962303478907602</c:v>
                      </c:pt>
                      <c:pt idx="1703">
                        <c:v>0.66029334170837795</c:v>
                      </c:pt>
                      <c:pt idx="1704">
                        <c:v>0.66099971403411895</c:v>
                      </c:pt>
                      <c:pt idx="1705">
                        <c:v>0.661711902159691</c:v>
                      </c:pt>
                      <c:pt idx="1706">
                        <c:v>0.66236776687416499</c:v>
                      </c:pt>
                      <c:pt idx="1707">
                        <c:v>0.663017388975086</c:v>
                      </c:pt>
                      <c:pt idx="1708">
                        <c:v>0.66362093376227405</c:v>
                      </c:pt>
                      <c:pt idx="1709">
                        <c:v>0.664189420602184</c:v>
                      </c:pt>
                      <c:pt idx="1710">
                        <c:v>0.664750510871431</c:v>
                      </c:pt>
                      <c:pt idx="1711">
                        <c:v>0.66525644986477706</c:v>
                      </c:pt>
                      <c:pt idx="1712">
                        <c:v>0.66579625664668296</c:v>
                      </c:pt>
                      <c:pt idx="1713">
                        <c:v>0.66633603330434499</c:v>
                      </c:pt>
                      <c:pt idx="1714">
                        <c:v>0.66687455814586205</c:v>
                      </c:pt>
                      <c:pt idx="1715">
                        <c:v>0.66743352434533998</c:v>
                      </c:pt>
                      <c:pt idx="1716">
                        <c:v>0.667994477940829</c:v>
                      </c:pt>
                      <c:pt idx="1717">
                        <c:v>0.66853367940081598</c:v>
                      </c:pt>
                      <c:pt idx="1718">
                        <c:v>0.66910597648689896</c:v>
                      </c:pt>
                      <c:pt idx="1719">
                        <c:v>0.66966949756284699</c:v>
                      </c:pt>
                      <c:pt idx="1720">
                        <c:v>0.670238083091933</c:v>
                      </c:pt>
                      <c:pt idx="1721">
                        <c:v>0.67081950809282398</c:v>
                      </c:pt>
                      <c:pt idx="1722">
                        <c:v>0.67137830448156999</c:v>
                      </c:pt>
                      <c:pt idx="1723">
                        <c:v>0.67193109601762702</c:v>
                      </c:pt>
                      <c:pt idx="1724">
                        <c:v>0.67248576050981801</c:v>
                      </c:pt>
                      <c:pt idx="1725">
                        <c:v>0.67302151633344798</c:v>
                      </c:pt>
                      <c:pt idx="1726">
                        <c:v>0.673548647136891</c:v>
                      </c:pt>
                      <c:pt idx="1727">
                        <c:v>0.674061546292825</c:v>
                      </c:pt>
                      <c:pt idx="1728">
                        <c:v>0.67456969474428097</c:v>
                      </c:pt>
                      <c:pt idx="1729">
                        <c:v>0.67506491002707603</c:v>
                      </c:pt>
                      <c:pt idx="1730">
                        <c:v>0.67555552215916204</c:v>
                      </c:pt>
                      <c:pt idx="1731">
                        <c:v>0.676039129937273</c:v>
                      </c:pt>
                      <c:pt idx="1732">
                        <c:v>0.67654930494662702</c:v>
                      </c:pt>
                      <c:pt idx="1733">
                        <c:v>0.67705071447896703</c:v>
                      </c:pt>
                      <c:pt idx="1734">
                        <c:v>0.67750841866322797</c:v>
                      </c:pt>
                      <c:pt idx="1735">
                        <c:v>0.67797943619719003</c:v>
                      </c:pt>
                      <c:pt idx="1736">
                        <c:v>0.67844484754256695</c:v>
                      </c:pt>
                      <c:pt idx="1737">
                        <c:v>0.67889171835044904</c:v>
                      </c:pt>
                      <c:pt idx="1738">
                        <c:v>0.67935727214306396</c:v>
                      </c:pt>
                      <c:pt idx="1739">
                        <c:v>0.67981240175141799</c:v>
                      </c:pt>
                      <c:pt idx="1740">
                        <c:v>0.68027073317365505</c:v>
                      </c:pt>
                      <c:pt idx="1741">
                        <c:v>0.680723138815574</c:v>
                      </c:pt>
                      <c:pt idx="1742">
                        <c:v>0.68116294901809504</c:v>
                      </c:pt>
                      <c:pt idx="1743">
                        <c:v>0.68161690527354601</c:v>
                      </c:pt>
                      <c:pt idx="1744">
                        <c:v>0.68206491384268697</c:v>
                      </c:pt>
                      <c:pt idx="1745">
                        <c:v>0.68245840211258002</c:v>
                      </c:pt>
                      <c:pt idx="1746">
                        <c:v>0.68290707495582403</c:v>
                      </c:pt>
                      <c:pt idx="1747">
                        <c:v>0.68340253481521396</c:v>
                      </c:pt>
                      <c:pt idx="1748">
                        <c:v>0.68387406851490595</c:v>
                      </c:pt>
                      <c:pt idx="1749">
                        <c:v>0.68433785039497497</c:v>
                      </c:pt>
                      <c:pt idx="1750">
                        <c:v>0.68482444220699401</c:v>
                      </c:pt>
                      <c:pt idx="1751">
                        <c:v>0.68524339657594202</c:v>
                      </c:pt>
                      <c:pt idx="1752">
                        <c:v>0.68564927587481495</c:v>
                      </c:pt>
                      <c:pt idx="1753">
                        <c:v>0.68605045018371902</c:v>
                      </c:pt>
                      <c:pt idx="1754">
                        <c:v>0.686449828786038</c:v>
                      </c:pt>
                      <c:pt idx="1755">
                        <c:v>0.686868513561529</c:v>
                      </c:pt>
                      <c:pt idx="1756">
                        <c:v>0.68726795453091105</c:v>
                      </c:pt>
                      <c:pt idx="1757">
                        <c:v>0.68766090252026502</c:v>
                      </c:pt>
                      <c:pt idx="1758">
                        <c:v>0.68804039021888597</c:v>
                      </c:pt>
                      <c:pt idx="1759">
                        <c:v>0.68843225580798695</c:v>
                      </c:pt>
                      <c:pt idx="1760">
                        <c:v>0.68882336558620505</c:v>
                      </c:pt>
                      <c:pt idx="1761">
                        <c:v>0.68922192962400597</c:v>
                      </c:pt>
                      <c:pt idx="1762">
                        <c:v>0.68962480469204401</c:v>
                      </c:pt>
                      <c:pt idx="1763">
                        <c:v>0.69005325885867697</c:v>
                      </c:pt>
                      <c:pt idx="1764">
                        <c:v>0.69049644525303999</c:v>
                      </c:pt>
                      <c:pt idx="1765">
                        <c:v>0.69093449415465702</c:v>
                      </c:pt>
                      <c:pt idx="1766">
                        <c:v>0.69142020694457196</c:v>
                      </c:pt>
                      <c:pt idx="1767">
                        <c:v>0.69190168232624805</c:v>
                      </c:pt>
                      <c:pt idx="1768">
                        <c:v>0.69236204311173899</c:v>
                      </c:pt>
                      <c:pt idx="1769">
                        <c:v>0.69283400849521004</c:v>
                      </c:pt>
                      <c:pt idx="1770">
                        <c:v>0.69327913279471598</c:v>
                      </c:pt>
                      <c:pt idx="1771">
                        <c:v>0.69371061849093496</c:v>
                      </c:pt>
                      <c:pt idx="1772">
                        <c:v>0.69413625249851096</c:v>
                      </c:pt>
                      <c:pt idx="1773">
                        <c:v>0.69451240571552897</c:v>
                      </c:pt>
                      <c:pt idx="1774">
                        <c:v>0.69483175430827604</c:v>
                      </c:pt>
                      <c:pt idx="1775">
                        <c:v>0.69511657507607005</c:v>
                      </c:pt>
                      <c:pt idx="1776">
                        <c:v>0.695363230621319</c:v>
                      </c:pt>
                      <c:pt idx="1777">
                        <c:v>0.69557037736326599</c:v>
                      </c:pt>
                      <c:pt idx="1778">
                        <c:v>0.69572040459600704</c:v>
                      </c:pt>
                      <c:pt idx="1779">
                        <c:v>0.69586100206929502</c:v>
                      </c:pt>
                      <c:pt idx="1780">
                        <c:v>0.69589401939998496</c:v>
                      </c:pt>
                      <c:pt idx="1781">
                        <c:v>0.69582631864897204</c:v>
                      </c:pt>
                      <c:pt idx="1782">
                        <c:v>0.695738539842089</c:v>
                      </c:pt>
                      <c:pt idx="1783">
                        <c:v>0.695601816341198</c:v>
                      </c:pt>
                      <c:pt idx="1784">
                        <c:v>0.69529718306970301</c:v>
                      </c:pt>
                      <c:pt idx="1785">
                        <c:v>0.69487826596131597</c:v>
                      </c:pt>
                      <c:pt idx="1786">
                        <c:v>0.69440209922581697</c:v>
                      </c:pt>
                      <c:pt idx="1787">
                        <c:v>0.69383107695148405</c:v>
                      </c:pt>
                      <c:pt idx="1788">
                        <c:v>0.69321060634174403</c:v>
                      </c:pt>
                      <c:pt idx="1789">
                        <c:v>0.69251004199303701</c:v>
                      </c:pt>
                      <c:pt idx="1790">
                        <c:v>0.69173666597674699</c:v>
                      </c:pt>
                      <c:pt idx="1791">
                        <c:v>0.69089939459072502</c:v>
                      </c:pt>
                      <c:pt idx="1792">
                        <c:v>0.68996608027032902</c:v>
                      </c:pt>
                      <c:pt idx="1793">
                        <c:v>0.68901208877386699</c:v>
                      </c:pt>
                      <c:pt idx="1794">
                        <c:v>0.68802594982626897</c:v>
                      </c:pt>
                      <c:pt idx="1795">
                        <c:v>0.68698680002746404</c:v>
                      </c:pt>
                      <c:pt idx="1796">
                        <c:v>0.68590551153880697</c:v>
                      </c:pt>
                      <c:pt idx="1797">
                        <c:v>0.68477554776602501</c:v>
                      </c:pt>
                      <c:pt idx="1798">
                        <c:v>0.68357123778704898</c:v>
                      </c:pt>
                      <c:pt idx="1799">
                        <c:v>0.68234394866044401</c:v>
                      </c:pt>
                      <c:pt idx="1800">
                        <c:v>0.68105062899504298</c:v>
                      </c:pt>
                      <c:pt idx="1801">
                        <c:v>0.67977231128245397</c:v>
                      </c:pt>
                      <c:pt idx="1802">
                        <c:v>0.67848237885913998</c:v>
                      </c:pt>
                      <c:pt idx="1803">
                        <c:v>0.67716572752843196</c:v>
                      </c:pt>
                      <c:pt idx="1804">
                        <c:v>0.67587029128682397</c:v>
                      </c:pt>
                      <c:pt idx="1805">
                        <c:v>0.67459870727376003</c:v>
                      </c:pt>
                      <c:pt idx="1806">
                        <c:v>0.67330008373642503</c:v>
                      </c:pt>
                      <c:pt idx="1807">
                        <c:v>0.672024976390724</c:v>
                      </c:pt>
                      <c:pt idx="1808">
                        <c:v>0.67079927728079902</c:v>
                      </c:pt>
                      <c:pt idx="1809">
                        <c:v>0.66959890378407905</c:v>
                      </c:pt>
                      <c:pt idx="1810">
                        <c:v>0.66844721395753104</c:v>
                      </c:pt>
                      <c:pt idx="1811">
                        <c:v>0.66733398530509702</c:v>
                      </c:pt>
                      <c:pt idx="1812">
                        <c:v>0.66623821642774705</c:v>
                      </c:pt>
                      <c:pt idx="1813">
                        <c:v>0.66516940695845905</c:v>
                      </c:pt>
                      <c:pt idx="1814">
                        <c:v>0.66410076167653298</c:v>
                      </c:pt>
                      <c:pt idx="1815">
                        <c:v>0.66299149902301902</c:v>
                      </c:pt>
                      <c:pt idx="1816">
                        <c:v>0.66189085557859295</c:v>
                      </c:pt>
                      <c:pt idx="1817">
                        <c:v>0.66080823644985298</c:v>
                      </c:pt>
                      <c:pt idx="1818">
                        <c:v>0.65976818175707597</c:v>
                      </c:pt>
                      <c:pt idx="1819">
                        <c:v>0.65876992469288698</c:v>
                      </c:pt>
                      <c:pt idx="1820">
                        <c:v>0.65781008529123397</c:v>
                      </c:pt>
                      <c:pt idx="1821">
                        <c:v>0.656924219344445</c:v>
                      </c:pt>
                      <c:pt idx="1822">
                        <c:v>0.65601997834450898</c:v>
                      </c:pt>
                      <c:pt idx="1823">
                        <c:v>0.65512514064758498</c:v>
                      </c:pt>
                      <c:pt idx="1824">
                        <c:v>0.65425205567448197</c:v>
                      </c:pt>
                      <c:pt idx="1825">
                        <c:v>0.65337934877861303</c:v>
                      </c:pt>
                      <c:pt idx="1826">
                        <c:v>0.65250705729278302</c:v>
                      </c:pt>
                      <c:pt idx="1827">
                        <c:v>0.65168196245072896</c:v>
                      </c:pt>
                      <c:pt idx="1828">
                        <c:v>0.65086625938148601</c:v>
                      </c:pt>
                      <c:pt idx="1829">
                        <c:v>0.65001396387176003</c:v>
                      </c:pt>
                      <c:pt idx="1830">
                        <c:v>0.64913462077606598</c:v>
                      </c:pt>
                      <c:pt idx="1831">
                        <c:v>0.64822073116498902</c:v>
                      </c:pt>
                      <c:pt idx="1832">
                        <c:v>0.64731407133400298</c:v>
                      </c:pt>
                      <c:pt idx="1833">
                        <c:v>0.64641466070514397</c:v>
                      </c:pt>
                      <c:pt idx="1834">
                        <c:v>0.64550351271612605</c:v>
                      </c:pt>
                      <c:pt idx="1835">
                        <c:v>0.64462861432054497</c:v>
                      </c:pt>
                      <c:pt idx="1836">
                        <c:v>0.64375138554951605</c:v>
                      </c:pt>
                      <c:pt idx="1837">
                        <c:v>0.64284986600695204</c:v>
                      </c:pt>
                      <c:pt idx="1838">
                        <c:v>0.64195504273812798</c:v>
                      </c:pt>
                      <c:pt idx="1839">
                        <c:v>0.64100238980595803</c:v>
                      </c:pt>
                      <c:pt idx="1840">
                        <c:v>0.63999352821723199</c:v>
                      </c:pt>
                      <c:pt idx="1841">
                        <c:v>0.63896728073595199</c:v>
                      </c:pt>
                      <c:pt idx="1842">
                        <c:v>0.63793101944934005</c:v>
                      </c:pt>
                      <c:pt idx="1843">
                        <c:v>0.63679957756679295</c:v>
                      </c:pt>
                      <c:pt idx="1844">
                        <c:v>0.635640792198642</c:v>
                      </c:pt>
                      <c:pt idx="1845">
                        <c:v>0.63433758625748404</c:v>
                      </c:pt>
                      <c:pt idx="1846">
                        <c:v>0.63293339684795902</c:v>
                      </c:pt>
                      <c:pt idx="1847">
                        <c:v>0.63138317925128795</c:v>
                      </c:pt>
                      <c:pt idx="1848">
                        <c:v>0.62967339423996405</c:v>
                      </c:pt>
                      <c:pt idx="1849">
                        <c:v>0.62787450908231701</c:v>
                      </c:pt>
                      <c:pt idx="1850">
                        <c:v>0.62598791311400903</c:v>
                      </c:pt>
                      <c:pt idx="1851">
                        <c:v>0.62410244128361703</c:v>
                      </c:pt>
                      <c:pt idx="1852">
                        <c:v>0.62232874480344802</c:v>
                      </c:pt>
                      <c:pt idx="1853">
                        <c:v>0.62073403833930496</c:v>
                      </c:pt>
                      <c:pt idx="1854">
                        <c:v>0.61941101056493397</c:v>
                      </c:pt>
                      <c:pt idx="1855">
                        <c:v>0.61839525230791403</c:v>
                      </c:pt>
                      <c:pt idx="1856">
                        <c:v>0.617767714051355</c:v>
                      </c:pt>
                      <c:pt idx="1857">
                        <c:v>0.61758937218644205</c:v>
                      </c:pt>
                      <c:pt idx="1858">
                        <c:v>0.61789661726832701</c:v>
                      </c:pt>
                      <c:pt idx="1859">
                        <c:v>0.61877719797089803</c:v>
                      </c:pt>
                      <c:pt idx="1860">
                        <c:v>0.62005632124045595</c:v>
                      </c:pt>
                      <c:pt idx="1861">
                        <c:v>0.62170048778023301</c:v>
                      </c:pt>
                      <c:pt idx="1862">
                        <c:v>0.62362293138494496</c:v>
                      </c:pt>
                      <c:pt idx="1863">
                        <c:v>0.62575309030875004</c:v>
                      </c:pt>
                      <c:pt idx="1864">
                        <c:v>0.627896747521833</c:v>
                      </c:pt>
                      <c:pt idx="1865">
                        <c:v>0.63033930927594195</c:v>
                      </c:pt>
                      <c:pt idx="1866">
                        <c:v>0.63250796955628297</c:v>
                      </c:pt>
                      <c:pt idx="1867">
                        <c:v>0.63475225987197303</c:v>
                      </c:pt>
                      <c:pt idx="1868">
                        <c:v>0.63666583158141998</c:v>
                      </c:pt>
                      <c:pt idx="1869">
                        <c:v>0.63844420408274805</c:v>
                      </c:pt>
                      <c:pt idx="1870">
                        <c:v>0.63993746457728595</c:v>
                      </c:pt>
                      <c:pt idx="1871">
                        <c:v>0.64117954113732001</c:v>
                      </c:pt>
                      <c:pt idx="1872">
                        <c:v>0.64221385965243905</c:v>
                      </c:pt>
                      <c:pt idx="1873">
                        <c:v>0.64301434371808397</c:v>
                      </c:pt>
                      <c:pt idx="1874">
                        <c:v>0.64356753234741604</c:v>
                      </c:pt>
                      <c:pt idx="1875">
                        <c:v>0.64395450228864903</c:v>
                      </c:pt>
                      <c:pt idx="1876">
                        <c:v>0.64421105512925103</c:v>
                      </c:pt>
                      <c:pt idx="1877">
                        <c:v>0.64434703067125598</c:v>
                      </c:pt>
                      <c:pt idx="1878">
                        <c:v>0.644401698190053</c:v>
                      </c:pt>
                      <c:pt idx="1879">
                        <c:v>0.64434711540652001</c:v>
                      </c:pt>
                      <c:pt idx="1880">
                        <c:v>0.64417937026127003</c:v>
                      </c:pt>
                      <c:pt idx="1881">
                        <c:v>0.64395141600387196</c:v>
                      </c:pt>
                      <c:pt idx="1882">
                        <c:v>0.64364044055875003</c:v>
                      </c:pt>
                      <c:pt idx="1883">
                        <c:v>0.64328131091326601</c:v>
                      </c:pt>
                      <c:pt idx="1884">
                        <c:v>0.64289518170719095</c:v>
                      </c:pt>
                      <c:pt idx="1885">
                        <c:v>0.64246256492246601</c:v>
                      </c:pt>
                      <c:pt idx="1886">
                        <c:v>0.64201577250386199</c:v>
                      </c:pt>
                      <c:pt idx="1887">
                        <c:v>0.64152677598395802</c:v>
                      </c:pt>
                      <c:pt idx="1888">
                        <c:v>0.64104115846951404</c:v>
                      </c:pt>
                      <c:pt idx="1889">
                        <c:v>0.64057886311159795</c:v>
                      </c:pt>
                      <c:pt idx="1890">
                        <c:v>0.64005989535150598</c:v>
                      </c:pt>
                      <c:pt idx="1891">
                        <c:v>0.63954310821915505</c:v>
                      </c:pt>
                      <c:pt idx="1892">
                        <c:v>0.63904001444547598</c:v>
                      </c:pt>
                      <c:pt idx="1893">
                        <c:v>0.63851742882132501</c:v>
                      </c:pt>
                      <c:pt idx="1894">
                        <c:v>0.637954231886108</c:v>
                      </c:pt>
                      <c:pt idx="1895">
                        <c:v>0.63744173368805102</c:v>
                      </c:pt>
                      <c:pt idx="1896">
                        <c:v>0.63697463900138995</c:v>
                      </c:pt>
                      <c:pt idx="1897">
                        <c:v>0.63644388768772797</c:v>
                      </c:pt>
                      <c:pt idx="1898">
                        <c:v>0.63591892789999505</c:v>
                      </c:pt>
                      <c:pt idx="1899">
                        <c:v>0.63532488745800098</c:v>
                      </c:pt>
                      <c:pt idx="1900">
                        <c:v>0.63466274965824798</c:v>
                      </c:pt>
                      <c:pt idx="1901">
                        <c:v>0.63399880545460396</c:v>
                      </c:pt>
                      <c:pt idx="1902">
                        <c:v>0.63329946124347203</c:v>
                      </c:pt>
                      <c:pt idx="1903">
                        <c:v>0.63258962555156195</c:v>
                      </c:pt>
                      <c:pt idx="1904">
                        <c:v>0.63185737521744401</c:v>
                      </c:pt>
                      <c:pt idx="1905">
                        <c:v>0.63107963261233002</c:v>
                      </c:pt>
                      <c:pt idx="1906">
                        <c:v>0.63023385518672304</c:v>
                      </c:pt>
                      <c:pt idx="1907">
                        <c:v>0.62936029629671097</c:v>
                      </c:pt>
                      <c:pt idx="1908">
                        <c:v>0.62844257582813001</c:v>
                      </c:pt>
                      <c:pt idx="1909">
                        <c:v>0.62751382107757003</c:v>
                      </c:pt>
                      <c:pt idx="1910">
                        <c:v>0.62659374475371998</c:v>
                      </c:pt>
                      <c:pt idx="1911">
                        <c:v>0.62564987443942199</c:v>
                      </c:pt>
                      <c:pt idx="1912">
                        <c:v>0.62471202201856102</c:v>
                      </c:pt>
                      <c:pt idx="1913">
                        <c:v>0.62372802757846402</c:v>
                      </c:pt>
                      <c:pt idx="1914">
                        <c:v>0.62283713845088795</c:v>
                      </c:pt>
                      <c:pt idx="1915">
                        <c:v>0.62194628778293504</c:v>
                      </c:pt>
                      <c:pt idx="1916">
                        <c:v>0.62097377409520504</c:v>
                      </c:pt>
                      <c:pt idx="1917">
                        <c:v>0.62003922285059199</c:v>
                      </c:pt>
                      <c:pt idx="1918">
                        <c:v>0.61909468183257199</c:v>
                      </c:pt>
                      <c:pt idx="1919">
                        <c:v>0.61809685945233095</c:v>
                      </c:pt>
                      <c:pt idx="1920">
                        <c:v>0.61713311146460403</c:v>
                      </c:pt>
                      <c:pt idx="1921">
                        <c:v>0.61616898555156896</c:v>
                      </c:pt>
                      <c:pt idx="1922">
                        <c:v>0.61511872592637795</c:v>
                      </c:pt>
                      <c:pt idx="1923">
                        <c:v>0.61403545090967404</c:v>
                      </c:pt>
                      <c:pt idx="1924">
                        <c:v>0.61295036038817496</c:v>
                      </c:pt>
                      <c:pt idx="1925">
                        <c:v>0.61182046434234705</c:v>
                      </c:pt>
                      <c:pt idx="1926">
                        <c:v>0.61073386788670203</c:v>
                      </c:pt>
                      <c:pt idx="1927">
                        <c:v>0.60966545723023602</c:v>
                      </c:pt>
                      <c:pt idx="1928">
                        <c:v>0.60858963508966202</c:v>
                      </c:pt>
                      <c:pt idx="1929">
                        <c:v>0.60753203942414702</c:v>
                      </c:pt>
                      <c:pt idx="1930">
                        <c:v>0.60646133102882704</c:v>
                      </c:pt>
                      <c:pt idx="1931">
                        <c:v>0.60535673946767299</c:v>
                      </c:pt>
                      <c:pt idx="1932">
                        <c:v>0.60428765039492804</c:v>
                      </c:pt>
                      <c:pt idx="1933">
                        <c:v>0.60320825077451601</c:v>
                      </c:pt>
                      <c:pt idx="1934">
                        <c:v>0.60216969863803904</c:v>
                      </c:pt>
                      <c:pt idx="1935">
                        <c:v>0.60116010417045196</c:v>
                      </c:pt>
                      <c:pt idx="1936">
                        <c:v>0.60015726753725396</c:v>
                      </c:pt>
                      <c:pt idx="1937">
                        <c:v>0.599178327410678</c:v>
                      </c:pt>
                      <c:pt idx="1938">
                        <c:v>0.59818595152353404</c:v>
                      </c:pt>
                      <c:pt idx="1939">
                        <c:v>0.59719483358367298</c:v>
                      </c:pt>
                      <c:pt idx="1940">
                        <c:v>0.59621803406086005</c:v>
                      </c:pt>
                      <c:pt idx="1941">
                        <c:v>0.59521689996072102</c:v>
                      </c:pt>
                      <c:pt idx="1942">
                        <c:v>0.59420288903751795</c:v>
                      </c:pt>
                      <c:pt idx="1943">
                        <c:v>0.59316759977552702</c:v>
                      </c:pt>
                      <c:pt idx="1944">
                        <c:v>0.59210955842685398</c:v>
                      </c:pt>
                      <c:pt idx="1945">
                        <c:v>0.59109759738090994</c:v>
                      </c:pt>
                      <c:pt idx="1946">
                        <c:v>0.59013438348425895</c:v>
                      </c:pt>
                      <c:pt idx="1947">
                        <c:v>0.58918150258058199</c:v>
                      </c:pt>
                      <c:pt idx="1948">
                        <c:v>0.588249303037366</c:v>
                      </c:pt>
                      <c:pt idx="1949">
                        <c:v>0.587281331394501</c:v>
                      </c:pt>
                      <c:pt idx="1950">
                        <c:v>0.58632086828313401</c:v>
                      </c:pt>
                      <c:pt idx="1951">
                        <c:v>0.58541550189748603</c:v>
                      </c:pt>
                      <c:pt idx="1952">
                        <c:v>0.58451795278115704</c:v>
                      </c:pt>
                      <c:pt idx="1953">
                        <c:v>0.58364959753401502</c:v>
                      </c:pt>
                      <c:pt idx="1954">
                        <c:v>0.58282326823039399</c:v>
                      </c:pt>
                      <c:pt idx="1955">
                        <c:v>0.58199730813397699</c:v>
                      </c:pt>
                      <c:pt idx="1956">
                        <c:v>0.58115450783664002</c:v>
                      </c:pt>
                      <c:pt idx="1957">
                        <c:v>0.58035056943924102</c:v>
                      </c:pt>
                      <c:pt idx="1958">
                        <c:v>0.57957065272012698</c:v>
                      </c:pt>
                      <c:pt idx="1959">
                        <c:v>0.57877247646394103</c:v>
                      </c:pt>
                      <c:pt idx="1960">
                        <c:v>0.57806155759454803</c:v>
                      </c:pt>
                      <c:pt idx="1961">
                        <c:v>0.57739693612188603</c:v>
                      </c:pt>
                      <c:pt idx="1962">
                        <c:v>0.57669112978484405</c:v>
                      </c:pt>
                      <c:pt idx="1963">
                        <c:v>0.575995742481899</c:v>
                      </c:pt>
                      <c:pt idx="1964">
                        <c:v>0.575217247148052</c:v>
                      </c:pt>
                      <c:pt idx="1965">
                        <c:v>0.57433980590276701</c:v>
                      </c:pt>
                      <c:pt idx="1966">
                        <c:v>0.57347171977359501</c:v>
                      </c:pt>
                      <c:pt idx="1967">
                        <c:v>0.57260163421122101</c:v>
                      </c:pt>
                      <c:pt idx="1968">
                        <c:v>0.57167661719268503</c:v>
                      </c:pt>
                      <c:pt idx="1969">
                        <c:v>0.570779439045077</c:v>
                      </c:pt>
                      <c:pt idx="1970">
                        <c:v>0.56989754774759105</c:v>
                      </c:pt>
                      <c:pt idx="1971">
                        <c:v>0.56900248883698101</c:v>
                      </c:pt>
                      <c:pt idx="1972">
                        <c:v>0.56822637634059003</c:v>
                      </c:pt>
                      <c:pt idx="1973">
                        <c:v>0.56750803832611596</c:v>
                      </c:pt>
                      <c:pt idx="1974">
                        <c:v>0.56679562764521696</c:v>
                      </c:pt>
                      <c:pt idx="1975">
                        <c:v>0.56617391364939595</c:v>
                      </c:pt>
                      <c:pt idx="1976">
                        <c:v>0.56564045128111196</c:v>
                      </c:pt>
                      <c:pt idx="1977">
                        <c:v>0.56514879546881602</c:v>
                      </c:pt>
                      <c:pt idx="1978">
                        <c:v>0.56473466863806598</c:v>
                      </c:pt>
                      <c:pt idx="1979">
                        <c:v>0.56435642646079298</c:v>
                      </c:pt>
                      <c:pt idx="1980">
                        <c:v>0.56398923867619299</c:v>
                      </c:pt>
                      <c:pt idx="1981">
                        <c:v>0.56370341243913502</c:v>
                      </c:pt>
                      <c:pt idx="1982">
                        <c:v>0.56347392349714898</c:v>
                      </c:pt>
                      <c:pt idx="1983">
                        <c:v>0.56319360011844</c:v>
                      </c:pt>
                      <c:pt idx="1984">
                        <c:v>0.56288522490882698</c:v>
                      </c:pt>
                      <c:pt idx="1985">
                        <c:v>0.562703943248413</c:v>
                      </c:pt>
                      <c:pt idx="1986">
                        <c:v>0.56257485494646098</c:v>
                      </c:pt>
                      <c:pt idx="1987">
                        <c:v>0.562518636520288</c:v>
                      </c:pt>
                      <c:pt idx="1988">
                        <c:v>0.56257830406098996</c:v>
                      </c:pt>
                      <c:pt idx="1989">
                        <c:v>0.56277645234399098</c:v>
                      </c:pt>
                      <c:pt idx="1990">
                        <c:v>0.56295840457090895</c:v>
                      </c:pt>
                      <c:pt idx="1991">
                        <c:v>0.56317146020957898</c:v>
                      </c:pt>
                      <c:pt idx="1992">
                        <c:v>0.563498751379226</c:v>
                      </c:pt>
                      <c:pt idx="1993">
                        <c:v>0.56385934961173401</c:v>
                      </c:pt>
                      <c:pt idx="1994">
                        <c:v>0.56423497717585702</c:v>
                      </c:pt>
                      <c:pt idx="1995">
                        <c:v>0.56471579370415603</c:v>
                      </c:pt>
                      <c:pt idx="1996">
                        <c:v>0.56524344138911098</c:v>
                      </c:pt>
                      <c:pt idx="1997">
                        <c:v>0.56584962323479604</c:v>
                      </c:pt>
                      <c:pt idx="1998">
                        <c:v>0.56664703325441901</c:v>
                      </c:pt>
                      <c:pt idx="1999">
                        <c:v>0.56751280133686299</c:v>
                      </c:pt>
                      <c:pt idx="2000">
                        <c:v>0.56837611214446904</c:v>
                      </c:pt>
                      <c:pt idx="2001">
                        <c:v>0.56937486547013005</c:v>
                      </c:pt>
                      <c:pt idx="2002">
                        <c:v>0.57039444909690395</c:v>
                      </c:pt>
                      <c:pt idx="2003">
                        <c:v>0.57136661503882302</c:v>
                      </c:pt>
                      <c:pt idx="2004">
                        <c:v>0.57251368926373303</c:v>
                      </c:pt>
                      <c:pt idx="2005">
                        <c:v>0.57372221157431302</c:v>
                      </c:pt>
                      <c:pt idx="2006">
                        <c:v>0.57478946180855695</c:v>
                      </c:pt>
                      <c:pt idx="2007">
                        <c:v>0.57590825347839703</c:v>
                      </c:pt>
                      <c:pt idx="2008">
                        <c:v>0.57704627136842301</c:v>
                      </c:pt>
                      <c:pt idx="2009">
                        <c:v>0.57808419337810901</c:v>
                      </c:pt>
                      <c:pt idx="2010">
                        <c:v>0.57906232080217401</c:v>
                      </c:pt>
                      <c:pt idx="2011">
                        <c:v>0.58000121342551803</c:v>
                      </c:pt>
                      <c:pt idx="2012">
                        <c:v>0.58090856523615597</c:v>
                      </c:pt>
                      <c:pt idx="2013">
                        <c:v>0.58171953356653705</c:v>
                      </c:pt>
                      <c:pt idx="2014">
                        <c:v>0.58248722186106305</c:v>
                      </c:pt>
                      <c:pt idx="2015">
                        <c:v>0.583243985789618</c:v>
                      </c:pt>
                      <c:pt idx="2016">
                        <c:v>0.58403495561199104</c:v>
                      </c:pt>
                      <c:pt idx="2017">
                        <c:v>0.58487144060742302</c:v>
                      </c:pt>
                      <c:pt idx="2018">
                        <c:v>0.58565397886233606</c:v>
                      </c:pt>
                      <c:pt idx="2019">
                        <c:v>0.586400022978531</c:v>
                      </c:pt>
                      <c:pt idx="2020">
                        <c:v>0.58700412893324805</c:v>
                      </c:pt>
                      <c:pt idx="2021">
                        <c:v>0.58727417129700599</c:v>
                      </c:pt>
                      <c:pt idx="2022">
                        <c:v>0.58745902927524096</c:v>
                      </c:pt>
                      <c:pt idx="2023">
                        <c:v>0.587577577579947</c:v>
                      </c:pt>
                      <c:pt idx="2024">
                        <c:v>0.58747989815090595</c:v>
                      </c:pt>
                      <c:pt idx="2025">
                        <c:v>0.58745608781440095</c:v>
                      </c:pt>
                      <c:pt idx="2026">
                        <c:v>0.587354890720168</c:v>
                      </c:pt>
                      <c:pt idx="2027">
                        <c:v>0.58704005959284</c:v>
                      </c:pt>
                      <c:pt idx="2028">
                        <c:v>0.58681067795355701</c:v>
                      </c:pt>
                      <c:pt idx="2029">
                        <c:v>0.58654975867998904</c:v>
                      </c:pt>
                      <c:pt idx="2030">
                        <c:v>0.58635757638425501</c:v>
                      </c:pt>
                      <c:pt idx="2031">
                        <c:v>0.58624967815268003</c:v>
                      </c:pt>
                      <c:pt idx="2032">
                        <c:v>0.58615680608088006</c:v>
                      </c:pt>
                      <c:pt idx="2033">
                        <c:v>0.58619316950102196</c:v>
                      </c:pt>
                      <c:pt idx="2034">
                        <c:v>0.58584333302006297</c:v>
                      </c:pt>
                      <c:pt idx="2035">
                        <c:v>0.58544154740166998</c:v>
                      </c:pt>
                      <c:pt idx="2036">
                        <c:v>0.58514185391095297</c:v>
                      </c:pt>
                      <c:pt idx="2037">
                        <c:v>0.58456000052544599</c:v>
                      </c:pt>
                      <c:pt idx="2038">
                        <c:v>0.58424297940112402</c:v>
                      </c:pt>
                      <c:pt idx="2039">
                        <c:v>0.58408593533158604</c:v>
                      </c:pt>
                      <c:pt idx="2040">
                        <c:v>0.58380659856690498</c:v>
                      </c:pt>
                      <c:pt idx="2041">
                        <c:v>0.58364505793893595</c:v>
                      </c:pt>
                      <c:pt idx="2042">
                        <c:v>0.58339952890168101</c:v>
                      </c:pt>
                      <c:pt idx="2043">
                        <c:v>0.58303194680730497</c:v>
                      </c:pt>
                      <c:pt idx="2044">
                        <c:v>0.58264540209214899</c:v>
                      </c:pt>
                      <c:pt idx="2045">
                        <c:v>0.58215993256506204</c:v>
                      </c:pt>
                      <c:pt idx="2046">
                        <c:v>0.58183392348407703</c:v>
                      </c:pt>
                      <c:pt idx="2047">
                        <c:v>0.58158751475132897</c:v>
                      </c:pt>
                      <c:pt idx="2048">
                        <c:v>0.58128932067920103</c:v>
                      </c:pt>
                      <c:pt idx="2049">
                        <c:v>0.58105516578255001</c:v>
                      </c:pt>
                      <c:pt idx="2050">
                        <c:v>0.580643390821312</c:v>
                      </c:pt>
                      <c:pt idx="2051">
                        <c:v>0.58040708680484199</c:v>
                      </c:pt>
                      <c:pt idx="2052">
                        <c:v>0.580151171617726</c:v>
                      </c:pt>
                      <c:pt idx="2053">
                        <c:v>0.57941210684993305</c:v>
                      </c:pt>
                      <c:pt idx="2054">
                        <c:v>0.57872282568940903</c:v>
                      </c:pt>
                      <c:pt idx="2055">
                        <c:v>0.57807688166875004</c:v>
                      </c:pt>
                      <c:pt idx="2056">
                        <c:v>0.57758087858610097</c:v>
                      </c:pt>
                      <c:pt idx="2057">
                        <c:v>0.57742567791036004</c:v>
                      </c:pt>
                      <c:pt idx="2058">
                        <c:v>0.57721464970454495</c:v>
                      </c:pt>
                      <c:pt idx="2059">
                        <c:v>0.57666925929163504</c:v>
                      </c:pt>
                      <c:pt idx="2060">
                        <c:v>0.57558963690287002</c:v>
                      </c:pt>
                      <c:pt idx="2061">
                        <c:v>0.57472152516200503</c:v>
                      </c:pt>
                      <c:pt idx="2062">
                        <c:v>0.57419397479303702</c:v>
                      </c:pt>
                      <c:pt idx="2063">
                        <c:v>0.57302396587881099</c:v>
                      </c:pt>
                      <c:pt idx="2064">
                        <c:v>0.57153969652480197</c:v>
                      </c:pt>
                      <c:pt idx="2065">
                        <c:v>0.56991679411486595</c:v>
                      </c:pt>
                      <c:pt idx="2066">
                        <c:v>0.56819024793359496</c:v>
                      </c:pt>
                      <c:pt idx="2067">
                        <c:v>0.56687986897332099</c:v>
                      </c:pt>
                      <c:pt idx="2068">
                        <c:v>0.56544330283451605</c:v>
                      </c:pt>
                      <c:pt idx="2069">
                        <c:v>0.56401150247996001</c:v>
                      </c:pt>
                      <c:pt idx="2070">
                        <c:v>0.56212013713486597</c:v>
                      </c:pt>
                      <c:pt idx="2071">
                        <c:v>0.56011296228985297</c:v>
                      </c:pt>
                      <c:pt idx="2072">
                        <c:v>0.55891150835430303</c:v>
                      </c:pt>
                      <c:pt idx="2073">
                        <c:v>0.55754066655258905</c:v>
                      </c:pt>
                      <c:pt idx="2074">
                        <c:v>0.55655897229098195</c:v>
                      </c:pt>
                      <c:pt idx="2075">
                        <c:v>0.55578222072122496</c:v>
                      </c:pt>
                      <c:pt idx="2076">
                        <c:v>0.55450042896483498</c:v>
                      </c:pt>
                      <c:pt idx="2077">
                        <c:v>0.55362470815993103</c:v>
                      </c:pt>
                      <c:pt idx="2078">
                        <c:v>0.55273299690872402</c:v>
                      </c:pt>
                      <c:pt idx="2079">
                        <c:v>0.55175570590045397</c:v>
                      </c:pt>
                      <c:pt idx="2080">
                        <c:v>0.550951364066945</c:v>
                      </c:pt>
                      <c:pt idx="2081">
                        <c:v>0.54961462112286597</c:v>
                      </c:pt>
                      <c:pt idx="2082">
                        <c:v>0.54801322766725702</c:v>
                      </c:pt>
                      <c:pt idx="2083">
                        <c:v>0.54615521704776204</c:v>
                      </c:pt>
                      <c:pt idx="2084">
                        <c:v>0.54448857363349401</c:v>
                      </c:pt>
                      <c:pt idx="2085">
                        <c:v>0.54322769475662502</c:v>
                      </c:pt>
                      <c:pt idx="2086">
                        <c:v>0.54148616383352799</c:v>
                      </c:pt>
                      <c:pt idx="2087">
                        <c:v>0.53963814304120195</c:v>
                      </c:pt>
                      <c:pt idx="2088">
                        <c:v>0.53796145018061403</c:v>
                      </c:pt>
                      <c:pt idx="2089">
                        <c:v>0.53625366686359699</c:v>
                      </c:pt>
                      <c:pt idx="2090">
                        <c:v>0.53534443432345602</c:v>
                      </c:pt>
                      <c:pt idx="2091">
                        <c:v>0.53569282365904203</c:v>
                      </c:pt>
                      <c:pt idx="2092">
                        <c:v>0.53551716596246302</c:v>
                      </c:pt>
                      <c:pt idx="2093">
                        <c:v>0.53564948561827197</c:v>
                      </c:pt>
                      <c:pt idx="2094">
                        <c:v>0.535579968208999</c:v>
                      </c:pt>
                      <c:pt idx="2095">
                        <c:v>0.53532490086859696</c:v>
                      </c:pt>
                      <c:pt idx="2096">
                        <c:v>0.53464762311719705</c:v>
                      </c:pt>
                      <c:pt idx="2097">
                        <c:v>0.53393897436611004</c:v>
                      </c:pt>
                      <c:pt idx="2098">
                        <c:v>0.53196733497934201</c:v>
                      </c:pt>
                      <c:pt idx="2099">
                        <c:v>0.52865493849436795</c:v>
                      </c:pt>
                    </c:numCache>
                  </c:numRef>
                </c:yVal>
                <c:smooth val="1"/>
                <c:extLst xmlns:c15="http://schemas.microsoft.com/office/drawing/2012/chart">
                  <c:ext xmlns:c16="http://schemas.microsoft.com/office/drawing/2014/chart" uri="{C3380CC4-5D6E-409C-BE32-E72D297353CC}">
                    <c16:uniqueId val="{00000021-0B7D-0741-AC4D-857EB043BEB4}"/>
                  </c:ext>
                </c:extLst>
              </c15:ser>
            </c15:filteredScatterSeries>
            <c15:filteredScatterSeries>
              <c15:ser>
                <c:idx val="21"/>
                <c:order val="21"/>
                <c:tx>
                  <c:strRef>
                    <c:extLst xmlns:c15="http://schemas.microsoft.com/office/drawing/2012/chart">
                      <c:ext xmlns:c15="http://schemas.microsoft.com/office/drawing/2012/chart" uri="{02D57815-91ED-43cb-92C2-25804820EDAC}">
                        <c15:formulaRef>
                          <c15:sqref>DEA_All_Sites_Ref!$A$134</c15:sqref>
                        </c15:formulaRef>
                      </c:ext>
                    </c:extLst>
                    <c:strCache>
                      <c:ptCount val="1"/>
                      <c:pt idx="0">
                        <c:v>20180412_PIN</c:v>
                      </c:pt>
                    </c:strCache>
                  </c:strRef>
                </c:tx>
                <c:spPr>
                  <a:ln w="19050" cap="rnd">
                    <a:solidFill>
                      <a:schemeClr val="accent4">
                        <a:lumMod val="8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DEA_All_Sites_Ref!$B$133:$CDT$133</c15:sqref>
                        </c15:formulaRef>
                      </c:ext>
                    </c:extLst>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extLst xmlns:c15="http://schemas.microsoft.com/office/drawing/2012/chart">
                      <c:ext xmlns:c15="http://schemas.microsoft.com/office/drawing/2012/chart" uri="{02D57815-91ED-43cb-92C2-25804820EDAC}">
                        <c15:formulaRef>
                          <c15:sqref>DEA_All_Sites_Ref!$B$134:$CDT$134</c15:sqref>
                        </c15:formulaRef>
                      </c:ext>
                    </c:extLst>
                    <c:numCache>
                      <c:formatCode>0.00E+00</c:formatCode>
                      <c:ptCount val="2151"/>
                      <c:pt idx="0">
                        <c:v>5.3876626021476803E-2</c:v>
                      </c:pt>
                      <c:pt idx="1">
                        <c:v>5.4191719316733597E-2</c:v>
                      </c:pt>
                      <c:pt idx="2">
                        <c:v>5.4574573081247899E-2</c:v>
                      </c:pt>
                      <c:pt idx="3">
                        <c:v>5.4918554897237799E-2</c:v>
                      </c:pt>
                      <c:pt idx="4">
                        <c:v>5.5208556813492599E-2</c:v>
                      </c:pt>
                      <c:pt idx="5">
                        <c:v>5.5568802675304098E-2</c:v>
                      </c:pt>
                      <c:pt idx="6">
                        <c:v>5.5905185900213102E-2</c:v>
                      </c:pt>
                      <c:pt idx="7">
                        <c:v>5.62636994575803E-2</c:v>
                      </c:pt>
                      <c:pt idx="8">
                        <c:v>5.6682880264603899E-2</c:v>
                      </c:pt>
                      <c:pt idx="9">
                        <c:v>5.7079908715572898E-2</c:v>
                      </c:pt>
                      <c:pt idx="10">
                        <c:v>5.7555000097345703E-2</c:v>
                      </c:pt>
                      <c:pt idx="11">
                        <c:v>5.8077397045208402E-2</c:v>
                      </c:pt>
                      <c:pt idx="12">
                        <c:v>5.85709348683481E-2</c:v>
                      </c:pt>
                      <c:pt idx="13">
                        <c:v>5.91157292123708E-2</c:v>
                      </c:pt>
                      <c:pt idx="14">
                        <c:v>5.9640575113498399E-2</c:v>
                      </c:pt>
                      <c:pt idx="15">
                        <c:v>6.0153575044911999E-2</c:v>
                      </c:pt>
                      <c:pt idx="16">
                        <c:v>6.07531573486184E-2</c:v>
                      </c:pt>
                      <c:pt idx="17">
                        <c:v>6.1354305080079399E-2</c:v>
                      </c:pt>
                      <c:pt idx="18">
                        <c:v>6.2007173172770803E-2</c:v>
                      </c:pt>
                      <c:pt idx="19">
                        <c:v>6.2740134956470503E-2</c:v>
                      </c:pt>
                      <c:pt idx="20">
                        <c:v>6.3454334443818899E-2</c:v>
                      </c:pt>
                      <c:pt idx="21">
                        <c:v>6.4294921590836704E-2</c:v>
                      </c:pt>
                      <c:pt idx="22">
                        <c:v>6.5234570809995299E-2</c:v>
                      </c:pt>
                      <c:pt idx="23">
                        <c:v>6.6173194013447997E-2</c:v>
                      </c:pt>
                      <c:pt idx="24">
                        <c:v>6.7045368661398597E-2</c:v>
                      </c:pt>
                      <c:pt idx="25">
                        <c:v>6.7993306531017594E-2</c:v>
                      </c:pt>
                      <c:pt idx="26">
                        <c:v>6.9049164075811506E-2</c:v>
                      </c:pt>
                      <c:pt idx="27">
                        <c:v>7.0117666557734507E-2</c:v>
                      </c:pt>
                      <c:pt idx="28">
                        <c:v>7.1272077207525195E-2</c:v>
                      </c:pt>
                      <c:pt idx="29">
                        <c:v>7.2468953217624102E-2</c:v>
                      </c:pt>
                      <c:pt idx="30">
                        <c:v>7.3678506108038805E-2</c:v>
                      </c:pt>
                      <c:pt idx="31">
                        <c:v>7.4961862163693105E-2</c:v>
                      </c:pt>
                      <c:pt idx="32">
                        <c:v>7.62840459371531E-2</c:v>
                      </c:pt>
                      <c:pt idx="33">
                        <c:v>7.7663043552281194E-2</c:v>
                      </c:pt>
                      <c:pt idx="34">
                        <c:v>7.9123017911034599E-2</c:v>
                      </c:pt>
                      <c:pt idx="35">
                        <c:v>8.0569239786949506E-2</c:v>
                      </c:pt>
                      <c:pt idx="36">
                        <c:v>8.20543551185723E-2</c:v>
                      </c:pt>
                      <c:pt idx="37">
                        <c:v>8.3560790798457199E-2</c:v>
                      </c:pt>
                      <c:pt idx="38">
                        <c:v>8.5002633164958E-2</c:v>
                      </c:pt>
                      <c:pt idx="39">
                        <c:v>8.6460317115918894E-2</c:v>
                      </c:pt>
                      <c:pt idx="40">
                        <c:v>8.7913585837439898E-2</c:v>
                      </c:pt>
                      <c:pt idx="41">
                        <c:v>8.9343152471537707E-2</c:v>
                      </c:pt>
                      <c:pt idx="42">
                        <c:v>9.0777954451578199E-2</c:v>
                      </c:pt>
                      <c:pt idx="43">
                        <c:v>9.2231512399281998E-2</c:v>
                      </c:pt>
                      <c:pt idx="44">
                        <c:v>9.3691575517213105E-2</c:v>
                      </c:pt>
                      <c:pt idx="45">
                        <c:v>9.5135118608242503E-2</c:v>
                      </c:pt>
                      <c:pt idx="46">
                        <c:v>9.6559009635927701E-2</c:v>
                      </c:pt>
                      <c:pt idx="47">
                        <c:v>9.7905901153613306E-2</c:v>
                      </c:pt>
                      <c:pt idx="48">
                        <c:v>9.9172746117886901E-2</c:v>
                      </c:pt>
                      <c:pt idx="49">
                        <c:v>0.100410813053892</c:v>
                      </c:pt>
                      <c:pt idx="50">
                        <c:v>0.101574674913534</c:v>
                      </c:pt>
                      <c:pt idx="51">
                        <c:v>0.10266309450800799</c:v>
                      </c:pt>
                      <c:pt idx="52">
                        <c:v>0.103708159948681</c:v>
                      </c:pt>
                      <c:pt idx="53">
                        <c:v>0.104773235265612</c:v>
                      </c:pt>
                      <c:pt idx="54">
                        <c:v>0.105889740017432</c:v>
                      </c:pt>
                      <c:pt idx="55">
                        <c:v>0.107035965654783</c:v>
                      </c:pt>
                      <c:pt idx="56">
                        <c:v>0.108193245407938</c:v>
                      </c:pt>
                      <c:pt idx="57">
                        <c:v>0.109459767001126</c:v>
                      </c:pt>
                      <c:pt idx="58">
                        <c:v>0.110775894459487</c:v>
                      </c:pt>
                      <c:pt idx="59">
                        <c:v>0.112099681065379</c:v>
                      </c:pt>
                      <c:pt idx="60">
                        <c:v>0.113421388197903</c:v>
                      </c:pt>
                      <c:pt idx="61">
                        <c:v>0.11475381899006799</c:v>
                      </c:pt>
                      <c:pt idx="62">
                        <c:v>0.11609653029318</c:v>
                      </c:pt>
                      <c:pt idx="63">
                        <c:v>0.117454530596553</c:v>
                      </c:pt>
                      <c:pt idx="64">
                        <c:v>0.11884989615965399</c:v>
                      </c:pt>
                      <c:pt idx="65">
                        <c:v>0.120281804737267</c:v>
                      </c:pt>
                      <c:pt idx="66">
                        <c:v>0.121754137223791</c:v>
                      </c:pt>
                      <c:pt idx="67">
                        <c:v>0.123270168136642</c:v>
                      </c:pt>
                      <c:pt idx="68">
                        <c:v>0.124839724291644</c:v>
                      </c:pt>
                      <c:pt idx="69">
                        <c:v>0.12646475577937399</c:v>
                      </c:pt>
                      <c:pt idx="70">
                        <c:v>0.12814647867173201</c:v>
                      </c:pt>
                      <c:pt idx="71">
                        <c:v>0.12988675776655101</c:v>
                      </c:pt>
                      <c:pt idx="72">
                        <c:v>0.13169006641841699</c:v>
                      </c:pt>
                      <c:pt idx="73">
                        <c:v>0.133512155301129</c:v>
                      </c:pt>
                      <c:pt idx="74">
                        <c:v>0.13534946584117499</c:v>
                      </c:pt>
                      <c:pt idx="75">
                        <c:v>0.13733015716100799</c:v>
                      </c:pt>
                      <c:pt idx="76">
                        <c:v>0.139411713403954</c:v>
                      </c:pt>
                      <c:pt idx="77">
                        <c:v>0.14158299673844399</c:v>
                      </c:pt>
                      <c:pt idx="78">
                        <c:v>0.14384846114809199</c:v>
                      </c:pt>
                      <c:pt idx="79">
                        <c:v>0.146192649339172</c:v>
                      </c:pt>
                      <c:pt idx="80">
                        <c:v>0.14858648143629899</c:v>
                      </c:pt>
                      <c:pt idx="81">
                        <c:v>0.15098191054110599</c:v>
                      </c:pt>
                      <c:pt idx="82">
                        <c:v>0.15331959658174399</c:v>
                      </c:pt>
                      <c:pt idx="83">
                        <c:v>0.15561665023528801</c:v>
                      </c:pt>
                      <c:pt idx="84">
                        <c:v>0.157872501717255</c:v>
                      </c:pt>
                      <c:pt idx="85">
                        <c:v>0.16008189443941101</c:v>
                      </c:pt>
                      <c:pt idx="86">
                        <c:v>0.16222057440648499</c:v>
                      </c:pt>
                      <c:pt idx="87">
                        <c:v>0.16432973382546601</c:v>
                      </c:pt>
                      <c:pt idx="88">
                        <c:v>0.16641848955379701</c:v>
                      </c:pt>
                      <c:pt idx="89">
                        <c:v>0.16847266418165899</c:v>
                      </c:pt>
                      <c:pt idx="90">
                        <c:v>0.17045739799976301</c:v>
                      </c:pt>
                      <c:pt idx="91">
                        <c:v>0.17235389825706901</c:v>
                      </c:pt>
                      <c:pt idx="92">
                        <c:v>0.17414997509761601</c:v>
                      </c:pt>
                      <c:pt idx="93">
                        <c:v>0.175847672934342</c:v>
                      </c:pt>
                      <c:pt idx="94">
                        <c:v>0.17742365278842701</c:v>
                      </c:pt>
                      <c:pt idx="95">
                        <c:v>0.17887282299229401</c:v>
                      </c:pt>
                      <c:pt idx="96">
                        <c:v>0.180201375424242</c:v>
                      </c:pt>
                      <c:pt idx="97">
                        <c:v>0.18142344575303301</c:v>
                      </c:pt>
                      <c:pt idx="98">
                        <c:v>0.182528467659339</c:v>
                      </c:pt>
                      <c:pt idx="99">
                        <c:v>0.18351678572003799</c:v>
                      </c:pt>
                      <c:pt idx="100">
                        <c:v>0.184398056506973</c:v>
                      </c:pt>
                      <c:pt idx="101">
                        <c:v>0.18515802728533201</c:v>
                      </c:pt>
                      <c:pt idx="102">
                        <c:v>0.18582373041161401</c:v>
                      </c:pt>
                      <c:pt idx="103">
                        <c:v>0.18641564624569101</c:v>
                      </c:pt>
                      <c:pt idx="104">
                        <c:v>0.18692670382212201</c:v>
                      </c:pt>
                      <c:pt idx="105">
                        <c:v>0.18737586874265799</c:v>
                      </c:pt>
                      <c:pt idx="106">
                        <c:v>0.18777785542523001</c:v>
                      </c:pt>
                      <c:pt idx="107">
                        <c:v>0.18813173013744999</c:v>
                      </c:pt>
                      <c:pt idx="108">
                        <c:v>0.188451506692768</c:v>
                      </c:pt>
                      <c:pt idx="109">
                        <c:v>0.188733017677568</c:v>
                      </c:pt>
                      <c:pt idx="110">
                        <c:v>0.188996778851341</c:v>
                      </c:pt>
                      <c:pt idx="111">
                        <c:v>0.189286173168808</c:v>
                      </c:pt>
                      <c:pt idx="112">
                        <c:v>0.189575699977205</c:v>
                      </c:pt>
                      <c:pt idx="113">
                        <c:v>0.18987859926106301</c:v>
                      </c:pt>
                      <c:pt idx="114">
                        <c:v>0.19021392644485999</c:v>
                      </c:pt>
                      <c:pt idx="115">
                        <c:v>0.19059537898096299</c:v>
                      </c:pt>
                      <c:pt idx="116">
                        <c:v>0.19102105410608999</c:v>
                      </c:pt>
                      <c:pt idx="117">
                        <c:v>0.19149287161741799</c:v>
                      </c:pt>
                      <c:pt idx="118">
                        <c:v>0.19201406002312399</c:v>
                      </c:pt>
                      <c:pt idx="119">
                        <c:v>0.19258527474824499</c:v>
                      </c:pt>
                      <c:pt idx="120">
                        <c:v>0.19321245407968399</c:v>
                      </c:pt>
                      <c:pt idx="121">
                        <c:v>0.19389861476224099</c:v>
                      </c:pt>
                      <c:pt idx="122">
                        <c:v>0.19464133418837301</c:v>
                      </c:pt>
                      <c:pt idx="123">
                        <c:v>0.19545082571269301</c:v>
                      </c:pt>
                      <c:pt idx="124">
                        <c:v>0.19633174642373699</c:v>
                      </c:pt>
                      <c:pt idx="125">
                        <c:v>0.197287065021262</c:v>
                      </c:pt>
                      <c:pt idx="126">
                        <c:v>0.19832433285687601</c:v>
                      </c:pt>
                      <c:pt idx="127">
                        <c:v>0.19944257254933601</c:v>
                      </c:pt>
                      <c:pt idx="128">
                        <c:v>0.200636549072227</c:v>
                      </c:pt>
                      <c:pt idx="129">
                        <c:v>0.20190076493342299</c:v>
                      </c:pt>
                      <c:pt idx="130">
                        <c:v>0.20325541493656901</c:v>
                      </c:pt>
                      <c:pt idx="131">
                        <c:v>0.20470113334116499</c:v>
                      </c:pt>
                      <c:pt idx="132">
                        <c:v>0.20624346070069099</c:v>
                      </c:pt>
                      <c:pt idx="133">
                        <c:v>0.207893450494087</c:v>
                      </c:pt>
                      <c:pt idx="134">
                        <c:v>0.209678342411657</c:v>
                      </c:pt>
                      <c:pt idx="135">
                        <c:v>0.211598144785379</c:v>
                      </c:pt>
                      <c:pt idx="136">
                        <c:v>0.21363472989287899</c:v>
                      </c:pt>
                      <c:pt idx="137">
                        <c:v>0.21576490001913901</c:v>
                      </c:pt>
                      <c:pt idx="138">
                        <c:v>0.21794036242326301</c:v>
                      </c:pt>
                      <c:pt idx="139">
                        <c:v>0.220126819468068</c:v>
                      </c:pt>
                      <c:pt idx="140">
                        <c:v>0.22232608852659899</c:v>
                      </c:pt>
                      <c:pt idx="141">
                        <c:v>0.22455356543277699</c:v>
                      </c:pt>
                      <c:pt idx="142">
                        <c:v>0.22685283009902299</c:v>
                      </c:pt>
                      <c:pt idx="143">
                        <c:v>0.229242289200739</c:v>
                      </c:pt>
                      <c:pt idx="144">
                        <c:v>0.23166675786267099</c:v>
                      </c:pt>
                      <c:pt idx="145">
                        <c:v>0.234113176485653</c:v>
                      </c:pt>
                      <c:pt idx="146">
                        <c:v>0.23658137492818801</c:v>
                      </c:pt>
                      <c:pt idx="147">
                        <c:v>0.239090352775327</c:v>
                      </c:pt>
                      <c:pt idx="148">
                        <c:v>0.24164293448686699</c:v>
                      </c:pt>
                      <c:pt idx="149">
                        <c:v>0.244244849578058</c:v>
                      </c:pt>
                      <c:pt idx="150">
                        <c:v>0.24688594487413801</c:v>
                      </c:pt>
                      <c:pt idx="151">
                        <c:v>0.249529692969091</c:v>
                      </c:pt>
                      <c:pt idx="152">
                        <c:v>0.25218351264344102</c:v>
                      </c:pt>
                      <c:pt idx="153">
                        <c:v>0.25482920977392598</c:v>
                      </c:pt>
                      <c:pt idx="154">
                        <c:v>0.257456200971791</c:v>
                      </c:pt>
                      <c:pt idx="155">
                        <c:v>0.260052871262758</c:v>
                      </c:pt>
                      <c:pt idx="156">
                        <c:v>0.26264204754786102</c:v>
                      </c:pt>
                      <c:pt idx="157">
                        <c:v>0.265236577501963</c:v>
                      </c:pt>
                      <c:pt idx="158">
                        <c:v>0.26783824494460601</c:v>
                      </c:pt>
                      <c:pt idx="159">
                        <c:v>0.27045928384405299</c:v>
                      </c:pt>
                      <c:pt idx="160">
                        <c:v>0.273085337977024</c:v>
                      </c:pt>
                      <c:pt idx="161">
                        <c:v>0.275702096001117</c:v>
                      </c:pt>
                      <c:pt idx="162">
                        <c:v>0.27832021855139999</c:v>
                      </c:pt>
                      <c:pt idx="163">
                        <c:v>0.28095818857104399</c:v>
                      </c:pt>
                      <c:pt idx="164">
                        <c:v>0.28362464003843602</c:v>
                      </c:pt>
                      <c:pt idx="165">
                        <c:v>0.28632157755332499</c:v>
                      </c:pt>
                      <c:pt idx="166">
                        <c:v>0.28911040288301498</c:v>
                      </c:pt>
                      <c:pt idx="167">
                        <c:v>0.291948152273454</c:v>
                      </c:pt>
                      <c:pt idx="168">
                        <c:v>0.29478637453788897</c:v>
                      </c:pt>
                      <c:pt idx="169">
                        <c:v>0.29758039037916001</c:v>
                      </c:pt>
                      <c:pt idx="170">
                        <c:v>0.300312533546436</c:v>
                      </c:pt>
                      <c:pt idx="171">
                        <c:v>0.30298786334380001</c:v>
                      </c:pt>
                      <c:pt idx="172">
                        <c:v>0.30565228102564301</c:v>
                      </c:pt>
                      <c:pt idx="173">
                        <c:v>0.30836449443897701</c:v>
                      </c:pt>
                      <c:pt idx="174">
                        <c:v>0.31115072323208698</c:v>
                      </c:pt>
                      <c:pt idx="175">
                        <c:v>0.31400764185189101</c:v>
                      </c:pt>
                      <c:pt idx="176">
                        <c:v>0.31691138881117897</c:v>
                      </c:pt>
                      <c:pt idx="177">
                        <c:v>0.31988914430563498</c:v>
                      </c:pt>
                      <c:pt idx="178">
                        <c:v>0.322875903600088</c:v>
                      </c:pt>
                      <c:pt idx="179">
                        <c:v>0.32581422580262598</c:v>
                      </c:pt>
                      <c:pt idx="180">
                        <c:v>0.32870460207053898</c:v>
                      </c:pt>
                      <c:pt idx="181">
                        <c:v>0.33163385176846499</c:v>
                      </c:pt>
                      <c:pt idx="182">
                        <c:v>0.33464549651961101</c:v>
                      </c:pt>
                      <c:pt idx="183">
                        <c:v>0.33773938032433198</c:v>
                      </c:pt>
                      <c:pt idx="184">
                        <c:v>0.34086632522698002</c:v>
                      </c:pt>
                      <c:pt idx="185">
                        <c:v>0.34399841865026798</c:v>
                      </c:pt>
                      <c:pt idx="186">
                        <c:v>0.347126033821816</c:v>
                      </c:pt>
                      <c:pt idx="187">
                        <c:v>0.35027931297549397</c:v>
                      </c:pt>
                      <c:pt idx="188">
                        <c:v>0.35350555529237998</c:v>
                      </c:pt>
                      <c:pt idx="189">
                        <c:v>0.35680062002628798</c:v>
                      </c:pt>
                      <c:pt idx="190">
                        <c:v>0.36013586804375902</c:v>
                      </c:pt>
                      <c:pt idx="191">
                        <c:v>0.36349585150062003</c:v>
                      </c:pt>
                      <c:pt idx="192">
                        <c:v>0.36683664015043499</c:v>
                      </c:pt>
                      <c:pt idx="193">
                        <c:v>0.37013995389194299</c:v>
                      </c:pt>
                      <c:pt idx="194">
                        <c:v>0.37342324549781503</c:v>
                      </c:pt>
                      <c:pt idx="195">
                        <c:v>0.37670289863408102</c:v>
                      </c:pt>
                      <c:pt idx="196">
                        <c:v>0.37998744177965799</c:v>
                      </c:pt>
                      <c:pt idx="197">
                        <c:v>0.38327178166284798</c:v>
                      </c:pt>
                      <c:pt idx="198">
                        <c:v>0.38653972276537701</c:v>
                      </c:pt>
                      <c:pt idx="199">
                        <c:v>0.38979612626674998</c:v>
                      </c:pt>
                      <c:pt idx="200">
                        <c:v>0.39301442805186299</c:v>
                      </c:pt>
                      <c:pt idx="201">
                        <c:v>0.39618217999475802</c:v>
                      </c:pt>
                      <c:pt idx="202">
                        <c:v>0.39933830590651798</c:v>
                      </c:pt>
                      <c:pt idx="203">
                        <c:v>0.40247193676493898</c:v>
                      </c:pt>
                      <c:pt idx="204">
                        <c:v>0.40557023051379398</c:v>
                      </c:pt>
                      <c:pt idx="205">
                        <c:v>0.408633558390949</c:v>
                      </c:pt>
                      <c:pt idx="206">
                        <c:v>0.41169676865813098</c:v>
                      </c:pt>
                      <c:pt idx="207">
                        <c:v>0.41478822657345499</c:v>
                      </c:pt>
                      <c:pt idx="208">
                        <c:v>0.41789710750577003</c:v>
                      </c:pt>
                      <c:pt idx="209">
                        <c:v>0.42095949248227899</c:v>
                      </c:pt>
                      <c:pt idx="210">
                        <c:v>0.423944881725831</c:v>
                      </c:pt>
                      <c:pt idx="211">
                        <c:v>0.42683477639872902</c:v>
                      </c:pt>
                      <c:pt idx="212">
                        <c:v>0.42964026561226798</c:v>
                      </c:pt>
                      <c:pt idx="213">
                        <c:v>0.43238164923098599</c:v>
                      </c:pt>
                      <c:pt idx="214">
                        <c:v>0.43508018157802197</c:v>
                      </c:pt>
                      <c:pt idx="215">
                        <c:v>0.437736035288178</c:v>
                      </c:pt>
                      <c:pt idx="216">
                        <c:v>0.44033007856961898</c:v>
                      </c:pt>
                      <c:pt idx="217">
                        <c:v>0.44286339358788201</c:v>
                      </c:pt>
                      <c:pt idx="218">
                        <c:v>0.445336286956729</c:v>
                      </c:pt>
                      <c:pt idx="219">
                        <c:v>0.44775720873097602</c:v>
                      </c:pt>
                      <c:pt idx="220">
                        <c:v>0.45013683903435903</c:v>
                      </c:pt>
                      <c:pt idx="221">
                        <c:v>0.45244709710705</c:v>
                      </c:pt>
                      <c:pt idx="222">
                        <c:v>0.45465853269909301</c:v>
                      </c:pt>
                      <c:pt idx="223">
                        <c:v>0.456767000887769</c:v>
                      </c:pt>
                      <c:pt idx="224">
                        <c:v>0.45882828137197201</c:v>
                      </c:pt>
                      <c:pt idx="225">
                        <c:v>0.460855431635048</c:v>
                      </c:pt>
                      <c:pt idx="226">
                        <c:v>0.46284983262278601</c:v>
                      </c:pt>
                      <c:pt idx="227">
                        <c:v>0.464806319341805</c:v>
                      </c:pt>
                      <c:pt idx="228">
                        <c:v>0.466709825673566</c:v>
                      </c:pt>
                      <c:pt idx="229">
                        <c:v>0.46855119945497797</c:v>
                      </c:pt>
                      <c:pt idx="230">
                        <c:v>0.4703261302126</c:v>
                      </c:pt>
                      <c:pt idx="231">
                        <c:v>0.47203342051506098</c:v>
                      </c:pt>
                      <c:pt idx="232">
                        <c:v>0.47368326814454498</c:v>
                      </c:pt>
                      <c:pt idx="233">
                        <c:v>0.47528800072064398</c:v>
                      </c:pt>
                      <c:pt idx="234">
                        <c:v>0.47685172365724798</c:v>
                      </c:pt>
                      <c:pt idx="235">
                        <c:v>0.47838609790327802</c:v>
                      </c:pt>
                      <c:pt idx="236">
                        <c:v>0.47988690519199201</c:v>
                      </c:pt>
                      <c:pt idx="237">
                        <c:v>0.48136024909467201</c:v>
                      </c:pt>
                      <c:pt idx="238">
                        <c:v>0.48284552198486402</c:v>
                      </c:pt>
                      <c:pt idx="239">
                        <c:v>0.48433989231236102</c:v>
                      </c:pt>
                      <c:pt idx="240">
                        <c:v>0.48580690427814599</c:v>
                      </c:pt>
                      <c:pt idx="241">
                        <c:v>0.48719287312073001</c:v>
                      </c:pt>
                      <c:pt idx="242">
                        <c:v>0.48849488917508599</c:v>
                      </c:pt>
                      <c:pt idx="243">
                        <c:v>0.48975028861525899</c:v>
                      </c:pt>
                      <c:pt idx="244">
                        <c:v>0.49098889267654899</c:v>
                      </c:pt>
                      <c:pt idx="245">
                        <c:v>0.49219227059825499</c:v>
                      </c:pt>
                      <c:pt idx="246">
                        <c:v>0.49334655919818698</c:v>
                      </c:pt>
                      <c:pt idx="247">
                        <c:v>0.494448774772274</c:v>
                      </c:pt>
                      <c:pt idx="248">
                        <c:v>0.495510516833232</c:v>
                      </c:pt>
                      <c:pt idx="249">
                        <c:v>0.49655259184671802</c:v>
                      </c:pt>
                      <c:pt idx="250">
                        <c:v>0.49757206458099001</c:v>
                      </c:pt>
                      <c:pt idx="251">
                        <c:v>0.498567502501918</c:v>
                      </c:pt>
                      <c:pt idx="252">
                        <c:v>0.49953943549177399</c:v>
                      </c:pt>
                      <c:pt idx="253">
                        <c:v>0.50046450704537704</c:v>
                      </c:pt>
                      <c:pt idx="254">
                        <c:v>0.501359335166915</c:v>
                      </c:pt>
                      <c:pt idx="255">
                        <c:v>0.50224615619690705</c:v>
                      </c:pt>
                      <c:pt idx="256">
                        <c:v>0.50311509107542396</c:v>
                      </c:pt>
                      <c:pt idx="257">
                        <c:v>0.50397084533084102</c:v>
                      </c:pt>
                      <c:pt idx="258">
                        <c:v>0.50481283057120097</c:v>
                      </c:pt>
                      <c:pt idx="259">
                        <c:v>0.50563890380429</c:v>
                      </c:pt>
                      <c:pt idx="260">
                        <c:v>0.506439637564852</c:v>
                      </c:pt>
                      <c:pt idx="261">
                        <c:v>0.50721684171233905</c:v>
                      </c:pt>
                      <c:pt idx="262">
                        <c:v>0.50797752948098296</c:v>
                      </c:pt>
                      <c:pt idx="263">
                        <c:v>0.50873168744708097</c:v>
                      </c:pt>
                      <c:pt idx="264">
                        <c:v>0.50945120902335095</c:v>
                      </c:pt>
                      <c:pt idx="265">
                        <c:v>0.51015500324720398</c:v>
                      </c:pt>
                      <c:pt idx="266">
                        <c:v>0.51086296006333698</c:v>
                      </c:pt>
                      <c:pt idx="267">
                        <c:v>0.51152848169165899</c:v>
                      </c:pt>
                      <c:pt idx="268">
                        <c:v>0.51216803970268099</c:v>
                      </c:pt>
                      <c:pt idx="269">
                        <c:v>0.512794845740289</c:v>
                      </c:pt>
                      <c:pt idx="270">
                        <c:v>0.51342231124834303</c:v>
                      </c:pt>
                      <c:pt idx="271">
                        <c:v>0.51405354258324998</c:v>
                      </c:pt>
                      <c:pt idx="272">
                        <c:v>0.51469401242385704</c:v>
                      </c:pt>
                      <c:pt idx="273">
                        <c:v>0.51533955400333498</c:v>
                      </c:pt>
                      <c:pt idx="274">
                        <c:v>0.51596893565573099</c:v>
                      </c:pt>
                      <c:pt idx="275">
                        <c:v>0.51657953404546098</c:v>
                      </c:pt>
                      <c:pt idx="276">
                        <c:v>0.51717329310832505</c:v>
                      </c:pt>
                      <c:pt idx="277">
                        <c:v>0.517763087018002</c:v>
                      </c:pt>
                      <c:pt idx="278">
                        <c:v>0.51836659313794398</c:v>
                      </c:pt>
                      <c:pt idx="279">
                        <c:v>0.51897547174839898</c:v>
                      </c:pt>
                      <c:pt idx="280">
                        <c:v>0.51957784469338097</c:v>
                      </c:pt>
                      <c:pt idx="281">
                        <c:v>0.52017127603225299</c:v>
                      </c:pt>
                      <c:pt idx="282">
                        <c:v>0.52076183370951101</c:v>
                      </c:pt>
                      <c:pt idx="283">
                        <c:v>0.521344727098354</c:v>
                      </c:pt>
                      <c:pt idx="284">
                        <c:v>0.52191886233884499</c:v>
                      </c:pt>
                      <c:pt idx="285">
                        <c:v>0.52249890980461999</c:v>
                      </c:pt>
                      <c:pt idx="286">
                        <c:v>0.523069014346912</c:v>
                      </c:pt>
                      <c:pt idx="287">
                        <c:v>0.52363097608309705</c:v>
                      </c:pt>
                      <c:pt idx="288">
                        <c:v>0.52420244684386796</c:v>
                      </c:pt>
                      <c:pt idx="289">
                        <c:v>0.52478054467181301</c:v>
                      </c:pt>
                      <c:pt idx="290">
                        <c:v>0.52537114710598798</c:v>
                      </c:pt>
                      <c:pt idx="291">
                        <c:v>0.52596720874950698</c:v>
                      </c:pt>
                      <c:pt idx="292">
                        <c:v>0.52654596730414804</c:v>
                      </c:pt>
                      <c:pt idx="293">
                        <c:v>0.52710983530701505</c:v>
                      </c:pt>
                      <c:pt idx="294">
                        <c:v>0.52766676057687001</c:v>
                      </c:pt>
                      <c:pt idx="295">
                        <c:v>0.52822935096836998</c:v>
                      </c:pt>
                      <c:pt idx="296">
                        <c:v>0.52880688727966696</c:v>
                      </c:pt>
                      <c:pt idx="297">
                        <c:v>0.52939380148283099</c:v>
                      </c:pt>
                      <c:pt idx="298">
                        <c:v>0.52998748550150399</c:v>
                      </c:pt>
                      <c:pt idx="299">
                        <c:v>0.53059102128158098</c:v>
                      </c:pt>
                      <c:pt idx="300">
                        <c:v>0.53118160794594405</c:v>
                      </c:pt>
                      <c:pt idx="301">
                        <c:v>0.53175055077346201</c:v>
                      </c:pt>
                      <c:pt idx="302">
                        <c:v>0.53232972588059502</c:v>
                      </c:pt>
                      <c:pt idx="303">
                        <c:v>0.53295686460296798</c:v>
                      </c:pt>
                      <c:pt idx="304">
                        <c:v>0.53361065753523595</c:v>
                      </c:pt>
                      <c:pt idx="305">
                        <c:v>0.53430412120167303</c:v>
                      </c:pt>
                      <c:pt idx="306">
                        <c:v>0.53503036026846995</c:v>
                      </c:pt>
                      <c:pt idx="307">
                        <c:v>0.53567506322491598</c:v>
                      </c:pt>
                      <c:pt idx="308">
                        <c:v>0.53624029654740901</c:v>
                      </c:pt>
                      <c:pt idx="309">
                        <c:v>0.53679427675566505</c:v>
                      </c:pt>
                      <c:pt idx="310">
                        <c:v>0.537398778167272</c:v>
                      </c:pt>
                      <c:pt idx="311">
                        <c:v>0.53803871593268704</c:v>
                      </c:pt>
                      <c:pt idx="312">
                        <c:v>0.53869120873264098</c:v>
                      </c:pt>
                      <c:pt idx="313">
                        <c:v>0.53934274674577298</c:v>
                      </c:pt>
                      <c:pt idx="314">
                        <c:v>0.53998562696396701</c:v>
                      </c:pt>
                      <c:pt idx="315">
                        <c:v>0.540636158344869</c:v>
                      </c:pt>
                      <c:pt idx="316">
                        <c:v>0.54129721414880205</c:v>
                      </c:pt>
                      <c:pt idx="317">
                        <c:v>0.54196494520150795</c:v>
                      </c:pt>
                      <c:pt idx="318">
                        <c:v>0.54264027764325296</c:v>
                      </c:pt>
                      <c:pt idx="319">
                        <c:v>0.54331229289194605</c:v>
                      </c:pt>
                      <c:pt idx="320">
                        <c:v>0.54398407285930495</c:v>
                      </c:pt>
                      <c:pt idx="321">
                        <c:v>0.54467419223512703</c:v>
                      </c:pt>
                      <c:pt idx="322">
                        <c:v>0.54535818616165499</c:v>
                      </c:pt>
                      <c:pt idx="323">
                        <c:v>0.54604413988178702</c:v>
                      </c:pt>
                      <c:pt idx="324">
                        <c:v>0.54674904104257405</c:v>
                      </c:pt>
                      <c:pt idx="325">
                        <c:v>0.54742866154581704</c:v>
                      </c:pt>
                      <c:pt idx="326">
                        <c:v>0.54810073980652696</c:v>
                      </c:pt>
                      <c:pt idx="327">
                        <c:v>0.54877656156867605</c:v>
                      </c:pt>
                      <c:pt idx="328">
                        <c:v>0.54946254006364104</c:v>
                      </c:pt>
                      <c:pt idx="329">
                        <c:v>0.55017827915834605</c:v>
                      </c:pt>
                      <c:pt idx="330">
                        <c:v>0.55089642078858003</c:v>
                      </c:pt>
                      <c:pt idx="331">
                        <c:v>0.55159735674640098</c:v>
                      </c:pt>
                      <c:pt idx="332">
                        <c:v>0.55231342002397499</c:v>
                      </c:pt>
                      <c:pt idx="333">
                        <c:v>0.55304261447799397</c:v>
                      </c:pt>
                      <c:pt idx="334">
                        <c:v>0.55378505040629999</c:v>
                      </c:pt>
                      <c:pt idx="335">
                        <c:v>0.55453882860654102</c:v>
                      </c:pt>
                      <c:pt idx="336">
                        <c:v>0.55528833537221101</c:v>
                      </c:pt>
                      <c:pt idx="337">
                        <c:v>0.55611001562225704</c:v>
                      </c:pt>
                      <c:pt idx="338">
                        <c:v>0.55693610612678202</c:v>
                      </c:pt>
                      <c:pt idx="339">
                        <c:v>0.55762527520029903</c:v>
                      </c:pt>
                      <c:pt idx="340">
                        <c:v>0.55832587317507099</c:v>
                      </c:pt>
                      <c:pt idx="341">
                        <c:v>0.55904130985131895</c:v>
                      </c:pt>
                      <c:pt idx="342">
                        <c:v>0.55973288407497801</c:v>
                      </c:pt>
                      <c:pt idx="343">
                        <c:v>0.56043920212174503</c:v>
                      </c:pt>
                      <c:pt idx="344">
                        <c:v>0.56118286463532596</c:v>
                      </c:pt>
                      <c:pt idx="345">
                        <c:v>0.56195443275347401</c:v>
                      </c:pt>
                      <c:pt idx="346">
                        <c:v>0.56272745799355395</c:v>
                      </c:pt>
                      <c:pt idx="347">
                        <c:v>0.56348472924291704</c:v>
                      </c:pt>
                      <c:pt idx="348">
                        <c:v>0.56424156558691796</c:v>
                      </c:pt>
                      <c:pt idx="349">
                        <c:v>0.56502338904091298</c:v>
                      </c:pt>
                      <c:pt idx="350">
                        <c:v>0.56580540963630599</c:v>
                      </c:pt>
                      <c:pt idx="351">
                        <c:v>0.56657909269857398</c:v>
                      </c:pt>
                      <c:pt idx="352">
                        <c:v>0.56734778123821095</c:v>
                      </c:pt>
                      <c:pt idx="353">
                        <c:v>0.56810653536572897</c:v>
                      </c:pt>
                      <c:pt idx="354">
                        <c:v>0.56885312355463302</c:v>
                      </c:pt>
                      <c:pt idx="355">
                        <c:v>0.56959339975411205</c:v>
                      </c:pt>
                      <c:pt idx="356">
                        <c:v>0.57034711403248495</c:v>
                      </c:pt>
                      <c:pt idx="357">
                        <c:v>0.57112158995185702</c:v>
                      </c:pt>
                      <c:pt idx="358">
                        <c:v>0.57190570597414103</c:v>
                      </c:pt>
                      <c:pt idx="359">
                        <c:v>0.57270415866157998</c:v>
                      </c:pt>
                      <c:pt idx="360">
                        <c:v>0.57351149481066199</c:v>
                      </c:pt>
                      <c:pt idx="361">
                        <c:v>0.57431225826735899</c:v>
                      </c:pt>
                      <c:pt idx="362">
                        <c:v>0.57510108162006401</c:v>
                      </c:pt>
                      <c:pt idx="363">
                        <c:v>0.57588325289310505</c:v>
                      </c:pt>
                      <c:pt idx="364">
                        <c:v>0.57666403498463703</c:v>
                      </c:pt>
                      <c:pt idx="365">
                        <c:v>0.57745215041692999</c:v>
                      </c:pt>
                      <c:pt idx="366">
                        <c:v>0.57822520222534401</c:v>
                      </c:pt>
                      <c:pt idx="367">
                        <c:v>0.57903256573485395</c:v>
                      </c:pt>
                      <c:pt idx="368">
                        <c:v>0.579900401604311</c:v>
                      </c:pt>
                      <c:pt idx="369">
                        <c:v>0.58075440302910897</c:v>
                      </c:pt>
                      <c:pt idx="370">
                        <c:v>0.58156292068470195</c:v>
                      </c:pt>
                      <c:pt idx="371">
                        <c:v>0.582300390457968</c:v>
                      </c:pt>
                      <c:pt idx="372">
                        <c:v>0.58302084748931504</c:v>
                      </c:pt>
                      <c:pt idx="373">
                        <c:v>0.58374090527736999</c:v>
                      </c:pt>
                      <c:pt idx="374">
                        <c:v>0.58453239378296296</c:v>
                      </c:pt>
                      <c:pt idx="375">
                        <c:v>0.58533764196423599</c:v>
                      </c:pt>
                      <c:pt idx="376">
                        <c:v>0.58610449733049896</c:v>
                      </c:pt>
                      <c:pt idx="377">
                        <c:v>0.58685080131840095</c:v>
                      </c:pt>
                      <c:pt idx="378">
                        <c:v>0.58760949995050504</c:v>
                      </c:pt>
                      <c:pt idx="379">
                        <c:v>0.58837114930908496</c:v>
                      </c:pt>
                      <c:pt idx="380">
                        <c:v>0.58910348762672504</c:v>
                      </c:pt>
                      <c:pt idx="381">
                        <c:v>0.58983290671106603</c:v>
                      </c:pt>
                      <c:pt idx="382">
                        <c:v>0.59056418376911302</c:v>
                      </c:pt>
                      <c:pt idx="383">
                        <c:v>0.59127094462584795</c:v>
                      </c:pt>
                      <c:pt idx="384">
                        <c:v>0.59196018098715097</c:v>
                      </c:pt>
                      <c:pt idx="385">
                        <c:v>0.59265484320971995</c:v>
                      </c:pt>
                      <c:pt idx="386">
                        <c:v>0.59335642633616903</c:v>
                      </c:pt>
                      <c:pt idx="387">
                        <c:v>0.59407027841728999</c:v>
                      </c:pt>
                      <c:pt idx="388">
                        <c:v>0.59478297340933795</c:v>
                      </c:pt>
                      <c:pt idx="389">
                        <c:v>0.59548943567485202</c:v>
                      </c:pt>
                      <c:pt idx="390">
                        <c:v>0.59617479418758401</c:v>
                      </c:pt>
                      <c:pt idx="391">
                        <c:v>0.59684558076595595</c:v>
                      </c:pt>
                      <c:pt idx="392">
                        <c:v>0.59749602473991403</c:v>
                      </c:pt>
                      <c:pt idx="393">
                        <c:v>0.59812053526209097</c:v>
                      </c:pt>
                      <c:pt idx="394">
                        <c:v>0.59874039377185795</c:v>
                      </c:pt>
                      <c:pt idx="395">
                        <c:v>0.59935398503307802</c:v>
                      </c:pt>
                      <c:pt idx="396">
                        <c:v>0.59996965658998702</c:v>
                      </c:pt>
                      <c:pt idx="397">
                        <c:v>0.60062749296305895</c:v>
                      </c:pt>
                      <c:pt idx="398">
                        <c:v>0.60128154178094795</c:v>
                      </c:pt>
                      <c:pt idx="399">
                        <c:v>0.60192194914381703</c:v>
                      </c:pt>
                      <c:pt idx="400">
                        <c:v>0.60255076483426895</c:v>
                      </c:pt>
                      <c:pt idx="401">
                        <c:v>0.60318196811137204</c:v>
                      </c:pt>
                      <c:pt idx="402">
                        <c:v>0.60378932710148403</c:v>
                      </c:pt>
                      <c:pt idx="403">
                        <c:v>0.60437847145530399</c:v>
                      </c:pt>
                      <c:pt idx="404">
                        <c:v>0.604960943205751</c:v>
                      </c:pt>
                      <c:pt idx="405">
                        <c:v>0.60553963602662997</c:v>
                      </c:pt>
                      <c:pt idx="406">
                        <c:v>0.60613378701616005</c:v>
                      </c:pt>
                      <c:pt idx="407">
                        <c:v>0.60673085862940801</c:v>
                      </c:pt>
                      <c:pt idx="408">
                        <c:v>0.60733355681020396</c:v>
                      </c:pt>
                      <c:pt idx="409">
                        <c:v>0.60791909419118095</c:v>
                      </c:pt>
                      <c:pt idx="410">
                        <c:v>0.60861323945525103</c:v>
                      </c:pt>
                      <c:pt idx="411">
                        <c:v>0.60937359227726395</c:v>
                      </c:pt>
                      <c:pt idx="412">
                        <c:v>0.60989760468037202</c:v>
                      </c:pt>
                      <c:pt idx="413">
                        <c:v>0.61030636907108704</c:v>
                      </c:pt>
                      <c:pt idx="414">
                        <c:v>0.61073152940604103</c:v>
                      </c:pt>
                      <c:pt idx="415">
                        <c:v>0.61114466423001301</c:v>
                      </c:pt>
                      <c:pt idx="416">
                        <c:v>0.61151715301357901</c:v>
                      </c:pt>
                      <c:pt idx="417">
                        <c:v>0.61187327452845997</c:v>
                      </c:pt>
                      <c:pt idx="418">
                        <c:v>0.61223449964353904</c:v>
                      </c:pt>
                      <c:pt idx="419">
                        <c:v>0.61261217292832904</c:v>
                      </c:pt>
                      <c:pt idx="420">
                        <c:v>0.61301853765994097</c:v>
                      </c:pt>
                      <c:pt idx="421">
                        <c:v>0.61343717935559605</c:v>
                      </c:pt>
                      <c:pt idx="422">
                        <c:v>0.61385009693208803</c:v>
                      </c:pt>
                      <c:pt idx="423">
                        <c:v>0.61424410852126898</c:v>
                      </c:pt>
                      <c:pt idx="424">
                        <c:v>0.61461207476297297</c:v>
                      </c:pt>
                      <c:pt idx="425">
                        <c:v>0.61496709946125705</c:v>
                      </c:pt>
                      <c:pt idx="426">
                        <c:v>0.61532372004801195</c:v>
                      </c:pt>
                      <c:pt idx="427">
                        <c:v>0.61569725572952205</c:v>
                      </c:pt>
                      <c:pt idx="428">
                        <c:v>0.61605075093067496</c:v>
                      </c:pt>
                      <c:pt idx="429">
                        <c:v>0.61638395521801703</c:v>
                      </c:pt>
                      <c:pt idx="430">
                        <c:v>0.61670969029239697</c:v>
                      </c:pt>
                      <c:pt idx="431">
                        <c:v>0.61703257014794799</c:v>
                      </c:pt>
                      <c:pt idx="432">
                        <c:v>0.61735420659137297</c:v>
                      </c:pt>
                      <c:pt idx="433">
                        <c:v>0.61766568508094</c:v>
                      </c:pt>
                      <c:pt idx="434">
                        <c:v>0.61794859191145701</c:v>
                      </c:pt>
                      <c:pt idx="435">
                        <c:v>0.61821123747454898</c:v>
                      </c:pt>
                      <c:pt idx="436">
                        <c:v>0.61846415314484804</c:v>
                      </c:pt>
                      <c:pt idx="437">
                        <c:v>0.61871526548465805</c:v>
                      </c:pt>
                      <c:pt idx="438">
                        <c:v>0.61896337527336998</c:v>
                      </c:pt>
                      <c:pt idx="439">
                        <c:v>0.61920685748457205</c:v>
                      </c:pt>
                      <c:pt idx="440">
                        <c:v>0.61945434878625605</c:v>
                      </c:pt>
                      <c:pt idx="441">
                        <c:v>0.61971402931795405</c:v>
                      </c:pt>
                      <c:pt idx="442">
                        <c:v>0.619979924882328</c:v>
                      </c:pt>
                      <c:pt idx="443">
                        <c:v>0.62022708331272502</c:v>
                      </c:pt>
                      <c:pt idx="444">
                        <c:v>0.62044369241320396</c:v>
                      </c:pt>
                      <c:pt idx="445">
                        <c:v>0.62063275551228103</c:v>
                      </c:pt>
                      <c:pt idx="446">
                        <c:v>0.62082367485230905</c:v>
                      </c:pt>
                      <c:pt idx="447">
                        <c:v>0.621016898419259</c:v>
                      </c:pt>
                      <c:pt idx="448">
                        <c:v>0.62120515126380904</c:v>
                      </c:pt>
                      <c:pt idx="449">
                        <c:v>0.62137873250668096</c:v>
                      </c:pt>
                      <c:pt idx="450">
                        <c:v>0.62154101480941004</c:v>
                      </c:pt>
                      <c:pt idx="451">
                        <c:v>0.62169190491891602</c:v>
                      </c:pt>
                      <c:pt idx="452">
                        <c:v>0.62183211962846396</c:v>
                      </c:pt>
                      <c:pt idx="453">
                        <c:v>0.62196259793056796</c:v>
                      </c:pt>
                      <c:pt idx="454">
                        <c:v>0.62211225398482295</c:v>
                      </c:pt>
                      <c:pt idx="455">
                        <c:v>0.62226581394110303</c:v>
                      </c:pt>
                      <c:pt idx="456">
                        <c:v>0.62239192152794198</c:v>
                      </c:pt>
                      <c:pt idx="457">
                        <c:v>0.62251203100343</c:v>
                      </c:pt>
                      <c:pt idx="458">
                        <c:v>0.62261640055785195</c:v>
                      </c:pt>
                      <c:pt idx="459">
                        <c:v>0.62271154935971595</c:v>
                      </c:pt>
                      <c:pt idx="460">
                        <c:v>0.62282144876513301</c:v>
                      </c:pt>
                      <c:pt idx="461">
                        <c:v>0.622913211108993</c:v>
                      </c:pt>
                      <c:pt idx="462">
                        <c:v>0.62299014373105899</c:v>
                      </c:pt>
                      <c:pt idx="463">
                        <c:v>0.62305823013468897</c:v>
                      </c:pt>
                      <c:pt idx="464">
                        <c:v>0.62310664213182598</c:v>
                      </c:pt>
                      <c:pt idx="465">
                        <c:v>0.62317153419439997</c:v>
                      </c:pt>
                      <c:pt idx="466">
                        <c:v>0.62324753490404805</c:v>
                      </c:pt>
                      <c:pt idx="467">
                        <c:v>0.62331230120403003</c:v>
                      </c:pt>
                      <c:pt idx="468">
                        <c:v>0.62336254734659402</c:v>
                      </c:pt>
                      <c:pt idx="469">
                        <c:v>0.62341915939522896</c:v>
                      </c:pt>
                      <c:pt idx="470">
                        <c:v>0.62348265936552705</c:v>
                      </c:pt>
                      <c:pt idx="471">
                        <c:v>0.62353988153224005</c:v>
                      </c:pt>
                      <c:pt idx="472">
                        <c:v>0.62357601474943603</c:v>
                      </c:pt>
                      <c:pt idx="473">
                        <c:v>0.62361158620184698</c:v>
                      </c:pt>
                      <c:pt idx="474">
                        <c:v>0.62365198492465501</c:v>
                      </c:pt>
                      <c:pt idx="475">
                        <c:v>0.62367876222946805</c:v>
                      </c:pt>
                      <c:pt idx="476">
                        <c:v>0.62371639742871099</c:v>
                      </c:pt>
                      <c:pt idx="477">
                        <c:v>0.62375677475390301</c:v>
                      </c:pt>
                      <c:pt idx="478">
                        <c:v>0.62378497095374597</c:v>
                      </c:pt>
                      <c:pt idx="479">
                        <c:v>0.62378425757287703</c:v>
                      </c:pt>
                      <c:pt idx="480">
                        <c:v>0.62380319448465604</c:v>
                      </c:pt>
                      <c:pt idx="481">
                        <c:v>0.62384300852647601</c:v>
                      </c:pt>
                      <c:pt idx="482">
                        <c:v>0.6238802289773</c:v>
                      </c:pt>
                      <c:pt idx="483">
                        <c:v>0.62388795814397302</c:v>
                      </c:pt>
                      <c:pt idx="484">
                        <c:v>0.623891322770741</c:v>
                      </c:pt>
                      <c:pt idx="485">
                        <c:v>0.62389882461665402</c:v>
                      </c:pt>
                      <c:pt idx="486">
                        <c:v>0.62390455608963902</c:v>
                      </c:pt>
                      <c:pt idx="487">
                        <c:v>0.62393123717322896</c:v>
                      </c:pt>
                      <c:pt idx="488">
                        <c:v>0.62395336972689197</c:v>
                      </c:pt>
                      <c:pt idx="489">
                        <c:v>0.62395773642230501</c:v>
                      </c:pt>
                      <c:pt idx="490">
                        <c:v>0.62396020046681699</c:v>
                      </c:pt>
                      <c:pt idx="491">
                        <c:v>0.623956966438311</c:v>
                      </c:pt>
                      <c:pt idx="492">
                        <c:v>0.62395809174244998</c:v>
                      </c:pt>
                      <c:pt idx="493">
                        <c:v>0.62396926334801295</c:v>
                      </c:pt>
                      <c:pt idx="494">
                        <c:v>0.62397406918285403</c:v>
                      </c:pt>
                      <c:pt idx="495">
                        <c:v>0.62397541548924895</c:v>
                      </c:pt>
                      <c:pt idx="496">
                        <c:v>0.62398475977562196</c:v>
                      </c:pt>
                      <c:pt idx="497">
                        <c:v>0.62399544187192901</c:v>
                      </c:pt>
                      <c:pt idx="498">
                        <c:v>0.62397713658639398</c:v>
                      </c:pt>
                      <c:pt idx="499">
                        <c:v>0.62396578356520704</c:v>
                      </c:pt>
                      <c:pt idx="500">
                        <c:v>0.62396394179569004</c:v>
                      </c:pt>
                      <c:pt idx="501">
                        <c:v>0.62395010500183201</c:v>
                      </c:pt>
                      <c:pt idx="502">
                        <c:v>0.623934863304203</c:v>
                      </c:pt>
                      <c:pt idx="503">
                        <c:v>0.62391509696035197</c:v>
                      </c:pt>
                      <c:pt idx="504">
                        <c:v>0.62388809721170402</c:v>
                      </c:pt>
                      <c:pt idx="505">
                        <c:v>0.62385511503592594</c:v>
                      </c:pt>
                      <c:pt idx="506">
                        <c:v>0.62380935920909997</c:v>
                      </c:pt>
                      <c:pt idx="507">
                        <c:v>0.62377168464708699</c:v>
                      </c:pt>
                      <c:pt idx="508">
                        <c:v>0.62375396444807296</c:v>
                      </c:pt>
                      <c:pt idx="509">
                        <c:v>0.62372694453732402</c:v>
                      </c:pt>
                      <c:pt idx="510">
                        <c:v>0.62371322135853402</c:v>
                      </c:pt>
                      <c:pt idx="511">
                        <c:v>0.62369959271599196</c:v>
                      </c:pt>
                      <c:pt idx="512">
                        <c:v>0.62366998867996404</c:v>
                      </c:pt>
                      <c:pt idx="513">
                        <c:v>0.62367173001409104</c:v>
                      </c:pt>
                      <c:pt idx="514">
                        <c:v>0.62366972925642195</c:v>
                      </c:pt>
                      <c:pt idx="515">
                        <c:v>0.623659116245458</c:v>
                      </c:pt>
                      <c:pt idx="516">
                        <c:v>0.62365922734595602</c:v>
                      </c:pt>
                      <c:pt idx="517">
                        <c:v>0.62365209461495896</c:v>
                      </c:pt>
                      <c:pt idx="518">
                        <c:v>0.62364451553364098</c:v>
                      </c:pt>
                      <c:pt idx="519">
                        <c:v>0.623655138241481</c:v>
                      </c:pt>
                      <c:pt idx="520">
                        <c:v>0.62369568164105604</c:v>
                      </c:pt>
                      <c:pt idx="521">
                        <c:v>0.62371617035715099</c:v>
                      </c:pt>
                      <c:pt idx="522">
                        <c:v>0.62374798935341402</c:v>
                      </c:pt>
                      <c:pt idx="523">
                        <c:v>0.62380942281546004</c:v>
                      </c:pt>
                      <c:pt idx="524">
                        <c:v>0.62386940885392295</c:v>
                      </c:pt>
                      <c:pt idx="525">
                        <c:v>0.62391855738866797</c:v>
                      </c:pt>
                      <c:pt idx="526">
                        <c:v>0.62397333121015397</c:v>
                      </c:pt>
                      <c:pt idx="527">
                        <c:v>0.62404807532269702</c:v>
                      </c:pt>
                      <c:pt idx="528">
                        <c:v>0.62411369954684304</c:v>
                      </c:pt>
                      <c:pt idx="529">
                        <c:v>0.62416274834968499</c:v>
                      </c:pt>
                      <c:pt idx="530">
                        <c:v>0.62420563866034695</c:v>
                      </c:pt>
                      <c:pt idx="531">
                        <c:v>0.62426301581577803</c:v>
                      </c:pt>
                      <c:pt idx="532">
                        <c:v>0.62434846132962496</c:v>
                      </c:pt>
                      <c:pt idx="533">
                        <c:v>0.62443270301258003</c:v>
                      </c:pt>
                      <c:pt idx="534">
                        <c:v>0.62451283471413999</c:v>
                      </c:pt>
                      <c:pt idx="535">
                        <c:v>0.62460861348396002</c:v>
                      </c:pt>
                      <c:pt idx="536">
                        <c:v>0.62467619188088996</c:v>
                      </c:pt>
                      <c:pt idx="537">
                        <c:v>0.62475121488070195</c:v>
                      </c:pt>
                      <c:pt idx="538">
                        <c:v>0.62484518988770599</c:v>
                      </c:pt>
                      <c:pt idx="539">
                        <c:v>0.62491934888503398</c:v>
                      </c:pt>
                      <c:pt idx="540">
                        <c:v>0.62500287562421597</c:v>
                      </c:pt>
                      <c:pt idx="541">
                        <c:v>0.62509164428918895</c:v>
                      </c:pt>
                      <c:pt idx="542">
                        <c:v>0.62517490120052399</c:v>
                      </c:pt>
                      <c:pt idx="543">
                        <c:v>0.62524390675890396</c:v>
                      </c:pt>
                      <c:pt idx="544">
                        <c:v>0.62530728938581603</c:v>
                      </c:pt>
                      <c:pt idx="545">
                        <c:v>0.62537176956401597</c:v>
                      </c:pt>
                      <c:pt idx="546">
                        <c:v>0.62543891294741005</c:v>
                      </c:pt>
                      <c:pt idx="547">
                        <c:v>0.62548958092233498</c:v>
                      </c:pt>
                      <c:pt idx="548">
                        <c:v>0.62555737358016805</c:v>
                      </c:pt>
                      <c:pt idx="549">
                        <c:v>0.62564189322262598</c:v>
                      </c:pt>
                      <c:pt idx="550">
                        <c:v>0.62573161390347198</c:v>
                      </c:pt>
                      <c:pt idx="551">
                        <c:v>0.62588519814520005</c:v>
                      </c:pt>
                      <c:pt idx="552">
                        <c:v>0.62603129361610199</c:v>
                      </c:pt>
                      <c:pt idx="553">
                        <c:v>0.62614815523167</c:v>
                      </c:pt>
                      <c:pt idx="554">
                        <c:v>0.62626009804177896</c:v>
                      </c:pt>
                      <c:pt idx="555">
                        <c:v>0.62637833980507696</c:v>
                      </c:pt>
                      <c:pt idx="556">
                        <c:v>0.62651462692086601</c:v>
                      </c:pt>
                      <c:pt idx="557">
                        <c:v>0.62665736111319903</c:v>
                      </c:pt>
                      <c:pt idx="558">
                        <c:v>0.62676988999743</c:v>
                      </c:pt>
                      <c:pt idx="559">
                        <c:v>0.62689470341444598</c:v>
                      </c:pt>
                      <c:pt idx="560">
                        <c:v>0.62699808549598202</c:v>
                      </c:pt>
                      <c:pt idx="561">
                        <c:v>0.62708155257715503</c:v>
                      </c:pt>
                      <c:pt idx="562">
                        <c:v>0.62723777457774299</c:v>
                      </c:pt>
                      <c:pt idx="563">
                        <c:v>0.62737173448893502</c:v>
                      </c:pt>
                      <c:pt idx="564">
                        <c:v>0.62751354918973101</c:v>
                      </c:pt>
                      <c:pt idx="565">
                        <c:v>0.62769636701088205</c:v>
                      </c:pt>
                      <c:pt idx="566">
                        <c:v>0.62786843861754005</c:v>
                      </c:pt>
                      <c:pt idx="567">
                        <c:v>0.62809858560972898</c:v>
                      </c:pt>
                      <c:pt idx="568">
                        <c:v>0.62833367465402801</c:v>
                      </c:pt>
                      <c:pt idx="569">
                        <c:v>0.62851291269591303</c:v>
                      </c:pt>
                      <c:pt idx="570">
                        <c:v>0.62870182469676295</c:v>
                      </c:pt>
                      <c:pt idx="571">
                        <c:v>0.62886019172023899</c:v>
                      </c:pt>
                      <c:pt idx="572">
                        <c:v>0.62902194826138502</c:v>
                      </c:pt>
                      <c:pt idx="573">
                        <c:v>0.62922529888150502</c:v>
                      </c:pt>
                      <c:pt idx="574">
                        <c:v>0.62933068391617997</c:v>
                      </c:pt>
                      <c:pt idx="575">
                        <c:v>0.62939196912904605</c:v>
                      </c:pt>
                      <c:pt idx="576">
                        <c:v>0.629451615269769</c:v>
                      </c:pt>
                      <c:pt idx="577">
                        <c:v>0.62952496347963904</c:v>
                      </c:pt>
                      <c:pt idx="578">
                        <c:v>0.62954358502747998</c:v>
                      </c:pt>
                      <c:pt idx="579">
                        <c:v>0.62942736308134695</c:v>
                      </c:pt>
                      <c:pt idx="580">
                        <c:v>0.629181771854321</c:v>
                      </c:pt>
                      <c:pt idx="581">
                        <c:v>0.62894261333204105</c:v>
                      </c:pt>
                      <c:pt idx="582">
                        <c:v>0.62859965609496204</c:v>
                      </c:pt>
                      <c:pt idx="583">
                        <c:v>0.62831245495171595</c:v>
                      </c:pt>
                      <c:pt idx="584">
                        <c:v>0.62820472457485199</c:v>
                      </c:pt>
                      <c:pt idx="585">
                        <c:v>0.62816491979314604</c:v>
                      </c:pt>
                      <c:pt idx="586">
                        <c:v>0.62843479753181197</c:v>
                      </c:pt>
                      <c:pt idx="587">
                        <c:v>0.62873422869719497</c:v>
                      </c:pt>
                      <c:pt idx="588">
                        <c:v>0.62892739064133896</c:v>
                      </c:pt>
                      <c:pt idx="589">
                        <c:v>0.62929973977341103</c:v>
                      </c:pt>
                      <c:pt idx="590">
                        <c:v>0.629517706020981</c:v>
                      </c:pt>
                      <c:pt idx="591">
                        <c:v>0.62975635019316201</c:v>
                      </c:pt>
                      <c:pt idx="592">
                        <c:v>0.63011485342317597</c:v>
                      </c:pt>
                      <c:pt idx="593">
                        <c:v>0.63027605114795404</c:v>
                      </c:pt>
                      <c:pt idx="594">
                        <c:v>0.63031773415811498</c:v>
                      </c:pt>
                      <c:pt idx="595">
                        <c:v>0.63038865699892499</c:v>
                      </c:pt>
                      <c:pt idx="596">
                        <c:v>0.63059262706673702</c:v>
                      </c:pt>
                      <c:pt idx="597">
                        <c:v>0.63078316331326501</c:v>
                      </c:pt>
                      <c:pt idx="598">
                        <c:v>0.63102622812428799</c:v>
                      </c:pt>
                      <c:pt idx="599">
                        <c:v>0.63126877842967599</c:v>
                      </c:pt>
                      <c:pt idx="600">
                        <c:v>0.63144585952669896</c:v>
                      </c:pt>
                      <c:pt idx="601">
                        <c:v>0.63158763101604298</c:v>
                      </c:pt>
                      <c:pt idx="602">
                        <c:v>0.631982169621365</c:v>
                      </c:pt>
                      <c:pt idx="603">
                        <c:v>0.63243180401332699</c:v>
                      </c:pt>
                      <c:pt idx="604">
                        <c:v>0.63259521403316599</c:v>
                      </c:pt>
                      <c:pt idx="605">
                        <c:v>0.63274107812618396</c:v>
                      </c:pt>
                      <c:pt idx="606">
                        <c:v>0.63300081587790102</c:v>
                      </c:pt>
                      <c:pt idx="607">
                        <c:v>0.63336489641472804</c:v>
                      </c:pt>
                      <c:pt idx="608">
                        <c:v>0.63373901277882705</c:v>
                      </c:pt>
                      <c:pt idx="609">
                        <c:v>0.63407943679911105</c:v>
                      </c:pt>
                      <c:pt idx="610">
                        <c:v>0.63446072130244402</c:v>
                      </c:pt>
                      <c:pt idx="611">
                        <c:v>0.63485176933447196</c:v>
                      </c:pt>
                      <c:pt idx="612">
                        <c:v>0.63517202014850704</c:v>
                      </c:pt>
                      <c:pt idx="613">
                        <c:v>0.63553013438463302</c:v>
                      </c:pt>
                      <c:pt idx="614">
                        <c:v>0.63589218190908603</c:v>
                      </c:pt>
                      <c:pt idx="615">
                        <c:v>0.636246680634036</c:v>
                      </c:pt>
                      <c:pt idx="616">
                        <c:v>0.63660822868049105</c:v>
                      </c:pt>
                      <c:pt idx="617">
                        <c:v>0.63697799271037503</c:v>
                      </c:pt>
                      <c:pt idx="618">
                        <c:v>0.63732017473111602</c:v>
                      </c:pt>
                      <c:pt idx="619">
                        <c:v>0.63763245644965805</c:v>
                      </c:pt>
                      <c:pt idx="620">
                        <c:v>0.63794986090830796</c:v>
                      </c:pt>
                      <c:pt idx="621">
                        <c:v>0.638319934978963</c:v>
                      </c:pt>
                      <c:pt idx="622">
                        <c:v>0.63863238514322695</c:v>
                      </c:pt>
                      <c:pt idx="623">
                        <c:v>0.63887442546046502</c:v>
                      </c:pt>
                      <c:pt idx="624">
                        <c:v>0.63916524081213599</c:v>
                      </c:pt>
                      <c:pt idx="625">
                        <c:v>0.63941208464408195</c:v>
                      </c:pt>
                      <c:pt idx="626">
                        <c:v>0.639750937701689</c:v>
                      </c:pt>
                      <c:pt idx="627">
                        <c:v>0.640187641110182</c:v>
                      </c:pt>
                      <c:pt idx="628">
                        <c:v>0.64051179907391798</c:v>
                      </c:pt>
                      <c:pt idx="629">
                        <c:v>0.64075654002704696</c:v>
                      </c:pt>
                      <c:pt idx="630">
                        <c:v>0.64104864621575497</c:v>
                      </c:pt>
                      <c:pt idx="631">
                        <c:v>0.64143276793691295</c:v>
                      </c:pt>
                      <c:pt idx="632">
                        <c:v>0.64180256944047798</c:v>
                      </c:pt>
                      <c:pt idx="633">
                        <c:v>0.64211927654740897</c:v>
                      </c:pt>
                      <c:pt idx="634">
                        <c:v>0.64243426170456297</c:v>
                      </c:pt>
                      <c:pt idx="635">
                        <c:v>0.64278469756396694</c:v>
                      </c:pt>
                      <c:pt idx="636">
                        <c:v>0.64314820295990605</c:v>
                      </c:pt>
                      <c:pt idx="637">
                        <c:v>0.643395367832854</c:v>
                      </c:pt>
                      <c:pt idx="638">
                        <c:v>0.643651821529306</c:v>
                      </c:pt>
                      <c:pt idx="639">
                        <c:v>0.64398386012042597</c:v>
                      </c:pt>
                      <c:pt idx="640">
                        <c:v>0.64424461414019196</c:v>
                      </c:pt>
                      <c:pt idx="641">
                        <c:v>0.64453571792783704</c:v>
                      </c:pt>
                      <c:pt idx="642">
                        <c:v>0.64484959207062598</c:v>
                      </c:pt>
                      <c:pt idx="643">
                        <c:v>0.64512859035102899</c:v>
                      </c:pt>
                      <c:pt idx="644">
                        <c:v>0.64527531220454803</c:v>
                      </c:pt>
                      <c:pt idx="645">
                        <c:v>0.64563968433087104</c:v>
                      </c:pt>
                      <c:pt idx="646">
                        <c:v>0.64600400933527802</c:v>
                      </c:pt>
                      <c:pt idx="647">
                        <c:v>0.64620271509683302</c:v>
                      </c:pt>
                      <c:pt idx="648">
                        <c:v>0.64649509650404702</c:v>
                      </c:pt>
                      <c:pt idx="649">
                        <c:v>0.64668926518335701</c:v>
                      </c:pt>
                      <c:pt idx="650">
                        <c:v>0.64291768034943098</c:v>
                      </c:pt>
                      <c:pt idx="651">
                        <c:v>0.64681629811403096</c:v>
                      </c:pt>
                      <c:pt idx="652">
                        <c:v>0.64715021925010496</c:v>
                      </c:pt>
                      <c:pt idx="653">
                        <c:v>0.647480273544634</c:v>
                      </c:pt>
                      <c:pt idx="654">
                        <c:v>0.64778676603431895</c:v>
                      </c:pt>
                      <c:pt idx="655">
                        <c:v>0.64810323081527899</c:v>
                      </c:pt>
                      <c:pt idx="656">
                        <c:v>0.64843174138769699</c:v>
                      </c:pt>
                      <c:pt idx="657">
                        <c:v>0.64875263997963595</c:v>
                      </c:pt>
                      <c:pt idx="658">
                        <c:v>0.64909778524125294</c:v>
                      </c:pt>
                      <c:pt idx="659">
                        <c:v>0.64944684778568096</c:v>
                      </c:pt>
                      <c:pt idx="660">
                        <c:v>0.64978780129795499</c:v>
                      </c:pt>
                      <c:pt idx="661">
                        <c:v>0.65014541858202102</c:v>
                      </c:pt>
                      <c:pt idx="662">
                        <c:v>0.65048394278296995</c:v>
                      </c:pt>
                      <c:pt idx="663">
                        <c:v>0.65080632603177002</c:v>
                      </c:pt>
                      <c:pt idx="664">
                        <c:v>0.65114708587360004</c:v>
                      </c:pt>
                      <c:pt idx="665">
                        <c:v>0.65148520452555003</c:v>
                      </c:pt>
                      <c:pt idx="666">
                        <c:v>0.65182151618625095</c:v>
                      </c:pt>
                      <c:pt idx="667">
                        <c:v>0.65217220037556001</c:v>
                      </c:pt>
                      <c:pt idx="668">
                        <c:v>0.65251755495966601</c:v>
                      </c:pt>
                      <c:pt idx="669">
                        <c:v>0.65284194638767801</c:v>
                      </c:pt>
                      <c:pt idx="670">
                        <c:v>0.65318222230644096</c:v>
                      </c:pt>
                      <c:pt idx="671">
                        <c:v>0.65352318949585397</c:v>
                      </c:pt>
                      <c:pt idx="672">
                        <c:v>0.65386683645606403</c:v>
                      </c:pt>
                      <c:pt idx="673">
                        <c:v>0.65421672686671595</c:v>
                      </c:pt>
                      <c:pt idx="674">
                        <c:v>0.65455609375289403</c:v>
                      </c:pt>
                      <c:pt idx="675">
                        <c:v>0.65489080439632996</c:v>
                      </c:pt>
                      <c:pt idx="676">
                        <c:v>0.65523712480641105</c:v>
                      </c:pt>
                      <c:pt idx="677">
                        <c:v>0.65558219977867005</c:v>
                      </c:pt>
                      <c:pt idx="678">
                        <c:v>0.65592546350296299</c:v>
                      </c:pt>
                      <c:pt idx="679">
                        <c:v>0.656276448712376</c:v>
                      </c:pt>
                      <c:pt idx="680">
                        <c:v>0.65664059707252198</c:v>
                      </c:pt>
                      <c:pt idx="681">
                        <c:v>0.656991480116351</c:v>
                      </c:pt>
                      <c:pt idx="682">
                        <c:v>0.65733883974239904</c:v>
                      </c:pt>
                      <c:pt idx="683">
                        <c:v>0.65769019106232696</c:v>
                      </c:pt>
                      <c:pt idx="684">
                        <c:v>0.65803532139590704</c:v>
                      </c:pt>
                      <c:pt idx="685">
                        <c:v>0.65839254209856302</c:v>
                      </c:pt>
                      <c:pt idx="686">
                        <c:v>0.658755323890588</c:v>
                      </c:pt>
                      <c:pt idx="687">
                        <c:v>0.65911655605305997</c:v>
                      </c:pt>
                      <c:pt idx="688">
                        <c:v>0.65947631577746801</c:v>
                      </c:pt>
                      <c:pt idx="689">
                        <c:v>0.65983561020113402</c:v>
                      </c:pt>
                      <c:pt idx="690">
                        <c:v>0.66019463443338</c:v>
                      </c:pt>
                      <c:pt idx="691">
                        <c:v>0.66055225589180999</c:v>
                      </c:pt>
                      <c:pt idx="692">
                        <c:v>0.66092064644599402</c:v>
                      </c:pt>
                      <c:pt idx="693">
                        <c:v>0.66128738460393299</c:v>
                      </c:pt>
                      <c:pt idx="694">
                        <c:v>0.66164997259167901</c:v>
                      </c:pt>
                      <c:pt idx="695">
                        <c:v>0.66200782071091302</c:v>
                      </c:pt>
                      <c:pt idx="696">
                        <c:v>0.66237305668553903</c:v>
                      </c:pt>
                      <c:pt idx="697">
                        <c:v>0.662740263078332</c:v>
                      </c:pt>
                      <c:pt idx="698">
                        <c:v>0.66310514521040498</c:v>
                      </c:pt>
                      <c:pt idx="699">
                        <c:v>0.66347279874731202</c:v>
                      </c:pt>
                      <c:pt idx="700">
                        <c:v>0.66384776070072504</c:v>
                      </c:pt>
                      <c:pt idx="701">
                        <c:v>0.66421550261036</c:v>
                      </c:pt>
                      <c:pt idx="702">
                        <c:v>0.66457747104236897</c:v>
                      </c:pt>
                      <c:pt idx="703">
                        <c:v>0.66494170372152095</c:v>
                      </c:pt>
                      <c:pt idx="704">
                        <c:v>0.66530655255150195</c:v>
                      </c:pt>
                      <c:pt idx="705">
                        <c:v>0.66567766925530503</c:v>
                      </c:pt>
                      <c:pt idx="706">
                        <c:v>0.66605773933760004</c:v>
                      </c:pt>
                      <c:pt idx="707">
                        <c:v>0.66643628465804094</c:v>
                      </c:pt>
                      <c:pt idx="708">
                        <c:v>0.66681729604969997</c:v>
                      </c:pt>
                      <c:pt idx="709">
                        <c:v>0.66720639076976396</c:v>
                      </c:pt>
                      <c:pt idx="710">
                        <c:v>0.66758774316624603</c:v>
                      </c:pt>
                      <c:pt idx="711">
                        <c:v>0.66797164161285405</c:v>
                      </c:pt>
                      <c:pt idx="712">
                        <c:v>0.66833955480378104</c:v>
                      </c:pt>
                      <c:pt idx="713">
                        <c:v>0.66870790918447798</c:v>
                      </c:pt>
                      <c:pt idx="714">
                        <c:v>0.66906823084971201</c:v>
                      </c:pt>
                      <c:pt idx="715">
                        <c:v>0.66943794240944998</c:v>
                      </c:pt>
                      <c:pt idx="716">
                        <c:v>0.66981764334681604</c:v>
                      </c:pt>
                      <c:pt idx="717">
                        <c:v>0.67020395432986402</c:v>
                      </c:pt>
                      <c:pt idx="718">
                        <c:v>0.67059142200669797</c:v>
                      </c:pt>
                      <c:pt idx="719">
                        <c:v>0.67097344576143803</c:v>
                      </c:pt>
                      <c:pt idx="720">
                        <c:v>0.67134857138460402</c:v>
                      </c:pt>
                      <c:pt idx="721">
                        <c:v>0.67172320911585104</c:v>
                      </c:pt>
                      <c:pt idx="722">
                        <c:v>0.67210121512656096</c:v>
                      </c:pt>
                      <c:pt idx="723">
                        <c:v>0.67248253441519901</c:v>
                      </c:pt>
                      <c:pt idx="724">
                        <c:v>0.67287118974579296</c:v>
                      </c:pt>
                      <c:pt idx="725">
                        <c:v>0.67324723505332396</c:v>
                      </c:pt>
                      <c:pt idx="726">
                        <c:v>0.67361097043540197</c:v>
                      </c:pt>
                      <c:pt idx="727">
                        <c:v>0.67398342241022402</c:v>
                      </c:pt>
                      <c:pt idx="728">
                        <c:v>0.67435683950882297</c:v>
                      </c:pt>
                      <c:pt idx="729">
                        <c:v>0.67472958047158205</c:v>
                      </c:pt>
                      <c:pt idx="730">
                        <c:v>0.67510090144160495</c:v>
                      </c:pt>
                      <c:pt idx="731">
                        <c:v>0.67546967922752299</c:v>
                      </c:pt>
                      <c:pt idx="732">
                        <c:v>0.67584024490350703</c:v>
                      </c:pt>
                      <c:pt idx="733">
                        <c:v>0.67620153500022395</c:v>
                      </c:pt>
                      <c:pt idx="734">
                        <c:v>0.676563946118244</c:v>
                      </c:pt>
                      <c:pt idx="735">
                        <c:v>0.67694753334679603</c:v>
                      </c:pt>
                      <c:pt idx="736">
                        <c:v>0.67731959833413102</c:v>
                      </c:pt>
                      <c:pt idx="737">
                        <c:v>0.67769603181429305</c:v>
                      </c:pt>
                      <c:pt idx="738">
                        <c:v>0.67808054144729202</c:v>
                      </c:pt>
                      <c:pt idx="739">
                        <c:v>0.67844330710812095</c:v>
                      </c:pt>
                      <c:pt idx="740">
                        <c:v>0.67881782930991497</c:v>
                      </c:pt>
                      <c:pt idx="741">
                        <c:v>0.67918582305688102</c:v>
                      </c:pt>
                      <c:pt idx="742">
                        <c:v>0.67954646727374302</c:v>
                      </c:pt>
                      <c:pt idx="743">
                        <c:v>0.67990971710105796</c:v>
                      </c:pt>
                      <c:pt idx="744">
                        <c:v>0.68027582986861701</c:v>
                      </c:pt>
                      <c:pt idx="745">
                        <c:v>0.68064051706383299</c:v>
                      </c:pt>
                      <c:pt idx="746">
                        <c:v>0.68100117532460303</c:v>
                      </c:pt>
                      <c:pt idx="747">
                        <c:v>0.68137957968839902</c:v>
                      </c:pt>
                      <c:pt idx="748">
                        <c:v>0.681749562085603</c:v>
                      </c:pt>
                      <c:pt idx="749">
                        <c:v>0.682119852960686</c:v>
                      </c:pt>
                      <c:pt idx="750">
                        <c:v>0.68250259862628704</c:v>
                      </c:pt>
                      <c:pt idx="751">
                        <c:v>0.68288276045416996</c:v>
                      </c:pt>
                      <c:pt idx="752">
                        <c:v>0.68325658252055499</c:v>
                      </c:pt>
                      <c:pt idx="753">
                        <c:v>0.68362955238679102</c:v>
                      </c:pt>
                      <c:pt idx="754">
                        <c:v>0.68399115100691099</c:v>
                      </c:pt>
                      <c:pt idx="755">
                        <c:v>0.68434509428256496</c:v>
                      </c:pt>
                      <c:pt idx="756">
                        <c:v>0.68469114712251899</c:v>
                      </c:pt>
                      <c:pt idx="757">
                        <c:v>0.68502941679437501</c:v>
                      </c:pt>
                      <c:pt idx="758">
                        <c:v>0.685342078138379</c:v>
                      </c:pt>
                      <c:pt idx="759">
                        <c:v>0.68564077565567205</c:v>
                      </c:pt>
                      <c:pt idx="760">
                        <c:v>0.68592667730858004</c:v>
                      </c:pt>
                      <c:pt idx="761">
                        <c:v>0.68621885693620299</c:v>
                      </c:pt>
                      <c:pt idx="762">
                        <c:v>0.68651355392121405</c:v>
                      </c:pt>
                      <c:pt idx="763">
                        <c:v>0.68681199616222199</c:v>
                      </c:pt>
                      <c:pt idx="764">
                        <c:v>0.68712941860697796</c:v>
                      </c:pt>
                      <c:pt idx="765">
                        <c:v>0.68744027827824605</c:v>
                      </c:pt>
                      <c:pt idx="766">
                        <c:v>0.68775789966786205</c:v>
                      </c:pt>
                      <c:pt idx="767">
                        <c:v>0.68810514808254797</c:v>
                      </c:pt>
                      <c:pt idx="768">
                        <c:v>0.68847199400037595</c:v>
                      </c:pt>
                      <c:pt idx="769">
                        <c:v>0.68890873450773904</c:v>
                      </c:pt>
                      <c:pt idx="770">
                        <c:v>0.68940512274858001</c:v>
                      </c:pt>
                      <c:pt idx="771">
                        <c:v>0.68995230298346999</c:v>
                      </c:pt>
                      <c:pt idx="772">
                        <c:v>0.69052306061567303</c:v>
                      </c:pt>
                      <c:pt idx="773">
                        <c:v>0.69108778727389797</c:v>
                      </c:pt>
                      <c:pt idx="774">
                        <c:v>0.69161677946716105</c:v>
                      </c:pt>
                      <c:pt idx="775">
                        <c:v>0.69209683428952895</c:v>
                      </c:pt>
                      <c:pt idx="776">
                        <c:v>0.69260236634957695</c:v>
                      </c:pt>
                      <c:pt idx="777">
                        <c:v>0.69304420991759297</c:v>
                      </c:pt>
                      <c:pt idx="778">
                        <c:v>0.69351119438235198</c:v>
                      </c:pt>
                      <c:pt idx="779">
                        <c:v>0.69391216870908201</c:v>
                      </c:pt>
                      <c:pt idx="780">
                        <c:v>0.69431714627845498</c:v>
                      </c:pt>
                      <c:pt idx="781">
                        <c:v>0.69469472839079704</c:v>
                      </c:pt>
                      <c:pt idx="782">
                        <c:v>0.69504640459733602</c:v>
                      </c:pt>
                      <c:pt idx="783">
                        <c:v>0.69536000706170897</c:v>
                      </c:pt>
                      <c:pt idx="784">
                        <c:v>0.69565250204004003</c:v>
                      </c:pt>
                      <c:pt idx="785">
                        <c:v>0.69593915519913796</c:v>
                      </c:pt>
                      <c:pt idx="786">
                        <c:v>0.696186385370553</c:v>
                      </c:pt>
                      <c:pt idx="787">
                        <c:v>0.69643356225267905</c:v>
                      </c:pt>
                      <c:pt idx="788">
                        <c:v>0.69667751948169598</c:v>
                      </c:pt>
                      <c:pt idx="789">
                        <c:v>0.69689251766620897</c:v>
                      </c:pt>
                      <c:pt idx="790">
                        <c:v>0.69710388737267004</c:v>
                      </c:pt>
                      <c:pt idx="791">
                        <c:v>0.69735205618880203</c:v>
                      </c:pt>
                      <c:pt idx="792">
                        <c:v>0.69761317047775895</c:v>
                      </c:pt>
                      <c:pt idx="793">
                        <c:v>0.69789003484846901</c:v>
                      </c:pt>
                      <c:pt idx="794">
                        <c:v>0.69822048462628294</c:v>
                      </c:pt>
                      <c:pt idx="795">
                        <c:v>0.69852388577829205</c:v>
                      </c:pt>
                      <c:pt idx="796">
                        <c:v>0.69878934816140303</c:v>
                      </c:pt>
                      <c:pt idx="797">
                        <c:v>0.69909987815672103</c:v>
                      </c:pt>
                      <c:pt idx="798">
                        <c:v>0.69938063726908295</c:v>
                      </c:pt>
                      <c:pt idx="799">
                        <c:v>0.69969756180056497</c:v>
                      </c:pt>
                      <c:pt idx="800">
                        <c:v>0.70000527352554098</c:v>
                      </c:pt>
                      <c:pt idx="801">
                        <c:v>0.70033512458141201</c:v>
                      </c:pt>
                      <c:pt idx="802">
                        <c:v>0.70063053597429703</c:v>
                      </c:pt>
                      <c:pt idx="803">
                        <c:v>0.70094393493764195</c:v>
                      </c:pt>
                      <c:pt idx="804">
                        <c:v>0.70126342754295601</c:v>
                      </c:pt>
                      <c:pt idx="805">
                        <c:v>0.70155961849780202</c:v>
                      </c:pt>
                      <c:pt idx="806">
                        <c:v>0.70187561758065797</c:v>
                      </c:pt>
                      <c:pt idx="807">
                        <c:v>0.70218497344271702</c:v>
                      </c:pt>
                      <c:pt idx="808">
                        <c:v>0.70248778624745201</c:v>
                      </c:pt>
                      <c:pt idx="809">
                        <c:v>0.70279504503581203</c:v>
                      </c:pt>
                      <c:pt idx="810">
                        <c:v>0.70309368489598001</c:v>
                      </c:pt>
                      <c:pt idx="811">
                        <c:v>0.70338515490728504</c:v>
                      </c:pt>
                      <c:pt idx="812">
                        <c:v>0.70368383294532899</c:v>
                      </c:pt>
                      <c:pt idx="813">
                        <c:v>0.70399429355139298</c:v>
                      </c:pt>
                      <c:pt idx="814">
                        <c:v>0.704295348741654</c:v>
                      </c:pt>
                      <c:pt idx="815">
                        <c:v>0.70460733359901995</c:v>
                      </c:pt>
                      <c:pt idx="816">
                        <c:v>0.70491130090448495</c:v>
                      </c:pt>
                      <c:pt idx="817">
                        <c:v>0.70522330081615103</c:v>
                      </c:pt>
                      <c:pt idx="818">
                        <c:v>0.70552438011764995</c:v>
                      </c:pt>
                      <c:pt idx="819">
                        <c:v>0.70582734452823404</c:v>
                      </c:pt>
                      <c:pt idx="820">
                        <c:v>0.70613753354002295</c:v>
                      </c:pt>
                      <c:pt idx="821">
                        <c:v>0.70644608781542495</c:v>
                      </c:pt>
                      <c:pt idx="822">
                        <c:v>0.70675737303918196</c:v>
                      </c:pt>
                      <c:pt idx="823">
                        <c:v>0.70706569929823904</c:v>
                      </c:pt>
                      <c:pt idx="824">
                        <c:v>0.70737727998503996</c:v>
                      </c:pt>
                      <c:pt idx="825">
                        <c:v>0.70768422521656604</c:v>
                      </c:pt>
                      <c:pt idx="826">
                        <c:v>0.70798153077482195</c:v>
                      </c:pt>
                      <c:pt idx="827">
                        <c:v>0.70827532178312902</c:v>
                      </c:pt>
                      <c:pt idx="828">
                        <c:v>0.70856344936450699</c:v>
                      </c:pt>
                      <c:pt idx="829">
                        <c:v>0.70886260376136201</c:v>
                      </c:pt>
                      <c:pt idx="830">
                        <c:v>0.70916330158468499</c:v>
                      </c:pt>
                      <c:pt idx="831">
                        <c:v>0.70946302452419596</c:v>
                      </c:pt>
                      <c:pt idx="832">
                        <c:v>0.70976724793358903</c:v>
                      </c:pt>
                      <c:pt idx="833">
                        <c:v>0.71007351424978404</c:v>
                      </c:pt>
                      <c:pt idx="834">
                        <c:v>0.71037088939725102</c:v>
                      </c:pt>
                      <c:pt idx="835">
                        <c:v>0.71067645425733295</c:v>
                      </c:pt>
                      <c:pt idx="836">
                        <c:v>0.71098991255161903</c:v>
                      </c:pt>
                      <c:pt idx="837">
                        <c:v>0.71129662091922896</c:v>
                      </c:pt>
                      <c:pt idx="838">
                        <c:v>0.71159775606209796</c:v>
                      </c:pt>
                      <c:pt idx="839">
                        <c:v>0.71189816553894503</c:v>
                      </c:pt>
                      <c:pt idx="840">
                        <c:v>0.71219034913846002</c:v>
                      </c:pt>
                      <c:pt idx="841">
                        <c:v>0.71247022049771103</c:v>
                      </c:pt>
                      <c:pt idx="842">
                        <c:v>0.71275048855277801</c:v>
                      </c:pt>
                      <c:pt idx="843">
                        <c:v>0.71301936677949096</c:v>
                      </c:pt>
                      <c:pt idx="844">
                        <c:v>0.71328711979586301</c:v>
                      </c:pt>
                      <c:pt idx="845">
                        <c:v>0.713559820947824</c:v>
                      </c:pt>
                      <c:pt idx="846">
                        <c:v>0.71382802945727497</c:v>
                      </c:pt>
                      <c:pt idx="847">
                        <c:v>0.71409427628100797</c:v>
                      </c:pt>
                      <c:pt idx="848">
                        <c:v>0.71436342937678599</c:v>
                      </c:pt>
                      <c:pt idx="849">
                        <c:v>0.71463464617504702</c:v>
                      </c:pt>
                      <c:pt idx="850">
                        <c:v>0.71490606444542204</c:v>
                      </c:pt>
                      <c:pt idx="851">
                        <c:v>0.71518010970854795</c:v>
                      </c:pt>
                      <c:pt idx="852">
                        <c:v>0.71544815835749198</c:v>
                      </c:pt>
                      <c:pt idx="853">
                        <c:v>0.71570701536831904</c:v>
                      </c:pt>
                      <c:pt idx="854">
                        <c:v>0.71597492717852396</c:v>
                      </c:pt>
                      <c:pt idx="855">
                        <c:v>0.71624273611962497</c:v>
                      </c:pt>
                      <c:pt idx="856">
                        <c:v>0.71650691129511401</c:v>
                      </c:pt>
                      <c:pt idx="857">
                        <c:v>0.71677324180761204</c:v>
                      </c:pt>
                      <c:pt idx="858">
                        <c:v>0.71703236648333402</c:v>
                      </c:pt>
                      <c:pt idx="859">
                        <c:v>0.71728376491080603</c:v>
                      </c:pt>
                      <c:pt idx="860">
                        <c:v>0.71753045141578198</c:v>
                      </c:pt>
                      <c:pt idx="861">
                        <c:v>0.71777053826085002</c:v>
                      </c:pt>
                      <c:pt idx="862">
                        <c:v>0.71801128519093804</c:v>
                      </c:pt>
                      <c:pt idx="863">
                        <c:v>0.71824584018160798</c:v>
                      </c:pt>
                      <c:pt idx="864">
                        <c:v>0.71847437651187496</c:v>
                      </c:pt>
                      <c:pt idx="865">
                        <c:v>0.71870503359270899</c:v>
                      </c:pt>
                      <c:pt idx="866">
                        <c:v>0.71893588219701798</c:v>
                      </c:pt>
                      <c:pt idx="867">
                        <c:v>0.71916341590734101</c:v>
                      </c:pt>
                      <c:pt idx="868">
                        <c:v>0.71939572874818603</c:v>
                      </c:pt>
                      <c:pt idx="869">
                        <c:v>0.71961332772642095</c:v>
                      </c:pt>
                      <c:pt idx="870">
                        <c:v>0.71982485934589302</c:v>
                      </c:pt>
                      <c:pt idx="871">
                        <c:v>0.72003165625388699</c:v>
                      </c:pt>
                      <c:pt idx="872">
                        <c:v>0.72022953871523099</c:v>
                      </c:pt>
                      <c:pt idx="873">
                        <c:v>0.72042550329164201</c:v>
                      </c:pt>
                      <c:pt idx="874">
                        <c:v>0.72061759558474603</c:v>
                      </c:pt>
                      <c:pt idx="875">
                        <c:v>0.72080951555620199</c:v>
                      </c:pt>
                      <c:pt idx="876">
                        <c:v>0.72099845620079595</c:v>
                      </c:pt>
                      <c:pt idx="877">
                        <c:v>0.72118391616447397</c:v>
                      </c:pt>
                      <c:pt idx="878">
                        <c:v>0.721364981124616</c:v>
                      </c:pt>
                      <c:pt idx="879">
                        <c:v>0.72154943212913702</c:v>
                      </c:pt>
                      <c:pt idx="880">
                        <c:v>0.72173717819399696</c:v>
                      </c:pt>
                      <c:pt idx="881">
                        <c:v>0.72191737798754496</c:v>
                      </c:pt>
                      <c:pt idx="882">
                        <c:v>0.72209200529266804</c:v>
                      </c:pt>
                      <c:pt idx="883">
                        <c:v>0.72226868174606595</c:v>
                      </c:pt>
                      <c:pt idx="884">
                        <c:v>0.72243816307546804</c:v>
                      </c:pt>
                      <c:pt idx="885">
                        <c:v>0.72259379388534795</c:v>
                      </c:pt>
                      <c:pt idx="886">
                        <c:v>0.72276444049613997</c:v>
                      </c:pt>
                      <c:pt idx="887">
                        <c:v>0.72294118380417804</c:v>
                      </c:pt>
                      <c:pt idx="888">
                        <c:v>0.72311808844608305</c:v>
                      </c:pt>
                      <c:pt idx="889">
                        <c:v>0.72330387385307304</c:v>
                      </c:pt>
                      <c:pt idx="890">
                        <c:v>0.72348159523169997</c:v>
                      </c:pt>
                      <c:pt idx="891">
                        <c:v>0.72365487266684703</c:v>
                      </c:pt>
                      <c:pt idx="892">
                        <c:v>0.72383384996908795</c:v>
                      </c:pt>
                      <c:pt idx="893">
                        <c:v>0.72401268457135404</c:v>
                      </c:pt>
                      <c:pt idx="894">
                        <c:v>0.72420331799805704</c:v>
                      </c:pt>
                      <c:pt idx="895">
                        <c:v>0.72441273626349101</c:v>
                      </c:pt>
                      <c:pt idx="896">
                        <c:v>0.72461779088332601</c:v>
                      </c:pt>
                      <c:pt idx="897">
                        <c:v>0.72482527443625699</c:v>
                      </c:pt>
                      <c:pt idx="898">
                        <c:v>0.72502747263034195</c:v>
                      </c:pt>
                      <c:pt idx="899">
                        <c:v>0.72523042986313502</c:v>
                      </c:pt>
                      <c:pt idx="900">
                        <c:v>0.72542879634264001</c:v>
                      </c:pt>
                      <c:pt idx="901">
                        <c:v>0.72562917498508195</c:v>
                      </c:pt>
                      <c:pt idx="902">
                        <c:v>0.72581756487441496</c:v>
                      </c:pt>
                      <c:pt idx="903">
                        <c:v>0.72600478311147798</c:v>
                      </c:pt>
                      <c:pt idx="904">
                        <c:v>0.72619001380512505</c:v>
                      </c:pt>
                      <c:pt idx="905">
                        <c:v>0.72636265751885398</c:v>
                      </c:pt>
                      <c:pt idx="906">
                        <c:v>0.72652851680056596</c:v>
                      </c:pt>
                      <c:pt idx="907">
                        <c:v>0.72668618844510402</c:v>
                      </c:pt>
                      <c:pt idx="908">
                        <c:v>0.72682999306076801</c:v>
                      </c:pt>
                      <c:pt idx="909">
                        <c:v>0.72698429139036902</c:v>
                      </c:pt>
                      <c:pt idx="910">
                        <c:v>0.72713432076852402</c:v>
                      </c:pt>
                      <c:pt idx="911">
                        <c:v>0.72729201385269304</c:v>
                      </c:pt>
                      <c:pt idx="912">
                        <c:v>0.72745646302489397</c:v>
                      </c:pt>
                      <c:pt idx="913">
                        <c:v>0.72762326871119598</c:v>
                      </c:pt>
                      <c:pt idx="914">
                        <c:v>0.72779150780632695</c:v>
                      </c:pt>
                      <c:pt idx="915">
                        <c:v>0.72796028098496302</c:v>
                      </c:pt>
                      <c:pt idx="916">
                        <c:v>0.72812635528631398</c:v>
                      </c:pt>
                      <c:pt idx="917">
                        <c:v>0.72829657530497005</c:v>
                      </c:pt>
                      <c:pt idx="918">
                        <c:v>0.72846524144138503</c:v>
                      </c:pt>
                      <c:pt idx="919">
                        <c:v>0.72862738468982902</c:v>
                      </c:pt>
                      <c:pt idx="920">
                        <c:v>0.72878698563182398</c:v>
                      </c:pt>
                      <c:pt idx="921">
                        <c:v>0.72893854953832904</c:v>
                      </c:pt>
                      <c:pt idx="922">
                        <c:v>0.72907832902168002</c:v>
                      </c:pt>
                      <c:pt idx="923">
                        <c:v>0.72921119303110205</c:v>
                      </c:pt>
                      <c:pt idx="924">
                        <c:v>0.72934102817537505</c:v>
                      </c:pt>
                      <c:pt idx="925">
                        <c:v>0.72945654854498299</c:v>
                      </c:pt>
                      <c:pt idx="926">
                        <c:v>0.72956888102667306</c:v>
                      </c:pt>
                      <c:pt idx="927">
                        <c:v>0.72967558136247102</c:v>
                      </c:pt>
                      <c:pt idx="928">
                        <c:v>0.72977128736751096</c:v>
                      </c:pt>
                      <c:pt idx="929">
                        <c:v>0.72986278460351595</c:v>
                      </c:pt>
                      <c:pt idx="930">
                        <c:v>0.72994230563279805</c:v>
                      </c:pt>
                      <c:pt idx="931">
                        <c:v>0.73001174969348104</c:v>
                      </c:pt>
                      <c:pt idx="932">
                        <c:v>0.73007286360450396</c:v>
                      </c:pt>
                      <c:pt idx="933">
                        <c:v>0.73012589860945298</c:v>
                      </c:pt>
                      <c:pt idx="934">
                        <c:v>0.73017204245830802</c:v>
                      </c:pt>
                      <c:pt idx="935">
                        <c:v>0.73020987091475698</c:v>
                      </c:pt>
                      <c:pt idx="936">
                        <c:v>0.73024055886505901</c:v>
                      </c:pt>
                      <c:pt idx="937">
                        <c:v>0.73026337505636096</c:v>
                      </c:pt>
                      <c:pt idx="938">
                        <c:v>0.73028195474213997</c:v>
                      </c:pt>
                      <c:pt idx="939">
                        <c:v>0.73028728040232604</c:v>
                      </c:pt>
                      <c:pt idx="940">
                        <c:v>0.73029926272924095</c:v>
                      </c:pt>
                      <c:pt idx="941">
                        <c:v>0.73031438846284702</c:v>
                      </c:pt>
                      <c:pt idx="942">
                        <c:v>0.73032276861279799</c:v>
                      </c:pt>
                      <c:pt idx="943">
                        <c:v>0.73033579664959003</c:v>
                      </c:pt>
                      <c:pt idx="944">
                        <c:v>0.73033658664311396</c:v>
                      </c:pt>
                      <c:pt idx="945">
                        <c:v>0.73032645728185996</c:v>
                      </c:pt>
                      <c:pt idx="946">
                        <c:v>0.73031252257281398</c:v>
                      </c:pt>
                      <c:pt idx="947">
                        <c:v>0.73028947956873702</c:v>
                      </c:pt>
                      <c:pt idx="948">
                        <c:v>0.73026382970580705</c:v>
                      </c:pt>
                      <c:pt idx="949">
                        <c:v>0.730233922961816</c:v>
                      </c:pt>
                      <c:pt idx="950">
                        <c:v>0.73020032682622205</c:v>
                      </c:pt>
                      <c:pt idx="951">
                        <c:v>0.73015940530044399</c:v>
                      </c:pt>
                      <c:pt idx="952">
                        <c:v>0.73011305045872199</c:v>
                      </c:pt>
                      <c:pt idx="953">
                        <c:v>0.73006059966896497</c:v>
                      </c:pt>
                      <c:pt idx="954">
                        <c:v>0.72999428934225896</c:v>
                      </c:pt>
                      <c:pt idx="955">
                        <c:v>0.72993972207257496</c:v>
                      </c:pt>
                      <c:pt idx="956">
                        <c:v>0.72988175513655795</c:v>
                      </c:pt>
                      <c:pt idx="957">
                        <c:v>0.72983185611370005</c:v>
                      </c:pt>
                      <c:pt idx="958">
                        <c:v>0.72979085806711896</c:v>
                      </c:pt>
                      <c:pt idx="959">
                        <c:v>0.72974829085769699</c:v>
                      </c:pt>
                      <c:pt idx="960">
                        <c:v>0.72971040861013403</c:v>
                      </c:pt>
                      <c:pt idx="961">
                        <c:v>0.72966875072731596</c:v>
                      </c:pt>
                      <c:pt idx="962">
                        <c:v>0.72963258115062102</c:v>
                      </c:pt>
                      <c:pt idx="963">
                        <c:v>0.72958572822170398</c:v>
                      </c:pt>
                      <c:pt idx="964">
                        <c:v>0.72953020980462602</c:v>
                      </c:pt>
                      <c:pt idx="965">
                        <c:v>0.72947613156389901</c:v>
                      </c:pt>
                      <c:pt idx="966">
                        <c:v>0.72942114121444701</c:v>
                      </c:pt>
                      <c:pt idx="967">
                        <c:v>0.72935763934905296</c:v>
                      </c:pt>
                      <c:pt idx="968">
                        <c:v>0.72928898023859001</c:v>
                      </c:pt>
                      <c:pt idx="969">
                        <c:v>0.729219165614446</c:v>
                      </c:pt>
                      <c:pt idx="970">
                        <c:v>0.72914086231058794</c:v>
                      </c:pt>
                      <c:pt idx="971">
                        <c:v>0.72905977957738599</c:v>
                      </c:pt>
                      <c:pt idx="972">
                        <c:v>0.72897954744648397</c:v>
                      </c:pt>
                      <c:pt idx="973">
                        <c:v>0.72888909910966004</c:v>
                      </c:pt>
                      <c:pt idx="974">
                        <c:v>0.72879678684689597</c:v>
                      </c:pt>
                      <c:pt idx="975">
                        <c:v>0.72869857868471999</c:v>
                      </c:pt>
                      <c:pt idx="976">
                        <c:v>0.728581555571024</c:v>
                      </c:pt>
                      <c:pt idx="977">
                        <c:v>0.72844882356372098</c:v>
                      </c:pt>
                      <c:pt idx="978">
                        <c:v>0.72831340058680305</c:v>
                      </c:pt>
                      <c:pt idx="979">
                        <c:v>0.728149284196416</c:v>
                      </c:pt>
                      <c:pt idx="980">
                        <c:v>0.728001117338681</c:v>
                      </c:pt>
                      <c:pt idx="981">
                        <c:v>0.72785868346192695</c:v>
                      </c:pt>
                      <c:pt idx="982">
                        <c:v>0.72771846738339097</c:v>
                      </c:pt>
                      <c:pt idx="983">
                        <c:v>0.72757662901779696</c:v>
                      </c:pt>
                      <c:pt idx="984">
                        <c:v>0.72745619156401198</c:v>
                      </c:pt>
                      <c:pt idx="985">
                        <c:v>0.72735179041904396</c:v>
                      </c:pt>
                      <c:pt idx="986">
                        <c:v>0.72726358146868397</c:v>
                      </c:pt>
                      <c:pt idx="987">
                        <c:v>0.72720808299724005</c:v>
                      </c:pt>
                      <c:pt idx="988">
                        <c:v>0.72714142430651396</c:v>
                      </c:pt>
                      <c:pt idx="989">
                        <c:v>0.72709146673067204</c:v>
                      </c:pt>
                      <c:pt idx="990">
                        <c:v>0.727026918407914</c:v>
                      </c:pt>
                      <c:pt idx="991">
                        <c:v>0.72694820385712999</c:v>
                      </c:pt>
                      <c:pt idx="992">
                        <c:v>0.7268644784535</c:v>
                      </c:pt>
                      <c:pt idx="993">
                        <c:v>0.72676304224833699</c:v>
                      </c:pt>
                      <c:pt idx="994">
                        <c:v>0.72664586626791705</c:v>
                      </c:pt>
                      <c:pt idx="995">
                        <c:v>0.72648193419509999</c:v>
                      </c:pt>
                      <c:pt idx="996">
                        <c:v>0.72630242290040503</c:v>
                      </c:pt>
                      <c:pt idx="997">
                        <c:v>0.72602401597021304</c:v>
                      </c:pt>
                      <c:pt idx="998">
                        <c:v>0.72575444743289097</c:v>
                      </c:pt>
                      <c:pt idx="999">
                        <c:v>0.72549815988096999</c:v>
                      </c:pt>
                      <c:pt idx="1070">
                        <c:v>0.64983228597195197</c:v>
                      </c:pt>
                      <c:pt idx="1071">
                        <c:v>0.65089622037763795</c:v>
                      </c:pt>
                      <c:pt idx="1072">
                        <c:v>0.65203017948692998</c:v>
                      </c:pt>
                      <c:pt idx="1073">
                        <c:v>0.65275396708535505</c:v>
                      </c:pt>
                      <c:pt idx="1074">
                        <c:v>0.65328155730392701</c:v>
                      </c:pt>
                      <c:pt idx="1075">
                        <c:v>0.65370962857941495</c:v>
                      </c:pt>
                      <c:pt idx="1076">
                        <c:v>0.65401780804587395</c:v>
                      </c:pt>
                      <c:pt idx="1077">
                        <c:v>0.654342204455163</c:v>
                      </c:pt>
                      <c:pt idx="1078">
                        <c:v>0.65462718918046203</c:v>
                      </c:pt>
                      <c:pt idx="1079">
                        <c:v>0.65491486814108602</c:v>
                      </c:pt>
                      <c:pt idx="1080">
                        <c:v>0.65524308326384195</c:v>
                      </c:pt>
                      <c:pt idx="1081">
                        <c:v>0.65552826278413001</c:v>
                      </c:pt>
                      <c:pt idx="1082">
                        <c:v>0.655843873216436</c:v>
                      </c:pt>
                      <c:pt idx="1083">
                        <c:v>0.65607735401642697</c:v>
                      </c:pt>
                      <c:pt idx="1084">
                        <c:v>0.65628604848254402</c:v>
                      </c:pt>
                      <c:pt idx="1085">
                        <c:v>0.65644586870613297</c:v>
                      </c:pt>
                      <c:pt idx="1086">
                        <c:v>0.65652338389205001</c:v>
                      </c:pt>
                      <c:pt idx="1087">
                        <c:v>0.65660698368455395</c:v>
                      </c:pt>
                      <c:pt idx="1088">
                        <c:v>0.65665205482739497</c:v>
                      </c:pt>
                      <c:pt idx="1089">
                        <c:v>0.65671704750535698</c:v>
                      </c:pt>
                      <c:pt idx="1090">
                        <c:v>0.65677419044106999</c:v>
                      </c:pt>
                      <c:pt idx="1091">
                        <c:v>0.65683636331650797</c:v>
                      </c:pt>
                      <c:pt idx="1092">
                        <c:v>0.65691733248831896</c:v>
                      </c:pt>
                      <c:pt idx="1093">
                        <c:v>0.65696742285423404</c:v>
                      </c:pt>
                      <c:pt idx="1094">
                        <c:v>0.65699960553744796</c:v>
                      </c:pt>
                      <c:pt idx="1095">
                        <c:v>0.65703349086754304</c:v>
                      </c:pt>
                      <c:pt idx="1096">
                        <c:v>0.65714544860902602</c:v>
                      </c:pt>
                      <c:pt idx="1097">
                        <c:v>0.65724706674598699</c:v>
                      </c:pt>
                      <c:pt idx="1098">
                        <c:v>0.65736057612474497</c:v>
                      </c:pt>
                      <c:pt idx="1099">
                        <c:v>0.65748571241572495</c:v>
                      </c:pt>
                      <c:pt idx="1100">
                        <c:v>0.65764754060414998</c:v>
                      </c:pt>
                      <c:pt idx="1101">
                        <c:v>0.65780770394756205</c:v>
                      </c:pt>
                      <c:pt idx="1102">
                        <c:v>0.65796196772705995</c:v>
                      </c:pt>
                      <c:pt idx="1103">
                        <c:v>0.65814248374919404</c:v>
                      </c:pt>
                      <c:pt idx="1104">
                        <c:v>0.65829967574527704</c:v>
                      </c:pt>
                      <c:pt idx="1105">
                        <c:v>0.65842675538162398</c:v>
                      </c:pt>
                      <c:pt idx="1106">
                        <c:v>0.658588687890449</c:v>
                      </c:pt>
                      <c:pt idx="1107">
                        <c:v>0.65878605867250695</c:v>
                      </c:pt>
                      <c:pt idx="1108">
                        <c:v>0.65895574237854704</c:v>
                      </c:pt>
                      <c:pt idx="1109">
                        <c:v>0.659135372229396</c:v>
                      </c:pt>
                      <c:pt idx="1110">
                        <c:v>0.65931413479848899</c:v>
                      </c:pt>
                      <c:pt idx="1111">
                        <c:v>0.65949942115857396</c:v>
                      </c:pt>
                      <c:pt idx="1112">
                        <c:v>0.65969929621546097</c:v>
                      </c:pt>
                      <c:pt idx="1113">
                        <c:v>0.65992461977449801</c:v>
                      </c:pt>
                      <c:pt idx="1114">
                        <c:v>0.66017268812959795</c:v>
                      </c:pt>
                      <c:pt idx="1115">
                        <c:v>0.66044956456164605</c:v>
                      </c:pt>
                      <c:pt idx="1116">
                        <c:v>0.66076066265236799</c:v>
                      </c:pt>
                      <c:pt idx="1117">
                        <c:v>0.66112539128162595</c:v>
                      </c:pt>
                      <c:pt idx="1118">
                        <c:v>0.66148328782306398</c:v>
                      </c:pt>
                      <c:pt idx="1119">
                        <c:v>0.66181547059442403</c:v>
                      </c:pt>
                      <c:pt idx="1120">
                        <c:v>0.66220505777897498</c:v>
                      </c:pt>
                      <c:pt idx="1121">
                        <c:v>0.66255417540314399</c:v>
                      </c:pt>
                      <c:pt idx="1122">
                        <c:v>0.66296603507632801</c:v>
                      </c:pt>
                      <c:pt idx="1123">
                        <c:v>0.66335559612292205</c:v>
                      </c:pt>
                      <c:pt idx="1124">
                        <c:v>0.66383255279272002</c:v>
                      </c:pt>
                      <c:pt idx="1125">
                        <c:v>0.66435067480058996</c:v>
                      </c:pt>
                      <c:pt idx="1126">
                        <c:v>0.66484585764096704</c:v>
                      </c:pt>
                      <c:pt idx="1127">
                        <c:v>0.66534235496792804</c:v>
                      </c:pt>
                      <c:pt idx="1128">
                        <c:v>0.66586249338487502</c:v>
                      </c:pt>
                      <c:pt idx="1129">
                        <c:v>0.66633750332202801</c:v>
                      </c:pt>
                      <c:pt idx="1130">
                        <c:v>0.66686187807168695</c:v>
                      </c:pt>
                      <c:pt idx="1131">
                        <c:v>0.66741211248362298</c:v>
                      </c:pt>
                      <c:pt idx="1132">
                        <c:v>0.66797199702425503</c:v>
                      </c:pt>
                      <c:pt idx="1133">
                        <c:v>0.66851064276528804</c:v>
                      </c:pt>
                      <c:pt idx="1134">
                        <c:v>0.66907158233127095</c:v>
                      </c:pt>
                      <c:pt idx="1135">
                        <c:v>0.66961206558059605</c:v>
                      </c:pt>
                      <c:pt idx="1136">
                        <c:v>0.67017076133421605</c:v>
                      </c:pt>
                      <c:pt idx="1137">
                        <c:v>0.67072478849189798</c:v>
                      </c:pt>
                      <c:pt idx="1138">
                        <c:v>0.67126488048848698</c:v>
                      </c:pt>
                      <c:pt idx="1139">
                        <c:v>0.67181274505655997</c:v>
                      </c:pt>
                      <c:pt idx="1140">
                        <c:v>0.67235876633644398</c:v>
                      </c:pt>
                      <c:pt idx="1141">
                        <c:v>0.67290678964763395</c:v>
                      </c:pt>
                      <c:pt idx="1142">
                        <c:v>0.67345282441143395</c:v>
                      </c:pt>
                      <c:pt idx="1143">
                        <c:v>0.67397149668467304</c:v>
                      </c:pt>
                      <c:pt idx="1144">
                        <c:v>0.67448042619523496</c:v>
                      </c:pt>
                      <c:pt idx="1145">
                        <c:v>0.67499731031764398</c:v>
                      </c:pt>
                      <c:pt idx="1146">
                        <c:v>0.67551930318639897</c:v>
                      </c:pt>
                      <c:pt idx="1147">
                        <c:v>0.67602777493490396</c:v>
                      </c:pt>
                      <c:pt idx="1148">
                        <c:v>0.67655221926975395</c:v>
                      </c:pt>
                      <c:pt idx="1149">
                        <c:v>0.67707240938331203</c:v>
                      </c:pt>
                      <c:pt idx="1150">
                        <c:v>0.67759272476858401</c:v>
                      </c:pt>
                      <c:pt idx="1151">
                        <c:v>0.67812161274493699</c:v>
                      </c:pt>
                      <c:pt idx="1152">
                        <c:v>0.67867238203994296</c:v>
                      </c:pt>
                      <c:pt idx="1153">
                        <c:v>0.67921314677328404</c:v>
                      </c:pt>
                      <c:pt idx="1154">
                        <c:v>0.67975515654815399</c:v>
                      </c:pt>
                      <c:pt idx="1155">
                        <c:v>0.68029634247413995</c:v>
                      </c:pt>
                      <c:pt idx="1156">
                        <c:v>0.68084153641219902</c:v>
                      </c:pt>
                      <c:pt idx="1157">
                        <c:v>0.68137859743965201</c:v>
                      </c:pt>
                      <c:pt idx="1158">
                        <c:v>0.68191786641373298</c:v>
                      </c:pt>
                      <c:pt idx="1159">
                        <c:v>0.68243760343480897</c:v>
                      </c:pt>
                      <c:pt idx="1160">
                        <c:v>0.68295015520222502</c:v>
                      </c:pt>
                      <c:pt idx="1161">
                        <c:v>0.68345292624536702</c:v>
                      </c:pt>
                      <c:pt idx="1162">
                        <c:v>0.68394355048920796</c:v>
                      </c:pt>
                      <c:pt idx="1163">
                        <c:v>0.68443316608846205</c:v>
                      </c:pt>
                      <c:pt idx="1164">
                        <c:v>0.68492531280990199</c:v>
                      </c:pt>
                      <c:pt idx="1165">
                        <c:v>0.68540676674105405</c:v>
                      </c:pt>
                      <c:pt idx="1166">
                        <c:v>0.68589154061259605</c:v>
                      </c:pt>
                      <c:pt idx="1167">
                        <c:v>0.68635741837926401</c:v>
                      </c:pt>
                      <c:pt idx="1168">
                        <c:v>0.68681035227502496</c:v>
                      </c:pt>
                      <c:pt idx="1169">
                        <c:v>0.68726301787586497</c:v>
                      </c:pt>
                      <c:pt idx="1170">
                        <c:v>0.68770810737428001</c:v>
                      </c:pt>
                      <c:pt idx="1171">
                        <c:v>0.68814844317916601</c:v>
                      </c:pt>
                      <c:pt idx="1172">
                        <c:v>0.68859377951575795</c:v>
                      </c:pt>
                      <c:pt idx="1173">
                        <c:v>0.68902349503932903</c:v>
                      </c:pt>
                      <c:pt idx="1174">
                        <c:v>0.68944354691812004</c:v>
                      </c:pt>
                      <c:pt idx="1175">
                        <c:v>0.68985840823019096</c:v>
                      </c:pt>
                      <c:pt idx="1176">
                        <c:v>0.69026909171803197</c:v>
                      </c:pt>
                      <c:pt idx="1177">
                        <c:v>0.69067035723766901</c:v>
                      </c:pt>
                      <c:pt idx="1178">
                        <c:v>0.69106517048713501</c:v>
                      </c:pt>
                      <c:pt idx="1179">
                        <c:v>0.69145582702874597</c:v>
                      </c:pt>
                      <c:pt idx="1180">
                        <c:v>0.69183279534063202</c:v>
                      </c:pt>
                      <c:pt idx="1181">
                        <c:v>0.69222064746762102</c:v>
                      </c:pt>
                      <c:pt idx="1182">
                        <c:v>0.69262261411558801</c:v>
                      </c:pt>
                      <c:pt idx="1183">
                        <c:v>0.69300623780049997</c:v>
                      </c:pt>
                      <c:pt idx="1184">
                        <c:v>0.69338960179346698</c:v>
                      </c:pt>
                      <c:pt idx="1185">
                        <c:v>0.69376278833881</c:v>
                      </c:pt>
                      <c:pt idx="1186">
                        <c:v>0.69412070047161001</c:v>
                      </c:pt>
                      <c:pt idx="1187">
                        <c:v>0.69447552873168095</c:v>
                      </c:pt>
                      <c:pt idx="1188">
                        <c:v>0.69482751034775103</c:v>
                      </c:pt>
                      <c:pt idx="1189">
                        <c:v>0.69517483738235297</c:v>
                      </c:pt>
                      <c:pt idx="1190">
                        <c:v>0.695515712274137</c:v>
                      </c:pt>
                      <c:pt idx="1191">
                        <c:v>0.69585068950284901</c:v>
                      </c:pt>
                      <c:pt idx="1192">
                        <c:v>0.69618421901231697</c:v>
                      </c:pt>
                      <c:pt idx="1193">
                        <c:v>0.69650915585485595</c:v>
                      </c:pt>
                      <c:pt idx="1194">
                        <c:v>0.696825796466362</c:v>
                      </c:pt>
                      <c:pt idx="1195">
                        <c:v>0.69713723547084705</c:v>
                      </c:pt>
                      <c:pt idx="1196">
                        <c:v>0.69744014052080106</c:v>
                      </c:pt>
                      <c:pt idx="1197">
                        <c:v>0.697742679421407</c:v>
                      </c:pt>
                      <c:pt idx="1198">
                        <c:v>0.69804069585638395</c:v>
                      </c:pt>
                      <c:pt idx="1199">
                        <c:v>0.69833803640420999</c:v>
                      </c:pt>
                      <c:pt idx="1200">
                        <c:v>0.698633434974403</c:v>
                      </c:pt>
                      <c:pt idx="1201">
                        <c:v>0.69893020369729197</c:v>
                      </c:pt>
                      <c:pt idx="1202">
                        <c:v>0.69922755620330201</c:v>
                      </c:pt>
                      <c:pt idx="1203">
                        <c:v>0.69952556723599901</c:v>
                      </c:pt>
                      <c:pt idx="1204">
                        <c:v>0.69981659806865104</c:v>
                      </c:pt>
                      <c:pt idx="1205">
                        <c:v>0.70011392524659599</c:v>
                      </c:pt>
                      <c:pt idx="1206">
                        <c:v>0.70040713308443103</c:v>
                      </c:pt>
                      <c:pt idx="1207">
                        <c:v>0.700702434232504</c:v>
                      </c:pt>
                      <c:pt idx="1208">
                        <c:v>0.70097744481508295</c:v>
                      </c:pt>
                      <c:pt idx="1209">
                        <c:v>0.70124858392967704</c:v>
                      </c:pt>
                      <c:pt idx="1210">
                        <c:v>0.70150913048818797</c:v>
                      </c:pt>
                      <c:pt idx="1211">
                        <c:v>0.70174991110309404</c:v>
                      </c:pt>
                      <c:pt idx="1212">
                        <c:v>0.70200119113233606</c:v>
                      </c:pt>
                      <c:pt idx="1213">
                        <c:v>0.70225676255900205</c:v>
                      </c:pt>
                      <c:pt idx="1214">
                        <c:v>0.70250467529258898</c:v>
                      </c:pt>
                      <c:pt idx="1215">
                        <c:v>0.70275404306612999</c:v>
                      </c:pt>
                      <c:pt idx="1216">
                        <c:v>0.70298834034591995</c:v>
                      </c:pt>
                      <c:pt idx="1217">
                        <c:v>0.70321483149372899</c:v>
                      </c:pt>
                      <c:pt idx="1218">
                        <c:v>0.70344097801223704</c:v>
                      </c:pt>
                      <c:pt idx="1219">
                        <c:v>0.70365135587871896</c:v>
                      </c:pt>
                      <c:pt idx="1220">
                        <c:v>0.70388239998857405</c:v>
                      </c:pt>
                      <c:pt idx="1221">
                        <c:v>0.70412201023464405</c:v>
                      </c:pt>
                      <c:pt idx="1222">
                        <c:v>0.70435970379494695</c:v>
                      </c:pt>
                      <c:pt idx="1223">
                        <c:v>0.70460597362659105</c:v>
                      </c:pt>
                      <c:pt idx="1224">
                        <c:v>0.70483946714221302</c:v>
                      </c:pt>
                      <c:pt idx="1225">
                        <c:v>0.70506308380946803</c:v>
                      </c:pt>
                      <c:pt idx="1226">
                        <c:v>0.70528913192543297</c:v>
                      </c:pt>
                      <c:pt idx="1227">
                        <c:v>0.70550727943729297</c:v>
                      </c:pt>
                      <c:pt idx="1228">
                        <c:v>0.70572625856066595</c:v>
                      </c:pt>
                      <c:pt idx="1229">
                        <c:v>0.70594638967555101</c:v>
                      </c:pt>
                      <c:pt idx="1230">
                        <c:v>0.70615336820721997</c:v>
                      </c:pt>
                      <c:pt idx="1231">
                        <c:v>0.70635126756946398</c:v>
                      </c:pt>
                      <c:pt idx="1232">
                        <c:v>0.70654646648103903</c:v>
                      </c:pt>
                      <c:pt idx="1233">
                        <c:v>0.70673294196825398</c:v>
                      </c:pt>
                      <c:pt idx="1234">
                        <c:v>0.70691813455506503</c:v>
                      </c:pt>
                      <c:pt idx="1235">
                        <c:v>0.70710147961538805</c:v>
                      </c:pt>
                      <c:pt idx="1236">
                        <c:v>0.70728114912352202</c:v>
                      </c:pt>
                      <c:pt idx="1237">
                        <c:v>0.70745592429735804</c:v>
                      </c:pt>
                      <c:pt idx="1238">
                        <c:v>0.707631375658615</c:v>
                      </c:pt>
                      <c:pt idx="1239">
                        <c:v>0.70780941354389204</c:v>
                      </c:pt>
                      <c:pt idx="1240">
                        <c:v>0.70797856864248798</c:v>
                      </c:pt>
                      <c:pt idx="1241">
                        <c:v>0.70814680557249998</c:v>
                      </c:pt>
                      <c:pt idx="1242">
                        <c:v>0.70830611052959003</c:v>
                      </c:pt>
                      <c:pt idx="1243">
                        <c:v>0.70845828678610101</c:v>
                      </c:pt>
                      <c:pt idx="1244">
                        <c:v>0.70860690375885305</c:v>
                      </c:pt>
                      <c:pt idx="1245">
                        <c:v>0.70874926363630897</c:v>
                      </c:pt>
                      <c:pt idx="1246">
                        <c:v>0.70889126545674397</c:v>
                      </c:pt>
                      <c:pt idx="1247">
                        <c:v>0.70902996630431903</c:v>
                      </c:pt>
                      <c:pt idx="1248">
                        <c:v>0.70916752213943202</c:v>
                      </c:pt>
                      <c:pt idx="1249">
                        <c:v>0.70930175546344798</c:v>
                      </c:pt>
                      <c:pt idx="1250">
                        <c:v>0.70944009462092505</c:v>
                      </c:pt>
                      <c:pt idx="1251">
                        <c:v>0.70958145631940395</c:v>
                      </c:pt>
                      <c:pt idx="1252">
                        <c:v>0.70971512260901204</c:v>
                      </c:pt>
                      <c:pt idx="1253">
                        <c:v>0.709853331243258</c:v>
                      </c:pt>
                      <c:pt idx="1254">
                        <c:v>0.70997427885470699</c:v>
                      </c:pt>
                      <c:pt idx="1255">
                        <c:v>0.71007558811420102</c:v>
                      </c:pt>
                      <c:pt idx="1256">
                        <c:v>0.71018745072336298</c:v>
                      </c:pt>
                      <c:pt idx="1257">
                        <c:v>0.71029484021769695</c:v>
                      </c:pt>
                      <c:pt idx="1258">
                        <c:v>0.71040121427602598</c:v>
                      </c:pt>
                      <c:pt idx="1259">
                        <c:v>0.71051272864707304</c:v>
                      </c:pt>
                      <c:pt idx="1260">
                        <c:v>0.71061405296950497</c:v>
                      </c:pt>
                      <c:pt idx="1261">
                        <c:v>0.71070464382464005</c:v>
                      </c:pt>
                      <c:pt idx="1262">
                        <c:v>0.71079850586423798</c:v>
                      </c:pt>
                      <c:pt idx="1263">
                        <c:v>0.71088977739840198</c:v>
                      </c:pt>
                      <c:pt idx="1264">
                        <c:v>0.71098084492526203</c:v>
                      </c:pt>
                      <c:pt idx="1265">
                        <c:v>0.71107171099015498</c:v>
                      </c:pt>
                      <c:pt idx="1266">
                        <c:v>0.71115991533669698</c:v>
                      </c:pt>
                      <c:pt idx="1267">
                        <c:v>0.71124670585511096</c:v>
                      </c:pt>
                      <c:pt idx="1268">
                        <c:v>0.71133251935846697</c:v>
                      </c:pt>
                      <c:pt idx="1269">
                        <c:v>0.71141836552290105</c:v>
                      </c:pt>
                      <c:pt idx="1270">
                        <c:v>0.71149905571387695</c:v>
                      </c:pt>
                      <c:pt idx="1271">
                        <c:v>0.71157603444290596</c:v>
                      </c:pt>
                      <c:pt idx="1272">
                        <c:v>0.71165287233335905</c:v>
                      </c:pt>
                      <c:pt idx="1273">
                        <c:v>0.71173090472393696</c:v>
                      </c:pt>
                      <c:pt idx="1274">
                        <c:v>0.71179893101573</c:v>
                      </c:pt>
                      <c:pt idx="1275">
                        <c:v>0.71186622492479301</c:v>
                      </c:pt>
                      <c:pt idx="1276">
                        <c:v>0.71192288677847304</c:v>
                      </c:pt>
                      <c:pt idx="1277">
                        <c:v>0.71196738718966002</c:v>
                      </c:pt>
                      <c:pt idx="1278">
                        <c:v>0.71201039986828896</c:v>
                      </c:pt>
                      <c:pt idx="1279">
                        <c:v>0.71204524209346098</c:v>
                      </c:pt>
                      <c:pt idx="1280">
                        <c:v>0.71208400678993</c:v>
                      </c:pt>
                      <c:pt idx="1281">
                        <c:v>0.71212511060150596</c:v>
                      </c:pt>
                      <c:pt idx="1282">
                        <c:v>0.71215396325981195</c:v>
                      </c:pt>
                      <c:pt idx="1283">
                        <c:v>0.71218090878573903</c:v>
                      </c:pt>
                      <c:pt idx="1284">
                        <c:v>0.71219854608230804</c:v>
                      </c:pt>
                      <c:pt idx="1285">
                        <c:v>0.71219366321880095</c:v>
                      </c:pt>
                      <c:pt idx="1286">
                        <c:v>0.71220886139690798</c:v>
                      </c:pt>
                      <c:pt idx="1287">
                        <c:v>0.71223176235254404</c:v>
                      </c:pt>
                      <c:pt idx="1288">
                        <c:v>0.71225062316439902</c:v>
                      </c:pt>
                      <c:pt idx="1289">
                        <c:v>0.71227431110115602</c:v>
                      </c:pt>
                      <c:pt idx="1290">
                        <c:v>0.71229919474367198</c:v>
                      </c:pt>
                      <c:pt idx="1291">
                        <c:v>0.71232003283754397</c:v>
                      </c:pt>
                      <c:pt idx="1292">
                        <c:v>0.71234561912764205</c:v>
                      </c:pt>
                      <c:pt idx="1293">
                        <c:v>0.71238188737145003</c:v>
                      </c:pt>
                      <c:pt idx="1294">
                        <c:v>0.71240941849625605</c:v>
                      </c:pt>
                      <c:pt idx="1295">
                        <c:v>0.71243413703137703</c:v>
                      </c:pt>
                      <c:pt idx="1296">
                        <c:v>0.71245486126838398</c:v>
                      </c:pt>
                      <c:pt idx="1297">
                        <c:v>0.71250485759117899</c:v>
                      </c:pt>
                      <c:pt idx="1298">
                        <c:v>0.71256429714761405</c:v>
                      </c:pt>
                      <c:pt idx="1299">
                        <c:v>0.71262709007548097</c:v>
                      </c:pt>
                      <c:pt idx="1300">
                        <c:v>0.71268298164706001</c:v>
                      </c:pt>
                      <c:pt idx="1301">
                        <c:v>0.71274389195013499</c:v>
                      </c:pt>
                      <c:pt idx="1302">
                        <c:v>0.71279342269909396</c:v>
                      </c:pt>
                      <c:pt idx="1303">
                        <c:v>0.71282643747726704</c:v>
                      </c:pt>
                      <c:pt idx="1304">
                        <c:v>0.71287215685149197</c:v>
                      </c:pt>
                      <c:pt idx="1305">
                        <c:v>0.712915418613836</c:v>
                      </c:pt>
                      <c:pt idx="1306">
                        <c:v>0.71296753083083197</c:v>
                      </c:pt>
                      <c:pt idx="1307">
                        <c:v>0.71303665031376795</c:v>
                      </c:pt>
                      <c:pt idx="1308">
                        <c:v>0.71308646220832295</c:v>
                      </c:pt>
                      <c:pt idx="1309">
                        <c:v>0.713133082208387</c:v>
                      </c:pt>
                      <c:pt idx="1310">
                        <c:v>0.71317447928965905</c:v>
                      </c:pt>
                      <c:pt idx="1311">
                        <c:v>0.71319954696941601</c:v>
                      </c:pt>
                      <c:pt idx="1312">
                        <c:v>0.71323516053802305</c:v>
                      </c:pt>
                      <c:pt idx="1313">
                        <c:v>0.71328058589161603</c:v>
                      </c:pt>
                      <c:pt idx="1314">
                        <c:v>0.71330862240461601</c:v>
                      </c:pt>
                      <c:pt idx="1315">
                        <c:v>0.71332944330748804</c:v>
                      </c:pt>
                      <c:pt idx="1316">
                        <c:v>0.71334766505540304</c:v>
                      </c:pt>
                      <c:pt idx="1317">
                        <c:v>0.713354728193906</c:v>
                      </c:pt>
                      <c:pt idx="1318">
                        <c:v>0.71336523504742999</c:v>
                      </c:pt>
                      <c:pt idx="1319">
                        <c:v>0.71337784412094696</c:v>
                      </c:pt>
                      <c:pt idx="1320">
                        <c:v>0.71338855228083697</c:v>
                      </c:pt>
                      <c:pt idx="1321">
                        <c:v>0.71339571547438696</c:v>
                      </c:pt>
                      <c:pt idx="1322">
                        <c:v>0.71340051188841702</c:v>
                      </c:pt>
                      <c:pt idx="1323">
                        <c:v>0.71340750094900995</c:v>
                      </c:pt>
                      <c:pt idx="1324">
                        <c:v>0.71340366214661999</c:v>
                      </c:pt>
                      <c:pt idx="1325">
                        <c:v>0.71339595884227403</c:v>
                      </c:pt>
                      <c:pt idx="1326">
                        <c:v>0.71337678584768205</c:v>
                      </c:pt>
                      <c:pt idx="1327">
                        <c:v>0.71334385935694899</c:v>
                      </c:pt>
                      <c:pt idx="1328">
                        <c:v>0.71331973158273798</c:v>
                      </c:pt>
                      <c:pt idx="1329">
                        <c:v>0.71328764025425795</c:v>
                      </c:pt>
                      <c:pt idx="1330">
                        <c:v>0.713265135691872</c:v>
                      </c:pt>
                      <c:pt idx="1331">
                        <c:v>0.71325369945405304</c:v>
                      </c:pt>
                      <c:pt idx="1332">
                        <c:v>0.71322887147839298</c:v>
                      </c:pt>
                      <c:pt idx="1333">
                        <c:v>0.71320500279832399</c:v>
                      </c:pt>
                      <c:pt idx="1334">
                        <c:v>0.71316702411752597</c:v>
                      </c:pt>
                      <c:pt idx="1335">
                        <c:v>0.71311741699243902</c:v>
                      </c:pt>
                      <c:pt idx="1336">
                        <c:v>0.71307160410755799</c:v>
                      </c:pt>
                      <c:pt idx="1337">
                        <c:v>0.71301475924084501</c:v>
                      </c:pt>
                      <c:pt idx="1338">
                        <c:v>0.71296222434002299</c:v>
                      </c:pt>
                      <c:pt idx="1339">
                        <c:v>0.71290747885071304</c:v>
                      </c:pt>
                      <c:pt idx="1340">
                        <c:v>0.71285620648343095</c:v>
                      </c:pt>
                      <c:pt idx="1341">
                        <c:v>0.71281247926256797</c:v>
                      </c:pt>
                      <c:pt idx="1342">
                        <c:v>0.71275272799574896</c:v>
                      </c:pt>
                      <c:pt idx="1343">
                        <c:v>0.71269193132377195</c:v>
                      </c:pt>
                      <c:pt idx="1344">
                        <c:v>0.71263867134941505</c:v>
                      </c:pt>
                      <c:pt idx="1345">
                        <c:v>0.71256726161545403</c:v>
                      </c:pt>
                      <c:pt idx="1346">
                        <c:v>0.71250058284849704</c:v>
                      </c:pt>
                      <c:pt idx="1347">
                        <c:v>0.71244436357507102</c:v>
                      </c:pt>
                      <c:pt idx="1348">
                        <c:v>0.71237570772630598</c:v>
                      </c:pt>
                      <c:pt idx="1349">
                        <c:v>0.71230303978873699</c:v>
                      </c:pt>
                      <c:pt idx="1350">
                        <c:v>0.71223428696481705</c:v>
                      </c:pt>
                      <c:pt idx="1351">
                        <c:v>0.71216288892699398</c:v>
                      </c:pt>
                      <c:pt idx="1352">
                        <c:v>0.712080285471276</c:v>
                      </c:pt>
                      <c:pt idx="1353">
                        <c:v>0.71199133042306195</c:v>
                      </c:pt>
                      <c:pt idx="1354">
                        <c:v>0.71190431131146503</c:v>
                      </c:pt>
                      <c:pt idx="1355">
                        <c:v>0.71180925333424006</c:v>
                      </c:pt>
                      <c:pt idx="1356">
                        <c:v>0.71170511793243596</c:v>
                      </c:pt>
                      <c:pt idx="1357">
                        <c:v>0.71160361417609796</c:v>
                      </c:pt>
                      <c:pt idx="1358">
                        <c:v>0.71149381279727797</c:v>
                      </c:pt>
                      <c:pt idx="1359">
                        <c:v>0.71137862235564298</c:v>
                      </c:pt>
                      <c:pt idx="1360">
                        <c:v>0.71126512791473495</c:v>
                      </c:pt>
                      <c:pt idx="1361">
                        <c:v>0.71115311487953403</c:v>
                      </c:pt>
                      <c:pt idx="1362">
                        <c:v>0.71104559741533202</c:v>
                      </c:pt>
                      <c:pt idx="1363">
                        <c:v>0.71093189999523598</c:v>
                      </c:pt>
                      <c:pt idx="1364">
                        <c:v>0.71082115750544395</c:v>
                      </c:pt>
                      <c:pt idx="1365">
                        <c:v>0.71070528324370796</c:v>
                      </c:pt>
                      <c:pt idx="1366">
                        <c:v>0.71057133400419903</c:v>
                      </c:pt>
                      <c:pt idx="1367">
                        <c:v>0.71044302435106998</c:v>
                      </c:pt>
                      <c:pt idx="1368">
                        <c:v>0.71031865562586805</c:v>
                      </c:pt>
                      <c:pt idx="1369">
                        <c:v>0.71018788203939598</c:v>
                      </c:pt>
                      <c:pt idx="1370">
                        <c:v>0.71003784615759402</c:v>
                      </c:pt>
                      <c:pt idx="1371">
                        <c:v>0.70988269182528096</c:v>
                      </c:pt>
                      <c:pt idx="1372">
                        <c:v>0.70973451174663704</c:v>
                      </c:pt>
                      <c:pt idx="1373">
                        <c:v>0.70956921608752999</c:v>
                      </c:pt>
                      <c:pt idx="1374">
                        <c:v>0.70940801379986695</c:v>
                      </c:pt>
                      <c:pt idx="1375">
                        <c:v>0.70924982529648595</c:v>
                      </c:pt>
                      <c:pt idx="1376">
                        <c:v>0.70908417669952395</c:v>
                      </c:pt>
                      <c:pt idx="1377">
                        <c:v>0.70891047028627496</c:v>
                      </c:pt>
                      <c:pt idx="1378">
                        <c:v>0.70874187783425202</c:v>
                      </c:pt>
                      <c:pt idx="1379">
                        <c:v>0.70857058566120401</c:v>
                      </c:pt>
                      <c:pt idx="1380">
                        <c:v>0.708377777561221</c:v>
                      </c:pt>
                      <c:pt idx="1381">
                        <c:v>0.70819143258147899</c:v>
                      </c:pt>
                      <c:pt idx="1382">
                        <c:v>0.70801903645683795</c:v>
                      </c:pt>
                      <c:pt idx="1383">
                        <c:v>0.70783982156358405</c:v>
                      </c:pt>
                      <c:pt idx="1384">
                        <c:v>0.70764543850051698</c:v>
                      </c:pt>
                      <c:pt idx="1385">
                        <c:v>0.70746614532957997</c:v>
                      </c:pt>
                      <c:pt idx="1386">
                        <c:v>0.70730527445832903</c:v>
                      </c:pt>
                      <c:pt idx="1387">
                        <c:v>0.70712381633760801</c:v>
                      </c:pt>
                      <c:pt idx="1388">
                        <c:v>0.70694630671701297</c:v>
                      </c:pt>
                      <c:pt idx="1389">
                        <c:v>0.70675394069430197</c:v>
                      </c:pt>
                      <c:pt idx="1390">
                        <c:v>0.70653194485172399</c:v>
                      </c:pt>
                      <c:pt idx="1391">
                        <c:v>0.706337615912074</c:v>
                      </c:pt>
                      <c:pt idx="1392">
                        <c:v>0.70615239508041805</c:v>
                      </c:pt>
                      <c:pt idx="1393">
                        <c:v>0.705967845035532</c:v>
                      </c:pt>
                      <c:pt idx="1394">
                        <c:v>0.70579926975076401</c:v>
                      </c:pt>
                      <c:pt idx="1395">
                        <c:v>0.70561647022730101</c:v>
                      </c:pt>
                      <c:pt idx="1396">
                        <c:v>0.70542149823529299</c:v>
                      </c:pt>
                      <c:pt idx="1397">
                        <c:v>0.70523307087716403</c:v>
                      </c:pt>
                      <c:pt idx="1398">
                        <c:v>0.70506727441956596</c:v>
                      </c:pt>
                      <c:pt idx="1399">
                        <c:v>0.70490377773386503</c:v>
                      </c:pt>
                      <c:pt idx="1400">
                        <c:v>0.704733289403496</c:v>
                      </c:pt>
                      <c:pt idx="1401">
                        <c:v>0.70456212009624897</c:v>
                      </c:pt>
                      <c:pt idx="1402">
                        <c:v>0.70439289972087904</c:v>
                      </c:pt>
                      <c:pt idx="1403">
                        <c:v>0.70422269300413598</c:v>
                      </c:pt>
                      <c:pt idx="1404">
                        <c:v>0.70407180415162995</c:v>
                      </c:pt>
                      <c:pt idx="1405">
                        <c:v>0.70393871266286101</c:v>
                      </c:pt>
                      <c:pt idx="1406">
                        <c:v>0.70379896899208105</c:v>
                      </c:pt>
                      <c:pt idx="1407">
                        <c:v>0.70367113521752001</c:v>
                      </c:pt>
                      <c:pt idx="1408">
                        <c:v>0.70355041233282201</c:v>
                      </c:pt>
                      <c:pt idx="1409">
                        <c:v>0.70343501049747403</c:v>
                      </c:pt>
                      <c:pt idx="1410">
                        <c:v>0.70333087570431896</c:v>
                      </c:pt>
                      <c:pt idx="1411">
                        <c:v>0.70321381238411595</c:v>
                      </c:pt>
                      <c:pt idx="1412">
                        <c:v>0.70309030859713195</c:v>
                      </c:pt>
                      <c:pt idx="1413">
                        <c:v>0.702963405908409</c:v>
                      </c:pt>
                      <c:pt idx="1414">
                        <c:v>0.70283898148221602</c:v>
                      </c:pt>
                      <c:pt idx="1415">
                        <c:v>0.70273858848793103</c:v>
                      </c:pt>
                      <c:pt idx="1416">
                        <c:v>0.70265109485953803</c:v>
                      </c:pt>
                      <c:pt idx="1417">
                        <c:v>0.70256387754772898</c:v>
                      </c:pt>
                      <c:pt idx="1418">
                        <c:v>0.70246332020477698</c:v>
                      </c:pt>
                      <c:pt idx="1419">
                        <c:v>0.70235117591850305</c:v>
                      </c:pt>
                      <c:pt idx="1420">
                        <c:v>0.70223699531109796</c:v>
                      </c:pt>
                      <c:pt idx="1421">
                        <c:v>0.70211969314838096</c:v>
                      </c:pt>
                      <c:pt idx="1422">
                        <c:v>0.70200220242243805</c:v>
                      </c:pt>
                      <c:pt idx="1423">
                        <c:v>0.70189951330655898</c:v>
                      </c:pt>
                      <c:pt idx="1424">
                        <c:v>0.70181055497707301</c:v>
                      </c:pt>
                      <c:pt idx="1425">
                        <c:v>0.70170806028612498</c:v>
                      </c:pt>
                      <c:pt idx="1426">
                        <c:v>0.70160983339755101</c:v>
                      </c:pt>
                      <c:pt idx="1427">
                        <c:v>0.70153169637342905</c:v>
                      </c:pt>
                      <c:pt idx="1428">
                        <c:v>0.70142713846807903</c:v>
                      </c:pt>
                      <c:pt idx="1429">
                        <c:v>0.70133013422324997</c:v>
                      </c:pt>
                      <c:pt idx="1430">
                        <c:v>0.70122585890272204</c:v>
                      </c:pt>
                      <c:pt idx="1431">
                        <c:v>0.70107712581253001</c:v>
                      </c:pt>
                      <c:pt idx="1432">
                        <c:v>0.70098304943864398</c:v>
                      </c:pt>
                      <c:pt idx="1433">
                        <c:v>0.70093541562194694</c:v>
                      </c:pt>
                      <c:pt idx="1434">
                        <c:v>0.70090026141914996</c:v>
                      </c:pt>
                      <c:pt idx="1435">
                        <c:v>0.700861961788245</c:v>
                      </c:pt>
                      <c:pt idx="1436">
                        <c:v>0.70082641190935002</c:v>
                      </c:pt>
                      <c:pt idx="1437">
                        <c:v>0.70075849356096998</c:v>
                      </c:pt>
                      <c:pt idx="1438">
                        <c:v>0.70069688462221402</c:v>
                      </c:pt>
                      <c:pt idx="1439">
                        <c:v>0.70065000385980403</c:v>
                      </c:pt>
                      <c:pt idx="1440">
                        <c:v>0.70054927141133005</c:v>
                      </c:pt>
                      <c:pt idx="1441">
                        <c:v>0.70049540965534696</c:v>
                      </c:pt>
                      <c:pt idx="1442">
                        <c:v>0.70047212868087405</c:v>
                      </c:pt>
                      <c:pt idx="1443">
                        <c:v>0.70039296308476195</c:v>
                      </c:pt>
                      <c:pt idx="1444">
                        <c:v>0.70037837244065104</c:v>
                      </c:pt>
                      <c:pt idx="1445">
                        <c:v>0.700355052217285</c:v>
                      </c:pt>
                      <c:pt idx="1446">
                        <c:v>0.700240357576151</c:v>
                      </c:pt>
                      <c:pt idx="1447">
                        <c:v>0.70016535444767103</c:v>
                      </c:pt>
                      <c:pt idx="1448">
                        <c:v>0.70005773580498598</c:v>
                      </c:pt>
                      <c:pt idx="1449">
                        <c:v>0.69992642706101404</c:v>
                      </c:pt>
                      <c:pt idx="1450">
                        <c:v>0.69977258372106799</c:v>
                      </c:pt>
                      <c:pt idx="1451">
                        <c:v>0.70355069064502695</c:v>
                      </c:pt>
                      <c:pt idx="1452">
                        <c:v>0.70388596566884798</c:v>
                      </c:pt>
                      <c:pt idx="1453">
                        <c:v>0.70417356544520704</c:v>
                      </c:pt>
                      <c:pt idx="1454">
                        <c:v>0.70449214981476205</c:v>
                      </c:pt>
                      <c:pt idx="1455">
                        <c:v>0.70491875479062305</c:v>
                      </c:pt>
                      <c:pt idx="1456">
                        <c:v>0.70534891538199695</c:v>
                      </c:pt>
                      <c:pt idx="1457">
                        <c:v>0.70566086106186299</c:v>
                      </c:pt>
                      <c:pt idx="1458">
                        <c:v>0.70617354446218905</c:v>
                      </c:pt>
                      <c:pt idx="1459">
                        <c:v>0.70694092551262799</c:v>
                      </c:pt>
                      <c:pt idx="1600">
                        <c:v>0.53341766941124702</c:v>
                      </c:pt>
                      <c:pt idx="1601">
                        <c:v>0.53387235293537305</c:v>
                      </c:pt>
                      <c:pt idx="1602">
                        <c:v>0.53438673241037904</c:v>
                      </c:pt>
                      <c:pt idx="1603">
                        <c:v>0.53477207341578303</c:v>
                      </c:pt>
                      <c:pt idx="1604">
                        <c:v>0.53518631958212204</c:v>
                      </c:pt>
                      <c:pt idx="1605">
                        <c:v>0.53582702457293097</c:v>
                      </c:pt>
                      <c:pt idx="1606">
                        <c:v>0.53649743247439396</c:v>
                      </c:pt>
                      <c:pt idx="1607">
                        <c:v>0.53717117254149205</c:v>
                      </c:pt>
                      <c:pt idx="1608">
                        <c:v>0.53786201167372605</c:v>
                      </c:pt>
                      <c:pt idx="1609">
                        <c:v>0.53834131091666904</c:v>
                      </c:pt>
                      <c:pt idx="1610">
                        <c:v>0.53876774080050704</c:v>
                      </c:pt>
                      <c:pt idx="1611">
                        <c:v>0.53924075117259995</c:v>
                      </c:pt>
                      <c:pt idx="1612">
                        <c:v>0.53975611984291605</c:v>
                      </c:pt>
                      <c:pt idx="1613">
                        <c:v>0.54026169753957798</c:v>
                      </c:pt>
                      <c:pt idx="1614">
                        <c:v>0.54082226187157501</c:v>
                      </c:pt>
                      <c:pt idx="1615">
                        <c:v>0.54138363594968297</c:v>
                      </c:pt>
                      <c:pt idx="1616">
                        <c:v>0.54197532278856497</c:v>
                      </c:pt>
                      <c:pt idx="1617">
                        <c:v>0.54255372624528597</c:v>
                      </c:pt>
                      <c:pt idx="1618">
                        <c:v>0.54314621178185796</c:v>
                      </c:pt>
                      <c:pt idx="1619">
                        <c:v>0.543794905573735</c:v>
                      </c:pt>
                      <c:pt idx="1620">
                        <c:v>0.54449580407694498</c:v>
                      </c:pt>
                      <c:pt idx="1621">
                        <c:v>0.54520119784083398</c:v>
                      </c:pt>
                      <c:pt idx="1622">
                        <c:v>0.54590425750850202</c:v>
                      </c:pt>
                      <c:pt idx="1623">
                        <c:v>0.54663645219356705</c:v>
                      </c:pt>
                      <c:pt idx="1624">
                        <c:v>0.54737287527209499</c:v>
                      </c:pt>
                      <c:pt idx="1625">
                        <c:v>0.54810880652290905</c:v>
                      </c:pt>
                      <c:pt idx="1626">
                        <c:v>0.54884710581803198</c:v>
                      </c:pt>
                      <c:pt idx="1627">
                        <c:v>0.54961328086555605</c:v>
                      </c:pt>
                      <c:pt idx="1628">
                        <c:v>0.55036507439364202</c:v>
                      </c:pt>
                      <c:pt idx="1629">
                        <c:v>0.55111381820637695</c:v>
                      </c:pt>
                      <c:pt idx="1630">
                        <c:v>0.55185944141299703</c:v>
                      </c:pt>
                      <c:pt idx="1631">
                        <c:v>0.55258885477956399</c:v>
                      </c:pt>
                      <c:pt idx="1632">
                        <c:v>0.55333202535618298</c:v>
                      </c:pt>
                      <c:pt idx="1633">
                        <c:v>0.55405847899182903</c:v>
                      </c:pt>
                      <c:pt idx="1634">
                        <c:v>0.55479003641153701</c:v>
                      </c:pt>
                      <c:pt idx="1635">
                        <c:v>0.555547642926015</c:v>
                      </c:pt>
                      <c:pt idx="1636">
                        <c:v>0.55631685914859497</c:v>
                      </c:pt>
                      <c:pt idx="1637">
                        <c:v>0.55707403566141001</c:v>
                      </c:pt>
                      <c:pt idx="1638">
                        <c:v>0.55783524841457899</c:v>
                      </c:pt>
                      <c:pt idx="1639">
                        <c:v>0.55857206022721495</c:v>
                      </c:pt>
                      <c:pt idx="1640">
                        <c:v>0.55933141826097499</c:v>
                      </c:pt>
                      <c:pt idx="1641">
                        <c:v>0.56008213951343699</c:v>
                      </c:pt>
                      <c:pt idx="1642">
                        <c:v>0.56083191661063803</c:v>
                      </c:pt>
                      <c:pt idx="1643">
                        <c:v>0.56153964005478796</c:v>
                      </c:pt>
                      <c:pt idx="1644">
                        <c:v>0.56226165126852801</c:v>
                      </c:pt>
                      <c:pt idx="1645">
                        <c:v>0.56295312786384599</c:v>
                      </c:pt>
                      <c:pt idx="1646">
                        <c:v>0.56366224071522597</c:v>
                      </c:pt>
                      <c:pt idx="1647">
                        <c:v>0.56440855965930603</c:v>
                      </c:pt>
                      <c:pt idx="1648">
                        <c:v>0.56518756125306202</c:v>
                      </c:pt>
                      <c:pt idx="1649">
                        <c:v>0.56606375710464596</c:v>
                      </c:pt>
                      <c:pt idx="1650">
                        <c:v>0.567100211334432</c:v>
                      </c:pt>
                      <c:pt idx="1651">
                        <c:v>0.56833241983635496</c:v>
                      </c:pt>
                      <c:pt idx="1652">
                        <c:v>0.56976068956028203</c:v>
                      </c:pt>
                      <c:pt idx="1653">
                        <c:v>0.57136910637744898</c:v>
                      </c:pt>
                      <c:pt idx="1654">
                        <c:v>0.57311512880166104</c:v>
                      </c:pt>
                      <c:pt idx="1655">
                        <c:v>0.57479711288853497</c:v>
                      </c:pt>
                      <c:pt idx="1656">
                        <c:v>0.57646249166137797</c:v>
                      </c:pt>
                      <c:pt idx="1657">
                        <c:v>0.57791108620865705</c:v>
                      </c:pt>
                      <c:pt idx="1658">
                        <c:v>0.57924173717690997</c:v>
                      </c:pt>
                      <c:pt idx="1659">
                        <c:v>0.58039080553327405</c:v>
                      </c:pt>
                      <c:pt idx="1660">
                        <c:v>0.58136648626887999</c:v>
                      </c:pt>
                      <c:pt idx="1661">
                        <c:v>0.58239615831031299</c:v>
                      </c:pt>
                      <c:pt idx="1662">
                        <c:v>0.58337586792312701</c:v>
                      </c:pt>
                      <c:pt idx="1663">
                        <c:v>0.58437426177169405</c:v>
                      </c:pt>
                      <c:pt idx="1664">
                        <c:v>0.58541741620659005</c:v>
                      </c:pt>
                      <c:pt idx="1665">
                        <c:v>0.58645465561879595</c:v>
                      </c:pt>
                      <c:pt idx="1666">
                        <c:v>0.58754301398641995</c:v>
                      </c:pt>
                      <c:pt idx="1667">
                        <c:v>0.58860567968721</c:v>
                      </c:pt>
                      <c:pt idx="1668">
                        <c:v>0.58959158359752195</c:v>
                      </c:pt>
                      <c:pt idx="1669">
                        <c:v>0.59054289480959599</c:v>
                      </c:pt>
                      <c:pt idx="1670">
                        <c:v>0.59147118018974199</c:v>
                      </c:pt>
                      <c:pt idx="1671">
                        <c:v>0.59236613205272903</c:v>
                      </c:pt>
                      <c:pt idx="1672">
                        <c:v>0.59321195784798697</c:v>
                      </c:pt>
                      <c:pt idx="1673">
                        <c:v>0.59403233307691305</c:v>
                      </c:pt>
                      <c:pt idx="1674">
                        <c:v>0.59480128365723695</c:v>
                      </c:pt>
                      <c:pt idx="1675">
                        <c:v>0.595558883268821</c:v>
                      </c:pt>
                      <c:pt idx="1676">
                        <c:v>0.59629545520564697</c:v>
                      </c:pt>
                      <c:pt idx="1677">
                        <c:v>0.59697784768353501</c:v>
                      </c:pt>
                      <c:pt idx="1678">
                        <c:v>0.59770232638396004</c:v>
                      </c:pt>
                      <c:pt idx="1679">
                        <c:v>0.59842342569359797</c:v>
                      </c:pt>
                      <c:pt idx="1680">
                        <c:v>0.59911690413775698</c:v>
                      </c:pt>
                      <c:pt idx="1681">
                        <c:v>0.59986148429961506</c:v>
                      </c:pt>
                      <c:pt idx="1682">
                        <c:v>0.60055173549440199</c:v>
                      </c:pt>
                      <c:pt idx="1683">
                        <c:v>0.60123763821668796</c:v>
                      </c:pt>
                      <c:pt idx="1684">
                        <c:v>0.60189328091502903</c:v>
                      </c:pt>
                      <c:pt idx="1685">
                        <c:v>0.60256320443455103</c:v>
                      </c:pt>
                      <c:pt idx="1686">
                        <c:v>0.60323801471305005</c:v>
                      </c:pt>
                      <c:pt idx="1687">
                        <c:v>0.60391214301819596</c:v>
                      </c:pt>
                      <c:pt idx="1688">
                        <c:v>0.60459164398416299</c:v>
                      </c:pt>
                      <c:pt idx="1689">
                        <c:v>0.60528105292106504</c:v>
                      </c:pt>
                      <c:pt idx="1690">
                        <c:v>0.60592952741481598</c:v>
                      </c:pt>
                      <c:pt idx="1691">
                        <c:v>0.60656346344169199</c:v>
                      </c:pt>
                      <c:pt idx="1692">
                        <c:v>0.60720169684738601</c:v>
                      </c:pt>
                      <c:pt idx="1693">
                        <c:v>0.60780647765553197</c:v>
                      </c:pt>
                      <c:pt idx="1694">
                        <c:v>0.60841302007513898</c:v>
                      </c:pt>
                      <c:pt idx="1695">
                        <c:v>0.60901820444485999</c:v>
                      </c:pt>
                      <c:pt idx="1696">
                        <c:v>0.60963430103043004</c:v>
                      </c:pt>
                      <c:pt idx="1697">
                        <c:v>0.61024021959990205</c:v>
                      </c:pt>
                      <c:pt idx="1698">
                        <c:v>0.61085625768429597</c:v>
                      </c:pt>
                      <c:pt idx="1699">
                        <c:v>0.611463210921248</c:v>
                      </c:pt>
                      <c:pt idx="1700">
                        <c:v>0.61207823319118304</c:v>
                      </c:pt>
                      <c:pt idx="1701">
                        <c:v>0.61272090192630602</c:v>
                      </c:pt>
                      <c:pt idx="1702">
                        <c:v>0.61337120898034203</c:v>
                      </c:pt>
                      <c:pt idx="1703">
                        <c:v>0.61405379815620198</c:v>
                      </c:pt>
                      <c:pt idx="1704">
                        <c:v>0.61473774437711703</c:v>
                      </c:pt>
                      <c:pt idx="1705">
                        <c:v>0.61541120861809195</c:v>
                      </c:pt>
                      <c:pt idx="1706">
                        <c:v>0.61606185533058899</c:v>
                      </c:pt>
                      <c:pt idx="1707">
                        <c:v>0.61667017268733704</c:v>
                      </c:pt>
                      <c:pt idx="1708">
                        <c:v>0.61722611657235504</c:v>
                      </c:pt>
                      <c:pt idx="1709">
                        <c:v>0.61776031158351596</c:v>
                      </c:pt>
                      <c:pt idx="1710">
                        <c:v>0.61828880839142097</c:v>
                      </c:pt>
                      <c:pt idx="1711">
                        <c:v>0.61875648141610595</c:v>
                      </c:pt>
                      <c:pt idx="1712">
                        <c:v>0.61927435307120904</c:v>
                      </c:pt>
                      <c:pt idx="1713">
                        <c:v>0.61980796972284002</c:v>
                      </c:pt>
                      <c:pt idx="1714">
                        <c:v>0.62033858300597999</c:v>
                      </c:pt>
                      <c:pt idx="1715">
                        <c:v>0.62088871880074903</c:v>
                      </c:pt>
                      <c:pt idx="1716">
                        <c:v>0.62143104177622199</c:v>
                      </c:pt>
                      <c:pt idx="1717">
                        <c:v>0.62195769593191597</c:v>
                      </c:pt>
                      <c:pt idx="1718">
                        <c:v>0.622496984584755</c:v>
                      </c:pt>
                      <c:pt idx="1719">
                        <c:v>0.623041190333259</c:v>
                      </c:pt>
                      <c:pt idx="1720">
                        <c:v>0.62357122916961805</c:v>
                      </c:pt>
                      <c:pt idx="1721">
                        <c:v>0.62409023994413004</c:v>
                      </c:pt>
                      <c:pt idx="1722">
                        <c:v>0.624629337541596</c:v>
                      </c:pt>
                      <c:pt idx="1723">
                        <c:v>0.62513758540696995</c:v>
                      </c:pt>
                      <c:pt idx="1724">
                        <c:v>0.62563270852029895</c:v>
                      </c:pt>
                      <c:pt idx="1725">
                        <c:v>0.62612071840119299</c:v>
                      </c:pt>
                      <c:pt idx="1726">
                        <c:v>0.62661148413716095</c:v>
                      </c:pt>
                      <c:pt idx="1727">
                        <c:v>0.62707385870292798</c:v>
                      </c:pt>
                      <c:pt idx="1728">
                        <c:v>0.62751635152849095</c:v>
                      </c:pt>
                      <c:pt idx="1729">
                        <c:v>0.62796455841292298</c:v>
                      </c:pt>
                      <c:pt idx="1730">
                        <c:v>0.62841511401584704</c:v>
                      </c:pt>
                      <c:pt idx="1731">
                        <c:v>0.62886117375200401</c:v>
                      </c:pt>
                      <c:pt idx="1732">
                        <c:v>0.629306744491965</c:v>
                      </c:pt>
                      <c:pt idx="1733">
                        <c:v>0.62974791027853905</c:v>
                      </c:pt>
                      <c:pt idx="1734">
                        <c:v>0.63019610895754696</c:v>
                      </c:pt>
                      <c:pt idx="1735">
                        <c:v>0.63063928907136302</c:v>
                      </c:pt>
                      <c:pt idx="1736">
                        <c:v>0.63108456754395803</c:v>
                      </c:pt>
                      <c:pt idx="1737">
                        <c:v>0.63155937798364703</c:v>
                      </c:pt>
                      <c:pt idx="1738">
                        <c:v>0.63202174704143999</c:v>
                      </c:pt>
                      <c:pt idx="1739">
                        <c:v>0.63246683647133295</c:v>
                      </c:pt>
                      <c:pt idx="1740">
                        <c:v>0.63292135226808799</c:v>
                      </c:pt>
                      <c:pt idx="1741">
                        <c:v>0.63338551810034305</c:v>
                      </c:pt>
                      <c:pt idx="1742">
                        <c:v>0.63382954685447002</c:v>
                      </c:pt>
                      <c:pt idx="1743">
                        <c:v>0.63426418175996002</c:v>
                      </c:pt>
                      <c:pt idx="1744">
                        <c:v>0.63470973432316202</c:v>
                      </c:pt>
                      <c:pt idx="1745">
                        <c:v>0.635141319140344</c:v>
                      </c:pt>
                      <c:pt idx="1746">
                        <c:v>0.63558876190128699</c:v>
                      </c:pt>
                      <c:pt idx="1747">
                        <c:v>0.63605353930297603</c:v>
                      </c:pt>
                      <c:pt idx="1748">
                        <c:v>0.63653134967317904</c:v>
                      </c:pt>
                      <c:pt idx="1749">
                        <c:v>0.636972284844182</c:v>
                      </c:pt>
                      <c:pt idx="1750">
                        <c:v>0.63739041849511602</c:v>
                      </c:pt>
                      <c:pt idx="1751">
                        <c:v>0.63780427015076502</c:v>
                      </c:pt>
                      <c:pt idx="1752">
                        <c:v>0.63818246998322004</c:v>
                      </c:pt>
                      <c:pt idx="1753">
                        <c:v>0.63856637166672403</c:v>
                      </c:pt>
                      <c:pt idx="1754">
                        <c:v>0.63896428488990797</c:v>
                      </c:pt>
                      <c:pt idx="1755">
                        <c:v>0.63933606085617101</c:v>
                      </c:pt>
                      <c:pt idx="1756">
                        <c:v>0.63971522909892198</c:v>
                      </c:pt>
                      <c:pt idx="1757">
                        <c:v>0.640101580430122</c:v>
                      </c:pt>
                      <c:pt idx="1758">
                        <c:v>0.64049166977215</c:v>
                      </c:pt>
                      <c:pt idx="1759">
                        <c:v>0.64087871525908402</c:v>
                      </c:pt>
                      <c:pt idx="1760">
                        <c:v>0.641280439125403</c:v>
                      </c:pt>
                      <c:pt idx="1761">
                        <c:v>0.64166770987294197</c:v>
                      </c:pt>
                      <c:pt idx="1762">
                        <c:v>0.64203967581078503</c:v>
                      </c:pt>
                      <c:pt idx="1763">
                        <c:v>0.642433388762923</c:v>
                      </c:pt>
                      <c:pt idx="1764">
                        <c:v>0.64283055220031804</c:v>
                      </c:pt>
                      <c:pt idx="1765">
                        <c:v>0.64323568816479004</c:v>
                      </c:pt>
                      <c:pt idx="1766">
                        <c:v>0.64365468954336003</c:v>
                      </c:pt>
                      <c:pt idx="1767">
                        <c:v>0.64407814859957102</c:v>
                      </c:pt>
                      <c:pt idx="1768">
                        <c:v>0.64451262368468798</c:v>
                      </c:pt>
                      <c:pt idx="1769">
                        <c:v>0.64493636278616895</c:v>
                      </c:pt>
                      <c:pt idx="1770">
                        <c:v>0.64534659947537298</c:v>
                      </c:pt>
                      <c:pt idx="1771">
                        <c:v>0.64574602390176705</c:v>
                      </c:pt>
                      <c:pt idx="1772">
                        <c:v>0.64612651886265904</c:v>
                      </c:pt>
                      <c:pt idx="1773">
                        <c:v>0.64647676286286504</c:v>
                      </c:pt>
                      <c:pt idx="1774">
                        <c:v>0.64679021885888999</c:v>
                      </c:pt>
                      <c:pt idx="1775">
                        <c:v>0.64707058017920605</c:v>
                      </c:pt>
                      <c:pt idx="1776">
                        <c:v>0.64729456312882505</c:v>
                      </c:pt>
                      <c:pt idx="1777">
                        <c:v>0.64746098330483204</c:v>
                      </c:pt>
                      <c:pt idx="1778">
                        <c:v>0.64759437193151803</c:v>
                      </c:pt>
                      <c:pt idx="1779">
                        <c:v>0.64769574009242104</c:v>
                      </c:pt>
                      <c:pt idx="1780">
                        <c:v>0.64773077164364901</c:v>
                      </c:pt>
                      <c:pt idx="1781">
                        <c:v>0.64772260798341497</c:v>
                      </c:pt>
                      <c:pt idx="1782">
                        <c:v>0.64765215562788603</c:v>
                      </c:pt>
                      <c:pt idx="1783">
                        <c:v>0.64751811682800697</c:v>
                      </c:pt>
                      <c:pt idx="1784">
                        <c:v>0.64723494502325696</c:v>
                      </c:pt>
                      <c:pt idx="1785">
                        <c:v>0.64681542568483996</c:v>
                      </c:pt>
                      <c:pt idx="1786">
                        <c:v>0.64630362222146198</c:v>
                      </c:pt>
                      <c:pt idx="1787">
                        <c:v>0.645700808629871</c:v>
                      </c:pt>
                      <c:pt idx="1788">
                        <c:v>0.64503857086265304</c:v>
                      </c:pt>
                      <c:pt idx="1789">
                        <c:v>0.64430062784346098</c:v>
                      </c:pt>
                      <c:pt idx="1790">
                        <c:v>0.64351890361540998</c:v>
                      </c:pt>
                      <c:pt idx="1791">
                        <c:v>0.64269506649863595</c:v>
                      </c:pt>
                      <c:pt idx="1792">
                        <c:v>0.64183520619317902</c:v>
                      </c:pt>
                      <c:pt idx="1793">
                        <c:v>0.64094031654449701</c:v>
                      </c:pt>
                      <c:pt idx="1794">
                        <c:v>0.63996976223148005</c:v>
                      </c:pt>
                      <c:pt idx="1795">
                        <c:v>0.63894721431500301</c:v>
                      </c:pt>
                      <c:pt idx="1796">
                        <c:v>0.63787039008755198</c:v>
                      </c:pt>
                      <c:pt idx="1797">
                        <c:v>0.63673723009007799</c:v>
                      </c:pt>
                      <c:pt idx="1798">
                        <c:v>0.63550739333867001</c:v>
                      </c:pt>
                      <c:pt idx="1799">
                        <c:v>0.63428072420803605</c:v>
                      </c:pt>
                      <c:pt idx="1800">
                        <c:v>0.63299403228156903</c:v>
                      </c:pt>
                      <c:pt idx="1801">
                        <c:v>0.63173162302629304</c:v>
                      </c:pt>
                      <c:pt idx="1802">
                        <c:v>0.63046658547304602</c:v>
                      </c:pt>
                      <c:pt idx="1803">
                        <c:v>0.62918410907705402</c:v>
                      </c:pt>
                      <c:pt idx="1804">
                        <c:v>0.62791726140654802</c:v>
                      </c:pt>
                      <c:pt idx="1805">
                        <c:v>0.62666260418890596</c:v>
                      </c:pt>
                      <c:pt idx="1806">
                        <c:v>0.62538984387509899</c:v>
                      </c:pt>
                      <c:pt idx="1807">
                        <c:v>0.62416123781754496</c:v>
                      </c:pt>
                      <c:pt idx="1808">
                        <c:v>0.62295619303907201</c:v>
                      </c:pt>
                      <c:pt idx="1809">
                        <c:v>0.62177086441344898</c:v>
                      </c:pt>
                      <c:pt idx="1810">
                        <c:v>0.62062045278126798</c:v>
                      </c:pt>
                      <c:pt idx="1811">
                        <c:v>0.61946415582192704</c:v>
                      </c:pt>
                      <c:pt idx="1812">
                        <c:v>0.61832006151660601</c:v>
                      </c:pt>
                      <c:pt idx="1813">
                        <c:v>0.61721617269863205</c:v>
                      </c:pt>
                      <c:pt idx="1814">
                        <c:v>0.61616354144293495</c:v>
                      </c:pt>
                      <c:pt idx="1815">
                        <c:v>0.61511115320865795</c:v>
                      </c:pt>
                      <c:pt idx="1816">
                        <c:v>0.61407147705298903</c:v>
                      </c:pt>
                      <c:pt idx="1817">
                        <c:v>0.61309659702765795</c:v>
                      </c:pt>
                      <c:pt idx="1818">
                        <c:v>0.61212968535075696</c:v>
                      </c:pt>
                      <c:pt idx="1819">
                        <c:v>0.61115474570981798</c:v>
                      </c:pt>
                      <c:pt idx="1820">
                        <c:v>0.61025739384548205</c:v>
                      </c:pt>
                      <c:pt idx="1821">
                        <c:v>0.609450379028459</c:v>
                      </c:pt>
                      <c:pt idx="1822">
                        <c:v>0.60861177518077203</c:v>
                      </c:pt>
                      <c:pt idx="1823">
                        <c:v>0.60779521524598101</c:v>
                      </c:pt>
                      <c:pt idx="1824">
                        <c:v>0.60699891393438099</c:v>
                      </c:pt>
                      <c:pt idx="1825">
                        <c:v>0.60620068946400396</c:v>
                      </c:pt>
                      <c:pt idx="1826">
                        <c:v>0.605402798148725</c:v>
                      </c:pt>
                      <c:pt idx="1827">
                        <c:v>0.60465930085881403</c:v>
                      </c:pt>
                      <c:pt idx="1828">
                        <c:v>0.603891607115284</c:v>
                      </c:pt>
                      <c:pt idx="1829">
                        <c:v>0.60310565155417795</c:v>
                      </c:pt>
                      <c:pt idx="1830">
                        <c:v>0.60230124537401797</c:v>
                      </c:pt>
                      <c:pt idx="1831">
                        <c:v>0.60148087304331199</c:v>
                      </c:pt>
                      <c:pt idx="1832">
                        <c:v>0.60065786185290304</c:v>
                      </c:pt>
                      <c:pt idx="1833">
                        <c:v>0.59983433553307097</c:v>
                      </c:pt>
                      <c:pt idx="1834">
                        <c:v>0.59901278842739403</c:v>
                      </c:pt>
                      <c:pt idx="1835">
                        <c:v>0.59817779331867404</c:v>
                      </c:pt>
                      <c:pt idx="1836">
                        <c:v>0.59733800838162299</c:v>
                      </c:pt>
                      <c:pt idx="1837">
                        <c:v>0.59647625050055098</c:v>
                      </c:pt>
                      <c:pt idx="1838">
                        <c:v>0.59560657365002001</c:v>
                      </c:pt>
                      <c:pt idx="1839">
                        <c:v>0.59472454570151501</c:v>
                      </c:pt>
                      <c:pt idx="1840">
                        <c:v>0.59384710165129295</c:v>
                      </c:pt>
                      <c:pt idx="1841">
                        <c:v>0.59290331911253402</c:v>
                      </c:pt>
                      <c:pt idx="1842">
                        <c:v>0.59196208880880496</c:v>
                      </c:pt>
                      <c:pt idx="1843">
                        <c:v>0.59090827846711902</c:v>
                      </c:pt>
                      <c:pt idx="1844">
                        <c:v>0.58978264483948795</c:v>
                      </c:pt>
                      <c:pt idx="1845">
                        <c:v>0.58854185798227898</c:v>
                      </c:pt>
                      <c:pt idx="1846">
                        <c:v>0.58720693772955801</c:v>
                      </c:pt>
                      <c:pt idx="1847">
                        <c:v>0.58573769485185501</c:v>
                      </c:pt>
                      <c:pt idx="1848">
                        <c:v>0.58412151918037103</c:v>
                      </c:pt>
                      <c:pt idx="1849">
                        <c:v>0.58242334594362899</c:v>
                      </c:pt>
                      <c:pt idx="1850">
                        <c:v>0.580640893241963</c:v>
                      </c:pt>
                      <c:pt idx="1851">
                        <c:v>0.57887629867467605</c:v>
                      </c:pt>
                      <c:pt idx="1852">
                        <c:v>0.57722444818012597</c:v>
                      </c:pt>
                      <c:pt idx="1853">
                        <c:v>0.57569488464235297</c:v>
                      </c:pt>
                      <c:pt idx="1854">
                        <c:v>0.57440465774595695</c:v>
                      </c:pt>
                      <c:pt idx="1855">
                        <c:v>0.57341167661556103</c:v>
                      </c:pt>
                      <c:pt idx="1856">
                        <c:v>0.57275655051095398</c:v>
                      </c:pt>
                      <c:pt idx="1857">
                        <c:v>0.57252970269659698</c:v>
                      </c:pt>
                      <c:pt idx="1858">
                        <c:v>0.57280653437934903</c:v>
                      </c:pt>
                      <c:pt idx="1859">
                        <c:v>0.57362371841436999</c:v>
                      </c:pt>
                      <c:pt idx="1860">
                        <c:v>0.57480958114773395</c:v>
                      </c:pt>
                      <c:pt idx="1861">
                        <c:v>0.57638419269558105</c:v>
                      </c:pt>
                      <c:pt idx="1862">
                        <c:v>0.57821948141957902</c:v>
                      </c:pt>
                      <c:pt idx="1863">
                        <c:v>0.58025854006148003</c:v>
                      </c:pt>
                      <c:pt idx="1864">
                        <c:v>0.58231217876407604</c:v>
                      </c:pt>
                      <c:pt idx="1865">
                        <c:v>0.58466836211761397</c:v>
                      </c:pt>
                      <c:pt idx="1866">
                        <c:v>0.58674922868916601</c:v>
                      </c:pt>
                      <c:pt idx="1867">
                        <c:v>0.58888064133050999</c:v>
                      </c:pt>
                      <c:pt idx="1868">
                        <c:v>0.59072314704587003</c:v>
                      </c:pt>
                      <c:pt idx="1869">
                        <c:v>0.592446595449861</c:v>
                      </c:pt>
                      <c:pt idx="1870">
                        <c:v>0.59389109257799699</c:v>
                      </c:pt>
                      <c:pt idx="1871">
                        <c:v>0.595100797299975</c:v>
                      </c:pt>
                      <c:pt idx="1872">
                        <c:v>0.59611728960139698</c:v>
                      </c:pt>
                      <c:pt idx="1873">
                        <c:v>0.59690742477070502</c:v>
                      </c:pt>
                      <c:pt idx="1874">
                        <c:v>0.59748764797647402</c:v>
                      </c:pt>
                      <c:pt idx="1875">
                        <c:v>0.59787573215171896</c:v>
                      </c:pt>
                      <c:pt idx="1876">
                        <c:v>0.59811594465706397</c:v>
                      </c:pt>
                      <c:pt idx="1877">
                        <c:v>0.598222579390849</c:v>
                      </c:pt>
                      <c:pt idx="1878">
                        <c:v>0.59819862077423702</c:v>
                      </c:pt>
                      <c:pt idx="1879">
                        <c:v>0.59809371314061899</c:v>
                      </c:pt>
                      <c:pt idx="1880">
                        <c:v>0.59792494204532798</c:v>
                      </c:pt>
                      <c:pt idx="1881">
                        <c:v>0.59764517912335102</c:v>
                      </c:pt>
                      <c:pt idx="1882">
                        <c:v>0.59730671648891098</c:v>
                      </c:pt>
                      <c:pt idx="1883">
                        <c:v>0.59692438753384702</c:v>
                      </c:pt>
                      <c:pt idx="1884">
                        <c:v>0.59646050441180298</c:v>
                      </c:pt>
                      <c:pt idx="1885">
                        <c:v>0.59599648651012604</c:v>
                      </c:pt>
                      <c:pt idx="1886">
                        <c:v>0.59551535857153004</c:v>
                      </c:pt>
                      <c:pt idx="1887">
                        <c:v>0.59500227943075401</c:v>
                      </c:pt>
                      <c:pt idx="1888">
                        <c:v>0.59450893222166501</c:v>
                      </c:pt>
                      <c:pt idx="1889">
                        <c:v>0.59398789787930495</c:v>
                      </c:pt>
                      <c:pt idx="1890">
                        <c:v>0.59346712970694304</c:v>
                      </c:pt>
                      <c:pt idx="1891">
                        <c:v>0.59295979382777197</c:v>
                      </c:pt>
                      <c:pt idx="1892">
                        <c:v>0.59246318923716601</c:v>
                      </c:pt>
                      <c:pt idx="1893">
                        <c:v>0.59196548282795403</c:v>
                      </c:pt>
                      <c:pt idx="1894">
                        <c:v>0.59149433466575296</c:v>
                      </c:pt>
                      <c:pt idx="1895">
                        <c:v>0.59096134757546603</c:v>
                      </c:pt>
                      <c:pt idx="1896">
                        <c:v>0.59042346447266403</c:v>
                      </c:pt>
                      <c:pt idx="1897">
                        <c:v>0.58983595638232</c:v>
                      </c:pt>
                      <c:pt idx="1898">
                        <c:v>0.58918687227698596</c:v>
                      </c:pt>
                      <c:pt idx="1899">
                        <c:v>0.58854138110957299</c:v>
                      </c:pt>
                      <c:pt idx="1900">
                        <c:v>0.58786886048393205</c:v>
                      </c:pt>
                      <c:pt idx="1901">
                        <c:v>0.58718345324685095</c:v>
                      </c:pt>
                      <c:pt idx="1902">
                        <c:v>0.58649029740899605</c:v>
                      </c:pt>
                      <c:pt idx="1903">
                        <c:v>0.58574689446153605</c:v>
                      </c:pt>
                      <c:pt idx="1904">
                        <c:v>0.58498880557210098</c:v>
                      </c:pt>
                      <c:pt idx="1905">
                        <c:v>0.58421109407427996</c:v>
                      </c:pt>
                      <c:pt idx="1906">
                        <c:v>0.58337846644503999</c:v>
                      </c:pt>
                      <c:pt idx="1907">
                        <c:v>0.58253735780335303</c:v>
                      </c:pt>
                      <c:pt idx="1908">
                        <c:v>0.581682547524217</c:v>
                      </c:pt>
                      <c:pt idx="1909">
                        <c:v>0.58077595436096097</c:v>
                      </c:pt>
                      <c:pt idx="1910">
                        <c:v>0.57985090074019996</c:v>
                      </c:pt>
                      <c:pt idx="1911">
                        <c:v>0.57889214820541801</c:v>
                      </c:pt>
                      <c:pt idx="1912">
                        <c:v>0.57791137243948298</c:v>
                      </c:pt>
                      <c:pt idx="1913">
                        <c:v>0.57692247085317405</c:v>
                      </c:pt>
                      <c:pt idx="1914">
                        <c:v>0.57596979937392501</c:v>
                      </c:pt>
                      <c:pt idx="1915">
                        <c:v>0.57503627284383396</c:v>
                      </c:pt>
                      <c:pt idx="1916">
                        <c:v>0.57410339298285396</c:v>
                      </c:pt>
                      <c:pt idx="1917">
                        <c:v>0.57315178384770604</c:v>
                      </c:pt>
                      <c:pt idx="1918">
                        <c:v>0.57218534941194299</c:v>
                      </c:pt>
                      <c:pt idx="1919">
                        <c:v>0.571166449132812</c:v>
                      </c:pt>
                      <c:pt idx="1920">
                        <c:v>0.57013209906825402</c:v>
                      </c:pt>
                      <c:pt idx="1921">
                        <c:v>0.56907589329728603</c:v>
                      </c:pt>
                      <c:pt idx="1922">
                        <c:v>0.56800765492851801</c:v>
                      </c:pt>
                      <c:pt idx="1923">
                        <c:v>0.566970284024093</c:v>
                      </c:pt>
                      <c:pt idx="1924">
                        <c:v>0.56591579418691296</c:v>
                      </c:pt>
                      <c:pt idx="1925">
                        <c:v>0.56482868288149501</c:v>
                      </c:pt>
                      <c:pt idx="1926">
                        <c:v>0.56374450032041901</c:v>
                      </c:pt>
                      <c:pt idx="1927">
                        <c:v>0.56263612031704902</c:v>
                      </c:pt>
                      <c:pt idx="1928">
                        <c:v>0.561534179527022</c:v>
                      </c:pt>
                      <c:pt idx="1929">
                        <c:v>0.56042569920497398</c:v>
                      </c:pt>
                      <c:pt idx="1930">
                        <c:v>0.55933522595608998</c:v>
                      </c:pt>
                      <c:pt idx="1931">
                        <c:v>0.55823774043776797</c:v>
                      </c:pt>
                      <c:pt idx="1932">
                        <c:v>0.55715632674489801</c:v>
                      </c:pt>
                      <c:pt idx="1933">
                        <c:v>0.55606915702737103</c:v>
                      </c:pt>
                      <c:pt idx="1934">
                        <c:v>0.55501508649387798</c:v>
                      </c:pt>
                      <c:pt idx="1935">
                        <c:v>0.55396833058657302</c:v>
                      </c:pt>
                      <c:pt idx="1936">
                        <c:v>0.55296379681030305</c:v>
                      </c:pt>
                      <c:pt idx="1937">
                        <c:v>0.55199587805234096</c:v>
                      </c:pt>
                      <c:pt idx="1938">
                        <c:v>0.55105040779913295</c:v>
                      </c:pt>
                      <c:pt idx="1939">
                        <c:v>0.55008002169377801</c:v>
                      </c:pt>
                      <c:pt idx="1940">
                        <c:v>0.54910911314035504</c:v>
                      </c:pt>
                      <c:pt idx="1941">
                        <c:v>0.54811894537271599</c:v>
                      </c:pt>
                      <c:pt idx="1942">
                        <c:v>0.54711166520899202</c:v>
                      </c:pt>
                      <c:pt idx="1943">
                        <c:v>0.54612422115327597</c:v>
                      </c:pt>
                      <c:pt idx="1944">
                        <c:v>0.54514357016810899</c:v>
                      </c:pt>
                      <c:pt idx="1945">
                        <c:v>0.54418436144445204</c:v>
                      </c:pt>
                      <c:pt idx="1946">
                        <c:v>0.54323744465444601</c:v>
                      </c:pt>
                      <c:pt idx="1947">
                        <c:v>0.54229310099976602</c:v>
                      </c:pt>
                      <c:pt idx="1948">
                        <c:v>0.54137984715869003</c:v>
                      </c:pt>
                      <c:pt idx="1949">
                        <c:v>0.54047621724864203</c:v>
                      </c:pt>
                      <c:pt idx="1950">
                        <c:v>0.53956592212827503</c:v>
                      </c:pt>
                      <c:pt idx="1951">
                        <c:v>0.53865411257147999</c:v>
                      </c:pt>
                      <c:pt idx="1952">
                        <c:v>0.537718833792308</c:v>
                      </c:pt>
                      <c:pt idx="1953">
                        <c:v>0.53684263974358803</c:v>
                      </c:pt>
                      <c:pt idx="1954">
                        <c:v>0.53600809834447605</c:v>
                      </c:pt>
                      <c:pt idx="1955">
                        <c:v>0.53516798976744595</c:v>
                      </c:pt>
                      <c:pt idx="1956">
                        <c:v>0.53439682287829804</c:v>
                      </c:pt>
                      <c:pt idx="1957">
                        <c:v>0.53361258162949499</c:v>
                      </c:pt>
                      <c:pt idx="1958">
                        <c:v>0.53280769454467203</c:v>
                      </c:pt>
                      <c:pt idx="1959">
                        <c:v>0.53205130017517699</c:v>
                      </c:pt>
                      <c:pt idx="1960">
                        <c:v>0.53128095337113301</c:v>
                      </c:pt>
                      <c:pt idx="1961">
                        <c:v>0.53050528181088596</c:v>
                      </c:pt>
                      <c:pt idx="1962">
                        <c:v>0.52975474642033704</c:v>
                      </c:pt>
                      <c:pt idx="1963">
                        <c:v>0.52900692773225899</c:v>
                      </c:pt>
                      <c:pt idx="1964">
                        <c:v>0.52823937343737903</c:v>
                      </c:pt>
                      <c:pt idx="1965">
                        <c:v>0.52747405333109998</c:v>
                      </c:pt>
                      <c:pt idx="1966">
                        <c:v>0.52669355568079701</c:v>
                      </c:pt>
                      <c:pt idx="1967">
                        <c:v>0.52584327594841396</c:v>
                      </c:pt>
                      <c:pt idx="1968">
                        <c:v>0.52496018840648195</c:v>
                      </c:pt>
                      <c:pt idx="1969">
                        <c:v>0.52411019529879299</c:v>
                      </c:pt>
                      <c:pt idx="1970">
                        <c:v>0.52326999835652699</c:v>
                      </c:pt>
                      <c:pt idx="1971">
                        <c:v>0.52242715801883699</c:v>
                      </c:pt>
                      <c:pt idx="1972">
                        <c:v>0.52167321877028905</c:v>
                      </c:pt>
                      <c:pt idx="1973">
                        <c:v>0.52096818586914595</c:v>
                      </c:pt>
                      <c:pt idx="1974">
                        <c:v>0.52027840420415095</c:v>
                      </c:pt>
                      <c:pt idx="1975">
                        <c:v>0.519641698735124</c:v>
                      </c:pt>
                      <c:pt idx="1976">
                        <c:v>0.51910550464201</c:v>
                      </c:pt>
                      <c:pt idx="1977">
                        <c:v>0.51864479253727902</c:v>
                      </c:pt>
                      <c:pt idx="1978">
                        <c:v>0.51817593797246397</c:v>
                      </c:pt>
                      <c:pt idx="1979">
                        <c:v>0.51781361490062405</c:v>
                      </c:pt>
                      <c:pt idx="1980">
                        <c:v>0.51749724756214499</c:v>
                      </c:pt>
                      <c:pt idx="1981">
                        <c:v>0.51715908574467795</c:v>
                      </c:pt>
                      <c:pt idx="1982">
                        <c:v>0.51694392154245905</c:v>
                      </c:pt>
                      <c:pt idx="1983">
                        <c:v>0.51671992489113605</c:v>
                      </c:pt>
                      <c:pt idx="1984">
                        <c:v>0.51651130477993101</c:v>
                      </c:pt>
                      <c:pt idx="1985">
                        <c:v>0.51636329640176604</c:v>
                      </c:pt>
                      <c:pt idx="1986">
                        <c:v>0.51629599719965602</c:v>
                      </c:pt>
                      <c:pt idx="1987">
                        <c:v>0.51626693149291603</c:v>
                      </c:pt>
                      <c:pt idx="1988">
                        <c:v>0.51627967263118701</c:v>
                      </c:pt>
                      <c:pt idx="1989">
                        <c:v>0.51641559500325396</c:v>
                      </c:pt>
                      <c:pt idx="1990">
                        <c:v>0.51661677972141895</c:v>
                      </c:pt>
                      <c:pt idx="1991">
                        <c:v>0.51684238490477097</c:v>
                      </c:pt>
                      <c:pt idx="1992">
                        <c:v>0.51710881115017304</c:v>
                      </c:pt>
                      <c:pt idx="1993">
                        <c:v>0.51744513143043502</c:v>
                      </c:pt>
                      <c:pt idx="1994">
                        <c:v>0.517830730922061</c:v>
                      </c:pt>
                      <c:pt idx="1995">
                        <c:v>0.51825516405028704</c:v>
                      </c:pt>
                      <c:pt idx="1996">
                        <c:v>0.51884352365960196</c:v>
                      </c:pt>
                      <c:pt idx="1997">
                        <c:v>0.519478744426079</c:v>
                      </c:pt>
                      <c:pt idx="1998">
                        <c:v>0.52016795591390896</c:v>
                      </c:pt>
                      <c:pt idx="1999">
                        <c:v>0.52105687163867898</c:v>
                      </c:pt>
                      <c:pt idx="2000">
                        <c:v>0.52197053234693702</c:v>
                      </c:pt>
                      <c:pt idx="2001">
                        <c:v>0.52290860166046604</c:v>
                      </c:pt>
                      <c:pt idx="2002">
                        <c:v>0.52391997396884304</c:v>
                      </c:pt>
                      <c:pt idx="2003">
                        <c:v>0.52494396945903699</c:v>
                      </c:pt>
                      <c:pt idx="2004">
                        <c:v>0.526030930526179</c:v>
                      </c:pt>
                      <c:pt idx="2005">
                        <c:v>0.52723253240920298</c:v>
                      </c:pt>
                      <c:pt idx="2006">
                        <c:v>0.52843289738741706</c:v>
                      </c:pt>
                      <c:pt idx="2007">
                        <c:v>0.52953047503052697</c:v>
                      </c:pt>
                      <c:pt idx="2008">
                        <c:v>0.53050930939715402</c:v>
                      </c:pt>
                      <c:pt idx="2009">
                        <c:v>0.53144447577908505</c:v>
                      </c:pt>
                      <c:pt idx="2010">
                        <c:v>0.53241719671627696</c:v>
                      </c:pt>
                      <c:pt idx="2011">
                        <c:v>0.53340264714945795</c:v>
                      </c:pt>
                      <c:pt idx="2012">
                        <c:v>0.53436486558993801</c:v>
                      </c:pt>
                      <c:pt idx="2013">
                        <c:v>0.53531479334977905</c:v>
                      </c:pt>
                      <c:pt idx="2014">
                        <c:v>0.536197254175803</c:v>
                      </c:pt>
                      <c:pt idx="2015">
                        <c:v>0.536995253065502</c:v>
                      </c:pt>
                      <c:pt idx="2016">
                        <c:v>0.53778615977333</c:v>
                      </c:pt>
                      <c:pt idx="2017">
                        <c:v>0.53846598097459597</c:v>
                      </c:pt>
                      <c:pt idx="2018">
                        <c:v>0.53915857396800304</c:v>
                      </c:pt>
                      <c:pt idx="2019">
                        <c:v>0.53981163945590405</c:v>
                      </c:pt>
                      <c:pt idx="2020">
                        <c:v>0.54025454609669199</c:v>
                      </c:pt>
                      <c:pt idx="2021">
                        <c:v>0.54068485926795695</c:v>
                      </c:pt>
                      <c:pt idx="2022">
                        <c:v>0.54100896455234704</c:v>
                      </c:pt>
                      <c:pt idx="2023">
                        <c:v>0.54116340734899304</c:v>
                      </c:pt>
                      <c:pt idx="2024">
                        <c:v>0.54135637093762201</c:v>
                      </c:pt>
                      <c:pt idx="2025">
                        <c:v>0.54140949102243396</c:v>
                      </c:pt>
                      <c:pt idx="2026">
                        <c:v>0.54123144128032896</c:v>
                      </c:pt>
                      <c:pt idx="2027">
                        <c:v>0.54108877174371806</c:v>
                      </c:pt>
                      <c:pt idx="2028">
                        <c:v>0.54095719843741297</c:v>
                      </c:pt>
                      <c:pt idx="2029">
                        <c:v>0.54076792767910598</c:v>
                      </c:pt>
                      <c:pt idx="2030">
                        <c:v>0.54058965440056705</c:v>
                      </c:pt>
                      <c:pt idx="2031">
                        <c:v>0.54035189069426504</c:v>
                      </c:pt>
                      <c:pt idx="2032">
                        <c:v>0.54008041973857501</c:v>
                      </c:pt>
                      <c:pt idx="2033">
                        <c:v>0.53992541640812097</c:v>
                      </c:pt>
                      <c:pt idx="2034">
                        <c:v>0.53974620098211401</c:v>
                      </c:pt>
                      <c:pt idx="2035">
                        <c:v>0.53947644825610896</c:v>
                      </c:pt>
                      <c:pt idx="2036">
                        <c:v>0.539128520655209</c:v>
                      </c:pt>
                      <c:pt idx="2037">
                        <c:v>0.538594720539736</c:v>
                      </c:pt>
                      <c:pt idx="2038">
                        <c:v>0.538096816806656</c:v>
                      </c:pt>
                      <c:pt idx="2039">
                        <c:v>0.53780329436791496</c:v>
                      </c:pt>
                      <c:pt idx="2040">
                        <c:v>0.53753703508138795</c:v>
                      </c:pt>
                      <c:pt idx="2041">
                        <c:v>0.53730459993244495</c:v>
                      </c:pt>
                      <c:pt idx="2042">
                        <c:v>0.53712477867215003</c:v>
                      </c:pt>
                      <c:pt idx="2043">
                        <c:v>0.53686855189554195</c:v>
                      </c:pt>
                      <c:pt idx="2044">
                        <c:v>0.53666526814552196</c:v>
                      </c:pt>
                      <c:pt idx="2045">
                        <c:v>0.53647773019760203</c:v>
                      </c:pt>
                      <c:pt idx="2046">
                        <c:v>0.53617115010752503</c:v>
                      </c:pt>
                      <c:pt idx="2047">
                        <c:v>0.53581224515302195</c:v>
                      </c:pt>
                      <c:pt idx="2048">
                        <c:v>0.53544925360735096</c:v>
                      </c:pt>
                      <c:pt idx="2049">
                        <c:v>0.53512272714485298</c:v>
                      </c:pt>
                      <c:pt idx="2050">
                        <c:v>0.534827155192102</c:v>
                      </c:pt>
                      <c:pt idx="2051">
                        <c:v>0.53447321142448401</c:v>
                      </c:pt>
                      <c:pt idx="2052">
                        <c:v>0.53387232736301204</c:v>
                      </c:pt>
                      <c:pt idx="2053">
                        <c:v>0.53331874587859296</c:v>
                      </c:pt>
                      <c:pt idx="2054">
                        <c:v>0.53276293313922296</c:v>
                      </c:pt>
                      <c:pt idx="2055">
                        <c:v>0.53212003527845397</c:v>
                      </c:pt>
                      <c:pt idx="2056">
                        <c:v>0.53164466555788603</c:v>
                      </c:pt>
                      <c:pt idx="2057">
                        <c:v>0.53098476862613697</c:v>
                      </c:pt>
                      <c:pt idx="2058">
                        <c:v>0.53024109824106702</c:v>
                      </c:pt>
                      <c:pt idx="2059">
                        <c:v>0.52971465781275695</c:v>
                      </c:pt>
                      <c:pt idx="2060">
                        <c:v>0.52895680441411197</c:v>
                      </c:pt>
                      <c:pt idx="2061">
                        <c:v>0.52811340539822205</c:v>
                      </c:pt>
                      <c:pt idx="2062">
                        <c:v>0.52746114249953402</c:v>
                      </c:pt>
                      <c:pt idx="2063">
                        <c:v>0.52637026228794204</c:v>
                      </c:pt>
                      <c:pt idx="2064">
                        <c:v>0.52493925538150399</c:v>
                      </c:pt>
                      <c:pt idx="2065">
                        <c:v>0.52365813870454903</c:v>
                      </c:pt>
                      <c:pt idx="2066">
                        <c:v>0.52205987278641797</c:v>
                      </c:pt>
                      <c:pt idx="2067">
                        <c:v>0.52039950048531802</c:v>
                      </c:pt>
                      <c:pt idx="2068">
                        <c:v>0.51922450999243597</c:v>
                      </c:pt>
                      <c:pt idx="2069">
                        <c:v>0.51791477631467997</c:v>
                      </c:pt>
                      <c:pt idx="2070">
                        <c:v>0.51639360396184197</c:v>
                      </c:pt>
                      <c:pt idx="2071">
                        <c:v>0.51497936138781597</c:v>
                      </c:pt>
                      <c:pt idx="2072">
                        <c:v>0.51355194500766799</c:v>
                      </c:pt>
                      <c:pt idx="2073">
                        <c:v>0.51202432933608999</c:v>
                      </c:pt>
                      <c:pt idx="2074">
                        <c:v>0.51042716784472397</c:v>
                      </c:pt>
                      <c:pt idx="2075">
                        <c:v>0.50908961362549998</c:v>
                      </c:pt>
                      <c:pt idx="2076">
                        <c:v>0.50799870297230998</c:v>
                      </c:pt>
                      <c:pt idx="2077">
                        <c:v>0.50705715089700898</c:v>
                      </c:pt>
                      <c:pt idx="2078">
                        <c:v>0.50630786243132497</c:v>
                      </c:pt>
                      <c:pt idx="2079">
                        <c:v>0.505449728288342</c:v>
                      </c:pt>
                      <c:pt idx="2080">
                        <c:v>0.50417567296649801</c:v>
                      </c:pt>
                      <c:pt idx="2081">
                        <c:v>0.50275480951937201</c:v>
                      </c:pt>
                      <c:pt idx="2082">
                        <c:v>0.50136073217482802</c:v>
                      </c:pt>
                      <c:pt idx="2083">
                        <c:v>0.499858506720263</c:v>
                      </c:pt>
                      <c:pt idx="2084">
                        <c:v>0.49822511996735203</c:v>
                      </c:pt>
                      <c:pt idx="2085">
                        <c:v>0.496301350684409</c:v>
                      </c:pt>
                      <c:pt idx="2086">
                        <c:v>0.494743520300854</c:v>
                      </c:pt>
                      <c:pt idx="2087">
                        <c:v>0.49345208309059102</c:v>
                      </c:pt>
                      <c:pt idx="2088">
                        <c:v>0.49209468552618801</c:v>
                      </c:pt>
                      <c:pt idx="2089">
                        <c:v>0.49127187339072298</c:v>
                      </c:pt>
                      <c:pt idx="2090">
                        <c:v>0.49028298847732299</c:v>
                      </c:pt>
                      <c:pt idx="2091">
                        <c:v>0.48905445825077398</c:v>
                      </c:pt>
                      <c:pt idx="2092">
                        <c:v>0.48818886712921999</c:v>
                      </c:pt>
                      <c:pt idx="2093">
                        <c:v>0.48748848265516298</c:v>
                      </c:pt>
                      <c:pt idx="2094">
                        <c:v>0.48672117556143601</c:v>
                      </c:pt>
                      <c:pt idx="2095">
                        <c:v>0.48622700920824302</c:v>
                      </c:pt>
                      <c:pt idx="2096">
                        <c:v>0.48542034441835702</c:v>
                      </c:pt>
                      <c:pt idx="2097">
                        <c:v>0.48479636485387001</c:v>
                      </c:pt>
                      <c:pt idx="2098">
                        <c:v>0.48327958608706301</c:v>
                      </c:pt>
                      <c:pt idx="2099">
                        <c:v>0.48147742789676701</c:v>
                      </c:pt>
                    </c:numCache>
                  </c:numRef>
                </c:yVal>
                <c:smooth val="1"/>
                <c:extLst xmlns:c15="http://schemas.microsoft.com/office/drawing/2012/chart">
                  <c:ext xmlns:c16="http://schemas.microsoft.com/office/drawing/2014/chart" uri="{C3380CC4-5D6E-409C-BE32-E72D297353CC}">
                    <c16:uniqueId val="{00000022-0B7D-0741-AC4D-857EB043BEB4}"/>
                  </c:ext>
                </c:extLst>
              </c15:ser>
            </c15:filteredScatterSeries>
            <c15:filteredScatterSeries>
              <c15:ser>
                <c:idx val="22"/>
                <c:order val="22"/>
                <c:tx>
                  <c:strRef>
                    <c:extLst xmlns:c15="http://schemas.microsoft.com/office/drawing/2012/chart">
                      <c:ext xmlns:c15="http://schemas.microsoft.com/office/drawing/2012/chart" uri="{02D57815-91ED-43cb-92C2-25804820EDAC}">
                        <c15:formulaRef>
                          <c15:sqref>DEA_All_Sites_Ref!$A$139</c15:sqref>
                        </c15:formulaRef>
                      </c:ext>
                    </c:extLst>
                    <c:strCache>
                      <c:ptCount val="1"/>
                      <c:pt idx="0">
                        <c:v>20180328_PIN</c:v>
                      </c:pt>
                    </c:strCache>
                  </c:strRef>
                </c:tx>
                <c:spPr>
                  <a:ln w="19050" cap="rnd">
                    <a:solidFill>
                      <a:schemeClr val="accent5">
                        <a:lumMod val="8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DEA_All_Sites_Ref!$B$138:$CDT$138</c15:sqref>
                        </c15:formulaRef>
                      </c:ext>
                    </c:extLst>
                    <c:numCache>
                      <c:formatCode>General</c:formatCode>
                      <c:ptCount val="2151"/>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extLst xmlns:c15="http://schemas.microsoft.com/office/drawing/2012/chart">
                      <c:ext xmlns:c15="http://schemas.microsoft.com/office/drawing/2012/chart" uri="{02D57815-91ED-43cb-92C2-25804820EDAC}">
                        <c15:formulaRef>
                          <c15:sqref>DEA_All_Sites_Ref!$B$139:$CDT$139</c15:sqref>
                        </c15:formulaRef>
                      </c:ext>
                    </c:extLst>
                    <c:numCache>
                      <c:formatCode>0.00E+00</c:formatCode>
                      <c:ptCount val="2151"/>
                      <c:pt idx="0">
                        <c:v>5.0679643935760403E-2</c:v>
                      </c:pt>
                      <c:pt idx="1">
                        <c:v>5.0978473465393498E-2</c:v>
                      </c:pt>
                      <c:pt idx="2">
                        <c:v>5.1345508388860199E-2</c:v>
                      </c:pt>
                      <c:pt idx="3">
                        <c:v>5.1648875137840902E-2</c:v>
                      </c:pt>
                      <c:pt idx="4">
                        <c:v>5.1881249140123001E-2</c:v>
                      </c:pt>
                      <c:pt idx="5">
                        <c:v>5.2213449059000099E-2</c:v>
                      </c:pt>
                      <c:pt idx="6">
                        <c:v>5.2517204646538099E-2</c:v>
                      </c:pt>
                      <c:pt idx="7">
                        <c:v>5.2841677273264102E-2</c:v>
                      </c:pt>
                      <c:pt idx="8">
                        <c:v>5.3228741980420401E-2</c:v>
                      </c:pt>
                      <c:pt idx="9">
                        <c:v>5.3574702269832297E-2</c:v>
                      </c:pt>
                      <c:pt idx="10">
                        <c:v>5.3987750513823998E-2</c:v>
                      </c:pt>
                      <c:pt idx="11">
                        <c:v>5.4437477460238901E-2</c:v>
                      </c:pt>
                      <c:pt idx="12">
                        <c:v>5.4849274907181597E-2</c:v>
                      </c:pt>
                      <c:pt idx="13">
                        <c:v>5.5333068137911702E-2</c:v>
                      </c:pt>
                      <c:pt idx="14">
                        <c:v>5.5805379293859203E-2</c:v>
                      </c:pt>
                      <c:pt idx="15">
                        <c:v>5.6263140099495103E-2</c:v>
                      </c:pt>
                      <c:pt idx="16">
                        <c:v>5.6799296598217003E-2</c:v>
                      </c:pt>
                      <c:pt idx="17">
                        <c:v>5.7335877904338903E-2</c:v>
                      </c:pt>
                      <c:pt idx="18">
                        <c:v>5.7929327728308298E-2</c:v>
                      </c:pt>
                      <c:pt idx="19">
                        <c:v>5.8614318295685301E-2</c:v>
                      </c:pt>
                      <c:pt idx="20">
                        <c:v>5.9307385846812E-2</c:v>
                      </c:pt>
                      <c:pt idx="21">
                        <c:v>6.0082036602581601E-2</c:v>
                      </c:pt>
                      <c:pt idx="22">
                        <c:v>6.0911053042122798E-2</c:v>
                      </c:pt>
                      <c:pt idx="23">
                        <c:v>6.1736099072853802E-2</c:v>
                      </c:pt>
                      <c:pt idx="24">
                        <c:v>6.2577916775460804E-2</c:v>
                      </c:pt>
                      <c:pt idx="25">
                        <c:v>6.3457520723462099E-2</c:v>
                      </c:pt>
                      <c:pt idx="26">
                        <c:v>6.4405848243401606E-2</c:v>
                      </c:pt>
                      <c:pt idx="27">
                        <c:v>6.5457730032622702E-2</c:v>
                      </c:pt>
                      <c:pt idx="28">
                        <c:v>6.6525714934371594E-2</c:v>
                      </c:pt>
                      <c:pt idx="29">
                        <c:v>6.7612740061409798E-2</c:v>
                      </c:pt>
                      <c:pt idx="30">
                        <c:v>6.8743391557968297E-2</c:v>
                      </c:pt>
                      <c:pt idx="31">
                        <c:v>6.9948381825130204E-2</c:v>
                      </c:pt>
                      <c:pt idx="32">
                        <c:v>7.1180314332194197E-2</c:v>
                      </c:pt>
                      <c:pt idx="33">
                        <c:v>7.24750429069764E-2</c:v>
                      </c:pt>
                      <c:pt idx="34">
                        <c:v>7.3877052855072997E-2</c:v>
                      </c:pt>
                      <c:pt idx="35">
                        <c:v>7.5245554697797007E-2</c:v>
                      </c:pt>
                      <c:pt idx="36">
                        <c:v>7.6644623209587204E-2</c:v>
                      </c:pt>
                      <c:pt idx="37">
                        <c:v>7.8060348142173594E-2</c:v>
                      </c:pt>
                      <c:pt idx="38">
                        <c:v>7.94000110429713E-2</c:v>
                      </c:pt>
                      <c:pt idx="39">
                        <c:v>8.0780754449513797E-2</c:v>
                      </c:pt>
                      <c:pt idx="40">
                        <c:v>8.2132944767225602E-2</c:v>
                      </c:pt>
                      <c:pt idx="41">
                        <c:v>8.3426985789598299E-2</c:v>
                      </c:pt>
                      <c:pt idx="42">
                        <c:v>8.4813064581390901E-2</c:v>
                      </c:pt>
                      <c:pt idx="43">
                        <c:v>8.6203676658383299E-2</c:v>
                      </c:pt>
                      <c:pt idx="44">
                        <c:v>8.7577942511442006E-2</c:v>
                      </c:pt>
                      <c:pt idx="45">
                        <c:v>8.8937384547426099E-2</c:v>
                      </c:pt>
                      <c:pt idx="46">
                        <c:v>9.02824023276841E-2</c:v>
                      </c:pt>
                      <c:pt idx="47">
                        <c:v>9.1558411127728098E-2</c:v>
                      </c:pt>
                      <c:pt idx="48">
                        <c:v>9.2760096167533307E-2</c:v>
                      </c:pt>
                      <c:pt idx="49">
                        <c:v>9.3932745108577506E-2</c:v>
                      </c:pt>
                      <c:pt idx="50">
                        <c:v>9.5038853430543399E-2</c:v>
                      </c:pt>
                      <c:pt idx="51">
                        <c:v>9.6064930744572105E-2</c:v>
                      </c:pt>
                      <c:pt idx="52">
                        <c:v>9.7037804078821593E-2</c:v>
                      </c:pt>
                      <c:pt idx="53">
                        <c:v>9.8042123520332994E-2</c:v>
                      </c:pt>
                      <c:pt idx="54">
                        <c:v>9.9084732949045698E-2</c:v>
                      </c:pt>
                      <c:pt idx="55">
                        <c:v>0.100170511260533</c:v>
                      </c:pt>
                      <c:pt idx="56">
                        <c:v>0.10130589686342199</c:v>
                      </c:pt>
                      <c:pt idx="57">
                        <c:v>0.10250521767243399</c:v>
                      </c:pt>
                      <c:pt idx="58">
                        <c:v>0.10374904332326899</c:v>
                      </c:pt>
                      <c:pt idx="59">
                        <c:v>0.105005550110672</c:v>
                      </c:pt>
                      <c:pt idx="60">
                        <c:v>0.10623917736626</c:v>
                      </c:pt>
                      <c:pt idx="61">
                        <c:v>0.107516186274649</c:v>
                      </c:pt>
                      <c:pt idx="62">
                        <c:v>0.108804534957442</c:v>
                      </c:pt>
                      <c:pt idx="63">
                        <c:v>0.110086159832821</c:v>
                      </c:pt>
                      <c:pt idx="64">
                        <c:v>0.11142360762195901</c:v>
                      </c:pt>
                      <c:pt idx="65">
                        <c:v>0.11279232692831601</c:v>
                      </c:pt>
                      <c:pt idx="66">
                        <c:v>0.114196229508447</c:v>
                      </c:pt>
                      <c:pt idx="67">
                        <c:v>0.115647837792083</c:v>
                      </c:pt>
                      <c:pt idx="68">
                        <c:v>0.117156299293964</c:v>
                      </c:pt>
                      <c:pt idx="69">
                        <c:v>0.11871479375583199</c:v>
                      </c:pt>
                      <c:pt idx="70">
                        <c:v>0.120324735621502</c:v>
                      </c:pt>
                      <c:pt idx="71">
                        <c:v>0.12199819382997899</c:v>
                      </c:pt>
                      <c:pt idx="72">
                        <c:v>0.12372855216475</c:v>
                      </c:pt>
                      <c:pt idx="73">
                        <c:v>0.12548034784694401</c:v>
                      </c:pt>
                      <c:pt idx="74">
                        <c:v>0.12725780867346101</c:v>
                      </c:pt>
                      <c:pt idx="75">
                        <c:v>0.12918241818290799</c:v>
                      </c:pt>
                      <c:pt idx="76">
                        <c:v>0.13118671740901</c:v>
                      </c:pt>
                      <c:pt idx="77">
                        <c:v>0.13327093791028699</c:v>
                      </c:pt>
                      <c:pt idx="78">
                        <c:v>0.135466178577862</c:v>
                      </c:pt>
                      <c:pt idx="79">
                        <c:v>0.13773931992090299</c:v>
                      </c:pt>
                      <c:pt idx="80">
                        <c:v>0.14005899461600499</c:v>
                      </c:pt>
                      <c:pt idx="81">
                        <c:v>0.14238356169233199</c:v>
                      </c:pt>
                      <c:pt idx="82">
                        <c:v>0.14466983186844801</c:v>
                      </c:pt>
                      <c:pt idx="83">
                        <c:v>0.14690960034914199</c:v>
                      </c:pt>
                      <c:pt idx="84">
                        <c:v>0.14910717055994299</c:v>
                      </c:pt>
                      <c:pt idx="85">
                        <c:v>0.15126470425934899</c:v>
                      </c:pt>
                      <c:pt idx="86">
                        <c:v>0.15335048127720899</c:v>
                      </c:pt>
                      <c:pt idx="87">
                        <c:v>0.155412782549147</c:v>
                      </c:pt>
                      <c:pt idx="88">
                        <c:v>0.157459310493787</c:v>
                      </c:pt>
                      <c:pt idx="89">
                        <c:v>0.15946987087175099</c:v>
                      </c:pt>
                      <c:pt idx="90">
                        <c:v>0.161411989861587</c:v>
                      </c:pt>
                      <c:pt idx="91">
                        <c:v>0.163267145995726</c:v>
                      </c:pt>
                      <c:pt idx="92">
                        <c:v>0.165021840443211</c:v>
                      </c:pt>
                      <c:pt idx="93">
                        <c:v>0.16667464267459001</c:v>
                      </c:pt>
                      <c:pt idx="94">
                        <c:v>0.16821944309772399</c:v>
                      </c:pt>
                      <c:pt idx="95">
                        <c:v>0.16964197928088301</c:v>
                      </c:pt>
                      <c:pt idx="96">
                        <c:v>0.170936765101417</c:v>
                      </c:pt>
                      <c:pt idx="97">
                        <c:v>0.17212648144286</c:v>
                      </c:pt>
                      <c:pt idx="98">
                        <c:v>0.17320189131468899</c:v>
                      </c:pt>
                      <c:pt idx="99">
                        <c:v>0.17416278311296199</c:v>
                      </c:pt>
                      <c:pt idx="100">
                        <c:v>0.175017050735956</c:v>
                      </c:pt>
                      <c:pt idx="101">
                        <c:v>0.175752901382279</c:v>
                      </c:pt>
                      <c:pt idx="102">
                        <c:v>0.17638921142661099</c:v>
                      </c:pt>
                      <c:pt idx="103">
                        <c:v>0.17694517690269601</c:v>
                      </c:pt>
                      <c:pt idx="104">
                        <c:v>0.177429017659541</c:v>
                      </c:pt>
                      <c:pt idx="105">
                        <c:v>0.17785085885003599</c:v>
                      </c:pt>
                      <c:pt idx="106">
                        <c:v>0.17821725136864999</c:v>
                      </c:pt>
                      <c:pt idx="107">
                        <c:v>0.178530093685077</c:v>
                      </c:pt>
                      <c:pt idx="108">
                        <c:v>0.17881288206278101</c:v>
                      </c:pt>
                      <c:pt idx="109">
                        <c:v>0.17905805999504201</c:v>
                      </c:pt>
                      <c:pt idx="110">
                        <c:v>0.17928493540892099</c:v>
                      </c:pt>
                      <c:pt idx="111">
                        <c:v>0.179538330149417</c:v>
                      </c:pt>
                      <c:pt idx="112">
                        <c:v>0.179789882718351</c:v>
                      </c:pt>
                      <c:pt idx="113">
                        <c:v>0.18005497120098199</c:v>
                      </c:pt>
                      <c:pt idx="114">
                        <c:v>0.18035405097330501</c:v>
                      </c:pt>
                      <c:pt idx="115">
                        <c:v>0.180697274679985</c:v>
                      </c:pt>
                      <c:pt idx="116">
                        <c:v>0.18108678524484201</c:v>
                      </c:pt>
                      <c:pt idx="117">
                        <c:v>0.18152309659726501</c:v>
                      </c:pt>
                      <c:pt idx="118">
                        <c:v>0.182006026827464</c:v>
                      </c:pt>
                      <c:pt idx="119">
                        <c:v>0.18254125675038299</c:v>
                      </c:pt>
                      <c:pt idx="120">
                        <c:v>0.18313226686164799</c:v>
                      </c:pt>
                      <c:pt idx="121">
                        <c:v>0.18378066959255299</c:v>
                      </c:pt>
                      <c:pt idx="122">
                        <c:v>0.18448520613379399</c:v>
                      </c:pt>
                      <c:pt idx="123">
                        <c:v>0.18525669649769599</c:v>
                      </c:pt>
                      <c:pt idx="124">
                        <c:v>0.18609823903543901</c:v>
                      </c:pt>
                      <c:pt idx="125">
                        <c:v>0.18701202127330699</c:v>
                      </c:pt>
                      <c:pt idx="126">
                        <c:v>0.18800949749592599</c:v>
                      </c:pt>
                      <c:pt idx="127">
                        <c:v>0.189087462343179</c:v>
                      </c:pt>
                      <c:pt idx="128">
                        <c:v>0.19024164961521001</c:v>
                      </c:pt>
                      <c:pt idx="129">
                        <c:v>0.19146862598559</c:v>
                      </c:pt>
                      <c:pt idx="130">
                        <c:v>0.192777186317523</c:v>
                      </c:pt>
                      <c:pt idx="131">
                        <c:v>0.19417664144281499</c:v>
                      </c:pt>
                      <c:pt idx="132">
                        <c:v>0.19567626445776501</c:v>
                      </c:pt>
                      <c:pt idx="133">
                        <c:v>0.197273957100918</c:v>
                      </c:pt>
                      <c:pt idx="134">
                        <c:v>0.19900921078925801</c:v>
                      </c:pt>
                      <c:pt idx="135">
                        <c:v>0.200882303831113</c:v>
                      </c:pt>
                      <c:pt idx="136">
                        <c:v>0.202871448582853</c:v>
                      </c:pt>
                      <c:pt idx="137">
                        <c:v>0.204954962339534</c:v>
                      </c:pt>
                      <c:pt idx="138">
                        <c:v>0.207086323252613</c:v>
                      </c:pt>
                      <c:pt idx="139">
                        <c:v>0.209227829515128</c:v>
                      </c:pt>
                      <c:pt idx="140">
                        <c:v>0.21137411801900099</c:v>
                      </c:pt>
                      <c:pt idx="141">
                        <c:v>0.21356793132454899</c:v>
                      </c:pt>
                      <c:pt idx="142">
                        <c:v>0.21583330214917201</c:v>
                      </c:pt>
                      <c:pt idx="143">
                        <c:v>0.218173469108282</c:v>
                      </c:pt>
                      <c:pt idx="144">
                        <c:v>0.22055311295416299</c:v>
                      </c:pt>
                      <c:pt idx="145">
                        <c:v>0.222955958754331</c:v>
                      </c:pt>
                      <c:pt idx="146">
                        <c:v>0.22537933880974301</c:v>
                      </c:pt>
                      <c:pt idx="147">
                        <c:v>0.227841205104685</c:v>
                      </c:pt>
                      <c:pt idx="148">
                        <c:v>0.230351802378926</c:v>
                      </c:pt>
                      <c:pt idx="149">
                        <c:v>0.23290478420117899</c:v>
                      </c:pt>
                      <c:pt idx="150">
                        <c:v>0.235490061823875</c:v>
                      </c:pt>
                      <c:pt idx="151">
                        <c:v>0.23809275847146899</c:v>
                      </c:pt>
                      <c:pt idx="152">
                        <c:v>0.24070077645444801</c:v>
                      </c:pt>
                      <c:pt idx="153">
                        <c:v>0.24329725107192099</c:v>
                      </c:pt>
                      <c:pt idx="154">
                        <c:v>0.24587396485122101</c:v>
                      </c:pt>
                      <c:pt idx="155">
                        <c:v>0.24841803595241799</c:v>
                      </c:pt>
                      <c:pt idx="156">
                        <c:v>0.25095685788411398</c:v>
                      </c:pt>
                      <c:pt idx="157">
                        <c:v>0.25350364044884699</c:v>
                      </c:pt>
                      <c:pt idx="158">
                        <c:v>0.25605674535186101</c:v>
                      </c:pt>
                      <c:pt idx="159">
                        <c:v>0.25863203646997102</c:v>
                      </c:pt>
                      <c:pt idx="160">
                        <c:v>0.261213119356347</c:v>
                      </c:pt>
                      <c:pt idx="161">
                        <c:v>0.26378297238251702</c:v>
                      </c:pt>
                      <c:pt idx="162">
                        <c:v>0.26634907165708399</c:v>
                      </c:pt>
                      <c:pt idx="163">
                        <c:v>0.26893372355947698</c:v>
                      </c:pt>
                      <c:pt idx="164">
                        <c:v>0.27155337962577197</c:v>
                      </c:pt>
                      <c:pt idx="165">
                        <c:v>0.27421569248878402</c:v>
                      </c:pt>
                      <c:pt idx="166">
                        <c:v>0.27695785659494099</c:v>
                      </c:pt>
                      <c:pt idx="167">
                        <c:v>0.279750350898685</c:v>
                      </c:pt>
                      <c:pt idx="168">
                        <c:v>0.28254948111183797</c:v>
                      </c:pt>
                      <c:pt idx="169">
                        <c:v>0.28530297250715903</c:v>
                      </c:pt>
                      <c:pt idx="170">
                        <c:v>0.28799990955108401</c:v>
                      </c:pt>
                      <c:pt idx="171">
                        <c:v>0.29064966057905101</c:v>
                      </c:pt>
                      <c:pt idx="172">
                        <c:v>0.29329591581550601</c:v>
                      </c:pt>
                      <c:pt idx="173">
                        <c:v>0.295980492692274</c:v>
                      </c:pt>
                      <c:pt idx="174">
                        <c:v>0.298727253400701</c:v>
                      </c:pt>
                      <c:pt idx="175">
                        <c:v>0.30154480851533599</c:v>
                      </c:pt>
                      <c:pt idx="176">
                        <c:v>0.30442589871355202</c:v>
                      </c:pt>
                      <c:pt idx="177">
                        <c:v>0.30738067260131302</c:v>
                      </c:pt>
                      <c:pt idx="178">
                        <c:v>0.31034688888394502</c:v>
                      </c:pt>
                      <c:pt idx="179">
                        <c:v>0.31326733218052699</c:v>
                      </c:pt>
                      <c:pt idx="180">
                        <c:v>0.31613727294338501</c:v>
                      </c:pt>
                      <c:pt idx="181">
                        <c:v>0.319047509670213</c:v>
                      </c:pt>
                      <c:pt idx="182">
                        <c:v>0.32204501313794198</c:v>
                      </c:pt>
                      <c:pt idx="183">
                        <c:v>0.325130014111077</c:v>
                      </c:pt>
                      <c:pt idx="184">
                        <c:v>0.328249407890985</c:v>
                      </c:pt>
                      <c:pt idx="185">
                        <c:v>0.33136746288225599</c:v>
                      </c:pt>
                      <c:pt idx="186">
                        <c:v>0.33447773051882002</c:v>
                      </c:pt>
                      <c:pt idx="187">
                        <c:v>0.33762502512741499</c:v>
                      </c:pt>
                      <c:pt idx="188">
                        <c:v>0.34084298692096099</c:v>
                      </c:pt>
                      <c:pt idx="189">
                        <c:v>0.34413205866388702</c:v>
                      </c:pt>
                      <c:pt idx="190">
                        <c:v>0.34746738053812698</c:v>
                      </c:pt>
                      <c:pt idx="191">
                        <c:v>0.35083068532763401</c:v>
                      </c:pt>
                      <c:pt idx="192">
                        <c:v>0.35417892371047399</c:v>
                      </c:pt>
                      <c:pt idx="193">
                        <c:v>0.35749391746397002</c:v>
                      </c:pt>
                      <c:pt idx="194">
                        <c:v>0.360791899051566</c:v>
                      </c:pt>
                      <c:pt idx="195">
                        <c:v>0.36407949317667698</c:v>
                      </c:pt>
                      <c:pt idx="196">
                        <c:v>0.36737654860667102</c:v>
                      </c:pt>
                      <c:pt idx="197">
                        <c:v>0.37068126991578698</c:v>
                      </c:pt>
                      <c:pt idx="198">
                        <c:v>0.37396714799580499</c:v>
                      </c:pt>
                      <c:pt idx="199">
                        <c:v>0.37724199665338198</c:v>
                      </c:pt>
                      <c:pt idx="200">
                        <c:v>0.38048586529480499</c:v>
                      </c:pt>
                      <c:pt idx="201">
                        <c:v>0.38368985809689699</c:v>
                      </c:pt>
                      <c:pt idx="202">
                        <c:v>0.386879967211681</c:v>
                      </c:pt>
                      <c:pt idx="203">
                        <c:v>0.39004543027104899</c:v>
                      </c:pt>
                      <c:pt idx="204">
                        <c:v>0.39317109394840599</c:v>
                      </c:pt>
                      <c:pt idx="205">
                        <c:v>0.39626925007660402</c:v>
                      </c:pt>
                      <c:pt idx="206">
                        <c:v>0.39936680317744</c:v>
                      </c:pt>
                      <c:pt idx="207">
                        <c:v>0.40249258956749601</c:v>
                      </c:pt>
                      <c:pt idx="208">
                        <c:v>0.40563985834781902</c:v>
                      </c:pt>
                      <c:pt idx="209">
                        <c:v>0.40875124418891201</c:v>
                      </c:pt>
                      <c:pt idx="210">
                        <c:v>0.41178513053045601</c:v>
                      </c:pt>
                      <c:pt idx="211">
                        <c:v>0.41472154169563402</c:v>
                      </c:pt>
                      <c:pt idx="212">
                        <c:v>0.41757458879734699</c:v>
                      </c:pt>
                      <c:pt idx="213">
                        <c:v>0.42036721786943498</c:v>
                      </c:pt>
                      <c:pt idx="214">
                        <c:v>0.423118996849289</c:v>
                      </c:pt>
                      <c:pt idx="215">
                        <c:v>0.42582520068462598</c:v>
                      </c:pt>
                      <c:pt idx="216">
                        <c:v>0.428457099504507</c:v>
                      </c:pt>
                      <c:pt idx="217">
                        <c:v>0.43101289676707499</c:v>
                      </c:pt>
                      <c:pt idx="218">
                        <c:v>0.43349672693251501</c:v>
                      </c:pt>
                      <c:pt idx="219">
                        <c:v>0.43592469503646097</c:v>
                      </c:pt>
                      <c:pt idx="220">
                        <c:v>0.43831193575000399</c:v>
                      </c:pt>
                      <c:pt idx="221">
                        <c:v>0.44063314393231201</c:v>
                      </c:pt>
                      <c:pt idx="222">
                        <c:v>0.442856345493365</c:v>
                      </c:pt>
                      <c:pt idx="223">
                        <c:v>0.44497195217821101</c:v>
                      </c:pt>
                      <c:pt idx="224">
                        <c:v>0.447030779228835</c:v>
                      </c:pt>
                      <c:pt idx="225">
                        <c:v>0.44904963106233697</c:v>
                      </c:pt>
                      <c:pt idx="226">
                        <c:v>0.45103429406595502</c:v>
                      </c:pt>
                      <c:pt idx="227">
                        <c:v>0.45298024674883702</c:v>
                      </c:pt>
                      <c:pt idx="228">
                        <c:v>0.45488777706991201</c:v>
                      </c:pt>
                      <c:pt idx="229">
                        <c:v>0.45675110577510603</c:v>
                      </c:pt>
                      <c:pt idx="230">
                        <c:v>0.45856288429770697</c:v>
                      </c:pt>
                      <c:pt idx="231">
                        <c:v>0.46031424973454199</c:v>
                      </c:pt>
                      <c:pt idx="232">
                        <c:v>0.462018270043555</c:v>
                      </c:pt>
                      <c:pt idx="233">
                        <c:v>0.46368135261398902</c:v>
                      </c:pt>
                      <c:pt idx="234">
                        <c:v>0.46529152764538301</c:v>
                      </c:pt>
                      <c:pt idx="235">
                        <c:v>0.46687239047673501</c:v>
                      </c:pt>
                      <c:pt idx="236">
                        <c:v>0.46841053805217098</c:v>
                      </c:pt>
                      <c:pt idx="237">
                        <c:v>0.469897831791666</c:v>
                      </c:pt>
                      <c:pt idx="238">
                        <c:v>0.471368618345607</c:v>
                      </c:pt>
                      <c:pt idx="239">
                        <c:v>0.47282501975276497</c:v>
                      </c:pt>
                      <c:pt idx="240">
                        <c:v>0.47424924724300799</c:v>
                      </c:pt>
                      <c:pt idx="241">
                        <c:v>0.47560989203385601</c:v>
                      </c:pt>
                      <c:pt idx="242">
                        <c:v>0.47689815927402901</c:v>
                      </c:pt>
                      <c:pt idx="243">
                        <c:v>0.47813601658879501</c:v>
                      </c:pt>
                      <c:pt idx="244">
                        <c:v>0.47934807586705602</c:v>
                      </c:pt>
                      <c:pt idx="245">
                        <c:v>0.480529904295324</c:v>
                      </c:pt>
                      <c:pt idx="246">
                        <c:v>0.48167111555129599</c:v>
                      </c:pt>
                      <c:pt idx="247">
                        <c:v>0.48277241291115802</c:v>
                      </c:pt>
                      <c:pt idx="248">
                        <c:v>0.48384351715062801</c:v>
                      </c:pt>
                      <c:pt idx="249">
                        <c:v>0.484886978555987</c:v>
                      </c:pt>
                      <c:pt idx="250">
                        <c:v>0.48590977324420598</c:v>
                      </c:pt>
                      <c:pt idx="251">
                        <c:v>0.48691210971063498</c:v>
                      </c:pt>
                      <c:pt idx="252">
                        <c:v>0.48788597524702698</c:v>
                      </c:pt>
                      <c:pt idx="253">
                        <c:v>0.488807669835015</c:v>
                      </c:pt>
                      <c:pt idx="254">
                        <c:v>0.48968901822515598</c:v>
                      </c:pt>
                      <c:pt idx="255">
                        <c:v>0.49055333333995499</c:v>
                      </c:pt>
                      <c:pt idx="256">
                        <c:v>0.49140794145342498</c:v>
                      </c:pt>
                      <c:pt idx="257">
                        <c:v>0.49224404722769299</c:v>
                      </c:pt>
                      <c:pt idx="258">
                        <c:v>0.493055604691363</c:v>
                      </c:pt>
                      <c:pt idx="259">
                        <c:v>0.49384166941062002</c:v>
                      </c:pt>
                      <c:pt idx="260">
                        <c:v>0.49460847455049201</c:v>
                      </c:pt>
                      <c:pt idx="261">
                        <c:v>0.49535447963957902</c:v>
                      </c:pt>
                      <c:pt idx="262">
                        <c:v>0.49608439967039197</c:v>
                      </c:pt>
                      <c:pt idx="263">
                        <c:v>0.49681132388642302</c:v>
                      </c:pt>
                      <c:pt idx="264">
                        <c:v>0.49751218080095899</c:v>
                      </c:pt>
                      <c:pt idx="265">
                        <c:v>0.49819201893299803</c:v>
                      </c:pt>
                      <c:pt idx="266">
                        <c:v>0.49886171195714901</c:v>
                      </c:pt>
                      <c:pt idx="267">
                        <c:v>0.49951055334502698</c:v>
                      </c:pt>
                      <c:pt idx="268">
                        <c:v>0.50013564677080802</c:v>
                      </c:pt>
                      <c:pt idx="269">
                        <c:v>0.50074092495030798</c:v>
                      </c:pt>
                      <c:pt idx="270">
                        <c:v>0.501341119949967</c:v>
                      </c:pt>
                      <c:pt idx="271">
                        <c:v>0.50194129676236698</c:v>
                      </c:pt>
                      <c:pt idx="272">
                        <c:v>0.50254577048311699</c:v>
                      </c:pt>
                      <c:pt idx="273">
                        <c:v>0.50315055514513396</c:v>
                      </c:pt>
                      <c:pt idx="274">
                        <c:v>0.50373739389601302</c:v>
                      </c:pt>
                      <c:pt idx="275">
                        <c:v>0.50431718795194802</c:v>
                      </c:pt>
                      <c:pt idx="276">
                        <c:v>0.50488775932930696</c:v>
                      </c:pt>
                      <c:pt idx="277">
                        <c:v>0.50544800652350497</c:v>
                      </c:pt>
                      <c:pt idx="278">
                        <c:v>0.50600225683288702</c:v>
                      </c:pt>
                      <c:pt idx="279">
                        <c:v>0.50656670153246297</c:v>
                      </c:pt>
                      <c:pt idx="280">
                        <c:v>0.50714291006937795</c:v>
                      </c:pt>
                      <c:pt idx="281">
                        <c:v>0.50772067128266096</c:v>
                      </c:pt>
                      <c:pt idx="282">
                        <c:v>0.50828838115624697</c:v>
                      </c:pt>
                      <c:pt idx="283">
                        <c:v>0.508845504277884</c:v>
                      </c:pt>
                      <c:pt idx="284">
                        <c:v>0.50939862631070698</c:v>
                      </c:pt>
                      <c:pt idx="285">
                        <c:v>0.50995734210001897</c:v>
                      </c:pt>
                      <c:pt idx="286">
                        <c:v>0.51050486816807705</c:v>
                      </c:pt>
                      <c:pt idx="287">
                        <c:v>0.51104419990193495</c:v>
                      </c:pt>
                      <c:pt idx="288">
                        <c:v>0.51159490555989795</c:v>
                      </c:pt>
                      <c:pt idx="289">
                        <c:v>0.51215165233182502</c:v>
                      </c:pt>
                      <c:pt idx="290">
                        <c:v>0.51271804071090799</c:v>
                      </c:pt>
                      <c:pt idx="291">
                        <c:v>0.51328672827811594</c:v>
                      </c:pt>
                      <c:pt idx="292">
                        <c:v>0.51383678563739599</c:v>
                      </c:pt>
                      <c:pt idx="293">
                        <c:v>0.51437926490789698</c:v>
                      </c:pt>
                      <c:pt idx="294">
                        <c:v>0.51491687594327895</c:v>
                      </c:pt>
                      <c:pt idx="295">
                        <c:v>0.51545138887273301</c:v>
                      </c:pt>
                      <c:pt idx="296">
                        <c:v>0.51598521443421297</c:v>
                      </c:pt>
                      <c:pt idx="297">
                        <c:v>0.51652160850878004</c:v>
                      </c:pt>
                      <c:pt idx="298">
                        <c:v>0.51707000467103104</c:v>
                      </c:pt>
                      <c:pt idx="299">
                        <c:v>0.51764756068789097</c:v>
                      </c:pt>
                      <c:pt idx="300">
                        <c:v>0.51823689730506495</c:v>
                      </c:pt>
                      <c:pt idx="301">
                        <c:v>0.51881382114778496</c:v>
                      </c:pt>
                      <c:pt idx="302">
                        <c:v>0.51937931124196302</c:v>
                      </c:pt>
                      <c:pt idx="303">
                        <c:v>0.51997316573768404</c:v>
                      </c:pt>
                      <c:pt idx="304">
                        <c:v>0.52058466256505798</c:v>
                      </c:pt>
                      <c:pt idx="305">
                        <c:v>0.52122938225654702</c:v>
                      </c:pt>
                      <c:pt idx="306">
                        <c:v>0.52191049100914899</c:v>
                      </c:pt>
                      <c:pt idx="307">
                        <c:v>0.52254728083382895</c:v>
                      </c:pt>
                      <c:pt idx="308">
                        <c:v>0.52311123354604205</c:v>
                      </c:pt>
                      <c:pt idx="309">
                        <c:v>0.52365193583602399</c:v>
                      </c:pt>
                      <c:pt idx="310">
                        <c:v>0.52424197374036297</c:v>
                      </c:pt>
                      <c:pt idx="311">
                        <c:v>0.52486313327904099</c:v>
                      </c:pt>
                      <c:pt idx="312">
                        <c:v>0.52548790355441199</c:v>
                      </c:pt>
                      <c:pt idx="313">
                        <c:v>0.52610444705783699</c:v>
                      </c:pt>
                      <c:pt idx="314">
                        <c:v>0.52673153557152497</c:v>
                      </c:pt>
                      <c:pt idx="315">
                        <c:v>0.52736957160707498</c:v>
                      </c:pt>
                      <c:pt idx="316">
                        <c:v>0.52800992528345503</c:v>
                      </c:pt>
                      <c:pt idx="317">
                        <c:v>0.52864424593922998</c:v>
                      </c:pt>
                      <c:pt idx="318">
                        <c:v>0.52929801048839797</c:v>
                      </c:pt>
                      <c:pt idx="319">
                        <c:v>0.529957630194272</c:v>
                      </c:pt>
                      <c:pt idx="320">
                        <c:v>0.53061877245135602</c:v>
                      </c:pt>
                      <c:pt idx="321">
                        <c:v>0.53129267278376902</c:v>
                      </c:pt>
                      <c:pt idx="322">
                        <c:v>0.53196186102583898</c:v>
                      </c:pt>
                      <c:pt idx="323">
                        <c:v>0.53263329431192197</c:v>
                      </c:pt>
                      <c:pt idx="324">
                        <c:v>0.53332252847156303</c:v>
                      </c:pt>
                      <c:pt idx="325">
                        <c:v>0.53399722362316404</c:v>
                      </c:pt>
                      <c:pt idx="326">
                        <c:v>0.53467319307175498</c:v>
                      </c:pt>
                      <c:pt idx="327">
                        <c:v>0.53535391299711599</c:v>
                      </c:pt>
                      <c:pt idx="328">
                        <c:v>0.53603332743523702</c:v>
                      </c:pt>
                      <c:pt idx="329">
                        <c:v>0.53672293997555098</c:v>
                      </c:pt>
                      <c:pt idx="330">
                        <c:v>0.53741424306961505</c:v>
                      </c:pt>
                      <c:pt idx="331">
                        <c:v>0.53810360103397603</c:v>
                      </c:pt>
                      <c:pt idx="332">
                        <c:v>0.53881733709671797</c:v>
                      </c:pt>
                      <c:pt idx="333">
                        <c:v>0.53953877257757499</c:v>
                      </c:pt>
                      <c:pt idx="334">
                        <c:v>0.54026855401991003</c:v>
                      </c:pt>
                      <c:pt idx="335">
                        <c:v>0.54100655123018604</c:v>
                      </c:pt>
                      <c:pt idx="336">
                        <c:v>0.54169805679939398</c:v>
                      </c:pt>
                      <c:pt idx="337">
                        <c:v>0.54245576415764996</c:v>
                      </c:pt>
                      <c:pt idx="338">
                        <c:v>0.54325728540157903</c:v>
                      </c:pt>
                      <c:pt idx="339">
                        <c:v>0.54397057996743003</c:v>
                      </c:pt>
                      <c:pt idx="340">
                        <c:v>0.54467336975770198</c:v>
                      </c:pt>
                      <c:pt idx="341">
                        <c:v>0.54538117078122605</c:v>
                      </c:pt>
                      <c:pt idx="342">
                        <c:v>0.54607100717100698</c:v>
                      </c:pt>
                      <c:pt idx="343">
                        <c:v>0.54675488941767003</c:v>
                      </c:pt>
                      <c:pt idx="344">
                        <c:v>0.54747086739032302</c:v>
                      </c:pt>
                      <c:pt idx="345">
                        <c:v>0.54823370767873303</c:v>
                      </c:pt>
                      <c:pt idx="346">
                        <c:v>0.54903327282024705</c:v>
                      </c:pt>
                      <c:pt idx="347">
                        <c:v>0.54982399717753105</c:v>
                      </c:pt>
                      <c:pt idx="348">
                        <c:v>0.55058807968537804</c:v>
                      </c:pt>
                      <c:pt idx="349">
                        <c:v>0.55133936748733003</c:v>
                      </c:pt>
                      <c:pt idx="350">
                        <c:v>0.55210321854739997</c:v>
                      </c:pt>
                      <c:pt idx="351">
                        <c:v>0.55288105886472305</c:v>
                      </c:pt>
                      <c:pt idx="352">
                        <c:v>0.55367325537628198</c:v>
                      </c:pt>
                      <c:pt idx="353">
                        <c:v>0.55446729522608196</c:v>
                      </c:pt>
                      <c:pt idx="354">
                        <c:v>0.55525483288564603</c:v>
                      </c:pt>
                      <c:pt idx="355">
                        <c:v>0.55603197151226502</c:v>
                      </c:pt>
                      <c:pt idx="356">
                        <c:v>0.55682116711453</c:v>
                      </c:pt>
                      <c:pt idx="357">
                        <c:v>0.55764069240817904</c:v>
                      </c:pt>
                      <c:pt idx="358">
                        <c:v>0.558445089713969</c:v>
                      </c:pt>
                      <c:pt idx="359">
                        <c:v>0.55923938100484405</c:v>
                      </c:pt>
                      <c:pt idx="360">
                        <c:v>0.56003337277477006</c:v>
                      </c:pt>
                      <c:pt idx="361">
                        <c:v>0.56084416371142298</c:v>
                      </c:pt>
                      <c:pt idx="362">
                        <c:v>0.56165293403985195</c:v>
                      </c:pt>
                      <c:pt idx="363">
                        <c:v>0.56245591086694302</c:v>
                      </c:pt>
                      <c:pt idx="364">
                        <c:v>0.56324803553931202</c:v>
                      </c:pt>
                      <c:pt idx="365">
                        <c:v>0.56402406661454296</c:v>
                      </c:pt>
                      <c:pt idx="366">
                        <c:v>0.56474579552501003</c:v>
                      </c:pt>
                      <c:pt idx="367">
                        <c:v>0.56546110825666895</c:v>
                      </c:pt>
                      <c:pt idx="368">
                        <c:v>0.56624828692251605</c:v>
                      </c:pt>
                      <c:pt idx="369">
                        <c:v>0.56708203960095604</c:v>
                      </c:pt>
                      <c:pt idx="370">
                        <c:v>0.56797305195744696</c:v>
                      </c:pt>
                      <c:pt idx="371">
                        <c:v>0.56885934933177995</c:v>
                      </c:pt>
                      <c:pt idx="372">
                        <c:v>0.569653575538134</c:v>
                      </c:pt>
                      <c:pt idx="373">
                        <c:v>0.57035564989429399</c:v>
                      </c:pt>
                      <c:pt idx="374">
                        <c:v>0.57108257372981097</c:v>
                      </c:pt>
                      <c:pt idx="375">
                        <c:v>0.57188088619578403</c:v>
                      </c:pt>
                      <c:pt idx="376">
                        <c:v>0.57267093301296601</c:v>
                      </c:pt>
                      <c:pt idx="377">
                        <c:v>0.57344165095406796</c:v>
                      </c:pt>
                      <c:pt idx="378">
                        <c:v>0.57421676943244804</c:v>
                      </c:pt>
                      <c:pt idx="379">
                        <c:v>0.57500370789077004</c:v>
                      </c:pt>
                      <c:pt idx="380">
                        <c:v>0.57576837491510002</c:v>
                      </c:pt>
                      <c:pt idx="381">
                        <c:v>0.57653966164130699</c:v>
                      </c:pt>
                      <c:pt idx="382">
                        <c:v>0.57733009447997397</c:v>
                      </c:pt>
                      <c:pt idx="383">
                        <c:v>0.57811063804283003</c:v>
                      </c:pt>
                      <c:pt idx="384">
                        <c:v>0.57884760122784795</c:v>
                      </c:pt>
                      <c:pt idx="385">
                        <c:v>0.57955901590749004</c:v>
                      </c:pt>
                      <c:pt idx="386">
                        <c:v>0.58026678126629005</c:v>
                      </c:pt>
                      <c:pt idx="387">
                        <c:v>0.58099640238769201</c:v>
                      </c:pt>
                      <c:pt idx="388">
                        <c:v>0.58172499734919003</c:v>
                      </c:pt>
                      <c:pt idx="389">
                        <c:v>0.58244537108717498</c:v>
                      </c:pt>
                      <c:pt idx="390">
                        <c:v>0.58315353651092305</c:v>
                      </c:pt>
                      <c:pt idx="391">
                        <c:v>0.58383394169928604</c:v>
                      </c:pt>
                      <c:pt idx="392">
                        <c:v>0.58449126318188205</c:v>
                      </c:pt>
                      <c:pt idx="393">
                        <c:v>0.58513413872474196</c:v>
                      </c:pt>
                      <c:pt idx="394">
                        <c:v>0.58579025283453201</c:v>
                      </c:pt>
                      <c:pt idx="395">
                        <c:v>0.58645209969308998</c:v>
                      </c:pt>
                      <c:pt idx="396">
                        <c:v>0.58710442282021102</c:v>
                      </c:pt>
                      <c:pt idx="397">
                        <c:v>0.58775388414792695</c:v>
                      </c:pt>
                      <c:pt idx="398">
                        <c:v>0.58839389070958403</c:v>
                      </c:pt>
                      <c:pt idx="399">
                        <c:v>0.58901472113694198</c:v>
                      </c:pt>
                      <c:pt idx="400">
                        <c:v>0.58962449258733396</c:v>
                      </c:pt>
                      <c:pt idx="401">
                        <c:v>0.59025173241267803</c:v>
                      </c:pt>
                      <c:pt idx="402">
                        <c:v>0.590858204125011</c:v>
                      </c:pt>
                      <c:pt idx="403">
                        <c:v>0.59144394295818103</c:v>
                      </c:pt>
                      <c:pt idx="404">
                        <c:v>0.59201850866767303</c:v>
                      </c:pt>
                      <c:pt idx="405">
                        <c:v>0.59258874277736595</c:v>
                      </c:pt>
                      <c:pt idx="406">
                        <c:v>0.59317142121349997</c:v>
                      </c:pt>
                      <c:pt idx="407">
                        <c:v>0.59375153382846602</c:v>
                      </c:pt>
                      <c:pt idx="408">
                        <c:v>0.59431835696569002</c:v>
                      </c:pt>
                      <c:pt idx="409">
                        <c:v>0.59476381967476</c:v>
                      </c:pt>
                      <c:pt idx="410">
                        <c:v>0.59527428222827905</c:v>
                      </c:pt>
                      <c:pt idx="411">
                        <c:v>0.59596219935527395</c:v>
                      </c:pt>
                      <c:pt idx="412">
                        <c:v>0.59658353169139999</c:v>
                      </c:pt>
                      <c:pt idx="413">
                        <c:v>0.59699887052118905</c:v>
                      </c:pt>
                      <c:pt idx="414">
                        <c:v>0.59742810447285899</c:v>
                      </c:pt>
                      <c:pt idx="415">
                        <c:v>0.59790619677370704</c:v>
                      </c:pt>
                      <c:pt idx="416">
                        <c:v>0.59832299537653899</c:v>
                      </c:pt>
                      <c:pt idx="417">
                        <c:v>0.59872791307961903</c:v>
                      </c:pt>
                      <c:pt idx="418">
                        <c:v>0.59913464692029195</c:v>
                      </c:pt>
                      <c:pt idx="419">
                        <c:v>0.599538306216019</c:v>
                      </c:pt>
                      <c:pt idx="420">
                        <c:v>0.599934280311474</c:v>
                      </c:pt>
                      <c:pt idx="421">
                        <c:v>0.60032920142480595</c:v>
                      </c:pt>
                      <c:pt idx="422">
                        <c:v>0.600721171546447</c:v>
                      </c:pt>
                      <c:pt idx="423">
                        <c:v>0.60110389994239299</c:v>
                      </c:pt>
                      <c:pt idx="424">
                        <c:v>0.60147109938390197</c:v>
                      </c:pt>
                      <c:pt idx="425">
                        <c:v>0.60182377159048495</c:v>
                      </c:pt>
                      <c:pt idx="426">
                        <c:v>0.60216554394298705</c:v>
                      </c:pt>
                      <c:pt idx="427">
                        <c:v>0.60250687394490399</c:v>
                      </c:pt>
                      <c:pt idx="428">
                        <c:v>0.60284079347559805</c:v>
                      </c:pt>
                      <c:pt idx="429">
                        <c:v>0.60316375784821197</c:v>
                      </c:pt>
                      <c:pt idx="430">
                        <c:v>0.60347544141762699</c:v>
                      </c:pt>
                      <c:pt idx="431">
                        <c:v>0.60379364171083805</c:v>
                      </c:pt>
                      <c:pt idx="432">
                        <c:v>0.60409476565048104</c:v>
                      </c:pt>
                      <c:pt idx="433">
                        <c:v>0.60437243161829401</c:v>
                      </c:pt>
                      <c:pt idx="434">
                        <c:v>0.60463419502638005</c:v>
                      </c:pt>
                      <c:pt idx="435">
                        <c:v>0.60486648883188199</c:v>
                      </c:pt>
                      <c:pt idx="436">
                        <c:v>0.60509030292932497</c:v>
                      </c:pt>
                      <c:pt idx="437">
                        <c:v>0.60532096741783104</c:v>
                      </c:pt>
                      <c:pt idx="438">
                        <c:v>0.60555031764941802</c:v>
                      </c:pt>
                      <c:pt idx="439">
                        <c:v>0.60577795680499502</c:v>
                      </c:pt>
                      <c:pt idx="440">
                        <c:v>0.60600385741622498</c:v>
                      </c:pt>
                      <c:pt idx="441">
                        <c:v>0.60623036401991404</c:v>
                      </c:pt>
                      <c:pt idx="442">
                        <c:v>0.60646865715479503</c:v>
                      </c:pt>
                      <c:pt idx="443">
                        <c:v>0.60668588602537099</c:v>
                      </c:pt>
                      <c:pt idx="444">
                        <c:v>0.60687163557936297</c:v>
                      </c:pt>
                      <c:pt idx="445">
                        <c:v>0.60703489979133596</c:v>
                      </c:pt>
                      <c:pt idx="446">
                        <c:v>0.60718550558203399</c:v>
                      </c:pt>
                      <c:pt idx="447">
                        <c:v>0.60734559005279198</c:v>
                      </c:pt>
                      <c:pt idx="448">
                        <c:v>0.60751538378316805</c:v>
                      </c:pt>
                      <c:pt idx="449">
                        <c:v>0.60766378172118396</c:v>
                      </c:pt>
                      <c:pt idx="450">
                        <c:v>0.60780722037933399</c:v>
                      </c:pt>
                      <c:pt idx="451">
                        <c:v>0.60794099734904095</c:v>
                      </c:pt>
                      <c:pt idx="452">
                        <c:v>0.60806512347770203</c:v>
                      </c:pt>
                      <c:pt idx="453">
                        <c:v>0.60820838649143805</c:v>
                      </c:pt>
                      <c:pt idx="454">
                        <c:v>0.60833900767007298</c:v>
                      </c:pt>
                      <c:pt idx="455">
                        <c:v>0.60845192723008801</c:v>
                      </c:pt>
                      <c:pt idx="456">
                        <c:v>0.60855561287397897</c:v>
                      </c:pt>
                      <c:pt idx="457">
                        <c:v>0.60864580513581201</c:v>
                      </c:pt>
                      <c:pt idx="458">
                        <c:v>0.608725281870927</c:v>
                      </c:pt>
                      <c:pt idx="459">
                        <c:v>0.60879449865347501</c:v>
                      </c:pt>
                      <c:pt idx="460">
                        <c:v>0.60885077429299495</c:v>
                      </c:pt>
                      <c:pt idx="461">
                        <c:v>0.60889546428935104</c:v>
                      </c:pt>
                      <c:pt idx="462">
                        <c:v>0.60892145423729704</c:v>
                      </c:pt>
                      <c:pt idx="463">
                        <c:v>0.608929619857001</c:v>
                      </c:pt>
                      <c:pt idx="464">
                        <c:v>0.608941365258724</c:v>
                      </c:pt>
                      <c:pt idx="465">
                        <c:v>0.60896549044854897</c:v>
                      </c:pt>
                      <c:pt idx="466">
                        <c:v>0.60900477108401296</c:v>
                      </c:pt>
                      <c:pt idx="467">
                        <c:v>0.60905807009084101</c:v>
                      </c:pt>
                      <c:pt idx="468">
                        <c:v>0.609130345466672</c:v>
                      </c:pt>
                      <c:pt idx="469">
                        <c:v>0.60920701894090201</c:v>
                      </c:pt>
                      <c:pt idx="470">
                        <c:v>0.60927336467417803</c:v>
                      </c:pt>
                      <c:pt idx="471">
                        <c:v>0.60931751355053898</c:v>
                      </c:pt>
                      <c:pt idx="472">
                        <c:v>0.60932467628772502</c:v>
                      </c:pt>
                      <c:pt idx="473">
                        <c:v>0.60934151041747298</c:v>
                      </c:pt>
                      <c:pt idx="474">
                        <c:v>0.60938551158508503</c:v>
                      </c:pt>
                      <c:pt idx="475">
                        <c:v>0.60942357619597798</c:v>
                      </c:pt>
                      <c:pt idx="476">
                        <c:v>0.60944685607530003</c:v>
                      </c:pt>
                      <c:pt idx="477">
                        <c:v>0.60945391923094105</c:v>
                      </c:pt>
                      <c:pt idx="478">
                        <c:v>0.60944957887422702</c:v>
                      </c:pt>
                      <c:pt idx="479">
                        <c:v>0.60944803333326703</c:v>
                      </c:pt>
                      <c:pt idx="480">
                        <c:v>0.60945851686200403</c:v>
                      </c:pt>
                      <c:pt idx="481">
                        <c:v>0.60947889897552598</c:v>
                      </c:pt>
                      <c:pt idx="482">
                        <c:v>0.609502981789944</c:v>
                      </c:pt>
                      <c:pt idx="483">
                        <c:v>0.60953720056006999</c:v>
                      </c:pt>
                      <c:pt idx="484">
                        <c:v>0.60956906679033895</c:v>
                      </c:pt>
                      <c:pt idx="485">
                        <c:v>0.609590053503409</c:v>
                      </c:pt>
                      <c:pt idx="486">
                        <c:v>0.60959767731624603</c:v>
                      </c:pt>
                      <c:pt idx="487">
                        <c:v>0.60960216277886103</c:v>
                      </c:pt>
                      <c:pt idx="488">
                        <c:v>0.60960663150683003</c:v>
                      </c:pt>
                      <c:pt idx="489">
                        <c:v>0.60960984423037701</c:v>
                      </c:pt>
                      <c:pt idx="490">
                        <c:v>0.60960579805285497</c:v>
                      </c:pt>
                      <c:pt idx="491">
                        <c:v>0.60960039026284696</c:v>
                      </c:pt>
                      <c:pt idx="492">
                        <c:v>0.60959931566556103</c:v>
                      </c:pt>
                      <c:pt idx="493">
                        <c:v>0.60960501541148804</c:v>
                      </c:pt>
                      <c:pt idx="494">
                        <c:v>0.60961212318151503</c:v>
                      </c:pt>
                      <c:pt idx="495">
                        <c:v>0.60961045316692497</c:v>
                      </c:pt>
                      <c:pt idx="496">
                        <c:v>0.60960365053357801</c:v>
                      </c:pt>
                      <c:pt idx="497">
                        <c:v>0.60959598225344103</c:v>
                      </c:pt>
                      <c:pt idx="498">
                        <c:v>0.609580207132569</c:v>
                      </c:pt>
                      <c:pt idx="499">
                        <c:v>0.60957040737925805</c:v>
                      </c:pt>
                      <c:pt idx="500">
                        <c:v>0.60956661071881701</c:v>
                      </c:pt>
                      <c:pt idx="501">
                        <c:v>0.60955760204286402</c:v>
                      </c:pt>
                      <c:pt idx="502">
                        <c:v>0.60954303172322399</c:v>
                      </c:pt>
                      <c:pt idx="503">
                        <c:v>0.609530874537067</c:v>
                      </c:pt>
                      <c:pt idx="504">
                        <c:v>0.60952175052449098</c:v>
                      </c:pt>
                      <c:pt idx="505">
                        <c:v>0.60950263255380699</c:v>
                      </c:pt>
                      <c:pt idx="506">
                        <c:v>0.60948405723648602</c:v>
                      </c:pt>
                      <c:pt idx="507">
                        <c:v>0.60946924282353798</c:v>
                      </c:pt>
                      <c:pt idx="508">
                        <c:v>0.60945908667298199</c:v>
                      </c:pt>
                      <c:pt idx="509">
                        <c:v>0.60945416974612698</c:v>
                      </c:pt>
                      <c:pt idx="510">
                        <c:v>0.60945294632190194</c:v>
                      </c:pt>
                      <c:pt idx="511">
                        <c:v>0.60944447034749305</c:v>
                      </c:pt>
                      <c:pt idx="512">
                        <c:v>0.60942479450746201</c:v>
                      </c:pt>
                      <c:pt idx="513">
                        <c:v>0.60944520227467502</c:v>
                      </c:pt>
                      <c:pt idx="514">
                        <c:v>0.60945012055340697</c:v>
                      </c:pt>
                      <c:pt idx="515">
                        <c:v>0.60943807797799898</c:v>
                      </c:pt>
                      <c:pt idx="516">
                        <c:v>0.60945073112401205</c:v>
                      </c:pt>
                      <c:pt idx="517">
                        <c:v>0.60947019933387203</c:v>
                      </c:pt>
                      <c:pt idx="518">
                        <c:v>0.60948102905675305</c:v>
                      </c:pt>
                      <c:pt idx="519">
                        <c:v>0.60949299760908304</c:v>
                      </c:pt>
                      <c:pt idx="520">
                        <c:v>0.60953490249194797</c:v>
                      </c:pt>
                      <c:pt idx="521">
                        <c:v>0.60956949296170504</c:v>
                      </c:pt>
                      <c:pt idx="522">
                        <c:v>0.60961408758922697</c:v>
                      </c:pt>
                      <c:pt idx="523">
                        <c:v>0.60967595169413302</c:v>
                      </c:pt>
                      <c:pt idx="524">
                        <c:v>0.60972634313307195</c:v>
                      </c:pt>
                      <c:pt idx="525">
                        <c:v>0.60978161550763599</c:v>
                      </c:pt>
                      <c:pt idx="526">
                        <c:v>0.60983960968291495</c:v>
                      </c:pt>
                      <c:pt idx="527">
                        <c:v>0.60989250715316401</c:v>
                      </c:pt>
                      <c:pt idx="528">
                        <c:v>0.60993304332240605</c:v>
                      </c:pt>
                      <c:pt idx="529">
                        <c:v>0.60997821957856002</c:v>
                      </c:pt>
                      <c:pt idx="530">
                        <c:v>0.61003591889683095</c:v>
                      </c:pt>
                      <c:pt idx="531">
                        <c:v>0.61010655577092199</c:v>
                      </c:pt>
                      <c:pt idx="532">
                        <c:v>0.61018458244018503</c:v>
                      </c:pt>
                      <c:pt idx="533">
                        <c:v>0.61026127100632199</c:v>
                      </c:pt>
                      <c:pt idx="534">
                        <c:v>0.61033749118488601</c:v>
                      </c:pt>
                      <c:pt idx="535">
                        <c:v>0.61042118784293498</c:v>
                      </c:pt>
                      <c:pt idx="536">
                        <c:v>0.61049465620338195</c:v>
                      </c:pt>
                      <c:pt idx="537">
                        <c:v>0.61057557968946996</c:v>
                      </c:pt>
                      <c:pt idx="538">
                        <c:v>0.610663879147744</c:v>
                      </c:pt>
                      <c:pt idx="539">
                        <c:v>0.61072823410464405</c:v>
                      </c:pt>
                      <c:pt idx="540">
                        <c:v>0.61079634224138002</c:v>
                      </c:pt>
                      <c:pt idx="541">
                        <c:v>0.61086893717775703</c:v>
                      </c:pt>
                      <c:pt idx="542">
                        <c:v>0.610940465784787</c:v>
                      </c:pt>
                      <c:pt idx="543">
                        <c:v>0.61100710793971102</c:v>
                      </c:pt>
                      <c:pt idx="544">
                        <c:v>0.61104380391483704</c:v>
                      </c:pt>
                      <c:pt idx="545">
                        <c:v>0.61106869979205702</c:v>
                      </c:pt>
                      <c:pt idx="546">
                        <c:v>0.61110904528028798</c:v>
                      </c:pt>
                      <c:pt idx="547">
                        <c:v>0.61114867136469098</c:v>
                      </c:pt>
                      <c:pt idx="548">
                        <c:v>0.61121370564977096</c:v>
                      </c:pt>
                      <c:pt idx="549">
                        <c:v>0.61130798883402304</c:v>
                      </c:pt>
                      <c:pt idx="550">
                        <c:v>0.61142571706010296</c:v>
                      </c:pt>
                      <c:pt idx="551">
                        <c:v>0.61159850228596002</c:v>
                      </c:pt>
                      <c:pt idx="552">
                        <c:v>0.61177473710161401</c:v>
                      </c:pt>
                      <c:pt idx="553">
                        <c:v>0.61192647946656598</c:v>
                      </c:pt>
                      <c:pt idx="554">
                        <c:v>0.61205187159836105</c:v>
                      </c:pt>
                      <c:pt idx="555">
                        <c:v>0.61215532639330505</c:v>
                      </c:pt>
                      <c:pt idx="556">
                        <c:v>0.61226630066455501</c:v>
                      </c:pt>
                      <c:pt idx="557">
                        <c:v>0.61238710511026395</c:v>
                      </c:pt>
                      <c:pt idx="558">
                        <c:v>0.61248552081038099</c:v>
                      </c:pt>
                      <c:pt idx="559">
                        <c:v>0.61258639008650095</c:v>
                      </c:pt>
                      <c:pt idx="560">
                        <c:v>0.61268862206688302</c:v>
                      </c:pt>
                      <c:pt idx="561">
                        <c:v>0.61279878722762604</c:v>
                      </c:pt>
                      <c:pt idx="562">
                        <c:v>0.61294555530878703</c:v>
                      </c:pt>
                      <c:pt idx="563">
                        <c:v>0.61309025339168599</c:v>
                      </c:pt>
                      <c:pt idx="564">
                        <c:v>0.61325157949405595</c:v>
                      </c:pt>
                      <c:pt idx="565">
                        <c:v>0.61344303634035502</c:v>
                      </c:pt>
                      <c:pt idx="566">
                        <c:v>0.61362063828950297</c:v>
                      </c:pt>
                      <c:pt idx="567">
                        <c:v>0.61385530917404196</c:v>
                      </c:pt>
                      <c:pt idx="568">
                        <c:v>0.61409240065715598</c:v>
                      </c:pt>
                      <c:pt idx="569">
                        <c:v>0.61427112911609405</c:v>
                      </c:pt>
                      <c:pt idx="570">
                        <c:v>0.61447323553100397</c:v>
                      </c:pt>
                      <c:pt idx="571">
                        <c:v>0.61465367889698497</c:v>
                      </c:pt>
                      <c:pt idx="572">
                        <c:v>0.61482789321097697</c:v>
                      </c:pt>
                      <c:pt idx="573">
                        <c:v>0.615018660229393</c:v>
                      </c:pt>
                      <c:pt idx="574">
                        <c:v>0.61512116428416896</c:v>
                      </c:pt>
                      <c:pt idx="575">
                        <c:v>0.61518744739901499</c:v>
                      </c:pt>
                      <c:pt idx="576">
                        <c:v>0.61524008744777903</c:v>
                      </c:pt>
                      <c:pt idx="577">
                        <c:v>0.61526786967772695</c:v>
                      </c:pt>
                      <c:pt idx="578">
                        <c:v>0.61524957621209397</c:v>
                      </c:pt>
                      <c:pt idx="579">
                        <c:v>0.61512784638130702</c:v>
                      </c:pt>
                      <c:pt idx="580">
                        <c:v>0.61490148431007297</c:v>
                      </c:pt>
                      <c:pt idx="581">
                        <c:v>0.61465557674232896</c:v>
                      </c:pt>
                      <c:pt idx="582">
                        <c:v>0.614341836055457</c:v>
                      </c:pt>
                      <c:pt idx="583">
                        <c:v>0.61412539256945498</c:v>
                      </c:pt>
                      <c:pt idx="584">
                        <c:v>0.61409137785800505</c:v>
                      </c:pt>
                      <c:pt idx="585">
                        <c:v>0.61408245800917904</c:v>
                      </c:pt>
                      <c:pt idx="586">
                        <c:v>0.61436969346707304</c:v>
                      </c:pt>
                      <c:pt idx="587">
                        <c:v>0.61469783915401499</c:v>
                      </c:pt>
                      <c:pt idx="588">
                        <c:v>0.61491391043978505</c:v>
                      </c:pt>
                      <c:pt idx="589">
                        <c:v>0.61522326234018199</c:v>
                      </c:pt>
                      <c:pt idx="590">
                        <c:v>0.61551018779991395</c:v>
                      </c:pt>
                      <c:pt idx="591">
                        <c:v>0.61577909820907195</c:v>
                      </c:pt>
                      <c:pt idx="592">
                        <c:v>0.61602536068282698</c:v>
                      </c:pt>
                      <c:pt idx="593">
                        <c:v>0.61616129890597304</c:v>
                      </c:pt>
                      <c:pt idx="594">
                        <c:v>0.61629671271739594</c:v>
                      </c:pt>
                      <c:pt idx="595">
                        <c:v>0.61648640006908795</c:v>
                      </c:pt>
                      <c:pt idx="596">
                        <c:v>0.61673061202080803</c:v>
                      </c:pt>
                      <c:pt idx="597">
                        <c:v>0.616920852582302</c:v>
                      </c:pt>
                      <c:pt idx="598">
                        <c:v>0.61709963514243704</c:v>
                      </c:pt>
                      <c:pt idx="599">
                        <c:v>0.61732014013511805</c:v>
                      </c:pt>
                      <c:pt idx="600">
                        <c:v>0.617603722201858</c:v>
                      </c:pt>
                      <c:pt idx="601">
                        <c:v>0.61782624601557201</c:v>
                      </c:pt>
                      <c:pt idx="602">
                        <c:v>0.61814257509104498</c:v>
                      </c:pt>
                      <c:pt idx="603">
                        <c:v>0.61848128793264501</c:v>
                      </c:pt>
                      <c:pt idx="604">
                        <c:v>0.61868624866072097</c:v>
                      </c:pt>
                      <c:pt idx="605">
                        <c:v>0.61889190124461602</c:v>
                      </c:pt>
                      <c:pt idx="606">
                        <c:v>0.61913765401559895</c:v>
                      </c:pt>
                      <c:pt idx="607">
                        <c:v>0.619452038399678</c:v>
                      </c:pt>
                      <c:pt idx="608">
                        <c:v>0.61983089491079302</c:v>
                      </c:pt>
                      <c:pt idx="609">
                        <c:v>0.62014999860026798</c:v>
                      </c:pt>
                      <c:pt idx="610">
                        <c:v>0.62050816127638297</c:v>
                      </c:pt>
                      <c:pt idx="611">
                        <c:v>0.62086257175862303</c:v>
                      </c:pt>
                      <c:pt idx="612">
                        <c:v>0.62111819892533804</c:v>
                      </c:pt>
                      <c:pt idx="613">
                        <c:v>0.62158500315564702</c:v>
                      </c:pt>
                      <c:pt idx="614">
                        <c:v>0.62203156300351503</c:v>
                      </c:pt>
                      <c:pt idx="615">
                        <c:v>0.62238457022666804</c:v>
                      </c:pt>
                      <c:pt idx="616">
                        <c:v>0.62274264544373104</c:v>
                      </c:pt>
                      <c:pt idx="617">
                        <c:v>0.62315742150813502</c:v>
                      </c:pt>
                      <c:pt idx="618">
                        <c:v>0.62355243729902599</c:v>
                      </c:pt>
                      <c:pt idx="619">
                        <c:v>0.62388805029504302</c:v>
                      </c:pt>
                      <c:pt idx="620">
                        <c:v>0.624183165214097</c:v>
                      </c:pt>
                      <c:pt idx="621">
                        <c:v>0.62448318783094003</c:v>
                      </c:pt>
                      <c:pt idx="622">
                        <c:v>0.62481411349416804</c:v>
                      </c:pt>
                      <c:pt idx="623">
                        <c:v>0.62516924415134401</c:v>
                      </c:pt>
                      <c:pt idx="624">
                        <c:v>0.62550443748130702</c:v>
                      </c:pt>
                      <c:pt idx="625">
                        <c:v>0.62574200354618303</c:v>
                      </c:pt>
                      <c:pt idx="626">
                        <c:v>0.62603566264216703</c:v>
                      </c:pt>
                      <c:pt idx="627">
                        <c:v>0.62642379928299796</c:v>
                      </c:pt>
                      <c:pt idx="628">
                        <c:v>0.62673687899071095</c:v>
                      </c:pt>
                      <c:pt idx="629">
                        <c:v>0.62703579358293604</c:v>
                      </c:pt>
                      <c:pt idx="630">
                        <c:v>0.62738436946868603</c:v>
                      </c:pt>
                      <c:pt idx="631">
                        <c:v>0.62777071422305197</c:v>
                      </c:pt>
                      <c:pt idx="632">
                        <c:v>0.62807538171954702</c:v>
                      </c:pt>
                      <c:pt idx="633">
                        <c:v>0.628388173368153</c:v>
                      </c:pt>
                      <c:pt idx="634">
                        <c:v>0.62871403608092802</c:v>
                      </c:pt>
                      <c:pt idx="635">
                        <c:v>0.62903779221107803</c:v>
                      </c:pt>
                      <c:pt idx="636">
                        <c:v>0.62934191403664197</c:v>
                      </c:pt>
                      <c:pt idx="637">
                        <c:v>0.62961675502884296</c:v>
                      </c:pt>
                      <c:pt idx="638">
                        <c:v>0.62994428497799004</c:v>
                      </c:pt>
                      <c:pt idx="639">
                        <c:v>0.630322600299978</c:v>
                      </c:pt>
                      <c:pt idx="640">
                        <c:v>0.63056829611693999</c:v>
                      </c:pt>
                      <c:pt idx="641">
                        <c:v>0.63084737231049604</c:v>
                      </c:pt>
                      <c:pt idx="642">
                        <c:v>0.63115313496468695</c:v>
                      </c:pt>
                      <c:pt idx="643">
                        <c:v>0.63143432417525103</c:v>
                      </c:pt>
                      <c:pt idx="644">
                        <c:v>0.63164226738822005</c:v>
                      </c:pt>
                      <c:pt idx="645">
                        <c:v>0.63193014233127998</c:v>
                      </c:pt>
                      <c:pt idx="646">
                        <c:v>0.63223945166009698</c:v>
                      </c:pt>
                      <c:pt idx="647">
                        <c:v>0.63246855153979298</c:v>
                      </c:pt>
                      <c:pt idx="648">
                        <c:v>0.63255591177715698</c:v>
                      </c:pt>
                      <c:pt idx="649">
                        <c:v>0.63266568027842496</c:v>
                      </c:pt>
                      <c:pt idx="650">
                        <c:v>0.62610628429208404</c:v>
                      </c:pt>
                      <c:pt idx="651">
                        <c:v>0.63280481715699599</c:v>
                      </c:pt>
                      <c:pt idx="652">
                        <c:v>0.63314270096650205</c:v>
                      </c:pt>
                      <c:pt idx="653">
                        <c:v>0.63347598866619403</c:v>
                      </c:pt>
                      <c:pt idx="654">
                        <c:v>0.63381394815779502</c:v>
                      </c:pt>
                      <c:pt idx="655">
                        <c:v>0.63416032258839805</c:v>
                      </c:pt>
                      <c:pt idx="656">
                        <c:v>0.634499097073008</c:v>
                      </c:pt>
                      <c:pt idx="657">
                        <c:v>0.63483717634276304</c:v>
                      </c:pt>
                      <c:pt idx="658">
                        <c:v>0.63518514914097601</c:v>
                      </c:pt>
                      <c:pt idx="659">
                        <c:v>0.63552450934030702</c:v>
                      </c:pt>
                      <c:pt idx="660">
                        <c:v>0.63586287242210204</c:v>
                      </c:pt>
                      <c:pt idx="661">
                        <c:v>0.636214715488995</c:v>
                      </c:pt>
                      <c:pt idx="662">
                        <c:v>0.63655746980540395</c:v>
                      </c:pt>
                      <c:pt idx="663">
                        <c:v>0.63689094542817803</c:v>
                      </c:pt>
                      <c:pt idx="664">
                        <c:v>0.63723006121484005</c:v>
                      </c:pt>
                      <c:pt idx="665">
                        <c:v>0.63756836501804603</c:v>
                      </c:pt>
                      <c:pt idx="666">
                        <c:v>0.63790870029673996</c:v>
                      </c:pt>
                      <c:pt idx="667">
                        <c:v>0.638251781092672</c:v>
                      </c:pt>
                      <c:pt idx="668">
                        <c:v>0.638597194809715</c:v>
                      </c:pt>
                      <c:pt idx="669">
                        <c:v>0.63894180508204101</c:v>
                      </c:pt>
                      <c:pt idx="670">
                        <c:v>0.63929103198850401</c:v>
                      </c:pt>
                      <c:pt idx="671">
                        <c:v>0.63962844217487103</c:v>
                      </c:pt>
                      <c:pt idx="672">
                        <c:v>0.639972586475826</c:v>
                      </c:pt>
                      <c:pt idx="673">
                        <c:v>0.64031964300585897</c:v>
                      </c:pt>
                      <c:pt idx="674">
                        <c:v>0.64065631256987299</c:v>
                      </c:pt>
                      <c:pt idx="675">
                        <c:v>0.64100449631592404</c:v>
                      </c:pt>
                      <c:pt idx="676">
                        <c:v>0.64135612715980395</c:v>
                      </c:pt>
                      <c:pt idx="677">
                        <c:v>0.64171141979908997</c:v>
                      </c:pt>
                      <c:pt idx="678">
                        <c:v>0.64207650618447798</c:v>
                      </c:pt>
                      <c:pt idx="679">
                        <c:v>0.64243780965375796</c:v>
                      </c:pt>
                      <c:pt idx="680">
                        <c:v>0.642809556444493</c:v>
                      </c:pt>
                      <c:pt idx="681">
                        <c:v>0.64316843532627099</c:v>
                      </c:pt>
                      <c:pt idx="682">
                        <c:v>0.64351689812832302</c:v>
                      </c:pt>
                      <c:pt idx="683">
                        <c:v>0.64386732872247698</c:v>
                      </c:pt>
                      <c:pt idx="684">
                        <c:v>0.64423146093933603</c:v>
                      </c:pt>
                      <c:pt idx="685">
                        <c:v>0.64458965034063898</c:v>
                      </c:pt>
                      <c:pt idx="686">
                        <c:v>0.64495443380773898</c:v>
                      </c:pt>
                      <c:pt idx="687">
                        <c:v>0.64531817940848502</c:v>
                      </c:pt>
                      <c:pt idx="688">
                        <c:v>0.64566920205987199</c:v>
                      </c:pt>
                      <c:pt idx="689">
                        <c:v>0.64603407219182796</c:v>
                      </c:pt>
                      <c:pt idx="690">
                        <c:v>0.64640663754655903</c:v>
                      </c:pt>
                      <c:pt idx="691">
                        <c:v>0.64678268344010603</c:v>
                      </c:pt>
                      <c:pt idx="692">
                        <c:v>0.64716507554640201</c:v>
                      </c:pt>
                      <c:pt idx="693">
                        <c:v>0.64753934888178</c:v>
                      </c:pt>
                      <c:pt idx="694">
                        <c:v>0.64791633698614004</c:v>
                      </c:pt>
                      <c:pt idx="695">
                        <c:v>0.64829091360826796</c:v>
                      </c:pt>
                      <c:pt idx="696">
                        <c:v>0.64867097988704603</c:v>
                      </c:pt>
                      <c:pt idx="697">
                        <c:v>0.64905642039424005</c:v>
                      </c:pt>
                      <c:pt idx="698">
                        <c:v>0.649438700627336</c:v>
                      </c:pt>
                      <c:pt idx="699">
                        <c:v>0.64981869889477295</c:v>
                      </c:pt>
                      <c:pt idx="700">
                        <c:v>0.65020208521635203</c:v>
                      </c:pt>
                      <c:pt idx="701">
                        <c:v>0.65058703052705902</c:v>
                      </c:pt>
                      <c:pt idx="702">
                        <c:v>0.65097821776142695</c:v>
                      </c:pt>
                      <c:pt idx="703">
                        <c:v>0.65137059841344003</c:v>
                      </c:pt>
                      <c:pt idx="704">
                        <c:v>0.65175581679283101</c:v>
                      </c:pt>
                      <c:pt idx="705">
                        <c:v>0.65214074951353496</c:v>
                      </c:pt>
                      <c:pt idx="706">
                        <c:v>0.65252975859221096</c:v>
                      </c:pt>
                      <c:pt idx="707">
                        <c:v>0.65291892071524804</c:v>
                      </c:pt>
                      <c:pt idx="708">
                        <c:v>0.65331172195704501</c:v>
                      </c:pt>
                      <c:pt idx="709">
                        <c:v>0.65370785366904105</c:v>
                      </c:pt>
                      <c:pt idx="710">
                        <c:v>0.65409850400929803</c:v>
                      </c:pt>
                      <c:pt idx="711">
                        <c:v>0.65448940202083306</c:v>
                      </c:pt>
                      <c:pt idx="712">
                        <c:v>0.65486123146202702</c:v>
                      </c:pt>
                      <c:pt idx="713">
                        <c:v>0.65524020289298501</c:v>
                      </c:pt>
                      <c:pt idx="714">
                        <c:v>0.65562332545530999</c:v>
                      </c:pt>
                      <c:pt idx="715">
                        <c:v>0.65600621785692903</c:v>
                      </c:pt>
                      <c:pt idx="716">
                        <c:v>0.65638584188551197</c:v>
                      </c:pt>
                      <c:pt idx="717">
                        <c:v>0.65676599035929195</c:v>
                      </c:pt>
                      <c:pt idx="718">
                        <c:v>0.65715129809698702</c:v>
                      </c:pt>
                      <c:pt idx="719">
                        <c:v>0.65753698597524601</c:v>
                      </c:pt>
                      <c:pt idx="720">
                        <c:v>0.657935382176983</c:v>
                      </c:pt>
                      <c:pt idx="721">
                        <c:v>0.65832974701444502</c:v>
                      </c:pt>
                      <c:pt idx="722">
                        <c:v>0.65871050113429896</c:v>
                      </c:pt>
                      <c:pt idx="723">
                        <c:v>0.65910673196107294</c:v>
                      </c:pt>
                      <c:pt idx="724">
                        <c:v>0.65950285316097601</c:v>
                      </c:pt>
                      <c:pt idx="725">
                        <c:v>0.65989512452202803</c:v>
                      </c:pt>
                      <c:pt idx="726">
                        <c:v>0.66029981338362398</c:v>
                      </c:pt>
                      <c:pt idx="727">
                        <c:v>0.66070216604995702</c:v>
                      </c:pt>
                      <c:pt idx="728">
                        <c:v>0.661102292395508</c:v>
                      </c:pt>
                      <c:pt idx="729">
                        <c:v>0.66149801505033801</c:v>
                      </c:pt>
                      <c:pt idx="730">
                        <c:v>0.66189030616668398</c:v>
                      </c:pt>
                      <c:pt idx="731">
                        <c:v>0.66227791770466304</c:v>
                      </c:pt>
                      <c:pt idx="732">
                        <c:v>0.66266664290161703</c:v>
                      </c:pt>
                      <c:pt idx="733">
                        <c:v>0.66305371443949701</c:v>
                      </c:pt>
                      <c:pt idx="734">
                        <c:v>0.66344312229068703</c:v>
                      </c:pt>
                      <c:pt idx="735">
                        <c:v>0.66384150662180597</c:v>
                      </c:pt>
                      <c:pt idx="736">
                        <c:v>0.66423708093472</c:v>
                      </c:pt>
                      <c:pt idx="737">
                        <c:v>0.66463231067849204</c:v>
                      </c:pt>
                      <c:pt idx="738">
                        <c:v>0.66503938328590095</c:v>
                      </c:pt>
                      <c:pt idx="739">
                        <c:v>0.66544057700659198</c:v>
                      </c:pt>
                      <c:pt idx="740">
                        <c:v>0.66583817376301901</c:v>
                      </c:pt>
                      <c:pt idx="741">
                        <c:v>0.66622479711059601</c:v>
                      </c:pt>
                      <c:pt idx="742">
                        <c:v>0.66660515119031005</c:v>
                      </c:pt>
                      <c:pt idx="743">
                        <c:v>0.66698094790340401</c:v>
                      </c:pt>
                      <c:pt idx="744">
                        <c:v>0.66735879163394596</c:v>
                      </c:pt>
                      <c:pt idx="745">
                        <c:v>0.66773185799693202</c:v>
                      </c:pt>
                      <c:pt idx="746">
                        <c:v>0.66811228604524697</c:v>
                      </c:pt>
                      <c:pt idx="747">
                        <c:v>0.66849575741581702</c:v>
                      </c:pt>
                      <c:pt idx="748">
                        <c:v>0.66887133850950398</c:v>
                      </c:pt>
                      <c:pt idx="749">
                        <c:v>0.66925386843004597</c:v>
                      </c:pt>
                      <c:pt idx="750">
                        <c:v>0.66963607405798098</c:v>
                      </c:pt>
                      <c:pt idx="751">
                        <c:v>0.67002240127161194</c:v>
                      </c:pt>
                      <c:pt idx="752">
                        <c:v>0.67041222006368295</c:v>
                      </c:pt>
                      <c:pt idx="753">
                        <c:v>0.67079800356262997</c:v>
                      </c:pt>
                      <c:pt idx="754">
                        <c:v>0.67117973252832996</c:v>
                      </c:pt>
                      <c:pt idx="755">
                        <c:v>0.67155294782308605</c:v>
                      </c:pt>
                      <c:pt idx="756">
                        <c:v>0.67192385225606299</c:v>
                      </c:pt>
                      <c:pt idx="757">
                        <c:v>0.67229539785175396</c:v>
                      </c:pt>
                      <c:pt idx="758">
                        <c:v>0.67264727731293295</c:v>
                      </c:pt>
                      <c:pt idx="759">
                        <c:v>0.67298648112011406</c:v>
                      </c:pt>
                      <c:pt idx="760">
                        <c:v>0.67333298436788003</c:v>
                      </c:pt>
                      <c:pt idx="761">
                        <c:v>0.67366028492836405</c:v>
                      </c:pt>
                      <c:pt idx="762">
                        <c:v>0.673979071421697</c:v>
                      </c:pt>
                      <c:pt idx="763">
                        <c:v>0.674295630334663</c:v>
                      </c:pt>
                      <c:pt idx="764">
                        <c:v>0.67460998822030505</c:v>
                      </c:pt>
                      <c:pt idx="765">
                        <c:v>0.67491457258820597</c:v>
                      </c:pt>
                      <c:pt idx="766">
                        <c:v>0.67523809559950998</c:v>
                      </c:pt>
                      <c:pt idx="767">
                        <c:v>0.67557407543912296</c:v>
                      </c:pt>
                      <c:pt idx="768">
                        <c:v>0.67590300506435597</c:v>
                      </c:pt>
                      <c:pt idx="769">
                        <c:v>0.67627716268262805</c:v>
                      </c:pt>
                      <c:pt idx="770">
                        <c:v>0.67665269550026796</c:v>
                      </c:pt>
                      <c:pt idx="771">
                        <c:v>0.67702559086761605</c:v>
                      </c:pt>
                      <c:pt idx="772">
                        <c:v>0.677437186707466</c:v>
                      </c:pt>
                      <c:pt idx="773">
                        <c:v>0.677853343718816</c:v>
                      </c:pt>
                      <c:pt idx="774">
                        <c:v>0.67825806240125597</c:v>
                      </c:pt>
                      <c:pt idx="775">
                        <c:v>0.67870272724259795</c:v>
                      </c:pt>
                      <c:pt idx="776">
                        <c:v>0.67914434761573295</c:v>
                      </c:pt>
                      <c:pt idx="777">
                        <c:v>0.67955376330150996</c:v>
                      </c:pt>
                      <c:pt idx="778">
                        <c:v>0.67998052067155701</c:v>
                      </c:pt>
                      <c:pt idx="779">
                        <c:v>0.68035086840343695</c:v>
                      </c:pt>
                      <c:pt idx="780">
                        <c:v>0.68076488551966396</c:v>
                      </c:pt>
                      <c:pt idx="781">
                        <c:v>0.68116335743815304</c:v>
                      </c:pt>
                      <c:pt idx="782">
                        <c:v>0.68159440850115804</c:v>
                      </c:pt>
                      <c:pt idx="783">
                        <c:v>0.68202965921369796</c:v>
                      </c:pt>
                      <c:pt idx="784">
                        <c:v>0.68244661377082705</c:v>
                      </c:pt>
                      <c:pt idx="785">
                        <c:v>0.68286452171141199</c:v>
                      </c:pt>
                      <c:pt idx="786">
                        <c:v>0.68326402452971202</c:v>
                      </c:pt>
                      <c:pt idx="787">
                        <c:v>0.68362658190423897</c:v>
                      </c:pt>
                      <c:pt idx="788">
                        <c:v>0.68396194214260497</c:v>
                      </c:pt>
                      <c:pt idx="789">
                        <c:v>0.68427301195573598</c:v>
                      </c:pt>
                      <c:pt idx="790">
                        <c:v>0.68453565090808299</c:v>
                      </c:pt>
                      <c:pt idx="791">
                        <c:v>0.68480872959927097</c:v>
                      </c:pt>
                      <c:pt idx="792">
                        <c:v>0.685090334569184</c:v>
                      </c:pt>
                      <c:pt idx="793">
                        <c:v>0.68536759494135802</c:v>
                      </c:pt>
                      <c:pt idx="794">
                        <c:v>0.68564008650947905</c:v>
                      </c:pt>
                      <c:pt idx="795">
                        <c:v>0.68593905549579803</c:v>
                      </c:pt>
                      <c:pt idx="796">
                        <c:v>0.68622897059635901</c:v>
                      </c:pt>
                      <c:pt idx="797">
                        <c:v>0.68654633210382499</c:v>
                      </c:pt>
                      <c:pt idx="798">
                        <c:v>0.68684594371197905</c:v>
                      </c:pt>
                      <c:pt idx="799">
                        <c:v>0.68719746034824403</c:v>
                      </c:pt>
                      <c:pt idx="800">
                        <c:v>0.68754583698442695</c:v>
                      </c:pt>
                      <c:pt idx="801">
                        <c:v>0.68791229674311005</c:v>
                      </c:pt>
                      <c:pt idx="802">
                        <c:v>0.68829093753290105</c:v>
                      </c:pt>
                      <c:pt idx="803">
                        <c:v>0.68867974597016701</c:v>
                      </c:pt>
                      <c:pt idx="804">
                        <c:v>0.68905683482883895</c:v>
                      </c:pt>
                      <c:pt idx="805">
                        <c:v>0.68944105694764402</c:v>
                      </c:pt>
                      <c:pt idx="806">
                        <c:v>0.68982059796960205</c:v>
                      </c:pt>
                      <c:pt idx="807">
                        <c:v>0.69018975598010102</c:v>
                      </c:pt>
                      <c:pt idx="808">
                        <c:v>0.69057158534304597</c:v>
                      </c:pt>
                      <c:pt idx="809">
                        <c:v>0.690934003024958</c:v>
                      </c:pt>
                      <c:pt idx="810">
                        <c:v>0.69130522451888299</c:v>
                      </c:pt>
                      <c:pt idx="811">
                        <c:v>0.69169250666978399</c:v>
                      </c:pt>
                      <c:pt idx="812">
                        <c:v>0.69205793229182699</c:v>
                      </c:pt>
                      <c:pt idx="813">
                        <c:v>0.69242895046024699</c:v>
                      </c:pt>
                      <c:pt idx="814">
                        <c:v>0.69278313088483001</c:v>
                      </c:pt>
                      <c:pt idx="815">
                        <c:v>0.69312811725090395</c:v>
                      </c:pt>
                      <c:pt idx="816">
                        <c:v>0.69347480735019995</c:v>
                      </c:pt>
                      <c:pt idx="817">
                        <c:v>0.69383690376572005</c:v>
                      </c:pt>
                      <c:pt idx="818">
                        <c:v>0.69418123575351798</c:v>
                      </c:pt>
                      <c:pt idx="819">
                        <c:v>0.69452142962669605</c:v>
                      </c:pt>
                      <c:pt idx="820">
                        <c:v>0.69487748523597104</c:v>
                      </c:pt>
                      <c:pt idx="821">
                        <c:v>0.69521623844745295</c:v>
                      </c:pt>
                      <c:pt idx="822">
                        <c:v>0.69554879445032802</c:v>
                      </c:pt>
                      <c:pt idx="823">
                        <c:v>0.69589091441330198</c:v>
                      </c:pt>
                      <c:pt idx="824">
                        <c:v>0.69621664666789196</c:v>
                      </c:pt>
                      <c:pt idx="825">
                        <c:v>0.69655226361554401</c:v>
                      </c:pt>
                      <c:pt idx="826">
                        <c:v>0.69688779663820999</c:v>
                      </c:pt>
                      <c:pt idx="827">
                        <c:v>0.69721091749432196</c:v>
                      </c:pt>
                      <c:pt idx="828">
                        <c:v>0.69753229393490501</c:v>
                      </c:pt>
                      <c:pt idx="829">
                        <c:v>0.69785230823875599</c:v>
                      </c:pt>
                      <c:pt idx="830">
                        <c:v>0.69816363482777699</c:v>
                      </c:pt>
                      <c:pt idx="831">
                        <c:v>0.69847505361981399</c:v>
                      </c:pt>
                      <c:pt idx="832">
                        <c:v>0.69878475642632698</c:v>
                      </c:pt>
                      <c:pt idx="833">
                        <c:v>0.69909664987754205</c:v>
                      </c:pt>
                      <c:pt idx="834">
                        <c:v>0.69939551548762902</c:v>
                      </c:pt>
                      <c:pt idx="835">
                        <c:v>0.69970564282896197</c:v>
                      </c:pt>
                      <c:pt idx="836">
                        <c:v>0.70002348147859095</c:v>
                      </c:pt>
                      <c:pt idx="837">
                        <c:v>0.700337170575135</c:v>
                      </c:pt>
                      <c:pt idx="838">
                        <c:v>0.70065270953872605</c:v>
                      </c:pt>
                      <c:pt idx="839">
                        <c:v>0.70096210561216399</c:v>
                      </c:pt>
                      <c:pt idx="840">
                        <c:v>0.70126086419836198</c:v>
                      </c:pt>
                      <c:pt idx="841">
                        <c:v>0.70154953322366398</c:v>
                      </c:pt>
                      <c:pt idx="842">
                        <c:v>0.70184342074151695</c:v>
                      </c:pt>
                      <c:pt idx="843">
                        <c:v>0.70213105949099897</c:v>
                      </c:pt>
                      <c:pt idx="844">
                        <c:v>0.70241082137993005</c:v>
                      </c:pt>
                      <c:pt idx="845">
                        <c:v>0.70269388859133097</c:v>
                      </c:pt>
                      <c:pt idx="846">
                        <c:v>0.70296947345702698</c:v>
                      </c:pt>
                      <c:pt idx="847">
                        <c:v>0.70323054401801499</c:v>
                      </c:pt>
                      <c:pt idx="848">
                        <c:v>0.70350543474385197</c:v>
                      </c:pt>
                      <c:pt idx="849">
                        <c:v>0.70378919214694902</c:v>
                      </c:pt>
                      <c:pt idx="850">
                        <c:v>0.70406891514453296</c:v>
                      </c:pt>
                      <c:pt idx="851">
                        <c:v>0.70434840113147501</c:v>
                      </c:pt>
                      <c:pt idx="852">
                        <c:v>0.70463079121849603</c:v>
                      </c:pt>
                      <c:pt idx="853">
                        <c:v>0.70491107034104405</c:v>
                      </c:pt>
                      <c:pt idx="854">
                        <c:v>0.70519361498562205</c:v>
                      </c:pt>
                      <c:pt idx="855">
                        <c:v>0.70547756183325405</c:v>
                      </c:pt>
                      <c:pt idx="856">
                        <c:v>0.70575704644780501</c:v>
                      </c:pt>
                      <c:pt idx="857">
                        <c:v>0.70602986458766104</c:v>
                      </c:pt>
                      <c:pt idx="858">
                        <c:v>0.70630496732932502</c:v>
                      </c:pt>
                      <c:pt idx="859">
                        <c:v>0.70657932012576097</c:v>
                      </c:pt>
                      <c:pt idx="860">
                        <c:v>0.70684912937450095</c:v>
                      </c:pt>
                      <c:pt idx="861">
                        <c:v>0.70711614625510499</c:v>
                      </c:pt>
                      <c:pt idx="862">
                        <c:v>0.70738419696157395</c:v>
                      </c:pt>
                      <c:pt idx="863">
                        <c:v>0.70763897415542798</c:v>
                      </c:pt>
                      <c:pt idx="864">
                        <c:v>0.70789127926778606</c:v>
                      </c:pt>
                      <c:pt idx="865">
                        <c:v>0.70813911356253201</c:v>
                      </c:pt>
                      <c:pt idx="866">
                        <c:v>0.708378681495624</c:v>
                      </c:pt>
                      <c:pt idx="867">
                        <c:v>0.70862424921639999</c:v>
                      </c:pt>
                      <c:pt idx="868">
                        <c:v>0.70887445693156104</c:v>
                      </c:pt>
                      <c:pt idx="869">
                        <c:v>0.70911312410982197</c:v>
                      </c:pt>
                      <c:pt idx="870">
                        <c:v>0.70935193871699898</c:v>
                      </c:pt>
                      <c:pt idx="871">
                        <c:v>0.70958675525686299</c:v>
                      </c:pt>
                      <c:pt idx="872">
                        <c:v>0.70981254814941297</c:v>
                      </c:pt>
                      <c:pt idx="873">
                        <c:v>0.71004003533266502</c:v>
                      </c:pt>
                      <c:pt idx="874">
                        <c:v>0.71027302727819197</c:v>
                      </c:pt>
                      <c:pt idx="875">
                        <c:v>0.71049426619346001</c:v>
                      </c:pt>
                      <c:pt idx="876">
                        <c:v>0.71071059354889898</c:v>
                      </c:pt>
                      <c:pt idx="877">
                        <c:v>0.71092007670595703</c:v>
                      </c:pt>
                      <c:pt idx="878">
                        <c:v>0.71111958967501598</c:v>
                      </c:pt>
                      <c:pt idx="879">
                        <c:v>0.71131939834375302</c:v>
                      </c:pt>
                      <c:pt idx="880">
                        <c:v>0.71151802478210702</c:v>
                      </c:pt>
                      <c:pt idx="881">
                        <c:v>0.71170705914517196</c:v>
                      </c:pt>
                      <c:pt idx="882">
                        <c:v>0.71189012981069899</c:v>
                      </c:pt>
                      <c:pt idx="883">
                        <c:v>0.71207919552824706</c:v>
                      </c:pt>
                      <c:pt idx="884">
                        <c:v>0.71226748527024397</c:v>
                      </c:pt>
                      <c:pt idx="885">
                        <c:v>0.71245489678933904</c:v>
                      </c:pt>
                      <c:pt idx="886">
                        <c:v>0.71263788092646996</c:v>
                      </c:pt>
                      <c:pt idx="887">
                        <c:v>0.71282017719539104</c:v>
                      </c:pt>
                      <c:pt idx="888">
                        <c:v>0.71300697145502201</c:v>
                      </c:pt>
                      <c:pt idx="889">
                        <c:v>0.71318760469433895</c:v>
                      </c:pt>
                      <c:pt idx="890">
                        <c:v>0.71338135229235</c:v>
                      </c:pt>
                      <c:pt idx="891">
                        <c:v>0.71358858402550096</c:v>
                      </c:pt>
                      <c:pt idx="892">
                        <c:v>0.71379227808823997</c:v>
                      </c:pt>
                      <c:pt idx="893">
                        <c:v>0.71400306650341405</c:v>
                      </c:pt>
                      <c:pt idx="894">
                        <c:v>0.71421546547118198</c:v>
                      </c:pt>
                      <c:pt idx="895">
                        <c:v>0.71443609484803505</c:v>
                      </c:pt>
                      <c:pt idx="896">
                        <c:v>0.71465657388909198</c:v>
                      </c:pt>
                      <c:pt idx="897">
                        <c:v>0.714874158089434</c:v>
                      </c:pt>
                      <c:pt idx="898">
                        <c:v>0.71509303791475898</c:v>
                      </c:pt>
                      <c:pt idx="899">
                        <c:v>0.71532257583940595</c:v>
                      </c:pt>
                      <c:pt idx="900">
                        <c:v>0.71553925376350103</c:v>
                      </c:pt>
                      <c:pt idx="901">
                        <c:v>0.71575317899483604</c:v>
                      </c:pt>
                      <c:pt idx="902">
                        <c:v>0.71596260380421395</c:v>
                      </c:pt>
                      <c:pt idx="903">
                        <c:v>0.71616299952573004</c:v>
                      </c:pt>
                      <c:pt idx="904">
                        <c:v>0.71635648529960805</c:v>
                      </c:pt>
                      <c:pt idx="905">
                        <c:v>0.71654659926970099</c:v>
                      </c:pt>
                      <c:pt idx="906">
                        <c:v>0.71673452572840102</c:v>
                      </c:pt>
                      <c:pt idx="907">
                        <c:v>0.71691691772128496</c:v>
                      </c:pt>
                      <c:pt idx="908">
                        <c:v>0.71709680306900903</c:v>
                      </c:pt>
                      <c:pt idx="909">
                        <c:v>0.71726951125427396</c:v>
                      </c:pt>
                      <c:pt idx="910">
                        <c:v>0.717436327248411</c:v>
                      </c:pt>
                      <c:pt idx="911">
                        <c:v>0.71760123526973696</c:v>
                      </c:pt>
                      <c:pt idx="912">
                        <c:v>0.71775728185274001</c:v>
                      </c:pt>
                      <c:pt idx="913">
                        <c:v>0.71791838619386605</c:v>
                      </c:pt>
                      <c:pt idx="914">
                        <c:v>0.71807781241582902</c:v>
                      </c:pt>
                      <c:pt idx="915">
                        <c:v>0.71823540548978704</c:v>
                      </c:pt>
                      <c:pt idx="916">
                        <c:v>0.71838999696881001</c:v>
                      </c:pt>
                      <c:pt idx="917">
                        <c:v>0.71853945897497795</c:v>
                      </c:pt>
                      <c:pt idx="918">
                        <c:v>0.71867523217906204</c:v>
                      </c:pt>
                      <c:pt idx="919">
                        <c:v>0.71881555391185503</c:v>
                      </c:pt>
                      <c:pt idx="920">
                        <c:v>0.71894489470845802</c:v>
                      </c:pt>
                      <c:pt idx="921">
                        <c:v>0.719079587473063</c:v>
                      </c:pt>
                      <c:pt idx="922">
                        <c:v>0.71921698888582897</c:v>
                      </c:pt>
                      <c:pt idx="923">
                        <c:v>0.71934857495291105</c:v>
                      </c:pt>
                      <c:pt idx="924">
                        <c:v>0.71948162033915497</c:v>
                      </c:pt>
                      <c:pt idx="925">
                        <c:v>0.71960815681857304</c:v>
                      </c:pt>
                      <c:pt idx="926">
                        <c:v>0.71972347457682595</c:v>
                      </c:pt>
                      <c:pt idx="927">
                        <c:v>0.71983347885935201</c:v>
                      </c:pt>
                      <c:pt idx="928">
                        <c:v>0.719933878203037</c:v>
                      </c:pt>
                      <c:pt idx="929">
                        <c:v>0.72002613541974303</c:v>
                      </c:pt>
                      <c:pt idx="930">
                        <c:v>0.72011063381202201</c:v>
                      </c:pt>
                      <c:pt idx="931">
                        <c:v>0.720191232200179</c:v>
                      </c:pt>
                      <c:pt idx="932">
                        <c:v>0.72025849949120602</c:v>
                      </c:pt>
                      <c:pt idx="933">
                        <c:v>0.72031791823096103</c:v>
                      </c:pt>
                      <c:pt idx="934">
                        <c:v>0.72036479198072101</c:v>
                      </c:pt>
                      <c:pt idx="935">
                        <c:v>0.72039770008335602</c:v>
                      </c:pt>
                      <c:pt idx="936">
                        <c:v>0.72042746077983599</c:v>
                      </c:pt>
                      <c:pt idx="937">
                        <c:v>0.72044305536158204</c:v>
                      </c:pt>
                      <c:pt idx="938">
                        <c:v>0.72046343463121199</c:v>
                      </c:pt>
                      <c:pt idx="939">
                        <c:v>0.72048278984195702</c:v>
                      </c:pt>
                      <c:pt idx="940">
                        <c:v>0.72049866642772298</c:v>
                      </c:pt>
                      <c:pt idx="941">
                        <c:v>0.72051826453507795</c:v>
                      </c:pt>
                      <c:pt idx="942">
                        <c:v>0.720526583447055</c:v>
                      </c:pt>
                      <c:pt idx="943">
                        <c:v>0.72052957326614797</c:v>
                      </c:pt>
                      <c:pt idx="944">
                        <c:v>0.72052466330686005</c:v>
                      </c:pt>
                      <c:pt idx="945">
                        <c:v>0.72050722968568004</c:v>
                      </c:pt>
                      <c:pt idx="946">
                        <c:v>0.72048977189640695</c:v>
                      </c:pt>
                      <c:pt idx="947">
                        <c:v>0.72047144441904698</c:v>
                      </c:pt>
                      <c:pt idx="948">
                        <c:v>0.720443276256854</c:v>
                      </c:pt>
                      <c:pt idx="949">
                        <c:v>0.72040857534478198</c:v>
                      </c:pt>
                      <c:pt idx="950">
                        <c:v>0.72037050841547901</c:v>
                      </c:pt>
                      <c:pt idx="951">
                        <c:v>0.72032126766577897</c:v>
                      </c:pt>
                      <c:pt idx="952">
                        <c:v>0.72025768896763498</c:v>
                      </c:pt>
                      <c:pt idx="953">
                        <c:v>0.72019696620232898</c:v>
                      </c:pt>
                      <c:pt idx="954">
                        <c:v>0.72012974657103501</c:v>
                      </c:pt>
                      <c:pt idx="955">
                        <c:v>0.72006321055645095</c:v>
                      </c:pt>
                      <c:pt idx="956">
                        <c:v>0.71999251388442098</c:v>
                      </c:pt>
                      <c:pt idx="957">
                        <c:v>0.71992473160443304</c:v>
                      </c:pt>
                      <c:pt idx="958">
                        <c:v>0.71985521918589401</c:v>
                      </c:pt>
                      <c:pt idx="959">
                        <c:v>0.71978845823214099</c:v>
                      </c:pt>
                      <c:pt idx="960">
                        <c:v>0.71972346489809402</c:v>
                      </c:pt>
                      <c:pt idx="961">
                        <c:v>0.71965973786373005</c:v>
                      </c:pt>
                      <c:pt idx="962">
                        <c:v>0.71960268640070502</c:v>
                      </c:pt>
                      <c:pt idx="963">
                        <c:v>0.71953624977217501</c:v>
                      </c:pt>
                      <c:pt idx="964">
                        <c:v>0.71947166254899697</c:v>
                      </c:pt>
                      <c:pt idx="965">
                        <c:v>0.719396901542385</c:v>
                      </c:pt>
                      <c:pt idx="966">
                        <c:v>0.71930464522200199</c:v>
                      </c:pt>
                      <c:pt idx="967">
                        <c:v>0.71922263720284296</c:v>
                      </c:pt>
                      <c:pt idx="968">
                        <c:v>0.71914778952967595</c:v>
                      </c:pt>
                      <c:pt idx="969">
                        <c:v>0.71906042304124296</c:v>
                      </c:pt>
                      <c:pt idx="970">
                        <c:v>0.71896958555275203</c:v>
                      </c:pt>
                      <c:pt idx="971">
                        <c:v>0.71887704209964398</c:v>
                      </c:pt>
                      <c:pt idx="972">
                        <c:v>0.71877348545639896</c:v>
                      </c:pt>
                      <c:pt idx="973">
                        <c:v>0.71866471315130098</c:v>
                      </c:pt>
                      <c:pt idx="974">
                        <c:v>0.71855117849196304</c:v>
                      </c:pt>
                      <c:pt idx="975">
                        <c:v>0.71843949822641595</c:v>
                      </c:pt>
                      <c:pt idx="976">
                        <c:v>0.71830628072963998</c:v>
                      </c:pt>
                      <c:pt idx="977">
                        <c:v>0.71815551848483705</c:v>
                      </c:pt>
                      <c:pt idx="978">
                        <c:v>0.71799132750606698</c:v>
                      </c:pt>
                      <c:pt idx="979">
                        <c:v>0.71780460442717298</c:v>
                      </c:pt>
                      <c:pt idx="980">
                        <c:v>0.71761718547683795</c:v>
                      </c:pt>
                      <c:pt idx="981">
                        <c:v>0.71740399973900904</c:v>
                      </c:pt>
                      <c:pt idx="982">
                        <c:v>0.71721576896449601</c:v>
                      </c:pt>
                      <c:pt idx="983">
                        <c:v>0.71702792148266303</c:v>
                      </c:pt>
                      <c:pt idx="984">
                        <c:v>0.71686564829420396</c:v>
                      </c:pt>
                      <c:pt idx="985">
                        <c:v>0.71672777059372295</c:v>
                      </c:pt>
                      <c:pt idx="986">
                        <c:v>0.71660140524476301</c:v>
                      </c:pt>
                      <c:pt idx="987">
                        <c:v>0.71650178982129797</c:v>
                      </c:pt>
                      <c:pt idx="988">
                        <c:v>0.71640092704677105</c:v>
                      </c:pt>
                      <c:pt idx="989">
                        <c:v>0.71631101882433101</c:v>
                      </c:pt>
                      <c:pt idx="990">
                        <c:v>0.71622182882130003</c:v>
                      </c:pt>
                      <c:pt idx="991">
                        <c:v>0.71614387869306395</c:v>
                      </c:pt>
                      <c:pt idx="992">
                        <c:v>0.71604624017190999</c:v>
                      </c:pt>
                      <c:pt idx="993">
                        <c:v>0.71592986127223401</c:v>
                      </c:pt>
                      <c:pt idx="994">
                        <c:v>0.71580372153536298</c:v>
                      </c:pt>
                      <c:pt idx="995">
                        <c:v>0.71561289016854401</c:v>
                      </c:pt>
                      <c:pt idx="996">
                        <c:v>0.71543326299340004</c:v>
                      </c:pt>
                      <c:pt idx="997">
                        <c:v>0.71523092461773696</c:v>
                      </c:pt>
                      <c:pt idx="998">
                        <c:v>0.71501622798736197</c:v>
                      </c:pt>
                      <c:pt idx="999">
                        <c:v>0.71480281648167998</c:v>
                      </c:pt>
                      <c:pt idx="1070">
                        <c:v>0.62957125993807905</c:v>
                      </c:pt>
                      <c:pt idx="1071">
                        <c:v>0.63072603170182695</c:v>
                      </c:pt>
                      <c:pt idx="1072">
                        <c:v>0.63183324009733099</c:v>
                      </c:pt>
                      <c:pt idx="1073">
                        <c:v>0.63273639193199704</c:v>
                      </c:pt>
                      <c:pt idx="1074">
                        <c:v>0.63355419328516105</c:v>
                      </c:pt>
                      <c:pt idx="1075">
                        <c:v>0.63422350892980495</c:v>
                      </c:pt>
                      <c:pt idx="1076">
                        <c:v>0.634850156193145</c:v>
                      </c:pt>
                      <c:pt idx="1077">
                        <c:v>0.63533626824690004</c:v>
                      </c:pt>
                      <c:pt idx="1078">
                        <c:v>0.63574614787640205</c:v>
                      </c:pt>
                      <c:pt idx="1079">
                        <c:v>0.63609978782571497</c:v>
                      </c:pt>
                      <c:pt idx="1080">
                        <c:v>0.63639062597403295</c:v>
                      </c:pt>
                      <c:pt idx="1081">
                        <c:v>0.636658841367713</c:v>
                      </c:pt>
                      <c:pt idx="1082">
                        <c:v>0.63691823395356495</c:v>
                      </c:pt>
                      <c:pt idx="1083">
                        <c:v>0.63712028569151102</c:v>
                      </c:pt>
                      <c:pt idx="1084">
                        <c:v>0.63727631771066195</c:v>
                      </c:pt>
                      <c:pt idx="1085">
                        <c:v>0.63742137022601697</c:v>
                      </c:pt>
                      <c:pt idx="1086">
                        <c:v>0.63751189909186801</c:v>
                      </c:pt>
                      <c:pt idx="1087">
                        <c:v>0.63761371021759194</c:v>
                      </c:pt>
                      <c:pt idx="1088">
                        <c:v>0.63771537528065003</c:v>
                      </c:pt>
                      <c:pt idx="1089">
                        <c:v>0.63780105251708996</c:v>
                      </c:pt>
                      <c:pt idx="1090">
                        <c:v>0.63783318750764195</c:v>
                      </c:pt>
                      <c:pt idx="1091">
                        <c:v>0.63792734771857795</c:v>
                      </c:pt>
                      <c:pt idx="1092">
                        <c:v>0.63803451370591302</c:v>
                      </c:pt>
                      <c:pt idx="1093">
                        <c:v>0.63814842270396099</c:v>
                      </c:pt>
                      <c:pt idx="1094">
                        <c:v>0.63828455707605802</c:v>
                      </c:pt>
                      <c:pt idx="1095">
                        <c:v>0.63844245646518305</c:v>
                      </c:pt>
                      <c:pt idx="1096">
                        <c:v>0.63859601960696899</c:v>
                      </c:pt>
                      <c:pt idx="1097">
                        <c:v>0.63871192958804601</c:v>
                      </c:pt>
                      <c:pt idx="1098">
                        <c:v>0.63888898974263197</c:v>
                      </c:pt>
                      <c:pt idx="1099">
                        <c:v>0.63906987674773397</c:v>
                      </c:pt>
                      <c:pt idx="1100">
                        <c:v>0.63928086990803401</c:v>
                      </c:pt>
                      <c:pt idx="1101">
                        <c:v>0.63951083902664396</c:v>
                      </c:pt>
                      <c:pt idx="1102">
                        <c:v>0.63973936964789901</c:v>
                      </c:pt>
                      <c:pt idx="1103">
                        <c:v>0.63997656561934801</c:v>
                      </c:pt>
                      <c:pt idx="1104">
                        <c:v>0.64020392490199096</c:v>
                      </c:pt>
                      <c:pt idx="1105">
                        <c:v>0.64043540421696199</c:v>
                      </c:pt>
                      <c:pt idx="1106">
                        <c:v>0.64066465274811302</c:v>
                      </c:pt>
                      <c:pt idx="1107">
                        <c:v>0.64090289682962298</c:v>
                      </c:pt>
                      <c:pt idx="1108">
                        <c:v>0.64114024191347496</c:v>
                      </c:pt>
                      <c:pt idx="1109">
                        <c:v>0.64140463365841605</c:v>
                      </c:pt>
                      <c:pt idx="1110">
                        <c:v>0.64165263106470005</c:v>
                      </c:pt>
                      <c:pt idx="1111">
                        <c:v>0.64192038549886898</c:v>
                      </c:pt>
                      <c:pt idx="1112">
                        <c:v>0.64218513294239898</c:v>
                      </c:pt>
                      <c:pt idx="1113">
                        <c:v>0.64247258292604503</c:v>
                      </c:pt>
                      <c:pt idx="1114">
                        <c:v>0.64275145963633895</c:v>
                      </c:pt>
                      <c:pt idx="1115">
                        <c:v>0.64303388888178403</c:v>
                      </c:pt>
                      <c:pt idx="1116">
                        <c:v>0.64334521844227799</c:v>
                      </c:pt>
                      <c:pt idx="1117">
                        <c:v>0.64363965976166804</c:v>
                      </c:pt>
                      <c:pt idx="1118">
                        <c:v>0.64400413605680695</c:v>
                      </c:pt>
                      <c:pt idx="1119">
                        <c:v>0.64439410735017699</c:v>
                      </c:pt>
                      <c:pt idx="1120">
                        <c:v>0.64482992266854899</c:v>
                      </c:pt>
                      <c:pt idx="1121">
                        <c:v>0.64527470272243004</c:v>
                      </c:pt>
                      <c:pt idx="1122">
                        <c:v>0.64576120645311796</c:v>
                      </c:pt>
                      <c:pt idx="1123">
                        <c:v>0.64624752320500101</c:v>
                      </c:pt>
                      <c:pt idx="1124">
                        <c:v>0.64675848020025195</c:v>
                      </c:pt>
                      <c:pt idx="1125">
                        <c:v>0.64725782003915999</c:v>
                      </c:pt>
                      <c:pt idx="1126">
                        <c:v>0.64779049467824501</c:v>
                      </c:pt>
                      <c:pt idx="1127">
                        <c:v>0.64830539375709895</c:v>
                      </c:pt>
                      <c:pt idx="1128">
                        <c:v>0.64887117672579098</c:v>
                      </c:pt>
                      <c:pt idx="1129">
                        <c:v>0.64946334883535695</c:v>
                      </c:pt>
                      <c:pt idx="1130">
                        <c:v>0.65006415352051306</c:v>
                      </c:pt>
                      <c:pt idx="1131">
                        <c:v>0.650673661907337</c:v>
                      </c:pt>
                      <c:pt idx="1132">
                        <c:v>0.65129574241126698</c:v>
                      </c:pt>
                      <c:pt idx="1133">
                        <c:v>0.65189513563749601</c:v>
                      </c:pt>
                      <c:pt idx="1134">
                        <c:v>0.65252427757846199</c:v>
                      </c:pt>
                      <c:pt idx="1135">
                        <c:v>0.65313704944465201</c:v>
                      </c:pt>
                      <c:pt idx="1136">
                        <c:v>0.65377935415995203</c:v>
                      </c:pt>
                      <c:pt idx="1137">
                        <c:v>0.65443467803329403</c:v>
                      </c:pt>
                      <c:pt idx="1138">
                        <c:v>0.65508194237578798</c:v>
                      </c:pt>
                      <c:pt idx="1139">
                        <c:v>0.65571876585865996</c:v>
                      </c:pt>
                      <c:pt idx="1140">
                        <c:v>0.65636718727502297</c:v>
                      </c:pt>
                      <c:pt idx="1141">
                        <c:v>0.65699929307170701</c:v>
                      </c:pt>
                      <c:pt idx="1142">
                        <c:v>0.65762793443822898</c:v>
                      </c:pt>
                      <c:pt idx="1143">
                        <c:v>0.65825421997524203</c:v>
                      </c:pt>
                      <c:pt idx="1144">
                        <c:v>0.65889014094453302</c:v>
                      </c:pt>
                      <c:pt idx="1145">
                        <c:v>0.65950946474365202</c:v>
                      </c:pt>
                      <c:pt idx="1146">
                        <c:v>0.66014370841121095</c:v>
                      </c:pt>
                      <c:pt idx="1147">
                        <c:v>0.66074667008099397</c:v>
                      </c:pt>
                      <c:pt idx="1148">
                        <c:v>0.66135033148841305</c:v>
                      </c:pt>
                      <c:pt idx="1149">
                        <c:v>0.66195023584535095</c:v>
                      </c:pt>
                      <c:pt idx="1150">
                        <c:v>0.66255183332891798</c:v>
                      </c:pt>
                      <c:pt idx="1151">
                        <c:v>0.66314970229777304</c:v>
                      </c:pt>
                      <c:pt idx="1152">
                        <c:v>0.66375849648414498</c:v>
                      </c:pt>
                      <c:pt idx="1153">
                        <c:v>0.66435731396515496</c:v>
                      </c:pt>
                      <c:pt idx="1154">
                        <c:v>0.66495225376831402</c:v>
                      </c:pt>
                      <c:pt idx="1155">
                        <c:v>0.66554286004534602</c:v>
                      </c:pt>
                      <c:pt idx="1156">
                        <c:v>0.66613107677570904</c:v>
                      </c:pt>
                      <c:pt idx="1157">
                        <c:v>0.66671496309787703</c:v>
                      </c:pt>
                      <c:pt idx="1158">
                        <c:v>0.66729344221341302</c:v>
                      </c:pt>
                      <c:pt idx="1159">
                        <c:v>0.667864819437757</c:v>
                      </c:pt>
                      <c:pt idx="1160">
                        <c:v>0.66843126635724204</c:v>
                      </c:pt>
                      <c:pt idx="1161">
                        <c:v>0.66899489574433701</c:v>
                      </c:pt>
                      <c:pt idx="1162">
                        <c:v>0.66955914355996005</c:v>
                      </c:pt>
                      <c:pt idx="1163">
                        <c:v>0.67011163588006195</c:v>
                      </c:pt>
                      <c:pt idx="1164">
                        <c:v>0.67066550891221999</c:v>
                      </c:pt>
                      <c:pt idx="1165">
                        <c:v>0.67121093541460497</c:v>
                      </c:pt>
                      <c:pt idx="1166">
                        <c:v>0.67175680803474103</c:v>
                      </c:pt>
                      <c:pt idx="1167">
                        <c:v>0.67228442740505701</c:v>
                      </c:pt>
                      <c:pt idx="1168">
                        <c:v>0.67280328687231405</c:v>
                      </c:pt>
                      <c:pt idx="1169">
                        <c:v>0.67332028925221798</c:v>
                      </c:pt>
                      <c:pt idx="1170">
                        <c:v>0.67382541316964095</c:v>
                      </c:pt>
                      <c:pt idx="1171">
                        <c:v>0.67432997134453598</c:v>
                      </c:pt>
                      <c:pt idx="1172">
                        <c:v>0.67484170075950001</c:v>
                      </c:pt>
                      <c:pt idx="1173">
                        <c:v>0.67534008762973696</c:v>
                      </c:pt>
                      <c:pt idx="1174">
                        <c:v>0.675832420534348</c:v>
                      </c:pt>
                      <c:pt idx="1175">
                        <c:v>0.67631601507875105</c:v>
                      </c:pt>
                      <c:pt idx="1176">
                        <c:v>0.67679590253089394</c:v>
                      </c:pt>
                      <c:pt idx="1177">
                        <c:v>0.67726567726692199</c:v>
                      </c:pt>
                      <c:pt idx="1178">
                        <c:v>0.67773032604099004</c:v>
                      </c:pt>
                      <c:pt idx="1179">
                        <c:v>0.67818321491073896</c:v>
                      </c:pt>
                      <c:pt idx="1180">
                        <c:v>0.67862430410824703</c:v>
                      </c:pt>
                      <c:pt idx="1181">
                        <c:v>0.67906503576017896</c:v>
                      </c:pt>
                      <c:pt idx="1182">
                        <c:v>0.67949761035497003</c:v>
                      </c:pt>
                      <c:pt idx="1183">
                        <c:v>0.67992890033912401</c:v>
                      </c:pt>
                      <c:pt idx="1184">
                        <c:v>0.68036426244014603</c:v>
                      </c:pt>
                      <c:pt idx="1185">
                        <c:v>0.68078829942091801</c:v>
                      </c:pt>
                      <c:pt idx="1186">
                        <c:v>0.68120750907310201</c:v>
                      </c:pt>
                      <c:pt idx="1187">
                        <c:v>0.68161758940115202</c:v>
                      </c:pt>
                      <c:pt idx="1188">
                        <c:v>0.68201156251716799</c:v>
                      </c:pt>
                      <c:pt idx="1189">
                        <c:v>0.68241233906360999</c:v>
                      </c:pt>
                      <c:pt idx="1190">
                        <c:v>0.68281356802259996</c:v>
                      </c:pt>
                      <c:pt idx="1191">
                        <c:v>0.68320871093941604</c:v>
                      </c:pt>
                      <c:pt idx="1192">
                        <c:v>0.68360606842160399</c:v>
                      </c:pt>
                      <c:pt idx="1193">
                        <c:v>0.68399754889823805</c:v>
                      </c:pt>
                      <c:pt idx="1194">
                        <c:v>0.684382783545739</c:v>
                      </c:pt>
                      <c:pt idx="1195">
                        <c:v>0.684762621003418</c:v>
                      </c:pt>
                      <c:pt idx="1196">
                        <c:v>0.68514346842393203</c:v>
                      </c:pt>
                      <c:pt idx="1197">
                        <c:v>0.68551407932666697</c:v>
                      </c:pt>
                      <c:pt idx="1198">
                        <c:v>0.68587717106721002</c:v>
                      </c:pt>
                      <c:pt idx="1199">
                        <c:v>0.68623276345054496</c:v>
                      </c:pt>
                      <c:pt idx="1200">
                        <c:v>0.68658244510722399</c:v>
                      </c:pt>
                      <c:pt idx="1201">
                        <c:v>0.68692331427394104</c:v>
                      </c:pt>
                      <c:pt idx="1202">
                        <c:v>0.68726180764866196</c:v>
                      </c:pt>
                      <c:pt idx="1203">
                        <c:v>0.68758211260159197</c:v>
                      </c:pt>
                      <c:pt idx="1204">
                        <c:v>0.68789224065492305</c:v>
                      </c:pt>
                      <c:pt idx="1205">
                        <c:v>0.68820143203583495</c:v>
                      </c:pt>
                      <c:pt idx="1206">
                        <c:v>0.68850772528540805</c:v>
                      </c:pt>
                      <c:pt idx="1207">
                        <c:v>0.68880664865649599</c:v>
                      </c:pt>
                      <c:pt idx="1208">
                        <c:v>0.68910781794185905</c:v>
                      </c:pt>
                      <c:pt idx="1209">
                        <c:v>0.68941078190316996</c:v>
                      </c:pt>
                      <c:pt idx="1210">
                        <c:v>0.68970874654165104</c:v>
                      </c:pt>
                      <c:pt idx="1211">
                        <c:v>0.69000544551517595</c:v>
                      </c:pt>
                      <c:pt idx="1212">
                        <c:v>0.69029672956046195</c:v>
                      </c:pt>
                      <c:pt idx="1213">
                        <c:v>0.69058698261082796</c:v>
                      </c:pt>
                      <c:pt idx="1214">
                        <c:v>0.69087343898282505</c:v>
                      </c:pt>
                      <c:pt idx="1215">
                        <c:v>0.69115990434795305</c:v>
                      </c:pt>
                      <c:pt idx="1216">
                        <c:v>0.69143454264922999</c:v>
                      </c:pt>
                      <c:pt idx="1217">
                        <c:v>0.69170637309193295</c:v>
                      </c:pt>
                      <c:pt idx="1218">
                        <c:v>0.69197014693831704</c:v>
                      </c:pt>
                      <c:pt idx="1219">
                        <c:v>0.692221459736439</c:v>
                      </c:pt>
                      <c:pt idx="1220">
                        <c:v>0.69247619763286605</c:v>
                      </c:pt>
                      <c:pt idx="1221">
                        <c:v>0.69272474797680195</c:v>
                      </c:pt>
                      <c:pt idx="1222">
                        <c:v>0.69298138289948596</c:v>
                      </c:pt>
                      <c:pt idx="1223">
                        <c:v>0.69323636108001796</c:v>
                      </c:pt>
                      <c:pt idx="1224">
                        <c:v>0.69349257689153299</c:v>
                      </c:pt>
                      <c:pt idx="1225">
                        <c:v>0.69375195554967395</c:v>
                      </c:pt>
                      <c:pt idx="1226">
                        <c:v>0.69400439400490699</c:v>
                      </c:pt>
                      <c:pt idx="1227">
                        <c:v>0.69424514764678003</c:v>
                      </c:pt>
                      <c:pt idx="1228">
                        <c:v>0.69449550390200598</c:v>
                      </c:pt>
                      <c:pt idx="1229">
                        <c:v>0.69474860256197901</c:v>
                      </c:pt>
                      <c:pt idx="1230">
                        <c:v>0.69498928255414505</c:v>
                      </c:pt>
                      <c:pt idx="1231">
                        <c:v>0.69522620944598501</c:v>
                      </c:pt>
                      <c:pt idx="1232">
                        <c:v>0.69546046832666597</c:v>
                      </c:pt>
                      <c:pt idx="1233">
                        <c:v>0.69568537536798503</c:v>
                      </c:pt>
                      <c:pt idx="1234">
                        <c:v>0.69590862352152405</c:v>
                      </c:pt>
                      <c:pt idx="1235">
                        <c:v>0.69613810081237004</c:v>
                      </c:pt>
                      <c:pt idx="1236">
                        <c:v>0.69634977109434604</c:v>
                      </c:pt>
                      <c:pt idx="1237">
                        <c:v>0.69654858661169206</c:v>
                      </c:pt>
                      <c:pt idx="1238">
                        <c:v>0.69674726390552999</c:v>
                      </c:pt>
                      <c:pt idx="1239">
                        <c:v>0.69694054607220701</c:v>
                      </c:pt>
                      <c:pt idx="1240">
                        <c:v>0.69712963418205898</c:v>
                      </c:pt>
                      <c:pt idx="1241">
                        <c:v>0.69731921625613702</c:v>
                      </c:pt>
                      <c:pt idx="1242">
                        <c:v>0.69749651018875702</c:v>
                      </c:pt>
                      <c:pt idx="1243">
                        <c:v>0.69766276962607499</c:v>
                      </c:pt>
                      <c:pt idx="1244">
                        <c:v>0.69783276048739695</c:v>
                      </c:pt>
                      <c:pt idx="1245">
                        <c:v>0.69800074861201</c:v>
                      </c:pt>
                      <c:pt idx="1246">
                        <c:v>0.69816139534880695</c:v>
                      </c:pt>
                      <c:pt idx="1247">
                        <c:v>0.69832183802881798</c:v>
                      </c:pt>
                      <c:pt idx="1248">
                        <c:v>0.698476549492141</c:v>
                      </c:pt>
                      <c:pt idx="1249">
                        <c:v>0.69861931648187503</c:v>
                      </c:pt>
                      <c:pt idx="1250">
                        <c:v>0.69876910607302101</c:v>
                      </c:pt>
                      <c:pt idx="1251">
                        <c:v>0.69892440418920398</c:v>
                      </c:pt>
                      <c:pt idx="1252">
                        <c:v>0.69906930879905704</c:v>
                      </c:pt>
                      <c:pt idx="1253">
                        <c:v>0.69920784806045899</c:v>
                      </c:pt>
                      <c:pt idx="1254">
                        <c:v>0.69934769533253804</c:v>
                      </c:pt>
                      <c:pt idx="1255">
                        <c:v>0.69948407913884203</c:v>
                      </c:pt>
                      <c:pt idx="1256">
                        <c:v>0.69961418681489795</c:v>
                      </c:pt>
                      <c:pt idx="1257">
                        <c:v>0.69973912684006501</c:v>
                      </c:pt>
                      <c:pt idx="1258">
                        <c:v>0.69986672881294698</c:v>
                      </c:pt>
                      <c:pt idx="1259">
                        <c:v>0.69998715992263705</c:v>
                      </c:pt>
                      <c:pt idx="1260">
                        <c:v>0.70010905734361895</c:v>
                      </c:pt>
                      <c:pt idx="1261">
                        <c:v>0.70023760346476405</c:v>
                      </c:pt>
                      <c:pt idx="1262">
                        <c:v>0.70035607769870301</c:v>
                      </c:pt>
                      <c:pt idx="1263">
                        <c:v>0.70046332303530401</c:v>
                      </c:pt>
                      <c:pt idx="1264">
                        <c:v>0.70057676091897902</c:v>
                      </c:pt>
                      <c:pt idx="1265">
                        <c:v>0.70069035969112003</c:v>
                      </c:pt>
                      <c:pt idx="1266">
                        <c:v>0.70080252539824295</c:v>
                      </c:pt>
                      <c:pt idx="1267">
                        <c:v>0.70092135407780598</c:v>
                      </c:pt>
                      <c:pt idx="1268">
                        <c:v>0.70102520215336495</c:v>
                      </c:pt>
                      <c:pt idx="1269">
                        <c:v>0.70112113414152699</c:v>
                      </c:pt>
                      <c:pt idx="1270">
                        <c:v>0.70121502025013505</c:v>
                      </c:pt>
                      <c:pt idx="1271">
                        <c:v>0.70129829002098099</c:v>
                      </c:pt>
                      <c:pt idx="1272">
                        <c:v>0.70138530242561203</c:v>
                      </c:pt>
                      <c:pt idx="1273">
                        <c:v>0.70147560881263205</c:v>
                      </c:pt>
                      <c:pt idx="1274">
                        <c:v>0.70155804927387999</c:v>
                      </c:pt>
                      <c:pt idx="1275">
                        <c:v>0.70163459417386997</c:v>
                      </c:pt>
                      <c:pt idx="1276">
                        <c:v>0.70171421556998304</c:v>
                      </c:pt>
                      <c:pt idx="1277">
                        <c:v>0.701792211846888</c:v>
                      </c:pt>
                      <c:pt idx="1278">
                        <c:v>0.70186806537089497</c:v>
                      </c:pt>
                      <c:pt idx="1279">
                        <c:v>0.70194697964601105</c:v>
                      </c:pt>
                      <c:pt idx="1280">
                        <c:v>0.70201930739532303</c:v>
                      </c:pt>
                      <c:pt idx="1281">
                        <c:v>0.70208691588958505</c:v>
                      </c:pt>
                      <c:pt idx="1282">
                        <c:v>0.70215245309637497</c:v>
                      </c:pt>
                      <c:pt idx="1283">
                        <c:v>0.70221695300646703</c:v>
                      </c:pt>
                      <c:pt idx="1284">
                        <c:v>0.702274803194891</c:v>
                      </c:pt>
                      <c:pt idx="1285">
                        <c:v>0.70232496811293699</c:v>
                      </c:pt>
                      <c:pt idx="1286">
                        <c:v>0.70237722136824599</c:v>
                      </c:pt>
                      <c:pt idx="1287">
                        <c:v>0.70242837637015898</c:v>
                      </c:pt>
                      <c:pt idx="1288">
                        <c:v>0.70247428828137404</c:v>
                      </c:pt>
                      <c:pt idx="1289">
                        <c:v>0.70251746273371196</c:v>
                      </c:pt>
                      <c:pt idx="1290">
                        <c:v>0.70256093717443202</c:v>
                      </c:pt>
                      <c:pt idx="1291">
                        <c:v>0.70259509772027595</c:v>
                      </c:pt>
                      <c:pt idx="1292">
                        <c:v>0.702637323527455</c:v>
                      </c:pt>
                      <c:pt idx="1293">
                        <c:v>0.702690810381292</c:v>
                      </c:pt>
                      <c:pt idx="1294">
                        <c:v>0.70272998977191503</c:v>
                      </c:pt>
                      <c:pt idx="1295">
                        <c:v>0.70276496559420498</c:v>
                      </c:pt>
                      <c:pt idx="1296">
                        <c:v>0.70279838143236795</c:v>
                      </c:pt>
                      <c:pt idx="1297">
                        <c:v>0.70285348969245298</c:v>
                      </c:pt>
                      <c:pt idx="1298">
                        <c:v>0.70292184199042096</c:v>
                      </c:pt>
                      <c:pt idx="1299">
                        <c:v>0.70300228696711398</c:v>
                      </c:pt>
                      <c:pt idx="1300">
                        <c:v>0.70306542163833996</c:v>
                      </c:pt>
                      <c:pt idx="1301">
                        <c:v>0.70312589682192805</c:v>
                      </c:pt>
                      <c:pt idx="1302">
                        <c:v>0.70318087409055297</c:v>
                      </c:pt>
                      <c:pt idx="1303">
                        <c:v>0.70322041160029902</c:v>
                      </c:pt>
                      <c:pt idx="1304">
                        <c:v>0.70326839395721497</c:v>
                      </c:pt>
                      <c:pt idx="1305">
                        <c:v>0.70331672991342797</c:v>
                      </c:pt>
                      <c:pt idx="1306">
                        <c:v>0.70336906999373305</c:v>
                      </c:pt>
                      <c:pt idx="1307">
                        <c:v>0.70342601559495199</c:v>
                      </c:pt>
                      <c:pt idx="1308">
                        <c:v>0.70347615571195499</c:v>
                      </c:pt>
                      <c:pt idx="1309">
                        <c:v>0.70352869820094299</c:v>
                      </c:pt>
                      <c:pt idx="1310">
                        <c:v>0.70357420483122102</c:v>
                      </c:pt>
                      <c:pt idx="1311">
                        <c:v>0.70361382110488402</c:v>
                      </c:pt>
                      <c:pt idx="1312">
                        <c:v>0.70364773164540995</c:v>
                      </c:pt>
                      <c:pt idx="1313">
                        <c:v>0.70367658803783095</c:v>
                      </c:pt>
                      <c:pt idx="1314">
                        <c:v>0.70370573847489404</c:v>
                      </c:pt>
                      <c:pt idx="1315">
                        <c:v>0.70372721660480397</c:v>
                      </c:pt>
                      <c:pt idx="1316">
                        <c:v>0.70375074147168404</c:v>
                      </c:pt>
                      <c:pt idx="1317">
                        <c:v>0.70377872665599495</c:v>
                      </c:pt>
                      <c:pt idx="1318">
                        <c:v>0.70379844478929798</c:v>
                      </c:pt>
                      <c:pt idx="1319">
                        <c:v>0.70381319263175202</c:v>
                      </c:pt>
                      <c:pt idx="1320">
                        <c:v>0.70382540972543695</c:v>
                      </c:pt>
                      <c:pt idx="1321">
                        <c:v>0.70382949600143796</c:v>
                      </c:pt>
                      <c:pt idx="1322">
                        <c:v>0.70384578869593095</c:v>
                      </c:pt>
                      <c:pt idx="1323">
                        <c:v>0.70387020055892502</c:v>
                      </c:pt>
                      <c:pt idx="1324">
                        <c:v>0.70387537720339499</c:v>
                      </c:pt>
                      <c:pt idx="1325">
                        <c:v>0.70388445635118602</c:v>
                      </c:pt>
                      <c:pt idx="1326">
                        <c:v>0.70387619636104604</c:v>
                      </c:pt>
                      <c:pt idx="1327">
                        <c:v>0.70384128300677995</c:v>
                      </c:pt>
                      <c:pt idx="1328">
                        <c:v>0.70382296488389695</c:v>
                      </c:pt>
                      <c:pt idx="1329">
                        <c:v>0.70380989916813497</c:v>
                      </c:pt>
                      <c:pt idx="1330">
                        <c:v>0.70378453429676502</c:v>
                      </c:pt>
                      <c:pt idx="1331">
                        <c:v>0.70375844314497105</c:v>
                      </c:pt>
                      <c:pt idx="1332">
                        <c:v>0.70372188701481098</c:v>
                      </c:pt>
                      <c:pt idx="1333">
                        <c:v>0.70367346264282604</c:v>
                      </c:pt>
                      <c:pt idx="1334">
                        <c:v>0.70362671671667398</c:v>
                      </c:pt>
                      <c:pt idx="1335">
                        <c:v>0.70357249345733497</c:v>
                      </c:pt>
                      <c:pt idx="1336">
                        <c:v>0.70352826673180702</c:v>
                      </c:pt>
                      <c:pt idx="1337">
                        <c:v>0.70347941048398999</c:v>
                      </c:pt>
                      <c:pt idx="1338">
                        <c:v>0.70343137132425904</c:v>
                      </c:pt>
                      <c:pt idx="1339">
                        <c:v>0.703384910137414</c:v>
                      </c:pt>
                      <c:pt idx="1340">
                        <c:v>0.70333210837242699</c:v>
                      </c:pt>
                      <c:pt idx="1341">
                        <c:v>0.70327800474354896</c:v>
                      </c:pt>
                      <c:pt idx="1342">
                        <c:v>0.70321525169368904</c:v>
                      </c:pt>
                      <c:pt idx="1343">
                        <c:v>0.70314609159806896</c:v>
                      </c:pt>
                      <c:pt idx="1344">
                        <c:v>0.70306713131597998</c:v>
                      </c:pt>
                      <c:pt idx="1345">
                        <c:v>0.70298177061906497</c:v>
                      </c:pt>
                      <c:pt idx="1346">
                        <c:v>0.70289929590445399</c:v>
                      </c:pt>
                      <c:pt idx="1347">
                        <c:v>0.70281281192497003</c:v>
                      </c:pt>
                      <c:pt idx="1348">
                        <c:v>0.70272211159674003</c:v>
                      </c:pt>
                      <c:pt idx="1349">
                        <c:v>0.70263335630391099</c:v>
                      </c:pt>
                      <c:pt idx="1350">
                        <c:v>0.702541430063092</c:v>
                      </c:pt>
                      <c:pt idx="1351">
                        <c:v>0.70245139700047099</c:v>
                      </c:pt>
                      <c:pt idx="1352">
                        <c:v>0.70237278721242402</c:v>
                      </c:pt>
                      <c:pt idx="1353">
                        <c:v>0.70228502898927703</c:v>
                      </c:pt>
                      <c:pt idx="1354">
                        <c:v>0.70218729316668205</c:v>
                      </c:pt>
                      <c:pt idx="1355">
                        <c:v>0.70208347822199002</c:v>
                      </c:pt>
                      <c:pt idx="1356">
                        <c:v>0.701970030752326</c:v>
                      </c:pt>
                      <c:pt idx="1357">
                        <c:v>0.70185854878937604</c:v>
                      </c:pt>
                      <c:pt idx="1358">
                        <c:v>0.70175117143919197</c:v>
                      </c:pt>
                      <c:pt idx="1359">
                        <c:v>0.70165059420137599</c:v>
                      </c:pt>
                      <c:pt idx="1360">
                        <c:v>0.70154749359629798</c:v>
                      </c:pt>
                      <c:pt idx="1361">
                        <c:v>0.70143571429024099</c:v>
                      </c:pt>
                      <c:pt idx="1362">
                        <c:v>0.70133163512364904</c:v>
                      </c:pt>
                      <c:pt idx="1363">
                        <c:v>0.70122345561090904</c:v>
                      </c:pt>
                      <c:pt idx="1364">
                        <c:v>0.70110925771068699</c:v>
                      </c:pt>
                      <c:pt idx="1365">
                        <c:v>0.70100189289077397</c:v>
                      </c:pt>
                      <c:pt idx="1366">
                        <c:v>0.70087484469644701</c:v>
                      </c:pt>
                      <c:pt idx="1367">
                        <c:v>0.70073188216859805</c:v>
                      </c:pt>
                      <c:pt idx="1368">
                        <c:v>0.70059575162877397</c:v>
                      </c:pt>
                      <c:pt idx="1369">
                        <c:v>0.70044349834570196</c:v>
                      </c:pt>
                      <c:pt idx="1370">
                        <c:v>0.700287299998682</c:v>
                      </c:pt>
                      <c:pt idx="1371">
                        <c:v>0.700152990223605</c:v>
                      </c:pt>
                      <c:pt idx="1372">
                        <c:v>0.70000762867488997</c:v>
                      </c:pt>
                      <c:pt idx="1373">
                        <c:v>0.69985917599660197</c:v>
                      </c:pt>
                      <c:pt idx="1374">
                        <c:v>0.69971213055510795</c:v>
                      </c:pt>
                      <c:pt idx="1375">
                        <c:v>0.69955154630303096</c:v>
                      </c:pt>
                      <c:pt idx="1376">
                        <c:v>0.69937413385800395</c:v>
                      </c:pt>
                      <c:pt idx="1377">
                        <c:v>0.69920629418257796</c:v>
                      </c:pt>
                      <c:pt idx="1378">
                        <c:v>0.69904084683011003</c:v>
                      </c:pt>
                      <c:pt idx="1379">
                        <c:v>0.69887393142406595</c:v>
                      </c:pt>
                      <c:pt idx="1380">
                        <c:v>0.69871024432226803</c:v>
                      </c:pt>
                      <c:pt idx="1381">
                        <c:v>0.69854054860068004</c:v>
                      </c:pt>
                      <c:pt idx="1382">
                        <c:v>0.69836490120564598</c:v>
                      </c:pt>
                      <c:pt idx="1383">
                        <c:v>0.69818583380788901</c:v>
                      </c:pt>
                      <c:pt idx="1384">
                        <c:v>0.698008466080422</c:v>
                      </c:pt>
                      <c:pt idx="1385">
                        <c:v>0.69782041397083905</c:v>
                      </c:pt>
                      <c:pt idx="1386">
                        <c:v>0.697625738602072</c:v>
                      </c:pt>
                      <c:pt idx="1387">
                        <c:v>0.69742869706010702</c:v>
                      </c:pt>
                      <c:pt idx="1388">
                        <c:v>0.69722509927352505</c:v>
                      </c:pt>
                      <c:pt idx="1389">
                        <c:v>0.69702025682941504</c:v>
                      </c:pt>
                      <c:pt idx="1390">
                        <c:v>0.69681070991736005</c:v>
                      </c:pt>
                      <c:pt idx="1391">
                        <c:v>0.69659722362755105</c:v>
                      </c:pt>
                      <c:pt idx="1392">
                        <c:v>0.696384401899516</c:v>
                      </c:pt>
                      <c:pt idx="1393">
                        <c:v>0.69616671742747105</c:v>
                      </c:pt>
                      <c:pt idx="1394">
                        <c:v>0.69594295164893105</c:v>
                      </c:pt>
                      <c:pt idx="1395">
                        <c:v>0.69573605517481496</c:v>
                      </c:pt>
                      <c:pt idx="1396">
                        <c:v>0.69553029449014103</c:v>
                      </c:pt>
                      <c:pt idx="1397">
                        <c:v>0.69533600417348995</c:v>
                      </c:pt>
                      <c:pt idx="1398">
                        <c:v>0.69513288655735195</c:v>
                      </c:pt>
                      <c:pt idx="1399">
                        <c:v>0.69492609579701803</c:v>
                      </c:pt>
                      <c:pt idx="1400">
                        <c:v>0.69472082155175396</c:v>
                      </c:pt>
                      <c:pt idx="1401">
                        <c:v>0.69452983670137702</c:v>
                      </c:pt>
                      <c:pt idx="1402">
                        <c:v>0.69436128597964597</c:v>
                      </c:pt>
                      <c:pt idx="1403">
                        <c:v>0.694191455931218</c:v>
                      </c:pt>
                      <c:pt idx="1404">
                        <c:v>0.69402950778512595</c:v>
                      </c:pt>
                      <c:pt idx="1405">
                        <c:v>0.69386557369803004</c:v>
                      </c:pt>
                      <c:pt idx="1406">
                        <c:v>0.69369595024114294</c:v>
                      </c:pt>
                      <c:pt idx="1407">
                        <c:v>0.69353437416699204</c:v>
                      </c:pt>
                      <c:pt idx="1408">
                        <c:v>0.693385687437031</c:v>
                      </c:pt>
                      <c:pt idx="1409">
                        <c:v>0.69325314976523</c:v>
                      </c:pt>
                      <c:pt idx="1410">
                        <c:v>0.69311780553887703</c:v>
                      </c:pt>
                      <c:pt idx="1411">
                        <c:v>0.69298095871529297</c:v>
                      </c:pt>
                      <c:pt idx="1412">
                        <c:v>0.69284091279643101</c:v>
                      </c:pt>
                      <c:pt idx="1413">
                        <c:v>0.69268436250210197</c:v>
                      </c:pt>
                      <c:pt idx="1414">
                        <c:v>0.69254181335235299</c:v>
                      </c:pt>
                      <c:pt idx="1415">
                        <c:v>0.69243165671345697</c:v>
                      </c:pt>
                      <c:pt idx="1416">
                        <c:v>0.69232085334240601</c:v>
                      </c:pt>
                      <c:pt idx="1417">
                        <c:v>0.69218101805704602</c:v>
                      </c:pt>
                      <c:pt idx="1418">
                        <c:v>0.692036555940858</c:v>
                      </c:pt>
                      <c:pt idx="1419">
                        <c:v>0.69189177329969498</c:v>
                      </c:pt>
                      <c:pt idx="1420">
                        <c:v>0.69174902146706196</c:v>
                      </c:pt>
                      <c:pt idx="1421">
                        <c:v>0.69164434513102602</c:v>
                      </c:pt>
                      <c:pt idx="1422">
                        <c:v>0.69155491647634404</c:v>
                      </c:pt>
                      <c:pt idx="1423">
                        <c:v>0.69145903764120198</c:v>
                      </c:pt>
                      <c:pt idx="1424">
                        <c:v>0.69135222351467596</c:v>
                      </c:pt>
                      <c:pt idx="1425">
                        <c:v>0.69125034082210901</c:v>
                      </c:pt>
                      <c:pt idx="1426">
                        <c:v>0.69113652919450397</c:v>
                      </c:pt>
                      <c:pt idx="1427">
                        <c:v>0.691009932505671</c:v>
                      </c:pt>
                      <c:pt idx="1428">
                        <c:v>0.690911600401106</c:v>
                      </c:pt>
                      <c:pt idx="1429">
                        <c:v>0.69080327228830196</c:v>
                      </c:pt>
                      <c:pt idx="1430">
                        <c:v>0.69069815917045796</c:v>
                      </c:pt>
                      <c:pt idx="1431">
                        <c:v>0.69058876560903304</c:v>
                      </c:pt>
                      <c:pt idx="1432">
                        <c:v>0.69047565912511399</c:v>
                      </c:pt>
                      <c:pt idx="1433">
                        <c:v>0.69037546569221198</c:v>
                      </c:pt>
                      <c:pt idx="1434">
                        <c:v>0.69027885225010699</c:v>
                      </c:pt>
                      <c:pt idx="1435">
                        <c:v>0.69017823877151196</c:v>
                      </c:pt>
                      <c:pt idx="1436">
                        <c:v>0.69011202473636302</c:v>
                      </c:pt>
                      <c:pt idx="1437">
                        <c:v>0.69002737336795095</c:v>
                      </c:pt>
                      <c:pt idx="1438">
                        <c:v>0.68994357461758704</c:v>
                      </c:pt>
                      <c:pt idx="1439">
                        <c:v>0.68989878847564101</c:v>
                      </c:pt>
                      <c:pt idx="1440">
                        <c:v>0.68984665418362001</c:v>
                      </c:pt>
                      <c:pt idx="1441">
                        <c:v>0.68977678000890497</c:v>
                      </c:pt>
                      <c:pt idx="1442">
                        <c:v>0.689721454769612</c:v>
                      </c:pt>
                      <c:pt idx="1443">
                        <c:v>0.68964789132839599</c:v>
                      </c:pt>
                      <c:pt idx="1444">
                        <c:v>0.68955887228756796</c:v>
                      </c:pt>
                      <c:pt idx="1445">
                        <c:v>0.68949396955369202</c:v>
                      </c:pt>
                      <c:pt idx="1446">
                        <c:v>0.68943397772270298</c:v>
                      </c:pt>
                      <c:pt idx="1447">
                        <c:v>0.689386820034943</c:v>
                      </c:pt>
                      <c:pt idx="1448">
                        <c:v>0.68936255908790001</c:v>
                      </c:pt>
                      <c:pt idx="1449">
                        <c:v>0.68932824499641199</c:v>
                      </c:pt>
                      <c:pt idx="1450">
                        <c:v>0.68926217054751104</c:v>
                      </c:pt>
                      <c:pt idx="1451">
                        <c:v>0.69015670852940103</c:v>
                      </c:pt>
                      <c:pt idx="1452">
                        <c:v>0.69022187653565403</c:v>
                      </c:pt>
                      <c:pt idx="1453">
                        <c:v>0.690230205720608</c:v>
                      </c:pt>
                      <c:pt idx="1454">
                        <c:v>0.69020994077870201</c:v>
                      </c:pt>
                      <c:pt idx="1455">
                        <c:v>0.69014381633438304</c:v>
                      </c:pt>
                      <c:pt idx="1456">
                        <c:v>0.69010762243801604</c:v>
                      </c:pt>
                      <c:pt idx="1457">
                        <c:v>0.68998292168431896</c:v>
                      </c:pt>
                      <c:pt idx="1458">
                        <c:v>0.68996644752908298</c:v>
                      </c:pt>
                      <c:pt idx="1459">
                        <c:v>0.69014747021184497</c:v>
                      </c:pt>
                      <c:pt idx="1600">
                        <c:v>0.51369128473227399</c:v>
                      </c:pt>
                      <c:pt idx="1601">
                        <c:v>0.514320255951352</c:v>
                      </c:pt>
                      <c:pt idx="1602">
                        <c:v>0.515023116267048</c:v>
                      </c:pt>
                      <c:pt idx="1603">
                        <c:v>0.51579932660514805</c:v>
                      </c:pt>
                      <c:pt idx="1604">
                        <c:v>0.51657327176828804</c:v>
                      </c:pt>
                      <c:pt idx="1605">
                        <c:v>0.51741170768530997</c:v>
                      </c:pt>
                      <c:pt idx="1606">
                        <c:v>0.51823208706997803</c:v>
                      </c:pt>
                      <c:pt idx="1607">
                        <c:v>0.51906791256282703</c:v>
                      </c:pt>
                      <c:pt idx="1608">
                        <c:v>0.51998222967571905</c:v>
                      </c:pt>
                      <c:pt idx="1609">
                        <c:v>0.52085412404325604</c:v>
                      </c:pt>
                      <c:pt idx="1610">
                        <c:v>0.521706242184928</c:v>
                      </c:pt>
                      <c:pt idx="1611">
                        <c:v>0.52256273536398001</c:v>
                      </c:pt>
                      <c:pt idx="1612">
                        <c:v>0.52337590503684495</c:v>
                      </c:pt>
                      <c:pt idx="1613">
                        <c:v>0.52415335414866004</c:v>
                      </c:pt>
                      <c:pt idx="1614">
                        <c:v>0.52495939273715198</c:v>
                      </c:pt>
                      <c:pt idx="1615">
                        <c:v>0.52575589500245701</c:v>
                      </c:pt>
                      <c:pt idx="1616">
                        <c:v>0.52650731976448795</c:v>
                      </c:pt>
                      <c:pt idx="1617">
                        <c:v>0.52727362885747098</c:v>
                      </c:pt>
                      <c:pt idx="1618">
                        <c:v>0.52805881823456102</c:v>
                      </c:pt>
                      <c:pt idx="1619">
                        <c:v>0.52886561631725204</c:v>
                      </c:pt>
                      <c:pt idx="1620">
                        <c:v>0.52972110516617099</c:v>
                      </c:pt>
                      <c:pt idx="1621">
                        <c:v>0.53055816913829801</c:v>
                      </c:pt>
                      <c:pt idx="1622">
                        <c:v>0.53140017686460395</c:v>
                      </c:pt>
                      <c:pt idx="1623">
                        <c:v>0.53226767595222502</c:v>
                      </c:pt>
                      <c:pt idx="1624">
                        <c:v>0.53311715817203897</c:v>
                      </c:pt>
                      <c:pt idx="1625">
                        <c:v>0.533980721549976</c:v>
                      </c:pt>
                      <c:pt idx="1626">
                        <c:v>0.53484124822852996</c:v>
                      </c:pt>
                      <c:pt idx="1627">
                        <c:v>0.53572457610857005</c:v>
                      </c:pt>
                      <c:pt idx="1628">
                        <c:v>0.53658304788553501</c:v>
                      </c:pt>
                      <c:pt idx="1629">
                        <c:v>0.53743608417465105</c:v>
                      </c:pt>
                      <c:pt idx="1630">
                        <c:v>0.538290117982406</c:v>
                      </c:pt>
                      <c:pt idx="1631">
                        <c:v>0.53911573967211401</c:v>
                      </c:pt>
                      <c:pt idx="1632">
                        <c:v>0.53993655976694899</c:v>
                      </c:pt>
                      <c:pt idx="1633">
                        <c:v>0.54076360335564699</c:v>
                      </c:pt>
                      <c:pt idx="1634">
                        <c:v>0.54160000539098296</c:v>
                      </c:pt>
                      <c:pt idx="1635">
                        <c:v>0.54244253673767395</c:v>
                      </c:pt>
                      <c:pt idx="1636">
                        <c:v>0.543315661768911</c:v>
                      </c:pt>
                      <c:pt idx="1637">
                        <c:v>0.54420422986000005</c:v>
                      </c:pt>
                      <c:pt idx="1638">
                        <c:v>0.54509508308548105</c:v>
                      </c:pt>
                      <c:pt idx="1639">
                        <c:v>0.54594336568039903</c:v>
                      </c:pt>
                      <c:pt idx="1640">
                        <c:v>0.54681646367435499</c:v>
                      </c:pt>
                      <c:pt idx="1641">
                        <c:v>0.54767751814016097</c:v>
                      </c:pt>
                      <c:pt idx="1642">
                        <c:v>0.54853292404241705</c:v>
                      </c:pt>
                      <c:pt idx="1643">
                        <c:v>0.54933375270084295</c:v>
                      </c:pt>
                      <c:pt idx="1644">
                        <c:v>0.55015134150932998</c:v>
                      </c:pt>
                      <c:pt idx="1645">
                        <c:v>0.55092384816748496</c:v>
                      </c:pt>
                      <c:pt idx="1646">
                        <c:v>0.551688665738576</c:v>
                      </c:pt>
                      <c:pt idx="1647">
                        <c:v>0.55248215949228996</c:v>
                      </c:pt>
                      <c:pt idx="1648">
                        <c:v>0.55331117544821695</c:v>
                      </c:pt>
                      <c:pt idx="1649">
                        <c:v>0.55423083783201998</c:v>
                      </c:pt>
                      <c:pt idx="1650">
                        <c:v>0.55524165771693201</c:v>
                      </c:pt>
                      <c:pt idx="1651">
                        <c:v>0.55633780098596697</c:v>
                      </c:pt>
                      <c:pt idx="1652">
                        <c:v>0.55761107150118805</c:v>
                      </c:pt>
                      <c:pt idx="1653">
                        <c:v>0.55895545092112497</c:v>
                      </c:pt>
                      <c:pt idx="1654">
                        <c:v>0.560450701035906</c:v>
                      </c:pt>
                      <c:pt idx="1655">
                        <c:v>0.56185905728285002</c:v>
                      </c:pt>
                      <c:pt idx="1656">
                        <c:v>0.56333323296207705</c:v>
                      </c:pt>
                      <c:pt idx="1657">
                        <c:v>0.56467126526571298</c:v>
                      </c:pt>
                      <c:pt idx="1658">
                        <c:v>0.56592863568246898</c:v>
                      </c:pt>
                      <c:pt idx="1659">
                        <c:v>0.56713135337012699</c:v>
                      </c:pt>
                      <c:pt idx="1660">
                        <c:v>0.56819831684070898</c:v>
                      </c:pt>
                      <c:pt idx="1661">
                        <c:v>0.56925316775882195</c:v>
                      </c:pt>
                      <c:pt idx="1662">
                        <c:v>0.57027523609094199</c:v>
                      </c:pt>
                      <c:pt idx="1663">
                        <c:v>0.57128152413029898</c:v>
                      </c:pt>
                      <c:pt idx="1664">
                        <c:v>0.57229638261918503</c:v>
                      </c:pt>
                      <c:pt idx="1665">
                        <c:v>0.573331137486077</c:v>
                      </c:pt>
                      <c:pt idx="1666">
                        <c:v>0.57437172193942898</c:v>
                      </c:pt>
                      <c:pt idx="1667">
                        <c:v>0.57543576063398805</c:v>
                      </c:pt>
                      <c:pt idx="1668">
                        <c:v>0.57643830944034202</c:v>
                      </c:pt>
                      <c:pt idx="1669">
                        <c:v>0.57744125431382198</c:v>
                      </c:pt>
                      <c:pt idx="1670">
                        <c:v>0.57843291522701301</c:v>
                      </c:pt>
                      <c:pt idx="1671">
                        <c:v>0.57939464759293602</c:v>
                      </c:pt>
                      <c:pt idx="1672">
                        <c:v>0.58033070810593301</c:v>
                      </c:pt>
                      <c:pt idx="1673">
                        <c:v>0.58123681585938403</c:v>
                      </c:pt>
                      <c:pt idx="1674">
                        <c:v>0.58209074257163596</c:v>
                      </c:pt>
                      <c:pt idx="1675">
                        <c:v>0.58294532829902401</c:v>
                      </c:pt>
                      <c:pt idx="1676">
                        <c:v>0.58376733231358602</c:v>
                      </c:pt>
                      <c:pt idx="1677">
                        <c:v>0.58458411824392098</c:v>
                      </c:pt>
                      <c:pt idx="1678">
                        <c:v>0.58539490754311996</c:v>
                      </c:pt>
                      <c:pt idx="1679">
                        <c:v>0.586168717642923</c:v>
                      </c:pt>
                      <c:pt idx="1680">
                        <c:v>0.58693319505367003</c:v>
                      </c:pt>
                      <c:pt idx="1681">
                        <c:v>0.58773249240361203</c:v>
                      </c:pt>
                      <c:pt idx="1682">
                        <c:v>0.58847260953753799</c:v>
                      </c:pt>
                      <c:pt idx="1683">
                        <c:v>0.58920741479908401</c:v>
                      </c:pt>
                      <c:pt idx="1684">
                        <c:v>0.58995337281680504</c:v>
                      </c:pt>
                      <c:pt idx="1685">
                        <c:v>0.59067775550375301</c:v>
                      </c:pt>
                      <c:pt idx="1686">
                        <c:v>0.59140327968151896</c:v>
                      </c:pt>
                      <c:pt idx="1687">
                        <c:v>0.59216452364677896</c:v>
                      </c:pt>
                      <c:pt idx="1688">
                        <c:v>0.59290430670068595</c:v>
                      </c:pt>
                      <c:pt idx="1689">
                        <c:v>0.59364629494024101</c:v>
                      </c:pt>
                      <c:pt idx="1690">
                        <c:v>0.59435399716353898</c:v>
                      </c:pt>
                      <c:pt idx="1691">
                        <c:v>0.59503047511061002</c:v>
                      </c:pt>
                      <c:pt idx="1692">
                        <c:v>0.59570772355121204</c:v>
                      </c:pt>
                      <c:pt idx="1693">
                        <c:v>0.59635269635840504</c:v>
                      </c:pt>
                      <c:pt idx="1694">
                        <c:v>0.59701516758270301</c:v>
                      </c:pt>
                      <c:pt idx="1695">
                        <c:v>0.59766930810843</c:v>
                      </c:pt>
                      <c:pt idx="1696">
                        <c:v>0.59832759494754195</c:v>
                      </c:pt>
                      <c:pt idx="1697">
                        <c:v>0.598986221237921</c:v>
                      </c:pt>
                      <c:pt idx="1698">
                        <c:v>0.59967151755707704</c:v>
                      </c:pt>
                      <c:pt idx="1699">
                        <c:v>0.60032448031939201</c:v>
                      </c:pt>
                      <c:pt idx="1700">
                        <c:v>0.600980536105298</c:v>
                      </c:pt>
                      <c:pt idx="1701">
                        <c:v>0.601641829075655</c:v>
                      </c:pt>
                      <c:pt idx="1702">
                        <c:v>0.60228078202733604</c:v>
                      </c:pt>
                      <c:pt idx="1703">
                        <c:v>0.60291346552830904</c:v>
                      </c:pt>
                      <c:pt idx="1704">
                        <c:v>0.60354838611837103</c:v>
                      </c:pt>
                      <c:pt idx="1705">
                        <c:v>0.60418431893456304</c:v>
                      </c:pt>
                      <c:pt idx="1706">
                        <c:v>0.60479669801084801</c:v>
                      </c:pt>
                      <c:pt idx="1707">
                        <c:v>0.60543233369208704</c:v>
                      </c:pt>
                      <c:pt idx="1708">
                        <c:v>0.60603095027851195</c:v>
                      </c:pt>
                      <c:pt idx="1709">
                        <c:v>0.60662699513982599</c:v>
                      </c:pt>
                      <c:pt idx="1710">
                        <c:v>0.60722998164663899</c:v>
                      </c:pt>
                      <c:pt idx="1711">
                        <c:v>0.60781889450610105</c:v>
                      </c:pt>
                      <c:pt idx="1712">
                        <c:v>0.60840303203162005</c:v>
                      </c:pt>
                      <c:pt idx="1713">
                        <c:v>0.60899633458093805</c:v>
                      </c:pt>
                      <c:pt idx="1714">
                        <c:v>0.60957290703015199</c:v>
                      </c:pt>
                      <c:pt idx="1715">
                        <c:v>0.610143413128166</c:v>
                      </c:pt>
                      <c:pt idx="1716">
                        <c:v>0.61072269343334495</c:v>
                      </c:pt>
                      <c:pt idx="1717">
                        <c:v>0.61127354629399799</c:v>
                      </c:pt>
                      <c:pt idx="1718">
                        <c:v>0.61182245702688198</c:v>
                      </c:pt>
                      <c:pt idx="1719">
                        <c:v>0.61235707915666304</c:v>
                      </c:pt>
                      <c:pt idx="1720">
                        <c:v>0.61289100677463104</c:v>
                      </c:pt>
                      <c:pt idx="1721">
                        <c:v>0.61345934139149405</c:v>
                      </c:pt>
                      <c:pt idx="1722">
                        <c:v>0.61403113942013299</c:v>
                      </c:pt>
                      <c:pt idx="1723">
                        <c:v>0.61458875314548</c:v>
                      </c:pt>
                      <c:pt idx="1724">
                        <c:v>0.61513990472209201</c:v>
                      </c:pt>
                      <c:pt idx="1725">
                        <c:v>0.61568832734270096</c:v>
                      </c:pt>
                      <c:pt idx="1726">
                        <c:v>0.61623205050772001</c:v>
                      </c:pt>
                      <c:pt idx="1727">
                        <c:v>0.61677107538783904</c:v>
                      </c:pt>
                      <c:pt idx="1728">
                        <c:v>0.61733461348652896</c:v>
                      </c:pt>
                      <c:pt idx="1729">
                        <c:v>0.61785350233206104</c:v>
                      </c:pt>
                      <c:pt idx="1730">
                        <c:v>0.61835600741452301</c:v>
                      </c:pt>
                      <c:pt idx="1731">
                        <c:v>0.61885427423707196</c:v>
                      </c:pt>
                      <c:pt idx="1732">
                        <c:v>0.61935107131437706</c:v>
                      </c:pt>
                      <c:pt idx="1733">
                        <c:v>0.61982277219943405</c:v>
                      </c:pt>
                      <c:pt idx="1734">
                        <c:v>0.62031777138458</c:v>
                      </c:pt>
                      <c:pt idx="1735">
                        <c:v>0.62081250341699601</c:v>
                      </c:pt>
                      <c:pt idx="1736">
                        <c:v>0.62128867058905002</c:v>
                      </c:pt>
                      <c:pt idx="1737">
                        <c:v>0.62177923886571296</c:v>
                      </c:pt>
                      <c:pt idx="1738">
                        <c:v>0.62227692638865895</c:v>
                      </c:pt>
                      <c:pt idx="1739">
                        <c:v>0.622773289545554</c:v>
                      </c:pt>
                      <c:pt idx="1740">
                        <c:v>0.62325459204414801</c:v>
                      </c:pt>
                      <c:pt idx="1741">
                        <c:v>0.62372943874832398</c:v>
                      </c:pt>
                      <c:pt idx="1742">
                        <c:v>0.62420768547124605</c:v>
                      </c:pt>
                      <c:pt idx="1743">
                        <c:v>0.62466796409585301</c:v>
                      </c:pt>
                      <c:pt idx="1744">
                        <c:v>0.62514291764727303</c:v>
                      </c:pt>
                      <c:pt idx="1745">
                        <c:v>0.62564829733273597</c:v>
                      </c:pt>
                      <c:pt idx="1746">
                        <c:v>0.626119377820472</c:v>
                      </c:pt>
                      <c:pt idx="1747">
                        <c:v>0.62657792166971604</c:v>
                      </c:pt>
                      <c:pt idx="1748">
                        <c:v>0.62703758170295099</c:v>
                      </c:pt>
                      <c:pt idx="1749">
                        <c:v>0.62748317311826496</c:v>
                      </c:pt>
                      <c:pt idx="1750">
                        <c:v>0.62791613734141005</c:v>
                      </c:pt>
                      <c:pt idx="1751">
                        <c:v>0.62835489932076805</c:v>
                      </c:pt>
                      <c:pt idx="1752">
                        <c:v>0.628810929931782</c:v>
                      </c:pt>
                      <c:pt idx="1753">
                        <c:v>0.62924877262192103</c:v>
                      </c:pt>
                      <c:pt idx="1754">
                        <c:v>0.62966265848849301</c:v>
                      </c:pt>
                      <c:pt idx="1755">
                        <c:v>0.63008189794942804</c:v>
                      </c:pt>
                      <c:pt idx="1756">
                        <c:v>0.63048090845976501</c:v>
                      </c:pt>
                      <c:pt idx="1757">
                        <c:v>0.63088241768257303</c:v>
                      </c:pt>
                      <c:pt idx="1758">
                        <c:v>0.63127888102192597</c:v>
                      </c:pt>
                      <c:pt idx="1759">
                        <c:v>0.63167923084771305</c:v>
                      </c:pt>
                      <c:pt idx="1760">
                        <c:v>0.63207787376260105</c:v>
                      </c:pt>
                      <c:pt idx="1761">
                        <c:v>0.63248247918471101</c:v>
                      </c:pt>
                      <c:pt idx="1762">
                        <c:v>0.63288734735364105</c:v>
                      </c:pt>
                      <c:pt idx="1763">
                        <c:v>0.63330222102690503</c:v>
                      </c:pt>
                      <c:pt idx="1764">
                        <c:v>0.63372736112432904</c:v>
                      </c:pt>
                      <c:pt idx="1765">
                        <c:v>0.634145572184591</c:v>
                      </c:pt>
                      <c:pt idx="1766">
                        <c:v>0.63457575599503502</c:v>
                      </c:pt>
                      <c:pt idx="1767">
                        <c:v>0.63501324874700704</c:v>
                      </c:pt>
                      <c:pt idx="1768">
                        <c:v>0.63544595049874097</c:v>
                      </c:pt>
                      <c:pt idx="1769">
                        <c:v>0.63588687454604398</c:v>
                      </c:pt>
                      <c:pt idx="1770">
                        <c:v>0.63630857934207596</c:v>
                      </c:pt>
                      <c:pt idx="1771">
                        <c:v>0.63671100868291597</c:v>
                      </c:pt>
                      <c:pt idx="1772">
                        <c:v>0.63710567393766304</c:v>
                      </c:pt>
                      <c:pt idx="1773">
                        <c:v>0.63746726787126196</c:v>
                      </c:pt>
                      <c:pt idx="1774">
                        <c:v>0.63780445562327903</c:v>
                      </c:pt>
                      <c:pt idx="1775">
                        <c:v>0.63809714520767302</c:v>
                      </c:pt>
                      <c:pt idx="1776">
                        <c:v>0.63833592067496303</c:v>
                      </c:pt>
                      <c:pt idx="1777">
                        <c:v>0.63852997752442497</c:v>
                      </c:pt>
                      <c:pt idx="1778">
                        <c:v>0.63867053135789298</c:v>
                      </c:pt>
                      <c:pt idx="1779">
                        <c:v>0.63875665802809201</c:v>
                      </c:pt>
                      <c:pt idx="1780">
                        <c:v>0.638804003239556</c:v>
                      </c:pt>
                      <c:pt idx="1781">
                        <c:v>0.63880723564234898</c:v>
                      </c:pt>
                      <c:pt idx="1782">
                        <c:v>0.63874731586821498</c:v>
                      </c:pt>
                      <c:pt idx="1783">
                        <c:v>0.638639311525936</c:v>
                      </c:pt>
                      <c:pt idx="1784">
                        <c:v>0.63838900274589006</c:v>
                      </c:pt>
                      <c:pt idx="1785">
                        <c:v>0.63796222372003397</c:v>
                      </c:pt>
                      <c:pt idx="1786">
                        <c:v>0.63747971916247403</c:v>
                      </c:pt>
                      <c:pt idx="1787">
                        <c:v>0.63693063426670005</c:v>
                      </c:pt>
                      <c:pt idx="1788">
                        <c:v>0.63629829479129696</c:v>
                      </c:pt>
                      <c:pt idx="1789">
                        <c:v>0.63561490724713499</c:v>
                      </c:pt>
                      <c:pt idx="1790">
                        <c:v>0.63487232303043895</c:v>
                      </c:pt>
                      <c:pt idx="1791">
                        <c:v>0.63406666846099802</c:v>
                      </c:pt>
                      <c:pt idx="1792">
                        <c:v>0.63321402309296904</c:v>
                      </c:pt>
                      <c:pt idx="1793">
                        <c:v>0.63230364311269105</c:v>
                      </c:pt>
                      <c:pt idx="1794">
                        <c:v>0.63132033748723404</c:v>
                      </c:pt>
                      <c:pt idx="1795">
                        <c:v>0.63028846399420302</c:v>
                      </c:pt>
                      <c:pt idx="1796">
                        <c:v>0.62919671275118305</c:v>
                      </c:pt>
                      <c:pt idx="1797">
                        <c:v>0.62805036030738104</c:v>
                      </c:pt>
                      <c:pt idx="1798">
                        <c:v>0.62681653080025002</c:v>
                      </c:pt>
                      <c:pt idx="1799">
                        <c:v>0.62558729294297299</c:v>
                      </c:pt>
                      <c:pt idx="1800">
                        <c:v>0.62429601728839501</c:v>
                      </c:pt>
                      <c:pt idx="1801">
                        <c:v>0.62302001886557701</c:v>
                      </c:pt>
                      <c:pt idx="1802">
                        <c:v>0.62173996485339</c:v>
                      </c:pt>
                      <c:pt idx="1803">
                        <c:v>0.62044794538771098</c:v>
                      </c:pt>
                      <c:pt idx="1804">
                        <c:v>0.61914723184236697</c:v>
                      </c:pt>
                      <c:pt idx="1805">
                        <c:v>0.61786917225433502</c:v>
                      </c:pt>
                      <c:pt idx="1806">
                        <c:v>0.61658467762539104</c:v>
                      </c:pt>
                      <c:pt idx="1807">
                        <c:v>0.61532654238380702</c:v>
                      </c:pt>
                      <c:pt idx="1808">
                        <c:v>0.61410329876182701</c:v>
                      </c:pt>
                      <c:pt idx="1809">
                        <c:v>0.61289836137853804</c:v>
                      </c:pt>
                      <c:pt idx="1810">
                        <c:v>0.61172297703732303</c:v>
                      </c:pt>
                      <c:pt idx="1811">
                        <c:v>0.61056931421884097</c:v>
                      </c:pt>
                      <c:pt idx="1812">
                        <c:v>0.60943434896492898</c:v>
                      </c:pt>
                      <c:pt idx="1813">
                        <c:v>0.60830885191752804</c:v>
                      </c:pt>
                      <c:pt idx="1814">
                        <c:v>0.60722462299467606</c:v>
                      </c:pt>
                      <c:pt idx="1815">
                        <c:v>0.606131329457677</c:v>
                      </c:pt>
                      <c:pt idx="1816">
                        <c:v>0.60504703803589899</c:v>
                      </c:pt>
                      <c:pt idx="1817">
                        <c:v>0.60399908311011696</c:v>
                      </c:pt>
                      <c:pt idx="1818">
                        <c:v>0.60300598956398799</c:v>
                      </c:pt>
                      <c:pt idx="1819">
                        <c:v>0.60205636521863504</c:v>
                      </c:pt>
                      <c:pt idx="1820">
                        <c:v>0.60113358777098302</c:v>
                      </c:pt>
                      <c:pt idx="1821">
                        <c:v>0.60029232910903196</c:v>
                      </c:pt>
                      <c:pt idx="1822">
                        <c:v>0.59942682772473499</c:v>
                      </c:pt>
                      <c:pt idx="1823">
                        <c:v>0.59855077951958102</c:v>
                      </c:pt>
                      <c:pt idx="1824">
                        <c:v>0.59770875090895403</c:v>
                      </c:pt>
                      <c:pt idx="1825">
                        <c:v>0.59688345938204301</c:v>
                      </c:pt>
                      <c:pt idx="1826">
                        <c:v>0.59606867693701404</c:v>
                      </c:pt>
                      <c:pt idx="1827">
                        <c:v>0.59527161273901497</c:v>
                      </c:pt>
                      <c:pt idx="1828">
                        <c:v>0.59448570980013304</c:v>
                      </c:pt>
                      <c:pt idx="1829">
                        <c:v>0.59367566863328003</c:v>
                      </c:pt>
                      <c:pt idx="1830">
                        <c:v>0.59286284218298801</c:v>
                      </c:pt>
                      <c:pt idx="1831">
                        <c:v>0.59203235319664305</c:v>
                      </c:pt>
                      <c:pt idx="1832">
                        <c:v>0.59119412568756402</c:v>
                      </c:pt>
                      <c:pt idx="1833">
                        <c:v>0.59034319530425206</c:v>
                      </c:pt>
                      <c:pt idx="1834">
                        <c:v>0.589462532885487</c:v>
                      </c:pt>
                      <c:pt idx="1835">
                        <c:v>0.588603178916974</c:v>
                      </c:pt>
                      <c:pt idx="1836">
                        <c:v>0.58773685977877099</c:v>
                      </c:pt>
                      <c:pt idx="1837">
                        <c:v>0.58686493990947497</c:v>
                      </c:pt>
                      <c:pt idx="1838">
                        <c:v>0.58601089767130399</c:v>
                      </c:pt>
                      <c:pt idx="1839">
                        <c:v>0.585110985616066</c:v>
                      </c:pt>
                      <c:pt idx="1840">
                        <c:v>0.58419188829312496</c:v>
                      </c:pt>
                      <c:pt idx="1841">
                        <c:v>0.58322206345809902</c:v>
                      </c:pt>
                      <c:pt idx="1842">
                        <c:v>0.58223910741762297</c:v>
                      </c:pt>
                      <c:pt idx="1843">
                        <c:v>0.58115347074586998</c:v>
                      </c:pt>
                      <c:pt idx="1844">
                        <c:v>0.58001296441781802</c:v>
                      </c:pt>
                      <c:pt idx="1845">
                        <c:v>0.57874535559975104</c:v>
                      </c:pt>
                      <c:pt idx="1846">
                        <c:v>0.57737752420613198</c:v>
                      </c:pt>
                      <c:pt idx="1847">
                        <c:v>0.57589190681714297</c:v>
                      </c:pt>
                      <c:pt idx="1848">
                        <c:v>0.57426363438501205</c:v>
                      </c:pt>
                      <c:pt idx="1849">
                        <c:v>0.57255937197343798</c:v>
                      </c:pt>
                      <c:pt idx="1850">
                        <c:v>0.57077161869053905</c:v>
                      </c:pt>
                      <c:pt idx="1851">
                        <c:v>0.56896738040981898</c:v>
                      </c:pt>
                      <c:pt idx="1852">
                        <c:v>0.567261617570052</c:v>
                      </c:pt>
                      <c:pt idx="1853">
                        <c:v>0.56568590216457804</c:v>
                      </c:pt>
                      <c:pt idx="1854">
                        <c:v>0.56435791891375997</c:v>
                      </c:pt>
                      <c:pt idx="1855">
                        <c:v>0.56333048803221197</c:v>
                      </c:pt>
                      <c:pt idx="1856">
                        <c:v>0.56266854942028499</c:v>
                      </c:pt>
                      <c:pt idx="1857">
                        <c:v>0.56244334653999195</c:v>
                      </c:pt>
                      <c:pt idx="1858">
                        <c:v>0.56271395019149595</c:v>
                      </c:pt>
                      <c:pt idx="1859">
                        <c:v>0.56356773320008602</c:v>
                      </c:pt>
                      <c:pt idx="1860">
                        <c:v>0.56478610345813096</c:v>
                      </c:pt>
                      <c:pt idx="1861">
                        <c:v>0.56640968889572896</c:v>
                      </c:pt>
                      <c:pt idx="1862">
                        <c:v>0.56833126132114298</c:v>
                      </c:pt>
                      <c:pt idx="1863">
                        <c:v>0.57045681877749699</c:v>
                      </c:pt>
                      <c:pt idx="1864">
                        <c:v>0.57262376724515596</c:v>
                      </c:pt>
                      <c:pt idx="1865">
                        <c:v>0.57512517684573605</c:v>
                      </c:pt>
                      <c:pt idx="1866">
                        <c:v>0.57733806385269804</c:v>
                      </c:pt>
                      <c:pt idx="1867">
                        <c:v>0.57963123525166904</c:v>
                      </c:pt>
                      <c:pt idx="1868">
                        <c:v>0.58160865865385103</c:v>
                      </c:pt>
                      <c:pt idx="1869">
                        <c:v>0.58345269217596096</c:v>
                      </c:pt>
                      <c:pt idx="1870">
                        <c:v>0.58501932418524905</c:v>
                      </c:pt>
                      <c:pt idx="1871">
                        <c:v>0.58633934386712305</c:v>
                      </c:pt>
                      <c:pt idx="1872">
                        <c:v>0.58745073199124798</c:v>
                      </c:pt>
                      <c:pt idx="1873">
                        <c:v>0.58832421786169398</c:v>
                      </c:pt>
                      <c:pt idx="1874">
                        <c:v>0.58899106523424505</c:v>
                      </c:pt>
                      <c:pt idx="1875">
                        <c:v>0.58946975580738303</c:v>
                      </c:pt>
                      <c:pt idx="1876">
                        <c:v>0.58980693397292305</c:v>
                      </c:pt>
                      <c:pt idx="1877">
                        <c:v>0.589994196172415</c:v>
                      </c:pt>
                      <c:pt idx="1878">
                        <c:v>0.59005976091850298</c:v>
                      </c:pt>
                      <c:pt idx="1879">
                        <c:v>0.59001598301453495</c:v>
                      </c:pt>
                      <c:pt idx="1880">
                        <c:v>0.58988894440052997</c:v>
                      </c:pt>
                      <c:pt idx="1881">
                        <c:v>0.58968892292213804</c:v>
                      </c:pt>
                      <c:pt idx="1882">
                        <c:v>0.58940027452533905</c:v>
                      </c:pt>
                      <c:pt idx="1883">
                        <c:v>0.58907210248776998</c:v>
                      </c:pt>
                      <c:pt idx="1884">
                        <c:v>0.58871261242436801</c:v>
                      </c:pt>
                      <c:pt idx="1885">
                        <c:v>0.58831806912217699</c:v>
                      </c:pt>
                      <c:pt idx="1886">
                        <c:v>0.58791048160699799</c:v>
                      </c:pt>
                      <c:pt idx="1887">
                        <c:v>0.58746540157090199</c:v>
                      </c:pt>
                      <c:pt idx="1888">
                        <c:v>0.58703385699841104</c:v>
                      </c:pt>
                      <c:pt idx="1889">
                        <c:v>0.58662240611239103</c:v>
                      </c:pt>
                      <c:pt idx="1890">
                        <c:v>0.58621001369897696</c:v>
                      </c:pt>
                      <c:pt idx="1891">
                        <c:v>0.58581279384652696</c:v>
                      </c:pt>
                      <c:pt idx="1892">
                        <c:v>0.58538341343975298</c:v>
                      </c:pt>
                      <c:pt idx="1893">
                        <c:v>0.58495478663027201</c:v>
                      </c:pt>
                      <c:pt idx="1894">
                        <c:v>0.584518389264995</c:v>
                      </c:pt>
                      <c:pt idx="1895">
                        <c:v>0.58406956788365505</c:v>
                      </c:pt>
                      <c:pt idx="1896">
                        <c:v>0.58362340348749497</c:v>
                      </c:pt>
                      <c:pt idx="1897">
                        <c:v>0.58316359606825796</c:v>
                      </c:pt>
                      <c:pt idx="1898">
                        <c:v>0.58268478481742303</c:v>
                      </c:pt>
                      <c:pt idx="1899">
                        <c:v>0.58217400445212697</c:v>
                      </c:pt>
                      <c:pt idx="1900">
                        <c:v>0.58167312767241697</c:v>
                      </c:pt>
                      <c:pt idx="1901">
                        <c:v>0.58109346269308604</c:v>
                      </c:pt>
                      <c:pt idx="1902">
                        <c:v>0.58045251121224595</c:v>
                      </c:pt>
                      <c:pt idx="1903">
                        <c:v>0.57979118367142202</c:v>
                      </c:pt>
                      <c:pt idx="1904">
                        <c:v>0.579076546012951</c:v>
                      </c:pt>
                      <c:pt idx="1905">
                        <c:v>0.57834897154888498</c:v>
                      </c:pt>
                      <c:pt idx="1906">
                        <c:v>0.57760616131809195</c:v>
                      </c:pt>
                      <c:pt idx="1907">
                        <c:v>0.57684618064931104</c:v>
                      </c:pt>
                      <c:pt idx="1908">
                        <c:v>0.57607172691745601</c:v>
                      </c:pt>
                      <c:pt idx="1909">
                        <c:v>0.57525190842692198</c:v>
                      </c:pt>
                      <c:pt idx="1910">
                        <c:v>0.57438611563533004</c:v>
                      </c:pt>
                      <c:pt idx="1911">
                        <c:v>0.57348300612317005</c:v>
                      </c:pt>
                      <c:pt idx="1912">
                        <c:v>0.572565363412045</c:v>
                      </c:pt>
                      <c:pt idx="1913">
                        <c:v>0.57164569642616203</c:v>
                      </c:pt>
                      <c:pt idx="1914">
                        <c:v>0.57083815051887499</c:v>
                      </c:pt>
                      <c:pt idx="1915">
                        <c:v>0.57005391719397003</c:v>
                      </c:pt>
                      <c:pt idx="1916">
                        <c:v>0.56922281911302797</c:v>
                      </c:pt>
                      <c:pt idx="1917">
                        <c:v>0.568369064808392</c:v>
                      </c:pt>
                      <c:pt idx="1918">
                        <c:v>0.56749959364380298</c:v>
                      </c:pt>
                      <c:pt idx="1919">
                        <c:v>0.56656157603623802</c:v>
                      </c:pt>
                      <c:pt idx="1920">
                        <c:v>0.56562057263521304</c:v>
                      </c:pt>
                      <c:pt idx="1921">
                        <c:v>0.56470138294629202</c:v>
                      </c:pt>
                      <c:pt idx="1922">
                        <c:v>0.56373221308548005</c:v>
                      </c:pt>
                      <c:pt idx="1923">
                        <c:v>0.56274971492163395</c:v>
                      </c:pt>
                      <c:pt idx="1924">
                        <c:v>0.56179218263993502</c:v>
                      </c:pt>
                      <c:pt idx="1925">
                        <c:v>0.56080527254091495</c:v>
                      </c:pt>
                      <c:pt idx="1926">
                        <c:v>0.55981862764325097</c:v>
                      </c:pt>
                      <c:pt idx="1927">
                        <c:v>0.55885946323559099</c:v>
                      </c:pt>
                      <c:pt idx="1928">
                        <c:v>0.55789555082257203</c:v>
                      </c:pt>
                      <c:pt idx="1929">
                        <c:v>0.55694566318930705</c:v>
                      </c:pt>
                      <c:pt idx="1930">
                        <c:v>0.55597049964336598</c:v>
                      </c:pt>
                      <c:pt idx="1931">
                        <c:v>0.55498065340453395</c:v>
                      </c:pt>
                      <c:pt idx="1932">
                        <c:v>0.55398906243207302</c:v>
                      </c:pt>
                      <c:pt idx="1933">
                        <c:v>0.55295210140355699</c:v>
                      </c:pt>
                      <c:pt idx="1934">
                        <c:v>0.55196592113907095</c:v>
                      </c:pt>
                      <c:pt idx="1935">
                        <c:v>0.55100507854073699</c:v>
                      </c:pt>
                      <c:pt idx="1936">
                        <c:v>0.55004133626754903</c:v>
                      </c:pt>
                      <c:pt idx="1937">
                        <c:v>0.549078229340348</c:v>
                      </c:pt>
                      <c:pt idx="1938">
                        <c:v>0.54817117585050001</c:v>
                      </c:pt>
                      <c:pt idx="1939">
                        <c:v>0.54724278237953705</c:v>
                      </c:pt>
                      <c:pt idx="1940">
                        <c:v>0.54633158523185099</c:v>
                      </c:pt>
                      <c:pt idx="1941">
                        <c:v>0.54546687364930502</c:v>
                      </c:pt>
                      <c:pt idx="1942">
                        <c:v>0.54455358741099802</c:v>
                      </c:pt>
                      <c:pt idx="1943">
                        <c:v>0.54363983825052797</c:v>
                      </c:pt>
                      <c:pt idx="1944">
                        <c:v>0.54272052318778596</c:v>
                      </c:pt>
                      <c:pt idx="1945">
                        <c:v>0.541809790835028</c:v>
                      </c:pt>
                      <c:pt idx="1946">
                        <c:v>0.54092082129107599</c:v>
                      </c:pt>
                      <c:pt idx="1947">
                        <c:v>0.54002764134977599</c:v>
                      </c:pt>
                      <c:pt idx="1948">
                        <c:v>0.53916193112708599</c:v>
                      </c:pt>
                      <c:pt idx="1949">
                        <c:v>0.53826602013991798</c:v>
                      </c:pt>
                      <c:pt idx="1950">
                        <c:v>0.53737417262125498</c:v>
                      </c:pt>
                      <c:pt idx="1951">
                        <c:v>0.53652139359533402</c:v>
                      </c:pt>
                      <c:pt idx="1952">
                        <c:v>0.53566042963931604</c:v>
                      </c:pt>
                      <c:pt idx="1953">
                        <c:v>0.53484830724899901</c:v>
                      </c:pt>
                      <c:pt idx="1954">
                        <c:v>0.53409623354720304</c:v>
                      </c:pt>
                      <c:pt idx="1955">
                        <c:v>0.53334169678737997</c:v>
                      </c:pt>
                      <c:pt idx="1956">
                        <c:v>0.53258406507344802</c:v>
                      </c:pt>
                      <c:pt idx="1957">
                        <c:v>0.53185716943103101</c:v>
                      </c:pt>
                      <c:pt idx="1958">
                        <c:v>0.53115143039021995</c:v>
                      </c:pt>
                      <c:pt idx="1959">
                        <c:v>0.53041667089098998</c:v>
                      </c:pt>
                      <c:pt idx="1960">
                        <c:v>0.52971142030932405</c:v>
                      </c:pt>
                      <c:pt idx="1961">
                        <c:v>0.52904173006116195</c:v>
                      </c:pt>
                      <c:pt idx="1962">
                        <c:v>0.52832977974193096</c:v>
                      </c:pt>
                      <c:pt idx="1963">
                        <c:v>0.527634621774422</c:v>
                      </c:pt>
                      <c:pt idx="1964">
                        <c:v>0.52690531990823697</c:v>
                      </c:pt>
                      <c:pt idx="1965">
                        <c:v>0.52614801202202499</c:v>
                      </c:pt>
                      <c:pt idx="1966">
                        <c:v>0.52539735851125402</c:v>
                      </c:pt>
                      <c:pt idx="1967">
                        <c:v>0.52462840874339101</c:v>
                      </c:pt>
                      <c:pt idx="1968">
                        <c:v>0.52385724978713999</c:v>
                      </c:pt>
                      <c:pt idx="1969">
                        <c:v>0.523033442473962</c:v>
                      </c:pt>
                      <c:pt idx="1970">
                        <c:v>0.52223321750778695</c:v>
                      </c:pt>
                      <c:pt idx="1971">
                        <c:v>0.52142556081129299</c:v>
                      </c:pt>
                      <c:pt idx="1972">
                        <c:v>0.52063172493395504</c:v>
                      </c:pt>
                      <c:pt idx="1973">
                        <c:v>0.519950391263164</c:v>
                      </c:pt>
                      <c:pt idx="1974">
                        <c:v>0.51929702920213605</c:v>
                      </c:pt>
                      <c:pt idx="1975">
                        <c:v>0.51871782911447895</c:v>
                      </c:pt>
                      <c:pt idx="1976">
                        <c:v>0.518233211195951</c:v>
                      </c:pt>
                      <c:pt idx="1977">
                        <c:v>0.51778048914104802</c:v>
                      </c:pt>
                      <c:pt idx="1978">
                        <c:v>0.51743360026265595</c:v>
                      </c:pt>
                      <c:pt idx="1979">
                        <c:v>0.51714540552768395</c:v>
                      </c:pt>
                      <c:pt idx="1980">
                        <c:v>0.516852153225422</c:v>
                      </c:pt>
                      <c:pt idx="1981">
                        <c:v>0.516625276189567</c:v>
                      </c:pt>
                      <c:pt idx="1982">
                        <c:v>0.51642079065239099</c:v>
                      </c:pt>
                      <c:pt idx="1983">
                        <c:v>0.51621005352469695</c:v>
                      </c:pt>
                      <c:pt idx="1984">
                        <c:v>0.51602048884741503</c:v>
                      </c:pt>
                      <c:pt idx="1985">
                        <c:v>0.51585684805177701</c:v>
                      </c:pt>
                      <c:pt idx="1986">
                        <c:v>0.51573052649514595</c:v>
                      </c:pt>
                      <c:pt idx="1987">
                        <c:v>0.51564210458922499</c:v>
                      </c:pt>
                      <c:pt idx="1988">
                        <c:v>0.515554227292226</c:v>
                      </c:pt>
                      <c:pt idx="1989">
                        <c:v>0.51559697714908703</c:v>
                      </c:pt>
                      <c:pt idx="1990">
                        <c:v>0.51571556546655795</c:v>
                      </c:pt>
                      <c:pt idx="1991">
                        <c:v>0.51584659723105597</c:v>
                      </c:pt>
                      <c:pt idx="1992">
                        <c:v>0.51604352887544802</c:v>
                      </c:pt>
                      <c:pt idx="1993">
                        <c:v>0.51626514731327899</c:v>
                      </c:pt>
                      <c:pt idx="1994">
                        <c:v>0.516509389604075</c:v>
                      </c:pt>
                      <c:pt idx="1995">
                        <c:v>0.51682963907257695</c:v>
                      </c:pt>
                      <c:pt idx="1996">
                        <c:v>0.51722651871408598</c:v>
                      </c:pt>
                      <c:pt idx="1997">
                        <c:v>0.51764193419869797</c:v>
                      </c:pt>
                      <c:pt idx="1998">
                        <c:v>0.51816883869014596</c:v>
                      </c:pt>
                      <c:pt idx="1999">
                        <c:v>0.51876866640357</c:v>
                      </c:pt>
                      <c:pt idx="2000">
                        <c:v>0.51937925606469704</c:v>
                      </c:pt>
                      <c:pt idx="2001">
                        <c:v>0.52014004181575202</c:v>
                      </c:pt>
                      <c:pt idx="2002">
                        <c:v>0.52094215550849499</c:v>
                      </c:pt>
                      <c:pt idx="2003">
                        <c:v>0.52179438787563304</c:v>
                      </c:pt>
                      <c:pt idx="2004">
                        <c:v>0.52271834071595902</c:v>
                      </c:pt>
                      <c:pt idx="2005">
                        <c:v>0.52360260131842795</c:v>
                      </c:pt>
                      <c:pt idx="2006">
                        <c:v>0.52454958225498305</c:v>
                      </c:pt>
                      <c:pt idx="2007">
                        <c:v>0.52546772609797499</c:v>
                      </c:pt>
                      <c:pt idx="2008">
                        <c:v>0.52629796967883102</c:v>
                      </c:pt>
                      <c:pt idx="2009">
                        <c:v>0.52723143060677002</c:v>
                      </c:pt>
                      <c:pt idx="2010">
                        <c:v>0.52811137341301095</c:v>
                      </c:pt>
                      <c:pt idx="2011">
                        <c:v>0.52893771291884095</c:v>
                      </c:pt>
                      <c:pt idx="2012">
                        <c:v>0.52987270390465002</c:v>
                      </c:pt>
                      <c:pt idx="2013">
                        <c:v>0.53067940988744</c:v>
                      </c:pt>
                      <c:pt idx="2014">
                        <c:v>0.53140928873736004</c:v>
                      </c:pt>
                      <c:pt idx="2015">
                        <c:v>0.53212787942807205</c:v>
                      </c:pt>
                      <c:pt idx="2016">
                        <c:v>0.53269886022773905</c:v>
                      </c:pt>
                      <c:pt idx="2017">
                        <c:v>0.53325821017359898</c:v>
                      </c:pt>
                      <c:pt idx="2018">
                        <c:v>0.533726651312325</c:v>
                      </c:pt>
                      <c:pt idx="2019">
                        <c:v>0.53400089756515701</c:v>
                      </c:pt>
                      <c:pt idx="2020">
                        <c:v>0.53421982695082104</c:v>
                      </c:pt>
                      <c:pt idx="2021">
                        <c:v>0.53439384134628798</c:v>
                      </c:pt>
                      <c:pt idx="2022">
                        <c:v>0.534517002513617</c:v>
                      </c:pt>
                      <c:pt idx="2023">
                        <c:v>0.53463030339950202</c:v>
                      </c:pt>
                      <c:pt idx="2024">
                        <c:v>0.53467672345273598</c:v>
                      </c:pt>
                      <c:pt idx="2025">
                        <c:v>0.53451419571466696</c:v>
                      </c:pt>
                      <c:pt idx="2026">
                        <c:v>0.53420175319946495</c:v>
                      </c:pt>
                      <c:pt idx="2027">
                        <c:v>0.53388787461718601</c:v>
                      </c:pt>
                      <c:pt idx="2028">
                        <c:v>0.53364436861556597</c:v>
                      </c:pt>
                      <c:pt idx="2029">
                        <c:v>0.53347034125500703</c:v>
                      </c:pt>
                      <c:pt idx="2030">
                        <c:v>0.53329627944835201</c:v>
                      </c:pt>
                      <c:pt idx="2031">
                        <c:v>0.53300669404172096</c:v>
                      </c:pt>
                      <c:pt idx="2032">
                        <c:v>0.53261924186255505</c:v>
                      </c:pt>
                      <c:pt idx="2033">
                        <c:v>0.532226986778355</c:v>
                      </c:pt>
                      <c:pt idx="2034">
                        <c:v>0.53184951175746897</c:v>
                      </c:pt>
                      <c:pt idx="2035">
                        <c:v>0.53155496145391401</c:v>
                      </c:pt>
                      <c:pt idx="2036">
                        <c:v>0.53123559779126694</c:v>
                      </c:pt>
                      <c:pt idx="2037">
                        <c:v>0.53095526282239203</c:v>
                      </c:pt>
                      <c:pt idx="2038">
                        <c:v>0.53072646971764303</c:v>
                      </c:pt>
                      <c:pt idx="2039">
                        <c:v>0.53042733594517999</c:v>
                      </c:pt>
                      <c:pt idx="2040">
                        <c:v>0.53019515982338605</c:v>
                      </c:pt>
                      <c:pt idx="2041">
                        <c:v>0.52989534418948103</c:v>
                      </c:pt>
                      <c:pt idx="2042">
                        <c:v>0.52959453163981995</c:v>
                      </c:pt>
                      <c:pt idx="2043">
                        <c:v>0.52949406248694897</c:v>
                      </c:pt>
                      <c:pt idx="2044">
                        <c:v>0.52935358331332905</c:v>
                      </c:pt>
                      <c:pt idx="2045">
                        <c:v>0.52921242643989796</c:v>
                      </c:pt>
                      <c:pt idx="2046">
                        <c:v>0.52896858535832103</c:v>
                      </c:pt>
                      <c:pt idx="2047">
                        <c:v>0.52854349611321605</c:v>
                      </c:pt>
                      <c:pt idx="2048">
                        <c:v>0.52827140803970996</c:v>
                      </c:pt>
                      <c:pt idx="2049">
                        <c:v>0.52798872660312501</c:v>
                      </c:pt>
                      <c:pt idx="2050">
                        <c:v>0.52768456652100704</c:v>
                      </c:pt>
                      <c:pt idx="2051">
                        <c:v>0.52744290997642995</c:v>
                      </c:pt>
                      <c:pt idx="2052">
                        <c:v>0.52704015518049496</c:v>
                      </c:pt>
                      <c:pt idx="2053">
                        <c:v>0.52659916575135302</c:v>
                      </c:pt>
                      <c:pt idx="2054">
                        <c:v>0.52610369143571301</c:v>
                      </c:pt>
                      <c:pt idx="2055">
                        <c:v>0.52552509740041198</c:v>
                      </c:pt>
                      <c:pt idx="2056">
                        <c:v>0.52479024856705903</c:v>
                      </c:pt>
                      <c:pt idx="2057">
                        <c:v>0.52397218529192002</c:v>
                      </c:pt>
                      <c:pt idx="2058">
                        <c:v>0.52318958256241799</c:v>
                      </c:pt>
                      <c:pt idx="2059">
                        <c:v>0.52241997534831297</c:v>
                      </c:pt>
                      <c:pt idx="2060">
                        <c:v>0.521819098343142</c:v>
                      </c:pt>
                      <c:pt idx="2061">
                        <c:v>0.52118726472113097</c:v>
                      </c:pt>
                      <c:pt idx="2062">
                        <c:v>0.52018171270742797</c:v>
                      </c:pt>
                      <c:pt idx="2063">
                        <c:v>0.51894776125579201</c:v>
                      </c:pt>
                      <c:pt idx="2064">
                        <c:v>0.51749689533811605</c:v>
                      </c:pt>
                      <c:pt idx="2065">
                        <c:v>0.51595278021016</c:v>
                      </c:pt>
                      <c:pt idx="2066">
                        <c:v>0.51472392315554105</c:v>
                      </c:pt>
                      <c:pt idx="2067">
                        <c:v>0.51351045737152301</c:v>
                      </c:pt>
                      <c:pt idx="2068">
                        <c:v>0.512065831318127</c:v>
                      </c:pt>
                      <c:pt idx="2069">
                        <c:v>0.51070880791631701</c:v>
                      </c:pt>
                      <c:pt idx="2070">
                        <c:v>0.50920812235363599</c:v>
                      </c:pt>
                      <c:pt idx="2071">
                        <c:v>0.50766787966826099</c:v>
                      </c:pt>
                      <c:pt idx="2072">
                        <c:v>0.50642004008121699</c:v>
                      </c:pt>
                      <c:pt idx="2073">
                        <c:v>0.50502425667927597</c:v>
                      </c:pt>
                      <c:pt idx="2074">
                        <c:v>0.503727087939977</c:v>
                      </c:pt>
                      <c:pt idx="2075">
                        <c:v>0.50282626495143501</c:v>
                      </c:pt>
                      <c:pt idx="2076">
                        <c:v>0.50185992203003504</c:v>
                      </c:pt>
                      <c:pt idx="2077">
                        <c:v>0.50090672716991602</c:v>
                      </c:pt>
                      <c:pt idx="2078">
                        <c:v>0.50005821729741295</c:v>
                      </c:pt>
                      <c:pt idx="2079">
                        <c:v>0.499137279536506</c:v>
                      </c:pt>
                      <c:pt idx="2080">
                        <c:v>0.49814964429900999</c:v>
                      </c:pt>
                      <c:pt idx="2081">
                        <c:v>0.49713407936514298</c:v>
                      </c:pt>
                      <c:pt idx="2082">
                        <c:v>0.49592099967286002</c:v>
                      </c:pt>
                      <c:pt idx="2083">
                        <c:v>0.494420456557915</c:v>
                      </c:pt>
                      <c:pt idx="2084">
                        <c:v>0.49282971540084403</c:v>
                      </c:pt>
                      <c:pt idx="2085">
                        <c:v>0.49105183638712901</c:v>
                      </c:pt>
                      <c:pt idx="2086">
                        <c:v>0.48950254489037498</c:v>
                      </c:pt>
                      <c:pt idx="2087">
                        <c:v>0.488153863270886</c:v>
                      </c:pt>
                      <c:pt idx="2088">
                        <c:v>0.48658622340177998</c:v>
                      </c:pt>
                      <c:pt idx="2089">
                        <c:v>0.48546919974831598</c:v>
                      </c:pt>
                      <c:pt idx="2090">
                        <c:v>0.48441467495193402</c:v>
                      </c:pt>
                      <c:pt idx="2091">
                        <c:v>0.48334655902745</c:v>
                      </c:pt>
                      <c:pt idx="2092">
                        <c:v>0.48252818111600199</c:v>
                      </c:pt>
                      <c:pt idx="2093">
                        <c:v>0.48209006024447598</c:v>
                      </c:pt>
                      <c:pt idx="2094">
                        <c:v>0.48130871969778999</c:v>
                      </c:pt>
                      <c:pt idx="2095">
                        <c:v>0.480511663580589</c:v>
                      </c:pt>
                      <c:pt idx="2096">
                        <c:v>0.47940462731347899</c:v>
                      </c:pt>
                      <c:pt idx="2097">
                        <c:v>0.47787726077361897</c:v>
                      </c:pt>
                      <c:pt idx="2098">
                        <c:v>0.47613749397083099</c:v>
                      </c:pt>
                      <c:pt idx="2099">
                        <c:v>0.47450398711334202</c:v>
                      </c:pt>
                    </c:numCache>
                  </c:numRef>
                </c:yVal>
                <c:smooth val="1"/>
                <c:extLst xmlns:c15="http://schemas.microsoft.com/office/drawing/2012/chart">
                  <c:ext xmlns:c16="http://schemas.microsoft.com/office/drawing/2014/chart" uri="{C3380CC4-5D6E-409C-BE32-E72D297353CC}">
                    <c16:uniqueId val="{00000023-0B7D-0741-AC4D-857EB043BEB4}"/>
                  </c:ext>
                </c:extLst>
              </c15:ser>
            </c15:filteredScatterSeries>
          </c:ext>
        </c:extLst>
      </c:scatterChart>
      <c:valAx>
        <c:axId val="443799536"/>
        <c:scaling>
          <c:orientation val="minMax"/>
          <c:max val="25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Wavelength (nm)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3803064"/>
        <c:crosses val="autoZero"/>
        <c:crossBetween val="midCat"/>
      </c:valAx>
      <c:valAx>
        <c:axId val="443803064"/>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Reflectance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3799536"/>
        <c:crosses val="autoZero"/>
        <c:crossBetween val="midCat"/>
      </c:valAx>
      <c:spPr>
        <a:noFill/>
        <a:ln>
          <a:noFill/>
        </a:ln>
        <a:effectLst/>
      </c:spPr>
    </c:plotArea>
    <c:legend>
      <c:legendPos val="r"/>
      <c:layout>
        <c:manualLayout>
          <c:xMode val="edge"/>
          <c:yMode val="edge"/>
          <c:x val="0.74653011585675877"/>
          <c:y val="3.8436120719524056E-2"/>
          <c:w val="0.23520842033587383"/>
          <c:h val="0.9511359325016192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Change</a:t>
            </a:r>
            <a:r>
              <a:rPr lang="en-AU" baseline="0"/>
              <a:t> in surface radiance due to change in solar zenith </a:t>
            </a:r>
          </a:p>
          <a:p>
            <a:pPr>
              <a:defRPr/>
            </a:pPr>
            <a:r>
              <a:rPr lang="en-AU" baseline="0"/>
              <a:t>(70-69.5)</a:t>
            </a:r>
          </a:p>
        </c:rich>
      </c:tx>
      <c:layout>
        <c:manualLayout>
          <c:xMode val="edge"/>
          <c:yMode val="edge"/>
          <c:x val="0.13304089787284049"/>
          <c:y val="3.703703703703703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147037739464014"/>
          <c:y val="0.17925558312655088"/>
          <c:w val="0.75370470819758895"/>
          <c:h val="0.67383521228580923"/>
        </c:manualLayout>
      </c:layout>
      <c:scatterChart>
        <c:scatterStyle val="lineMarker"/>
        <c:varyColors val="0"/>
        <c:ser>
          <c:idx val="1"/>
          <c:order val="0"/>
          <c:tx>
            <c:strRef>
              <c:f>'Plot expected '!$C$12</c:f>
              <c:strCache>
                <c:ptCount val="1"/>
                <c:pt idx="0">
                  <c:v>L2 solar</c:v>
                </c:pt>
              </c:strCache>
            </c:strRef>
          </c:tx>
          <c:spPr>
            <a:ln w="19050" cap="rnd">
              <a:solidFill>
                <a:schemeClr val="accent2"/>
              </a:solidFill>
              <a:round/>
            </a:ln>
            <a:effectLst/>
          </c:spPr>
          <c:marker>
            <c:symbol val="none"/>
          </c:marker>
          <c:xVal>
            <c:numRef>
              <c:f>'Plot expected '!$B$13:$B$14</c:f>
              <c:numCache>
                <c:formatCode>h:mm</c:formatCode>
                <c:ptCount val="2"/>
                <c:pt idx="0">
                  <c:v>0.41666666666666669</c:v>
                </c:pt>
                <c:pt idx="1">
                  <c:v>0.41875000000000001</c:v>
                </c:pt>
              </c:numCache>
            </c:numRef>
          </c:xVal>
          <c:yVal>
            <c:numRef>
              <c:f>'Plot expected '!$C$13:$C$14</c:f>
              <c:numCache>
                <c:formatCode>General</c:formatCode>
                <c:ptCount val="2"/>
                <c:pt idx="0">
                  <c:v>1</c:v>
                </c:pt>
                <c:pt idx="1">
                  <c:v>1.0239378822960226</c:v>
                </c:pt>
              </c:numCache>
            </c:numRef>
          </c:yVal>
          <c:smooth val="0"/>
          <c:extLst>
            <c:ext xmlns:c16="http://schemas.microsoft.com/office/drawing/2014/chart" uri="{C3380CC4-5D6E-409C-BE32-E72D297353CC}">
              <c16:uniqueId val="{00000000-47A4-FE4B-A503-3A5429C52A15}"/>
            </c:ext>
          </c:extLst>
        </c:ser>
        <c:ser>
          <c:idx val="3"/>
          <c:order val="1"/>
          <c:tx>
            <c:strRef>
              <c:f>'Plot expected '!$C$25</c:f>
              <c:strCache>
                <c:ptCount val="1"/>
                <c:pt idx="0">
                  <c:v>L2(0.2)</c:v>
                </c:pt>
              </c:strCache>
            </c:strRef>
          </c:tx>
          <c:spPr>
            <a:ln w="19050" cap="rnd">
              <a:solidFill>
                <a:schemeClr val="accent4"/>
              </a:solidFill>
              <a:round/>
            </a:ln>
            <a:effectLst/>
          </c:spPr>
          <c:marker>
            <c:symbol val="none"/>
          </c:marker>
          <c:xVal>
            <c:numRef>
              <c:f>'Plot expected '!$B$26:$B$27</c:f>
              <c:numCache>
                <c:formatCode>h:mm</c:formatCode>
                <c:ptCount val="2"/>
                <c:pt idx="0">
                  <c:v>0.41666666666666669</c:v>
                </c:pt>
                <c:pt idx="1">
                  <c:v>0.41875000000000001</c:v>
                </c:pt>
              </c:numCache>
            </c:numRef>
          </c:xVal>
          <c:yVal>
            <c:numRef>
              <c:f>'Plot expected '!$C$26:$C$27</c:f>
              <c:numCache>
                <c:formatCode>General</c:formatCode>
                <c:ptCount val="2"/>
                <c:pt idx="0">
                  <c:v>1</c:v>
                </c:pt>
                <c:pt idx="1">
                  <c:v>1.0380319376427307</c:v>
                </c:pt>
              </c:numCache>
            </c:numRef>
          </c:yVal>
          <c:smooth val="0"/>
          <c:extLst>
            <c:ext xmlns:c16="http://schemas.microsoft.com/office/drawing/2014/chart" uri="{C3380CC4-5D6E-409C-BE32-E72D297353CC}">
              <c16:uniqueId val="{00000001-47A4-FE4B-A503-3A5429C52A15}"/>
            </c:ext>
          </c:extLst>
        </c:ser>
        <c:ser>
          <c:idx val="4"/>
          <c:order val="2"/>
          <c:tx>
            <c:strRef>
              <c:f>'Plot expected '!$C$29</c:f>
              <c:strCache>
                <c:ptCount val="1"/>
                <c:pt idx="0">
                  <c:v>L2(0.5)</c:v>
                </c:pt>
              </c:strCache>
            </c:strRef>
          </c:tx>
          <c:spPr>
            <a:ln w="19050" cap="rnd">
              <a:solidFill>
                <a:schemeClr val="accent5"/>
              </a:solidFill>
              <a:round/>
            </a:ln>
            <a:effectLst/>
          </c:spPr>
          <c:marker>
            <c:symbol val="none"/>
          </c:marker>
          <c:xVal>
            <c:numRef>
              <c:f>'Plot expected '!$B$30:$B$31</c:f>
              <c:numCache>
                <c:formatCode>h:mm</c:formatCode>
                <c:ptCount val="2"/>
                <c:pt idx="0">
                  <c:v>0.41666666666666669</c:v>
                </c:pt>
                <c:pt idx="1">
                  <c:v>0.41875000000000001</c:v>
                </c:pt>
              </c:numCache>
            </c:numRef>
          </c:xVal>
          <c:yVal>
            <c:numRef>
              <c:f>'Plot expected '!$C$30:$C$31</c:f>
              <c:numCache>
                <c:formatCode>General</c:formatCode>
                <c:ptCount val="2"/>
                <c:pt idx="0">
                  <c:v>1</c:v>
                </c:pt>
                <c:pt idx="1">
                  <c:v>1.0595376008590136</c:v>
                </c:pt>
              </c:numCache>
            </c:numRef>
          </c:yVal>
          <c:smooth val="0"/>
          <c:extLst>
            <c:ext xmlns:c16="http://schemas.microsoft.com/office/drawing/2014/chart" uri="{C3380CC4-5D6E-409C-BE32-E72D297353CC}">
              <c16:uniqueId val="{00000002-47A4-FE4B-A503-3A5429C52A15}"/>
            </c:ext>
          </c:extLst>
        </c:ser>
        <c:dLbls>
          <c:showLegendKey val="0"/>
          <c:showVal val="0"/>
          <c:showCatName val="0"/>
          <c:showSerName val="0"/>
          <c:showPercent val="0"/>
          <c:showBubbleSize val="0"/>
        </c:dLbls>
        <c:axId val="467886664"/>
        <c:axId val="467880392"/>
      </c:scatterChart>
      <c:valAx>
        <c:axId val="4678866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7880392"/>
        <c:crosses val="autoZero"/>
        <c:crossBetween val="midCat"/>
      </c:valAx>
      <c:valAx>
        <c:axId val="4678803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a:t>Relative</a:t>
                </a:r>
                <a:r>
                  <a:rPr lang="en-AU" baseline="0"/>
                  <a:t> radiance</a:t>
                </a:r>
                <a:endParaRPr lang="en-AU"/>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7886664"/>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0.80813</cdr:x>
      <cdr:y>0.61716</cdr:y>
    </cdr:from>
    <cdr:to>
      <cdr:x>0.90276</cdr:x>
      <cdr:y>0.67672</cdr:y>
    </cdr:to>
    <cdr:sp macro="" textlink="">
      <cdr:nvSpPr>
        <cdr:cNvPr id="2" name="TextBox 1"/>
        <cdr:cNvSpPr txBox="1"/>
      </cdr:nvSpPr>
      <cdr:spPr>
        <a:xfrm xmlns:a="http://schemas.openxmlformats.org/drawingml/2006/main">
          <a:off x="4886664" y="2335896"/>
          <a:ext cx="572218" cy="2254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1100">
              <a:effectLst/>
              <a:latin typeface="+mn-lt"/>
              <a:ea typeface="+mn-ea"/>
              <a:cs typeface="+mn-cs"/>
              <a:sym typeface="Symbol" panose="05050102010706020507" pitchFamily="18" charset="2"/>
            </a:rPr>
            <a:t></a:t>
          </a:r>
          <a:r>
            <a:rPr lang="en-AU" sz="1100"/>
            <a:t>L</a:t>
          </a:r>
          <a:r>
            <a:rPr lang="en-AU" sz="1100" baseline="-25000"/>
            <a:t>SOL</a:t>
          </a:r>
        </a:p>
      </cdr:txBody>
    </cdr:sp>
  </cdr:relSizeAnchor>
  <cdr:relSizeAnchor xmlns:cdr="http://schemas.openxmlformats.org/drawingml/2006/chartDrawing">
    <cdr:from>
      <cdr:x>0.79758</cdr:x>
      <cdr:y>0.5742</cdr:y>
    </cdr:from>
    <cdr:to>
      <cdr:x>0.81178</cdr:x>
      <cdr:y>0.76169</cdr:y>
    </cdr:to>
    <cdr:sp macro="" textlink="">
      <cdr:nvSpPr>
        <cdr:cNvPr id="6" name="Right Brace 5"/>
        <cdr:cNvSpPr/>
      </cdr:nvSpPr>
      <cdr:spPr>
        <a:xfrm xmlns:a="http://schemas.openxmlformats.org/drawingml/2006/main">
          <a:off x="4822868" y="2173310"/>
          <a:ext cx="85897" cy="709608"/>
        </a:xfrm>
        <a:prstGeom xmlns:a="http://schemas.openxmlformats.org/drawingml/2006/main" prst="righ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0.80709</cdr:x>
      <cdr:y>0.47243</cdr:y>
    </cdr:from>
    <cdr:to>
      <cdr:x>0.90172</cdr:x>
      <cdr:y>0.53199</cdr:y>
    </cdr:to>
    <cdr:sp macro="" textlink="">
      <cdr:nvSpPr>
        <cdr:cNvPr id="5" name="TextBox 1"/>
        <cdr:cNvSpPr txBox="1"/>
      </cdr:nvSpPr>
      <cdr:spPr>
        <a:xfrm xmlns:a="http://schemas.openxmlformats.org/drawingml/2006/main">
          <a:off x="4880376" y="1788117"/>
          <a:ext cx="572218" cy="2254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AU" sz="1100">
              <a:sym typeface="Symbol" panose="05050102010706020507" pitchFamily="18" charset="2"/>
            </a:rPr>
            <a:t></a:t>
          </a:r>
          <a:r>
            <a:rPr lang="en-AU" sz="1100"/>
            <a:t>L</a:t>
          </a:r>
          <a:r>
            <a:rPr lang="en-AU" sz="1100" baseline="-25000"/>
            <a:t>PL</a:t>
          </a:r>
        </a:p>
      </cdr:txBody>
    </cdr:sp>
  </cdr:relSizeAnchor>
  <cdr:relSizeAnchor xmlns:cdr="http://schemas.openxmlformats.org/drawingml/2006/chartDrawing">
    <cdr:from>
      <cdr:x>0.79536</cdr:x>
      <cdr:y>0.45369</cdr:y>
    </cdr:from>
    <cdr:to>
      <cdr:x>0.80867</cdr:x>
      <cdr:y>0.5618</cdr:y>
    </cdr:to>
    <cdr:sp macro="" textlink="">
      <cdr:nvSpPr>
        <cdr:cNvPr id="7" name="Right Brace 6"/>
        <cdr:cNvSpPr/>
      </cdr:nvSpPr>
      <cdr:spPr>
        <a:xfrm xmlns:a="http://schemas.openxmlformats.org/drawingml/2006/main">
          <a:off x="4809454" y="1717182"/>
          <a:ext cx="80494" cy="409173"/>
        </a:xfrm>
        <a:prstGeom xmlns:a="http://schemas.openxmlformats.org/drawingml/2006/main" prst="righ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0.79536</cdr:x>
      <cdr:y>0.26685</cdr:y>
    </cdr:from>
    <cdr:to>
      <cdr:x>0.8082</cdr:x>
      <cdr:y>0.45015</cdr:y>
    </cdr:to>
    <cdr:sp macro="" textlink="">
      <cdr:nvSpPr>
        <cdr:cNvPr id="8" name="Right Brace 7"/>
        <cdr:cNvSpPr/>
      </cdr:nvSpPr>
      <cdr:spPr>
        <a:xfrm xmlns:a="http://schemas.openxmlformats.org/drawingml/2006/main">
          <a:off x="4809454" y="1010008"/>
          <a:ext cx="77632" cy="693760"/>
        </a:xfrm>
        <a:prstGeom xmlns:a="http://schemas.openxmlformats.org/drawingml/2006/main" prst="righ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0.80487</cdr:x>
      <cdr:y>0.32002</cdr:y>
    </cdr:from>
    <cdr:to>
      <cdr:x>0.8995</cdr:x>
      <cdr:y>0.37958</cdr:y>
    </cdr:to>
    <cdr:sp macro="" textlink="">
      <cdr:nvSpPr>
        <cdr:cNvPr id="9" name="TextBox 1"/>
        <cdr:cNvSpPr txBox="1"/>
      </cdr:nvSpPr>
      <cdr:spPr>
        <a:xfrm xmlns:a="http://schemas.openxmlformats.org/drawingml/2006/main">
          <a:off x="4866961" y="1211240"/>
          <a:ext cx="572218" cy="2254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AU" sz="1100">
              <a:sym typeface="Symbol" panose="05050102010706020507" pitchFamily="18" charset="2"/>
            </a:rPr>
            <a:t></a:t>
          </a:r>
          <a:r>
            <a:rPr lang="en-AU" sz="1100"/>
            <a:t>L</a:t>
          </a:r>
          <a:r>
            <a:rPr lang="en-AU" sz="1100" baseline="-25000"/>
            <a:t>OD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BFA697C-5849-4DDF-A6C8-08E6893940F4}" type="datetimeFigureOut">
              <a:rPr lang="en-AU" smtClean="0"/>
              <a:pPr/>
              <a:t>15/7/19</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D014AF-979A-46D9-9B43-4C67319580DA}" type="slidenum">
              <a:rPr lang="en-AU" smtClean="0"/>
              <a:pPr/>
              <a:t>‹#›</a:t>
            </a:fld>
            <a:endParaRPr lang="en-AU"/>
          </a:p>
        </p:txBody>
      </p:sp>
    </p:spTree>
    <p:extLst>
      <p:ext uri="{BB962C8B-B14F-4D97-AF65-F5344CB8AC3E}">
        <p14:creationId xmlns:p14="http://schemas.microsoft.com/office/powerpoint/2010/main" val="2514441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992BC2-9435-4D31-AEB3-5D5877AD6447}" type="datetimeFigureOut">
              <a:rPr lang="en-AU" smtClean="0"/>
              <a:pPr/>
              <a:t>15/7/19</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496215-5E4C-414D-A8DB-C38AA7CF7C2A}" type="slidenum">
              <a:rPr lang="en-AU" smtClean="0"/>
              <a:pPr/>
              <a:t>‹#›</a:t>
            </a:fld>
            <a:endParaRPr lang="en-AU"/>
          </a:p>
        </p:txBody>
      </p:sp>
    </p:spTree>
    <p:extLst>
      <p:ext uri="{BB962C8B-B14F-4D97-AF65-F5344CB8AC3E}">
        <p14:creationId xmlns:p14="http://schemas.microsoft.com/office/powerpoint/2010/main" val="420318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1</a:t>
            </a:fld>
            <a:endParaRPr lang="en-AU"/>
          </a:p>
        </p:txBody>
      </p:sp>
    </p:spTree>
    <p:extLst>
      <p:ext uri="{BB962C8B-B14F-4D97-AF65-F5344CB8AC3E}">
        <p14:creationId xmlns:p14="http://schemas.microsoft.com/office/powerpoint/2010/main" val="2597294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of a set of ground measurements, just at 500 nm. Time span about 2 minutes. Why is it not flat? Does the ground get brighter? Maybe. The sun is rising slightly? Yes. The atmospheric path length is decreasing? Yes. Is the atmosphere changing? Maybe.</a:t>
            </a:r>
          </a:p>
          <a:p>
            <a:r>
              <a:rPr lang="en-US" dirty="0"/>
              <a:t>Now, we actually want reflectance, so we divide these ground data by the panel data. </a:t>
            </a:r>
          </a:p>
          <a:p>
            <a:endParaRPr lang="en-US"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17</a:t>
            </a:fld>
            <a:endParaRPr lang="en-AU"/>
          </a:p>
        </p:txBody>
      </p:sp>
    </p:spTree>
    <p:extLst>
      <p:ext uri="{BB962C8B-B14F-4D97-AF65-F5344CB8AC3E}">
        <p14:creationId xmlns:p14="http://schemas.microsoft.com/office/powerpoint/2010/main" val="2509378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remember, the panel data from a few slides earlier increased gradually throughout the campaign. For each ground line I interpolate the pre- and post panel data. The graph show the starting radiance ( = 1.0), then the final radiance ( = 1.06). I have tried to show that there may be contributions to the increase in the panel radiance due to change in solar position, decrease in path length, and a potential decrease in atmospheric optical depth. </a:t>
            </a:r>
          </a:p>
          <a:p>
            <a:endParaRPr lang="en-US"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18</a:t>
            </a:fld>
            <a:endParaRPr lang="en-AU"/>
          </a:p>
        </p:txBody>
      </p:sp>
    </p:spTree>
    <p:extLst>
      <p:ext uri="{BB962C8B-B14F-4D97-AF65-F5344CB8AC3E}">
        <p14:creationId xmlns:p14="http://schemas.microsoft.com/office/powerpoint/2010/main" val="1610682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plot on the left just shows a set of ground radiance data for one transect, Plotted through time from red to blue. Not much change, but there is a slight change.</a:t>
            </a:r>
          </a:p>
          <a:p>
            <a:r>
              <a:rPr lang="en-US" dirty="0"/>
              <a:t>The plot on the right shows the panel start and end measurements (red and blue spectra). And the difference between the end and start panels (</a:t>
            </a:r>
            <a:r>
              <a:rPr lang="en-US" dirty="0" err="1"/>
              <a:t>greeny</a:t>
            </a:r>
            <a:r>
              <a:rPr lang="en-US" dirty="0"/>
              <a:t> </a:t>
            </a:r>
            <a:r>
              <a:rPr lang="en-US" dirty="0" err="1"/>
              <a:t>coloured</a:t>
            </a:r>
            <a:r>
              <a:rPr lang="en-US" dirty="0"/>
              <a:t> curve at about 2%). And the expected change in the panel only due to the change in solar position (the pale blue curve at less than 1%. The point here is that the actual change in panel radiance is bigger than simply the change in solar angle.</a:t>
            </a:r>
          </a:p>
          <a:p>
            <a:endParaRPr lang="en-US"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19</a:t>
            </a:fld>
            <a:endParaRPr lang="en-AU"/>
          </a:p>
        </p:txBody>
      </p:sp>
    </p:spTree>
    <p:extLst>
      <p:ext uri="{BB962C8B-B14F-4D97-AF65-F5344CB8AC3E}">
        <p14:creationId xmlns:p14="http://schemas.microsoft.com/office/powerpoint/2010/main" val="830868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Panel data through time, showing gradual increase. Pretty tight data.</a:t>
            </a:r>
          </a:p>
          <a:p>
            <a:r>
              <a:rPr lang="en-US" dirty="0"/>
              <a:t>Top right: Panel data with the effect of solar angle removed. The variability is accentuated because the vertical scale is over a much shorter range. It does show that the data are not constant. We do average the panel data for the pre-and post, which gives an uncertainty for the interpolation of each line.</a:t>
            </a:r>
          </a:p>
          <a:p>
            <a:r>
              <a:rPr lang="en-US" dirty="0"/>
              <a:t>The issue is, I also wanted to capture the fact that the data did not sit on a straight line throughout the whole campaign, which may be due to changing atmospheric conditions.</a:t>
            </a:r>
          </a:p>
          <a:p>
            <a:r>
              <a:rPr lang="en-US" dirty="0"/>
              <a:t>Lower left: log plot – Langley plot. In a perfect world the data would all sit on the line. I use the variability about the line as an estimate of the Mean Panel Variability.</a:t>
            </a:r>
          </a:p>
          <a:p>
            <a:r>
              <a:rPr lang="en-US" dirty="0"/>
              <a:t>Lower right: The slope of the Langley plot represents the Optical Depth. This plot shows OD in dark blue. The green curve is a first order estimate of Rayleigh optical depth (just to see how it looks). The red curve is the variability about the Langley plot – right hand axis as a percentage. </a:t>
            </a:r>
          </a:p>
          <a:p>
            <a:r>
              <a:rPr lang="en-US" dirty="0"/>
              <a:t>Yes, I do a Langley plot for every wavelength. </a:t>
            </a:r>
          </a:p>
          <a:p>
            <a:r>
              <a:rPr lang="en-US" dirty="0"/>
              <a:t>Later, I work out a sort of “average uncertainty across the spectrum”. Note that I mask out the atmospheric absorption regions where the red curve goes too high.</a:t>
            </a:r>
          </a:p>
          <a:p>
            <a:endParaRPr lang="en-US"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20</a:t>
            </a:fld>
            <a:endParaRPr lang="en-AU"/>
          </a:p>
        </p:txBody>
      </p:sp>
    </p:spTree>
    <p:extLst>
      <p:ext uri="{BB962C8B-B14F-4D97-AF65-F5344CB8AC3E}">
        <p14:creationId xmlns:p14="http://schemas.microsoft.com/office/powerpoint/2010/main" val="633945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 of the range of reflectance data captured. From bright to dark over most of the spectrum.</a:t>
            </a:r>
          </a:p>
          <a:p>
            <a:endParaRPr lang="en-US"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4</a:t>
            </a:fld>
            <a:endParaRPr lang="en-AU"/>
          </a:p>
        </p:txBody>
      </p:sp>
    </p:spTree>
    <p:extLst>
      <p:ext uri="{BB962C8B-B14F-4D97-AF65-F5344CB8AC3E}">
        <p14:creationId xmlns:p14="http://schemas.microsoft.com/office/powerpoint/2010/main" val="2569135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ea typeface="Times New Roman" panose="02020603050405020304" pitchFamily="18" charset="0"/>
              </a:rPr>
              <a:t>All uncertainties are estimated as individual values. </a:t>
            </a:r>
          </a:p>
          <a:p>
            <a:r>
              <a:rPr lang="en-US" dirty="0"/>
              <a:t>The second story is about the reflectance uncertainty. I considered a lot of factors and played around with different calculations, but in the end I settled on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a typeface="Times New Roman" panose="02020603050405020304" pitchFamily="18" charset="0"/>
              </a:rPr>
              <a:t>Selected uncertainties are ultimately combined and reported as campaign wide values, both as </a:t>
            </a:r>
            <a:r>
              <a:rPr lang="en-AU" sz="1200" b="1" dirty="0">
                <a:ea typeface="Times New Roman" panose="02020603050405020304" pitchFamily="18" charset="0"/>
              </a:rPr>
              <a:t>spectral quantities </a:t>
            </a:r>
            <a:r>
              <a:rPr lang="en-AU" sz="1200" dirty="0">
                <a:ea typeface="Times New Roman" panose="02020603050405020304" pitchFamily="18" charset="0"/>
              </a:rPr>
              <a:t>and as a spectrally averaged </a:t>
            </a:r>
            <a:r>
              <a:rPr lang="en-AU" sz="1200" b="1" dirty="0">
                <a:ea typeface="Times New Roman" panose="02020603050405020304" pitchFamily="18" charset="0"/>
              </a:rPr>
              <a:t>Mean Total Uncertainty</a:t>
            </a:r>
            <a:r>
              <a:rPr lang="en-AU" sz="1200" dirty="0">
                <a:ea typeface="Times New Roman" panose="02020603050405020304" pitchFamily="18" charset="0"/>
              </a:rPr>
              <a:t> </a:t>
            </a:r>
          </a:p>
          <a:p>
            <a:endParaRPr lang="en-US" dirty="0"/>
          </a:p>
          <a:p>
            <a:r>
              <a:rPr lang="en-US" dirty="0"/>
              <a:t>Panel Tilt (</a:t>
            </a:r>
            <a:r>
              <a:rPr lang="en-US" dirty="0" err="1"/>
              <a:t>u_tilt</a:t>
            </a:r>
            <a:r>
              <a:rPr lang="en-US" dirty="0"/>
              <a:t> and </a:t>
            </a:r>
            <a:r>
              <a:rPr lang="en-US" dirty="0" err="1"/>
              <a:t>u_BRFtilt</a:t>
            </a:r>
            <a:r>
              <a:rPr lang="en-US" dirty="0"/>
              <a:t>)</a:t>
            </a:r>
          </a:p>
          <a:p>
            <a:r>
              <a:rPr lang="en-US" dirty="0"/>
              <a:t>Panel BRF (</a:t>
            </a:r>
            <a:r>
              <a:rPr lang="en-US" dirty="0" err="1"/>
              <a:t>BRFcal</a:t>
            </a:r>
            <a:r>
              <a:rPr lang="en-US" dirty="0"/>
              <a:t>) the calibration of BRF</a:t>
            </a:r>
          </a:p>
          <a:p>
            <a:r>
              <a:rPr lang="en-US" dirty="0"/>
              <a:t>General variability in measurements due to local conditions. (</a:t>
            </a:r>
            <a:r>
              <a:rPr lang="en-US" dirty="0" err="1"/>
              <a:t>u_MPV</a:t>
            </a:r>
            <a:r>
              <a:rPr lang="en-US" dirty="0"/>
              <a:t>) </a:t>
            </a:r>
          </a:p>
          <a:p>
            <a:endParaRPr lang="en-US" dirty="0"/>
          </a:p>
          <a:p>
            <a:r>
              <a:rPr lang="en-US" dirty="0"/>
              <a:t>Look at the influence of these in turn</a:t>
            </a:r>
          </a:p>
          <a:p>
            <a:endParaRPr lang="en-US"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6</a:t>
            </a:fld>
            <a:endParaRPr lang="en-AU"/>
          </a:p>
        </p:txBody>
      </p:sp>
    </p:spTree>
    <p:extLst>
      <p:ext uri="{BB962C8B-B14F-4D97-AF65-F5344CB8AC3E}">
        <p14:creationId xmlns:p14="http://schemas.microsoft.com/office/powerpoint/2010/main" val="4018728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Tilt. We were not very good at measuring tilt, so I just guessed that we were at about 1 degree error. The plot shows the percentage change in irradiance for a 1 degree panel tilt. It depends on the position of the sun. For the Pinnacles, which is at about 30.5 South, has a sun zenith of about 45% in July, so a large effect due to tilt error. Up to 3%. Huge! We are looking to develop automated levelling and monitoring of panels. To reduce this at least by a factor of 10.</a:t>
            </a:r>
          </a:p>
          <a:p>
            <a:endParaRPr lang="en-US"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7</a:t>
            </a:fld>
            <a:endParaRPr lang="en-AU"/>
          </a:p>
        </p:txBody>
      </p:sp>
    </p:spTree>
    <p:extLst>
      <p:ext uri="{BB962C8B-B14F-4D97-AF65-F5344CB8AC3E}">
        <p14:creationId xmlns:p14="http://schemas.microsoft.com/office/powerpoint/2010/main" val="765781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the end of all this I want to compare the contributions of all the parameters. Some curves are there just for comparison and edification: not included in the calculation. </a:t>
            </a:r>
          </a:p>
          <a:p>
            <a:r>
              <a:rPr lang="en-US" dirty="0"/>
              <a:t>Oh, and I also report uncertainties at both the k=1 and k=2 levels. The graph is at k~2 = 95% confidence. In this example the panel tilt of 1 degree leads to a 4% error at 95% confidence (brown line). The yellow zig-zag line is the reported k=2 uncertainty of the panel RF calibration. The pale blue line is the panel variability. All the other curves are bits and pieces, such as the effect of panel tilt on the uncertainty in the RF, or the change in BRF with panel tilt. All pretty small.</a:t>
            </a:r>
          </a:p>
          <a:p>
            <a:endParaRPr lang="en-US"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8</a:t>
            </a:fld>
            <a:endParaRPr lang="en-AU"/>
          </a:p>
        </p:txBody>
      </p:sp>
    </p:spTree>
    <p:extLst>
      <p:ext uri="{BB962C8B-B14F-4D97-AF65-F5344CB8AC3E}">
        <p14:creationId xmlns:p14="http://schemas.microsoft.com/office/powerpoint/2010/main" val="795197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average the whole campaign, all 6 ground lines, to get an average ground reflectance (the red line). The bold blue region is the 95% coverage of the ground reflectance. It is hard to see,  but there is a pink curve right at the top of the blue region. This is the mean ground reflectance, but without correcting for the panel BRF. </a:t>
            </a:r>
          </a:p>
          <a:p>
            <a:r>
              <a:rPr lang="en-US" dirty="0"/>
              <a:t>This data is from a campaign where they did not have a BRF for their panel. They would have gotten the pink curve. When we apply a ”generic” BRF from our CSIRO panel we get the red curve (a better result). There was a paper where someone showed that the shape of the panel BRF does not vary much, so I scale our BRF by the GA panel RF.  </a:t>
            </a:r>
          </a:p>
          <a:p>
            <a:endParaRPr lang="en-US"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9</a:t>
            </a:fld>
            <a:endParaRPr lang="en-AU"/>
          </a:p>
        </p:txBody>
      </p:sp>
    </p:spTree>
    <p:extLst>
      <p:ext uri="{BB962C8B-B14F-4D97-AF65-F5344CB8AC3E}">
        <p14:creationId xmlns:p14="http://schemas.microsoft.com/office/powerpoint/2010/main" val="1237473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with the Mylar is to take a measurement through the Mylar to add spectral features. The graph shows the locations of the features, matched to the reported wavelengths of the features (</a:t>
            </a:r>
            <a:r>
              <a:rPr lang="en-US" dirty="0" err="1"/>
              <a:t>indiacted</a:t>
            </a:r>
            <a:r>
              <a:rPr lang="en-US" dirty="0"/>
              <a:t> by red lines). They match pretty well!!!! But note the number. Not many. And they do not cover the full spectrum.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extend the spectral coverage we considered using </a:t>
            </a:r>
            <a:r>
              <a:rPr lang="en-US" dirty="0" err="1"/>
              <a:t>Fraunhoffer</a:t>
            </a:r>
            <a:r>
              <a:rPr lang="en-US" dirty="0"/>
              <a:t> and atmospheric absorption features. I looked for published values and selected those that looked “strong”. Large line depths usually. The graph on the left shows the locations of all the lines I started with. I then compared them to the ASD data and ended up with a smaller set that looked as though there were coincident features in the ASD spectrum. The plot on the right shows these.</a:t>
            </a:r>
          </a:p>
          <a:p>
            <a:endParaRPr lang="en-US" dirty="0"/>
          </a:p>
          <a:p>
            <a:r>
              <a:rPr lang="en-US" dirty="0"/>
              <a:t>The two plots show the same data plotted through time. The graph shows the difference between the ASD spectral features and the expected feature positions. OK, there is one channel out by 4 nm, and that may be an error in choosing a good feature, or it may be real. But all other features show that they are within 1 to 2 nm. Of course we have not actually checked the wavelength calibration of the ASD for a while. The nice story is that the lines are pretty flat through time. This shows that the wavelength calibration is pretty stable through time.</a:t>
            </a:r>
          </a:p>
          <a:p>
            <a:r>
              <a:rPr lang="en-US" dirty="0"/>
              <a:t>When there is a jump, like the blue curve, this is probably a bit of noise in a spectrum rather than an instrument problem. It returns to a sensible curve, so no worries. We could go in by hand and check heaps more spectra, but </a:t>
            </a:r>
            <a:r>
              <a:rPr lang="en-US" dirty="0" err="1"/>
              <a:t>havn’t</a:t>
            </a:r>
            <a:r>
              <a:rPr lang="en-US" dirty="0"/>
              <a:t>.</a:t>
            </a:r>
          </a:p>
          <a:p>
            <a:endParaRPr lang="en-US" dirty="0"/>
          </a:p>
        </p:txBody>
      </p:sp>
      <p:sp>
        <p:nvSpPr>
          <p:cNvPr id="4" name="Slide Number Placeholder 3"/>
          <p:cNvSpPr>
            <a:spLocks noGrp="1"/>
          </p:cNvSpPr>
          <p:nvPr>
            <p:ph type="sldNum" sz="quarter" idx="5"/>
          </p:nvPr>
        </p:nvSpPr>
        <p:spPr/>
        <p:txBody>
          <a:bodyPr/>
          <a:lstStyle/>
          <a:p>
            <a:fld id="{84BCF44F-3DF3-5447-A5D4-B4996B95A5CD}" type="slidenum">
              <a:rPr lang="en-US" smtClean="0"/>
              <a:t>10</a:t>
            </a:fld>
            <a:endParaRPr lang="en-US"/>
          </a:p>
        </p:txBody>
      </p:sp>
    </p:spTree>
    <p:extLst>
      <p:ext uri="{BB962C8B-B14F-4D97-AF65-F5344CB8AC3E}">
        <p14:creationId xmlns:p14="http://schemas.microsoft.com/office/powerpoint/2010/main" val="2740203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Sensor network:</a:t>
            </a:r>
          </a:p>
          <a:p>
            <a:pPr lvl="2"/>
            <a:r>
              <a:rPr lang="en-US" dirty="0"/>
              <a:t>Continuous monitoring, fixed</a:t>
            </a:r>
          </a:p>
          <a:p>
            <a:pPr lvl="2"/>
            <a:r>
              <a:rPr lang="en-US" dirty="0"/>
              <a:t>Above surface, reduced maintenance</a:t>
            </a:r>
          </a:p>
          <a:p>
            <a:pPr lvl="2"/>
            <a:r>
              <a:rPr lang="en-US" dirty="0"/>
              <a:t>Single spectrometer, no calibration</a:t>
            </a:r>
          </a:p>
          <a:p>
            <a:pPr lvl="2"/>
            <a:r>
              <a:rPr lang="en-US" dirty="0"/>
              <a:t>Overcomes spatial resolution issues, assists satellite validation</a:t>
            </a:r>
          </a:p>
          <a:p>
            <a:pPr lvl="2"/>
            <a:r>
              <a:rPr lang="en-US" dirty="0"/>
              <a:t>Hand held option </a:t>
            </a:r>
          </a:p>
          <a:p>
            <a:endParaRPr lang="en-US" dirty="0"/>
          </a:p>
        </p:txBody>
      </p:sp>
      <p:sp>
        <p:nvSpPr>
          <p:cNvPr id="4" name="Slide Number Placeholder 3"/>
          <p:cNvSpPr>
            <a:spLocks noGrp="1"/>
          </p:cNvSpPr>
          <p:nvPr>
            <p:ph type="sldNum" sz="quarter" idx="10"/>
          </p:nvPr>
        </p:nvSpPr>
        <p:spPr/>
        <p:txBody>
          <a:bodyPr/>
          <a:lstStyle/>
          <a:p>
            <a:fld id="{9A496215-5E4C-414D-A8DB-C38AA7CF7C2A}" type="slidenum">
              <a:rPr lang="en-AU" smtClean="0"/>
              <a:pPr/>
              <a:t>14</a:t>
            </a:fld>
            <a:endParaRPr lang="en-AU"/>
          </a:p>
        </p:txBody>
      </p:sp>
    </p:spTree>
    <p:extLst>
      <p:ext uri="{BB962C8B-B14F-4D97-AF65-F5344CB8AC3E}">
        <p14:creationId xmlns:p14="http://schemas.microsoft.com/office/powerpoint/2010/main" val="1397609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overview of a campaign. Radiance at 500 nm (just a reference for drawing a plot). Explain that we walk along a grid with six transects. Point out the 6 ground lines. Explain the reading of panels at the start and end of each ground 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 slight increase in panel reflectance as time progresses</a:t>
            </a:r>
          </a:p>
          <a:p>
            <a:endParaRPr lang="en-US"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16</a:t>
            </a:fld>
            <a:endParaRPr lang="en-AU"/>
          </a:p>
        </p:txBody>
      </p:sp>
    </p:spTree>
    <p:extLst>
      <p:ext uri="{BB962C8B-B14F-4D97-AF65-F5344CB8AC3E}">
        <p14:creationId xmlns:p14="http://schemas.microsoft.com/office/powerpoint/2010/main" val="42563467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344440" y="2341960"/>
            <a:ext cx="8467494" cy="81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userDrawn="1">
            <p:ph type="subTitle" idx="1"/>
          </p:nvPr>
        </p:nvSpPr>
        <p:spPr>
          <a:xfrm>
            <a:off x="344440" y="3192819"/>
            <a:ext cx="8475710" cy="27003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grpSp>
        <p:nvGrpSpPr>
          <p:cNvPr id="26" name="Group 99"/>
          <p:cNvGrpSpPr/>
          <p:nvPr userDrawn="1"/>
        </p:nvGrpSpPr>
        <p:grpSpPr>
          <a:xfrm>
            <a:off x="0" y="4124457"/>
            <a:ext cx="9144000" cy="745712"/>
            <a:chOff x="1" y="4124455"/>
            <a:chExt cx="9144000" cy="745712"/>
          </a:xfrm>
        </p:grpSpPr>
        <p:grpSp>
          <p:nvGrpSpPr>
            <p:cNvPr id="28" name="Group 98"/>
            <p:cNvGrpSpPr/>
            <p:nvPr userDrawn="1"/>
          </p:nvGrpSpPr>
          <p:grpSpPr>
            <a:xfrm>
              <a:off x="1" y="4124455"/>
              <a:ext cx="9144000" cy="745712"/>
              <a:chOff x="1" y="4124455"/>
              <a:chExt cx="9159874" cy="745712"/>
            </a:xfrm>
          </p:grpSpPr>
          <p:sp>
            <p:nvSpPr>
              <p:cNvPr id="62" name="Freeform 42"/>
              <p:cNvSpPr>
                <a:spLocks noEditPoints="1"/>
              </p:cNvSpPr>
              <p:nvPr/>
            </p:nvSpPr>
            <p:spPr bwMode="auto">
              <a:xfrm>
                <a:off x="1" y="4171566"/>
                <a:ext cx="9159873" cy="698601"/>
              </a:xfrm>
              <a:custGeom>
                <a:avLst/>
                <a:gdLst/>
                <a:ahLst/>
                <a:cxnLst>
                  <a:cxn ang="0">
                    <a:pos x="2415" y="88"/>
                  </a:cxn>
                  <a:cxn ang="0">
                    <a:pos x="0" y="88"/>
                  </a:cxn>
                  <a:cxn ang="0">
                    <a:pos x="0" y="102"/>
                  </a:cxn>
                  <a:cxn ang="0">
                    <a:pos x="2202" y="102"/>
                  </a:cxn>
                  <a:cxn ang="0">
                    <a:pos x="2415" y="88"/>
                  </a:cxn>
                  <a:cxn ang="0">
                    <a:pos x="2415" y="88"/>
                  </a:cxn>
                  <a:cxn ang="0">
                    <a:pos x="2415" y="88"/>
                  </a:cxn>
                  <a:cxn ang="0">
                    <a:pos x="2415" y="88"/>
                  </a:cxn>
                  <a:cxn ang="0">
                    <a:pos x="2881" y="0"/>
                  </a:cxn>
                  <a:cxn ang="0">
                    <a:pos x="2855" y="0"/>
                  </a:cxn>
                  <a:cxn ang="0">
                    <a:pos x="2855" y="88"/>
                  </a:cxn>
                  <a:cxn ang="0">
                    <a:pos x="2415" y="88"/>
                  </a:cxn>
                  <a:cxn ang="0">
                    <a:pos x="2415" y="88"/>
                  </a:cxn>
                  <a:cxn ang="0">
                    <a:pos x="2768" y="220"/>
                  </a:cxn>
                  <a:cxn ang="0">
                    <a:pos x="2881" y="220"/>
                  </a:cxn>
                  <a:cxn ang="0">
                    <a:pos x="2881" y="0"/>
                  </a:cxn>
                </a:cxnLst>
                <a:rect l="0" t="0" r="r" b="b"/>
                <a:pathLst>
                  <a:path w="2881" h="220">
                    <a:moveTo>
                      <a:pt x="2415" y="88"/>
                    </a:moveTo>
                    <a:cubicBezTo>
                      <a:pt x="0" y="88"/>
                      <a:pt x="0" y="88"/>
                      <a:pt x="0" y="88"/>
                    </a:cubicBezTo>
                    <a:cubicBezTo>
                      <a:pt x="0" y="102"/>
                      <a:pt x="0" y="102"/>
                      <a:pt x="0" y="102"/>
                    </a:cubicBezTo>
                    <a:cubicBezTo>
                      <a:pt x="2202" y="102"/>
                      <a:pt x="2202" y="102"/>
                      <a:pt x="2202" y="102"/>
                    </a:cubicBezTo>
                    <a:cubicBezTo>
                      <a:pt x="2341" y="102"/>
                      <a:pt x="2386" y="99"/>
                      <a:pt x="2415" y="88"/>
                    </a:cubicBezTo>
                    <a:cubicBezTo>
                      <a:pt x="2415" y="88"/>
                      <a:pt x="2415" y="88"/>
                      <a:pt x="2415" y="88"/>
                    </a:cubicBezTo>
                    <a:cubicBezTo>
                      <a:pt x="2415" y="88"/>
                      <a:pt x="2415" y="88"/>
                      <a:pt x="2415" y="88"/>
                    </a:cubicBezTo>
                    <a:cubicBezTo>
                      <a:pt x="2415" y="88"/>
                      <a:pt x="2415" y="88"/>
                      <a:pt x="2415" y="88"/>
                    </a:cubicBezTo>
                    <a:moveTo>
                      <a:pt x="2881" y="0"/>
                    </a:moveTo>
                    <a:cubicBezTo>
                      <a:pt x="2855" y="0"/>
                      <a:pt x="2855" y="0"/>
                      <a:pt x="2855" y="0"/>
                    </a:cubicBezTo>
                    <a:cubicBezTo>
                      <a:pt x="2855" y="88"/>
                      <a:pt x="2855" y="88"/>
                      <a:pt x="2855" y="88"/>
                    </a:cubicBezTo>
                    <a:cubicBezTo>
                      <a:pt x="2415" y="88"/>
                      <a:pt x="2415" y="88"/>
                      <a:pt x="2415" y="88"/>
                    </a:cubicBezTo>
                    <a:cubicBezTo>
                      <a:pt x="2415" y="88"/>
                      <a:pt x="2415" y="88"/>
                      <a:pt x="2415" y="88"/>
                    </a:cubicBezTo>
                    <a:cubicBezTo>
                      <a:pt x="2489" y="148"/>
                      <a:pt x="2587" y="220"/>
                      <a:pt x="2768" y="220"/>
                    </a:cubicBezTo>
                    <a:cubicBezTo>
                      <a:pt x="2812" y="220"/>
                      <a:pt x="2881" y="220"/>
                      <a:pt x="2881" y="220"/>
                    </a:cubicBezTo>
                    <a:cubicBezTo>
                      <a:pt x="2881" y="0"/>
                      <a:pt x="2881" y="0"/>
                      <a:pt x="2881" y="0"/>
                    </a:cubicBezTo>
                  </a:path>
                </a:pathLst>
              </a:custGeom>
              <a:solidFill>
                <a:srgbClr val="BFBFBF"/>
              </a:solidFill>
              <a:ln w="9525">
                <a:noFill/>
                <a:round/>
                <a:headEnd/>
                <a:tailEnd/>
              </a:ln>
            </p:spPr>
            <p:txBody>
              <a:bodyPr/>
              <a:lstStyle/>
              <a:p>
                <a:endParaRPr lang="en-AU"/>
              </a:p>
            </p:txBody>
          </p:sp>
          <p:sp>
            <p:nvSpPr>
              <p:cNvPr id="63" name="Freeform 43"/>
              <p:cNvSpPr>
                <a:spLocks noEditPoints="1"/>
              </p:cNvSpPr>
              <p:nvPr/>
            </p:nvSpPr>
            <p:spPr bwMode="auto">
              <a:xfrm>
                <a:off x="1" y="4124455"/>
                <a:ext cx="9077765" cy="327091"/>
              </a:xfrm>
              <a:custGeom>
                <a:avLst/>
                <a:gdLst/>
                <a:ahLst/>
                <a:cxnLst>
                  <a:cxn ang="0">
                    <a:pos x="2855" y="15"/>
                  </a:cxn>
                  <a:cxn ang="0">
                    <a:pos x="2773" y="15"/>
                  </a:cxn>
                  <a:cxn ang="0">
                    <a:pos x="2415" y="103"/>
                  </a:cxn>
                  <a:cxn ang="0">
                    <a:pos x="2855" y="103"/>
                  </a:cxn>
                  <a:cxn ang="0">
                    <a:pos x="2855" y="15"/>
                  </a:cxn>
                  <a:cxn ang="0">
                    <a:pos x="2075" y="0"/>
                  </a:cxn>
                  <a:cxn ang="0">
                    <a:pos x="0" y="0"/>
                  </a:cxn>
                  <a:cxn ang="0">
                    <a:pos x="0" y="103"/>
                  </a:cxn>
                  <a:cxn ang="0">
                    <a:pos x="2415" y="103"/>
                  </a:cxn>
                  <a:cxn ang="0">
                    <a:pos x="2075" y="0"/>
                  </a:cxn>
                </a:cxnLst>
                <a:rect l="0" t="0" r="r" b="b"/>
                <a:pathLst>
                  <a:path w="2855" h="103">
                    <a:moveTo>
                      <a:pt x="2855" y="15"/>
                    </a:moveTo>
                    <a:cubicBezTo>
                      <a:pt x="2773" y="15"/>
                      <a:pt x="2773" y="15"/>
                      <a:pt x="2773" y="15"/>
                    </a:cubicBezTo>
                    <a:cubicBezTo>
                      <a:pt x="2555" y="15"/>
                      <a:pt x="2475" y="80"/>
                      <a:pt x="2415" y="103"/>
                    </a:cubicBezTo>
                    <a:cubicBezTo>
                      <a:pt x="2855" y="103"/>
                      <a:pt x="2855" y="103"/>
                      <a:pt x="2855" y="103"/>
                    </a:cubicBezTo>
                    <a:cubicBezTo>
                      <a:pt x="2855" y="15"/>
                      <a:pt x="2855" y="15"/>
                      <a:pt x="2855" y="15"/>
                    </a:cubicBezTo>
                    <a:moveTo>
                      <a:pt x="2075" y="0"/>
                    </a:moveTo>
                    <a:cubicBezTo>
                      <a:pt x="0" y="0"/>
                      <a:pt x="0" y="0"/>
                      <a:pt x="0" y="0"/>
                    </a:cubicBezTo>
                    <a:cubicBezTo>
                      <a:pt x="0" y="103"/>
                      <a:pt x="0" y="103"/>
                      <a:pt x="0" y="103"/>
                    </a:cubicBezTo>
                    <a:cubicBezTo>
                      <a:pt x="2415" y="103"/>
                      <a:pt x="2415" y="103"/>
                      <a:pt x="2415" y="103"/>
                    </a:cubicBezTo>
                    <a:cubicBezTo>
                      <a:pt x="2342" y="43"/>
                      <a:pt x="2220" y="0"/>
                      <a:pt x="2075" y="0"/>
                    </a:cubicBezTo>
                  </a:path>
                </a:pathLst>
              </a:custGeom>
              <a:solidFill>
                <a:schemeClr val="accent1">
                  <a:lumMod val="75000"/>
                </a:schemeClr>
              </a:solidFill>
              <a:ln w="9525">
                <a:noFill/>
                <a:round/>
                <a:headEnd/>
                <a:tailEnd/>
              </a:ln>
            </p:spPr>
            <p:txBody>
              <a:bodyPr/>
              <a:lstStyle/>
              <a:p>
                <a:endParaRPr lang="en-AU"/>
              </a:p>
            </p:txBody>
          </p:sp>
          <p:sp>
            <p:nvSpPr>
              <p:cNvPr id="64" name="Freeform 44"/>
              <p:cNvSpPr>
                <a:spLocks/>
              </p:cNvSpPr>
              <p:nvPr/>
            </p:nvSpPr>
            <p:spPr bwMode="auto">
              <a:xfrm>
                <a:off x="1" y="4171566"/>
                <a:ext cx="7677872" cy="324399"/>
              </a:xfrm>
              <a:custGeom>
                <a:avLst/>
                <a:gdLst/>
                <a:ahLst/>
                <a:cxnLst>
                  <a:cxn ang="0">
                    <a:pos x="2415" y="88"/>
                  </a:cxn>
                  <a:cxn ang="0">
                    <a:pos x="2075" y="0"/>
                  </a:cxn>
                  <a:cxn ang="0">
                    <a:pos x="0" y="0"/>
                  </a:cxn>
                  <a:cxn ang="0">
                    <a:pos x="0" y="102"/>
                  </a:cxn>
                  <a:cxn ang="0">
                    <a:pos x="2202" y="102"/>
                  </a:cxn>
                  <a:cxn ang="0">
                    <a:pos x="2415" y="88"/>
                  </a:cxn>
                </a:cxnLst>
                <a:rect l="0" t="0" r="r" b="b"/>
                <a:pathLst>
                  <a:path w="2415" h="102">
                    <a:moveTo>
                      <a:pt x="2415" y="88"/>
                    </a:moveTo>
                    <a:cubicBezTo>
                      <a:pt x="2333" y="41"/>
                      <a:pt x="2220" y="0"/>
                      <a:pt x="2075" y="0"/>
                    </a:cubicBezTo>
                    <a:cubicBezTo>
                      <a:pt x="0" y="0"/>
                      <a:pt x="0" y="0"/>
                      <a:pt x="0" y="0"/>
                    </a:cubicBezTo>
                    <a:cubicBezTo>
                      <a:pt x="0" y="102"/>
                      <a:pt x="0" y="102"/>
                      <a:pt x="0" y="102"/>
                    </a:cubicBezTo>
                    <a:cubicBezTo>
                      <a:pt x="2202" y="102"/>
                      <a:pt x="2202" y="102"/>
                      <a:pt x="2202" y="102"/>
                    </a:cubicBezTo>
                    <a:cubicBezTo>
                      <a:pt x="2341" y="102"/>
                      <a:pt x="2386" y="99"/>
                      <a:pt x="2415" y="88"/>
                    </a:cubicBezTo>
                  </a:path>
                </a:pathLst>
              </a:custGeom>
              <a:solidFill>
                <a:schemeClr val="accent2"/>
              </a:solidFill>
              <a:ln w="9525">
                <a:noFill/>
                <a:round/>
                <a:headEnd/>
                <a:tailEnd/>
              </a:ln>
            </p:spPr>
            <p:txBody>
              <a:bodyPr/>
              <a:lstStyle/>
              <a:p>
                <a:endParaRPr lang="en-AU"/>
              </a:p>
            </p:txBody>
          </p:sp>
          <p:sp>
            <p:nvSpPr>
              <p:cNvPr id="65" name="Freeform 45"/>
              <p:cNvSpPr>
                <a:spLocks/>
              </p:cNvSpPr>
              <p:nvPr/>
            </p:nvSpPr>
            <p:spPr bwMode="auto">
              <a:xfrm>
                <a:off x="7677873" y="4171566"/>
                <a:ext cx="1482002" cy="648796"/>
              </a:xfrm>
              <a:custGeom>
                <a:avLst/>
                <a:gdLst/>
                <a:ahLst/>
                <a:cxnLst>
                  <a:cxn ang="0">
                    <a:pos x="358" y="0"/>
                  </a:cxn>
                  <a:cxn ang="0">
                    <a:pos x="0" y="88"/>
                  </a:cxn>
                  <a:cxn ang="0">
                    <a:pos x="353" y="204"/>
                  </a:cxn>
                  <a:cxn ang="0">
                    <a:pos x="466" y="204"/>
                  </a:cxn>
                  <a:cxn ang="0">
                    <a:pos x="466" y="0"/>
                  </a:cxn>
                  <a:cxn ang="0">
                    <a:pos x="358" y="0"/>
                  </a:cxn>
                </a:cxnLst>
                <a:rect l="0" t="0" r="r" b="b"/>
                <a:pathLst>
                  <a:path w="466" h="204">
                    <a:moveTo>
                      <a:pt x="358" y="0"/>
                    </a:moveTo>
                    <a:cubicBezTo>
                      <a:pt x="140" y="0"/>
                      <a:pt x="60" y="65"/>
                      <a:pt x="0" y="88"/>
                    </a:cubicBezTo>
                    <a:cubicBezTo>
                      <a:pt x="96" y="142"/>
                      <a:pt x="172" y="204"/>
                      <a:pt x="353" y="204"/>
                    </a:cubicBezTo>
                    <a:cubicBezTo>
                      <a:pt x="397" y="204"/>
                      <a:pt x="466" y="204"/>
                      <a:pt x="466" y="204"/>
                    </a:cubicBezTo>
                    <a:cubicBezTo>
                      <a:pt x="466" y="0"/>
                      <a:pt x="466" y="0"/>
                      <a:pt x="466" y="0"/>
                    </a:cubicBezTo>
                    <a:lnTo>
                      <a:pt x="358" y="0"/>
                    </a:lnTo>
                    <a:close/>
                  </a:path>
                </a:pathLst>
              </a:custGeom>
              <a:solidFill>
                <a:srgbClr val="FFFFFF"/>
              </a:solidFill>
              <a:ln w="9525">
                <a:noFill/>
                <a:round/>
                <a:headEnd/>
                <a:tailEnd/>
              </a:ln>
            </p:spPr>
            <p:txBody>
              <a:bodyPr/>
              <a:lstStyle/>
              <a:p>
                <a:endParaRPr lang="en-AU"/>
              </a:p>
            </p:txBody>
          </p:sp>
        </p:grpSp>
        <p:pic>
          <p:nvPicPr>
            <p:cNvPr id="30" name="Picture 78"/>
            <p:cNvPicPr>
              <a:picLocks noChangeAspect="1" noChangeArrowheads="1"/>
            </p:cNvPicPr>
            <p:nvPr userDrawn="1"/>
          </p:nvPicPr>
          <p:blipFill>
            <a:blip r:embed="rId2" cstate="print"/>
            <a:srcRect/>
            <a:stretch>
              <a:fillRect/>
            </a:stretch>
          </p:blipFill>
          <p:spPr bwMode="auto">
            <a:xfrm>
              <a:off x="8301816" y="4256808"/>
              <a:ext cx="489038" cy="489038"/>
            </a:xfrm>
            <a:prstGeom prst="rect">
              <a:avLst/>
            </a:prstGeom>
            <a:noFill/>
            <a:ln w="9525">
              <a:noFill/>
              <a:miter lim="800000"/>
              <a:headEnd/>
              <a:tailEnd/>
            </a:ln>
          </p:spPr>
        </p:pic>
        <p:grpSp>
          <p:nvGrpSpPr>
            <p:cNvPr id="31" name="Group 19"/>
            <p:cNvGrpSpPr/>
            <p:nvPr userDrawn="1"/>
          </p:nvGrpSpPr>
          <p:grpSpPr>
            <a:xfrm>
              <a:off x="359397" y="4355630"/>
              <a:ext cx="612558" cy="71438"/>
              <a:chOff x="3495675" y="5969000"/>
              <a:chExt cx="814388" cy="95250"/>
            </a:xfrm>
            <a:solidFill>
              <a:schemeClr val="accent1"/>
            </a:solidFill>
          </p:grpSpPr>
          <p:sp>
            <p:nvSpPr>
              <p:cNvPr id="32"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33"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34"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35"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36"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37"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38"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39"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40"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41"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42"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61"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sp>
        <p:nvSpPr>
          <p:cNvPr id="66" name="Text Placeholder 14"/>
          <p:cNvSpPr>
            <a:spLocks noGrp="1"/>
          </p:cNvSpPr>
          <p:nvPr>
            <p:ph type="body" sz="quarter" idx="18" hasCustomPrompt="1"/>
          </p:nvPr>
        </p:nvSpPr>
        <p:spPr>
          <a:xfrm>
            <a:off x="359999" y="4219470"/>
            <a:ext cx="4752000" cy="108000"/>
          </a:xfrm>
        </p:spPr>
        <p:txBody>
          <a:bodyPr anchor="ctr">
            <a:noAutofit/>
          </a:bodyPr>
          <a:lstStyle>
            <a:lvl1pPr>
              <a:buFontTx/>
              <a:buNone/>
              <a:defRPr sz="11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spTree>
    <p:extLst>
      <p:ext uri="{BB962C8B-B14F-4D97-AF65-F5344CB8AC3E}">
        <p14:creationId xmlns:p14="http://schemas.microsoft.com/office/powerpoint/2010/main" val="1775978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a:t>Living Planet Symposium, 17 May 2019</a:t>
            </a:r>
          </a:p>
        </p:txBody>
      </p:sp>
      <p:sp>
        <p:nvSpPr>
          <p:cNvPr id="5" name="Slide Number Placeholder 17"/>
          <p:cNvSpPr>
            <a:spLocks noGrp="1"/>
          </p:cNvSpPr>
          <p:nvPr>
            <p:ph type="sldNum" sz="quarter" idx="4"/>
          </p:nvPr>
        </p:nvSpPr>
        <p:spPr>
          <a:xfrm>
            <a:off x="330201" y="4878250"/>
            <a:ext cx="288789" cy="95510"/>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4263885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4" name="Footer Placeholder 3"/>
          <p:cNvSpPr>
            <a:spLocks noGrp="1"/>
          </p:cNvSpPr>
          <p:nvPr>
            <p:ph type="ftr" sz="quarter" idx="11"/>
          </p:nvPr>
        </p:nvSpPr>
        <p:spPr/>
        <p:txBody>
          <a:bodyPr/>
          <a:lstStyle/>
          <a:p>
            <a:r>
              <a:rPr lang="en-AU"/>
              <a:t>Living Planet Symposium, 17 May 2019</a:t>
            </a:r>
          </a:p>
        </p:txBody>
      </p:sp>
      <p:sp>
        <p:nvSpPr>
          <p:cNvPr id="5" name="Content Placeholder 2"/>
          <p:cNvSpPr>
            <a:spLocks noGrp="1"/>
          </p:cNvSpPr>
          <p:nvPr>
            <p:ph idx="1"/>
          </p:nvPr>
        </p:nvSpPr>
        <p:spPr>
          <a:xfrm>
            <a:off x="360000" y="957263"/>
            <a:ext cx="8460000" cy="3419475"/>
          </a:xfrm>
        </p:spPr>
        <p:txBody>
          <a:bodyPr/>
          <a:lstStyle>
            <a:lvl1pPr>
              <a:lnSpc>
                <a:spcPct val="85000"/>
              </a:lnSpc>
              <a:spcAft>
                <a:spcPts val="0"/>
              </a:spcAft>
              <a:buFontTx/>
              <a:buNone/>
              <a:defRPr sz="4000" b="1">
                <a:solidFill>
                  <a:schemeClr val="accent1">
                    <a:lumMod val="75000"/>
                  </a:schemeClr>
                </a:solidFill>
              </a:defRPr>
            </a:lvl1pPr>
            <a:lvl2pPr marL="0" indent="0">
              <a:lnSpc>
                <a:spcPct val="85000"/>
              </a:lnSpc>
              <a:spcAft>
                <a:spcPts val="0"/>
              </a:spcAft>
              <a:buNone/>
              <a:defRPr sz="4000" b="1">
                <a:solidFill>
                  <a:schemeClr val="accent2"/>
                </a:solidFill>
              </a:defRPr>
            </a:lvl2pPr>
            <a:lvl3pPr marL="0" indent="0">
              <a:spcBef>
                <a:spcPts val="2200"/>
              </a:spcBef>
              <a:buNone/>
              <a:defRPr b="1">
                <a:solidFill>
                  <a:srgbClr val="00313C"/>
                </a:solidFill>
              </a:defRPr>
            </a:lvl3pPr>
          </a:lstStyle>
          <a:p>
            <a:pPr lvl="0"/>
            <a:r>
              <a:rPr lang="en-US"/>
              <a:t>Edit Master text styles</a:t>
            </a:r>
          </a:p>
          <a:p>
            <a:pPr lvl="1"/>
            <a:r>
              <a:rPr lang="en-US"/>
              <a:t>Second level</a:t>
            </a:r>
          </a:p>
          <a:p>
            <a:pPr lvl="2"/>
            <a:r>
              <a:rPr lang="en-US"/>
              <a:t>Third level</a:t>
            </a:r>
          </a:p>
        </p:txBody>
      </p:sp>
      <p:sp>
        <p:nvSpPr>
          <p:cNvPr id="7" name="Slide Number Placeholder 17"/>
          <p:cNvSpPr>
            <a:spLocks noGrp="1"/>
          </p:cNvSpPr>
          <p:nvPr>
            <p:ph type="sldNum" sz="quarter" idx="4"/>
          </p:nvPr>
        </p:nvSpPr>
        <p:spPr>
          <a:xfrm>
            <a:off x="330201" y="4878250"/>
            <a:ext cx="288789" cy="95510"/>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3693824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grpSp>
        <p:nvGrpSpPr>
          <p:cNvPr id="48" name="Group 47"/>
          <p:cNvGrpSpPr/>
          <p:nvPr userDrawn="1"/>
        </p:nvGrpSpPr>
        <p:grpSpPr>
          <a:xfrm>
            <a:off x="-9525" y="4538664"/>
            <a:ext cx="9169400" cy="636985"/>
            <a:chOff x="-9525" y="4538663"/>
            <a:chExt cx="9169400" cy="636985"/>
          </a:xfrm>
        </p:grpSpPr>
        <p:sp>
          <p:nvSpPr>
            <p:cNvPr id="49" name="AutoShape 4"/>
            <p:cNvSpPr>
              <a:spLocks noChangeAspect="1" noChangeArrowheads="1" noTextEdit="1"/>
            </p:cNvSpPr>
            <p:nvPr userDrawn="1"/>
          </p:nvSpPr>
          <p:spPr bwMode="auto">
            <a:xfrm>
              <a:off x="-7938" y="4542235"/>
              <a:ext cx="9161463" cy="601265"/>
            </a:xfrm>
            <a:prstGeom prst="rect">
              <a:avLst/>
            </a:prstGeom>
            <a:noFill/>
            <a:ln>
              <a:noFill/>
            </a:ln>
            <a:extLst/>
          </p:spPr>
          <p:txBody>
            <a:bodyPr/>
            <a:lstStyle/>
            <a:p>
              <a:pPr>
                <a:defRPr/>
              </a:pPr>
              <a:endParaRPr lang="en-AU"/>
            </a:p>
          </p:txBody>
        </p:sp>
        <p:sp>
          <p:nvSpPr>
            <p:cNvPr id="50" name="Rectangle 7"/>
            <p:cNvSpPr>
              <a:spLocks noChangeArrowheads="1"/>
            </p:cNvSpPr>
            <p:nvPr userDrawn="1"/>
          </p:nvSpPr>
          <p:spPr bwMode="auto">
            <a:xfrm>
              <a:off x="1588" y="4775598"/>
              <a:ext cx="9142412" cy="367903"/>
            </a:xfrm>
            <a:prstGeom prst="rect">
              <a:avLst/>
            </a:prstGeom>
            <a:noFill/>
            <a:ln>
              <a:noFill/>
            </a:ln>
            <a:extLst/>
          </p:spPr>
          <p:txBody>
            <a:bodyPr/>
            <a:lstStyle/>
            <a:p>
              <a:pPr>
                <a:defRPr/>
              </a:pPr>
              <a:endParaRPr lang="en-AU"/>
            </a:p>
          </p:txBody>
        </p:sp>
        <p:sp>
          <p:nvSpPr>
            <p:cNvPr id="51" name="AutoShape 81"/>
            <p:cNvSpPr>
              <a:spLocks noChangeAspect="1" noChangeArrowheads="1" noTextEdit="1"/>
            </p:cNvSpPr>
            <p:nvPr/>
          </p:nvSpPr>
          <p:spPr bwMode="auto">
            <a:xfrm>
              <a:off x="-9525" y="4538663"/>
              <a:ext cx="9169400" cy="636985"/>
            </a:xfrm>
            <a:prstGeom prst="rect">
              <a:avLst/>
            </a:prstGeom>
            <a:noFill/>
            <a:ln w="9525">
              <a:noFill/>
              <a:miter lim="800000"/>
              <a:headEnd/>
              <a:tailEnd/>
            </a:ln>
          </p:spPr>
          <p:txBody>
            <a:bodyPr/>
            <a:lstStyle/>
            <a:p>
              <a:pPr>
                <a:defRPr/>
              </a:pPr>
              <a:endParaRPr lang="en-US"/>
            </a:p>
          </p:txBody>
        </p:sp>
        <p:sp>
          <p:nvSpPr>
            <p:cNvPr id="52" name="Rectangle 84"/>
            <p:cNvSpPr>
              <a:spLocks noChangeArrowheads="1"/>
            </p:cNvSpPr>
            <p:nvPr/>
          </p:nvSpPr>
          <p:spPr bwMode="auto">
            <a:xfrm>
              <a:off x="-9525" y="4767263"/>
              <a:ext cx="9167813" cy="408385"/>
            </a:xfrm>
            <a:prstGeom prst="rect">
              <a:avLst/>
            </a:prstGeom>
            <a:noFill/>
            <a:ln w="9525">
              <a:noFill/>
              <a:miter lim="800000"/>
              <a:headEnd/>
              <a:tailEnd/>
            </a:ln>
          </p:spPr>
          <p:txBody>
            <a:bodyPr/>
            <a:lstStyle/>
            <a:p>
              <a:pPr>
                <a:defRPr/>
              </a:pPr>
              <a:endParaRPr lang="en-US"/>
            </a:p>
          </p:txBody>
        </p:sp>
        <p:sp>
          <p:nvSpPr>
            <p:cNvPr id="53" name="AutoShape 2"/>
            <p:cNvSpPr>
              <a:spLocks noChangeAspect="1" noChangeArrowheads="1" noTextEdit="1"/>
            </p:cNvSpPr>
            <p:nvPr userDrawn="1"/>
          </p:nvSpPr>
          <p:spPr bwMode="auto">
            <a:xfrm>
              <a:off x="-9525" y="4562475"/>
              <a:ext cx="9169400" cy="581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54" name="Rectangle 4"/>
            <p:cNvSpPr>
              <a:spLocks noChangeArrowheads="1"/>
            </p:cNvSpPr>
            <p:nvPr userDrawn="1"/>
          </p:nvSpPr>
          <p:spPr bwMode="auto">
            <a:xfrm>
              <a:off x="0" y="4794250"/>
              <a:ext cx="9150350" cy="352425"/>
            </a:xfrm>
            <a:prstGeom prst="rect">
              <a:avLst/>
            </a:prstGeom>
            <a:solidFill>
              <a:schemeClr val="accent2"/>
            </a:solid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55" name="Rectangle 5"/>
            <p:cNvSpPr>
              <a:spLocks noChangeArrowheads="1"/>
            </p:cNvSpPr>
            <p:nvPr userDrawn="1"/>
          </p:nvSpPr>
          <p:spPr bwMode="auto">
            <a:xfrm>
              <a:off x="0" y="4794250"/>
              <a:ext cx="9150350" cy="352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56" name="Freeform 6"/>
            <p:cNvSpPr>
              <a:spLocks noEditPoints="1"/>
            </p:cNvSpPr>
            <p:nvPr userDrawn="1"/>
          </p:nvSpPr>
          <p:spPr bwMode="auto">
            <a:xfrm>
              <a:off x="0" y="4575175"/>
              <a:ext cx="9150350" cy="498475"/>
            </a:xfrm>
            <a:custGeom>
              <a:avLst/>
              <a:gdLst/>
              <a:ahLst/>
              <a:cxnLst>
                <a:cxn ang="0">
                  <a:pos x="2877" y="10"/>
                </a:cxn>
                <a:cxn ang="0">
                  <a:pos x="2814" y="10"/>
                </a:cxn>
                <a:cxn ang="0">
                  <a:pos x="2576" y="69"/>
                </a:cxn>
                <a:cxn ang="0">
                  <a:pos x="2877" y="69"/>
                </a:cxn>
                <a:cxn ang="0">
                  <a:pos x="2877" y="157"/>
                </a:cxn>
                <a:cxn ang="0">
                  <a:pos x="2877" y="157"/>
                </a:cxn>
                <a:cxn ang="0">
                  <a:pos x="2877" y="10"/>
                </a:cxn>
                <a:cxn ang="0">
                  <a:pos x="2349" y="0"/>
                </a:cxn>
                <a:cxn ang="0">
                  <a:pos x="0" y="0"/>
                </a:cxn>
                <a:cxn ang="0">
                  <a:pos x="0" y="69"/>
                </a:cxn>
                <a:cxn ang="0">
                  <a:pos x="2576" y="69"/>
                </a:cxn>
                <a:cxn ang="0">
                  <a:pos x="2349" y="0"/>
                </a:cxn>
              </a:cxnLst>
              <a:rect l="0" t="0" r="r" b="b"/>
              <a:pathLst>
                <a:path w="2877" h="157">
                  <a:moveTo>
                    <a:pt x="2877" y="10"/>
                  </a:moveTo>
                  <a:cubicBezTo>
                    <a:pt x="2814" y="10"/>
                    <a:pt x="2814" y="10"/>
                    <a:pt x="2814" y="10"/>
                  </a:cubicBezTo>
                  <a:cubicBezTo>
                    <a:pt x="2669" y="10"/>
                    <a:pt x="2616" y="53"/>
                    <a:pt x="2576" y="69"/>
                  </a:cubicBezTo>
                  <a:cubicBezTo>
                    <a:pt x="2877" y="69"/>
                    <a:pt x="2877" y="69"/>
                    <a:pt x="2877" y="69"/>
                  </a:cubicBezTo>
                  <a:cubicBezTo>
                    <a:pt x="2877" y="157"/>
                    <a:pt x="2877" y="157"/>
                    <a:pt x="2877" y="157"/>
                  </a:cubicBezTo>
                  <a:cubicBezTo>
                    <a:pt x="2877" y="157"/>
                    <a:pt x="2877" y="157"/>
                    <a:pt x="2877" y="157"/>
                  </a:cubicBezTo>
                  <a:cubicBezTo>
                    <a:pt x="2877" y="10"/>
                    <a:pt x="2877" y="10"/>
                    <a:pt x="2877" y="10"/>
                  </a:cubicBezTo>
                  <a:moveTo>
                    <a:pt x="2349" y="0"/>
                  </a:moveTo>
                  <a:cubicBezTo>
                    <a:pt x="0" y="0"/>
                    <a:pt x="0" y="0"/>
                    <a:pt x="0" y="0"/>
                  </a:cubicBezTo>
                  <a:cubicBezTo>
                    <a:pt x="0" y="69"/>
                    <a:pt x="0" y="69"/>
                    <a:pt x="0" y="69"/>
                  </a:cubicBezTo>
                  <a:cubicBezTo>
                    <a:pt x="2576" y="69"/>
                    <a:pt x="2576" y="69"/>
                    <a:pt x="2576" y="69"/>
                  </a:cubicBezTo>
                  <a:cubicBezTo>
                    <a:pt x="2527" y="29"/>
                    <a:pt x="2446" y="0"/>
                    <a:pt x="2349" y="0"/>
                  </a:cubicBezTo>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57" name="Freeform 7"/>
            <p:cNvSpPr>
              <a:spLocks noEditPoints="1"/>
            </p:cNvSpPr>
            <p:nvPr userDrawn="1"/>
          </p:nvSpPr>
          <p:spPr bwMode="auto">
            <a:xfrm>
              <a:off x="0" y="4794250"/>
              <a:ext cx="9150350" cy="279400"/>
            </a:xfrm>
            <a:custGeom>
              <a:avLst/>
              <a:gdLst/>
              <a:ahLst/>
              <a:cxnLst>
                <a:cxn ang="0">
                  <a:pos x="2576" y="0"/>
                </a:cxn>
                <a:cxn ang="0">
                  <a:pos x="0" y="0"/>
                </a:cxn>
                <a:cxn ang="0">
                  <a:pos x="0" y="9"/>
                </a:cxn>
                <a:cxn ang="0">
                  <a:pos x="2434" y="9"/>
                </a:cxn>
                <a:cxn ang="0">
                  <a:pos x="2576" y="0"/>
                </a:cxn>
                <a:cxn ang="0">
                  <a:pos x="2576" y="0"/>
                </a:cxn>
                <a:cxn ang="0">
                  <a:pos x="2576" y="0"/>
                </a:cxn>
                <a:cxn ang="0">
                  <a:pos x="2576" y="0"/>
                </a:cxn>
                <a:cxn ang="0">
                  <a:pos x="2877" y="0"/>
                </a:cxn>
                <a:cxn ang="0">
                  <a:pos x="2576" y="0"/>
                </a:cxn>
                <a:cxn ang="0">
                  <a:pos x="2576" y="0"/>
                </a:cxn>
                <a:cxn ang="0">
                  <a:pos x="2811" y="88"/>
                </a:cxn>
                <a:cxn ang="0">
                  <a:pos x="2877" y="88"/>
                </a:cxn>
                <a:cxn ang="0">
                  <a:pos x="2877" y="0"/>
                </a:cxn>
              </a:cxnLst>
              <a:rect l="0" t="0" r="r" b="b"/>
              <a:pathLst>
                <a:path w="2877" h="88">
                  <a:moveTo>
                    <a:pt x="2576" y="0"/>
                  </a:moveTo>
                  <a:cubicBezTo>
                    <a:pt x="0" y="0"/>
                    <a:pt x="0" y="0"/>
                    <a:pt x="0" y="0"/>
                  </a:cubicBezTo>
                  <a:cubicBezTo>
                    <a:pt x="0" y="9"/>
                    <a:pt x="0" y="9"/>
                    <a:pt x="0" y="9"/>
                  </a:cubicBezTo>
                  <a:cubicBezTo>
                    <a:pt x="2434" y="9"/>
                    <a:pt x="2434" y="9"/>
                    <a:pt x="2434" y="9"/>
                  </a:cubicBezTo>
                  <a:cubicBezTo>
                    <a:pt x="2526" y="9"/>
                    <a:pt x="2556" y="7"/>
                    <a:pt x="2576" y="0"/>
                  </a:cubicBezTo>
                  <a:cubicBezTo>
                    <a:pt x="2576" y="0"/>
                    <a:pt x="2576" y="0"/>
                    <a:pt x="2576" y="0"/>
                  </a:cubicBezTo>
                  <a:cubicBezTo>
                    <a:pt x="2576" y="0"/>
                    <a:pt x="2576" y="0"/>
                    <a:pt x="2576" y="0"/>
                  </a:cubicBezTo>
                  <a:cubicBezTo>
                    <a:pt x="2576" y="0"/>
                    <a:pt x="2576" y="0"/>
                    <a:pt x="2576" y="0"/>
                  </a:cubicBezTo>
                  <a:moveTo>
                    <a:pt x="2877" y="0"/>
                  </a:moveTo>
                  <a:cubicBezTo>
                    <a:pt x="2576" y="0"/>
                    <a:pt x="2576" y="0"/>
                    <a:pt x="2576" y="0"/>
                  </a:cubicBezTo>
                  <a:cubicBezTo>
                    <a:pt x="2576" y="0"/>
                    <a:pt x="2576" y="0"/>
                    <a:pt x="2576" y="0"/>
                  </a:cubicBezTo>
                  <a:cubicBezTo>
                    <a:pt x="2625" y="40"/>
                    <a:pt x="2691" y="88"/>
                    <a:pt x="2811" y="88"/>
                  </a:cubicBezTo>
                  <a:cubicBezTo>
                    <a:pt x="2841" y="88"/>
                    <a:pt x="2877" y="88"/>
                    <a:pt x="2877" y="88"/>
                  </a:cubicBezTo>
                  <a:cubicBezTo>
                    <a:pt x="2877" y="0"/>
                    <a:pt x="2877" y="0"/>
                    <a:pt x="2877" y="0"/>
                  </a:cubicBezTo>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58" name="Freeform 8"/>
            <p:cNvSpPr>
              <a:spLocks/>
            </p:cNvSpPr>
            <p:nvPr userDrawn="1"/>
          </p:nvSpPr>
          <p:spPr bwMode="auto">
            <a:xfrm>
              <a:off x="0" y="4606925"/>
              <a:ext cx="8193088" cy="215900"/>
            </a:xfrm>
            <a:custGeom>
              <a:avLst/>
              <a:gdLst/>
              <a:ahLst/>
              <a:cxnLst>
                <a:cxn ang="0">
                  <a:pos x="2576" y="59"/>
                </a:cxn>
                <a:cxn ang="0">
                  <a:pos x="2349" y="0"/>
                </a:cxn>
                <a:cxn ang="0">
                  <a:pos x="0" y="0"/>
                </a:cxn>
                <a:cxn ang="0">
                  <a:pos x="0" y="68"/>
                </a:cxn>
                <a:cxn ang="0">
                  <a:pos x="2434" y="68"/>
                </a:cxn>
                <a:cxn ang="0">
                  <a:pos x="2576" y="59"/>
                </a:cxn>
              </a:cxnLst>
              <a:rect l="0" t="0" r="r" b="b"/>
              <a:pathLst>
                <a:path w="2576" h="68">
                  <a:moveTo>
                    <a:pt x="2576" y="59"/>
                  </a:moveTo>
                  <a:cubicBezTo>
                    <a:pt x="2521" y="27"/>
                    <a:pt x="2446" y="0"/>
                    <a:pt x="2349" y="0"/>
                  </a:cubicBezTo>
                  <a:cubicBezTo>
                    <a:pt x="0" y="0"/>
                    <a:pt x="0" y="0"/>
                    <a:pt x="0" y="0"/>
                  </a:cubicBezTo>
                  <a:cubicBezTo>
                    <a:pt x="0" y="68"/>
                    <a:pt x="0" y="68"/>
                    <a:pt x="0" y="68"/>
                  </a:cubicBezTo>
                  <a:cubicBezTo>
                    <a:pt x="2434" y="68"/>
                    <a:pt x="2434" y="68"/>
                    <a:pt x="2434" y="68"/>
                  </a:cubicBezTo>
                  <a:cubicBezTo>
                    <a:pt x="2526" y="68"/>
                    <a:pt x="2556" y="66"/>
                    <a:pt x="2576" y="59"/>
                  </a:cubicBezTo>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59" name="Freeform 9"/>
            <p:cNvSpPr>
              <a:spLocks/>
            </p:cNvSpPr>
            <p:nvPr userDrawn="1"/>
          </p:nvSpPr>
          <p:spPr bwMode="auto">
            <a:xfrm>
              <a:off x="8193088" y="4606925"/>
              <a:ext cx="957263" cy="431800"/>
            </a:xfrm>
            <a:custGeom>
              <a:avLst/>
              <a:gdLst/>
              <a:ahLst/>
              <a:cxnLst>
                <a:cxn ang="0">
                  <a:pos x="238" y="0"/>
                </a:cxn>
                <a:cxn ang="0">
                  <a:pos x="0" y="59"/>
                </a:cxn>
                <a:cxn ang="0">
                  <a:pos x="235" y="136"/>
                </a:cxn>
                <a:cxn ang="0">
                  <a:pos x="301" y="136"/>
                </a:cxn>
                <a:cxn ang="0">
                  <a:pos x="301" y="0"/>
                </a:cxn>
                <a:cxn ang="0">
                  <a:pos x="238" y="0"/>
                </a:cxn>
              </a:cxnLst>
              <a:rect l="0" t="0" r="r" b="b"/>
              <a:pathLst>
                <a:path w="301" h="136">
                  <a:moveTo>
                    <a:pt x="238" y="0"/>
                  </a:moveTo>
                  <a:cubicBezTo>
                    <a:pt x="93" y="0"/>
                    <a:pt x="40" y="43"/>
                    <a:pt x="0" y="59"/>
                  </a:cubicBezTo>
                  <a:cubicBezTo>
                    <a:pt x="64" y="95"/>
                    <a:pt x="115" y="136"/>
                    <a:pt x="235" y="136"/>
                  </a:cubicBezTo>
                  <a:cubicBezTo>
                    <a:pt x="265" y="136"/>
                    <a:pt x="301" y="136"/>
                    <a:pt x="301" y="136"/>
                  </a:cubicBezTo>
                  <a:cubicBezTo>
                    <a:pt x="301" y="0"/>
                    <a:pt x="301" y="0"/>
                    <a:pt x="301" y="0"/>
                  </a:cubicBezTo>
                  <a:lnTo>
                    <a:pt x="238"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39" name="Text Placeholder 8"/>
          <p:cNvSpPr>
            <a:spLocks noGrp="1"/>
          </p:cNvSpPr>
          <p:nvPr>
            <p:ph type="body" sz="quarter" idx="10"/>
          </p:nvPr>
        </p:nvSpPr>
        <p:spPr>
          <a:xfrm>
            <a:off x="360003" y="957263"/>
            <a:ext cx="7477125" cy="3419476"/>
          </a:xfrm>
        </p:spPr>
        <p:txBody>
          <a:bodyPr/>
          <a:lstStyle>
            <a:lvl1pPr>
              <a:spcAft>
                <a:spcPts val="0"/>
              </a:spcAft>
              <a:buFontTx/>
              <a:buNone/>
              <a:defRPr sz="4400" b="1">
                <a:solidFill>
                  <a:schemeClr val="accent1"/>
                </a:solidFill>
              </a:defRPr>
            </a:lvl1pPr>
            <a:lvl2pPr marL="0" indent="0">
              <a:lnSpc>
                <a:spcPct val="75000"/>
              </a:lnSpc>
              <a:spcAft>
                <a:spcPts val="850"/>
              </a:spcAft>
              <a:buNone/>
              <a:defRPr sz="4400" b="1">
                <a:solidFill>
                  <a:schemeClr val="bg1"/>
                </a:solidFill>
              </a:defRPr>
            </a:lvl2pPr>
            <a:lvl3pPr marL="0" indent="0">
              <a:buNone/>
              <a:defRPr sz="2200" b="1">
                <a:solidFill>
                  <a:srgbClr val="FFFFFF"/>
                </a:solidFill>
              </a:defRPr>
            </a:lvl3pPr>
          </a:lstStyle>
          <a:p>
            <a:pPr lvl="0"/>
            <a:r>
              <a:rPr lang="en-US"/>
              <a:t>Edit Master text styles</a:t>
            </a:r>
          </a:p>
          <a:p>
            <a:pPr lvl="1"/>
            <a:r>
              <a:rPr lang="en-US"/>
              <a:t>Second level</a:t>
            </a:r>
          </a:p>
          <a:p>
            <a:pPr lvl="2"/>
            <a:r>
              <a:rPr lang="en-US"/>
              <a:t>Third level</a:t>
            </a:r>
          </a:p>
        </p:txBody>
      </p:sp>
      <p:sp>
        <p:nvSpPr>
          <p:cNvPr id="12" name="Footer Placeholder 3"/>
          <p:cNvSpPr>
            <a:spLocks noGrp="1"/>
          </p:cNvSpPr>
          <p:nvPr>
            <p:ph type="ftr" sz="quarter" idx="11"/>
          </p:nvPr>
        </p:nvSpPr>
        <p:spPr>
          <a:xfrm>
            <a:off x="677994" y="4878250"/>
            <a:ext cx="6083845" cy="93206"/>
          </a:xfrm>
        </p:spPr>
        <p:txBody>
          <a:bodyPr/>
          <a:lstStyle/>
          <a:p>
            <a:r>
              <a:rPr lang="en-AU"/>
              <a:t>Living Planet Symposium, 17 May 2019</a:t>
            </a:r>
          </a:p>
        </p:txBody>
      </p:sp>
      <p:sp>
        <p:nvSpPr>
          <p:cNvPr id="13" name="Slide Number Placeholder 17"/>
          <p:cNvSpPr>
            <a:spLocks noGrp="1"/>
          </p:cNvSpPr>
          <p:nvPr>
            <p:ph type="sldNum" sz="quarter" idx="4"/>
          </p:nvPr>
        </p:nvSpPr>
        <p:spPr>
          <a:xfrm>
            <a:off x="330201" y="4878250"/>
            <a:ext cx="288789" cy="95510"/>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pic>
        <p:nvPicPr>
          <p:cNvPr id="47" name="Picture 78"/>
          <p:cNvPicPr>
            <a:picLocks noChangeAspect="1" noChangeArrowheads="1"/>
          </p:cNvPicPr>
          <p:nvPr userDrawn="1"/>
        </p:nvPicPr>
        <p:blipFill>
          <a:blip r:embed="rId2" cstate="print"/>
          <a:srcRect/>
          <a:stretch>
            <a:fillRect/>
          </a:stretch>
        </p:blipFill>
        <p:spPr bwMode="auto">
          <a:xfrm>
            <a:off x="8603656" y="4659719"/>
            <a:ext cx="324000" cy="324000"/>
          </a:xfrm>
          <a:prstGeom prst="rect">
            <a:avLst/>
          </a:prstGeom>
          <a:noFill/>
          <a:ln w="9525">
            <a:noFill/>
            <a:miter lim="800000"/>
            <a:headEnd/>
            <a:tailEnd/>
          </a:ln>
        </p:spPr>
      </p:pic>
    </p:spTree>
    <p:extLst>
      <p:ext uri="{BB962C8B-B14F-4D97-AF65-F5344CB8AC3E}">
        <p14:creationId xmlns:p14="http://schemas.microsoft.com/office/powerpoint/2010/main" val="1864123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58774" y="2499742"/>
            <a:ext cx="6121438" cy="1442432"/>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400" indent="-266400" algn="l">
              <a:lnSpc>
                <a:spcPct val="90000"/>
              </a:lnSpc>
              <a:spcBef>
                <a:spcPts val="0"/>
              </a:spcBef>
              <a:buNone/>
              <a:tabLst>
                <a:tab pos="356400" algn="l"/>
              </a:tabLst>
              <a:defRPr sz="1600">
                <a:solidFill>
                  <a:schemeClr val="bg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358775" y="1563639"/>
            <a:ext cx="8461374" cy="639365"/>
          </a:xfrm>
        </p:spPr>
        <p:txBody>
          <a:bodyPr>
            <a:noAutofit/>
          </a:bodyPr>
          <a:lstStyle>
            <a:lvl1pPr>
              <a:defRPr sz="5500">
                <a:solidFill>
                  <a:schemeClr val="bg1"/>
                </a:solidFill>
              </a:defRPr>
            </a:lvl1pPr>
          </a:lstStyle>
          <a:p>
            <a:r>
              <a:rPr lang="en-US"/>
              <a:t>Click to edit Master title style</a:t>
            </a:r>
            <a:endParaRPr lang="en-AU" dirty="0"/>
          </a:p>
        </p:txBody>
      </p:sp>
      <p:grpSp>
        <p:nvGrpSpPr>
          <p:cNvPr id="24" name="Group 99"/>
          <p:cNvGrpSpPr/>
          <p:nvPr userDrawn="1"/>
        </p:nvGrpSpPr>
        <p:grpSpPr>
          <a:xfrm>
            <a:off x="0" y="4124457"/>
            <a:ext cx="9144000" cy="745712"/>
            <a:chOff x="1" y="4124455"/>
            <a:chExt cx="9144000" cy="745712"/>
          </a:xfrm>
        </p:grpSpPr>
        <p:grpSp>
          <p:nvGrpSpPr>
            <p:cNvPr id="25" name="Group 98"/>
            <p:cNvGrpSpPr/>
            <p:nvPr userDrawn="1"/>
          </p:nvGrpSpPr>
          <p:grpSpPr>
            <a:xfrm>
              <a:off x="1" y="4124455"/>
              <a:ext cx="9144000" cy="745712"/>
              <a:chOff x="1" y="4124455"/>
              <a:chExt cx="9159874" cy="745712"/>
            </a:xfrm>
          </p:grpSpPr>
          <p:sp>
            <p:nvSpPr>
              <p:cNvPr id="41" name="Freeform 42"/>
              <p:cNvSpPr>
                <a:spLocks noEditPoints="1"/>
              </p:cNvSpPr>
              <p:nvPr/>
            </p:nvSpPr>
            <p:spPr bwMode="auto">
              <a:xfrm>
                <a:off x="1" y="4171566"/>
                <a:ext cx="9159873" cy="698601"/>
              </a:xfrm>
              <a:custGeom>
                <a:avLst/>
                <a:gdLst/>
                <a:ahLst/>
                <a:cxnLst>
                  <a:cxn ang="0">
                    <a:pos x="2415" y="88"/>
                  </a:cxn>
                  <a:cxn ang="0">
                    <a:pos x="0" y="88"/>
                  </a:cxn>
                  <a:cxn ang="0">
                    <a:pos x="0" y="102"/>
                  </a:cxn>
                  <a:cxn ang="0">
                    <a:pos x="2202" y="102"/>
                  </a:cxn>
                  <a:cxn ang="0">
                    <a:pos x="2415" y="88"/>
                  </a:cxn>
                  <a:cxn ang="0">
                    <a:pos x="2415" y="88"/>
                  </a:cxn>
                  <a:cxn ang="0">
                    <a:pos x="2415" y="88"/>
                  </a:cxn>
                  <a:cxn ang="0">
                    <a:pos x="2415" y="88"/>
                  </a:cxn>
                  <a:cxn ang="0">
                    <a:pos x="2881" y="0"/>
                  </a:cxn>
                  <a:cxn ang="0">
                    <a:pos x="2855" y="0"/>
                  </a:cxn>
                  <a:cxn ang="0">
                    <a:pos x="2855" y="88"/>
                  </a:cxn>
                  <a:cxn ang="0">
                    <a:pos x="2415" y="88"/>
                  </a:cxn>
                  <a:cxn ang="0">
                    <a:pos x="2415" y="88"/>
                  </a:cxn>
                  <a:cxn ang="0">
                    <a:pos x="2768" y="220"/>
                  </a:cxn>
                  <a:cxn ang="0">
                    <a:pos x="2881" y="220"/>
                  </a:cxn>
                  <a:cxn ang="0">
                    <a:pos x="2881" y="0"/>
                  </a:cxn>
                </a:cxnLst>
                <a:rect l="0" t="0" r="r" b="b"/>
                <a:pathLst>
                  <a:path w="2881" h="220">
                    <a:moveTo>
                      <a:pt x="2415" y="88"/>
                    </a:moveTo>
                    <a:cubicBezTo>
                      <a:pt x="0" y="88"/>
                      <a:pt x="0" y="88"/>
                      <a:pt x="0" y="88"/>
                    </a:cubicBezTo>
                    <a:cubicBezTo>
                      <a:pt x="0" y="102"/>
                      <a:pt x="0" y="102"/>
                      <a:pt x="0" y="102"/>
                    </a:cubicBezTo>
                    <a:cubicBezTo>
                      <a:pt x="2202" y="102"/>
                      <a:pt x="2202" y="102"/>
                      <a:pt x="2202" y="102"/>
                    </a:cubicBezTo>
                    <a:cubicBezTo>
                      <a:pt x="2341" y="102"/>
                      <a:pt x="2386" y="99"/>
                      <a:pt x="2415" y="88"/>
                    </a:cubicBezTo>
                    <a:cubicBezTo>
                      <a:pt x="2415" y="88"/>
                      <a:pt x="2415" y="88"/>
                      <a:pt x="2415" y="88"/>
                    </a:cubicBezTo>
                    <a:cubicBezTo>
                      <a:pt x="2415" y="88"/>
                      <a:pt x="2415" y="88"/>
                      <a:pt x="2415" y="88"/>
                    </a:cubicBezTo>
                    <a:cubicBezTo>
                      <a:pt x="2415" y="88"/>
                      <a:pt x="2415" y="88"/>
                      <a:pt x="2415" y="88"/>
                    </a:cubicBezTo>
                    <a:moveTo>
                      <a:pt x="2881" y="0"/>
                    </a:moveTo>
                    <a:cubicBezTo>
                      <a:pt x="2855" y="0"/>
                      <a:pt x="2855" y="0"/>
                      <a:pt x="2855" y="0"/>
                    </a:cubicBezTo>
                    <a:cubicBezTo>
                      <a:pt x="2855" y="88"/>
                      <a:pt x="2855" y="88"/>
                      <a:pt x="2855" y="88"/>
                    </a:cubicBezTo>
                    <a:cubicBezTo>
                      <a:pt x="2415" y="88"/>
                      <a:pt x="2415" y="88"/>
                      <a:pt x="2415" y="88"/>
                    </a:cubicBezTo>
                    <a:cubicBezTo>
                      <a:pt x="2415" y="88"/>
                      <a:pt x="2415" y="88"/>
                      <a:pt x="2415" y="88"/>
                    </a:cubicBezTo>
                    <a:cubicBezTo>
                      <a:pt x="2489" y="148"/>
                      <a:pt x="2587" y="220"/>
                      <a:pt x="2768" y="220"/>
                    </a:cubicBezTo>
                    <a:cubicBezTo>
                      <a:pt x="2812" y="220"/>
                      <a:pt x="2881" y="220"/>
                      <a:pt x="2881" y="220"/>
                    </a:cubicBezTo>
                    <a:cubicBezTo>
                      <a:pt x="2881" y="0"/>
                      <a:pt x="2881" y="0"/>
                      <a:pt x="2881" y="0"/>
                    </a:cubicBezTo>
                  </a:path>
                </a:pathLst>
              </a:custGeom>
              <a:solidFill>
                <a:srgbClr val="BFBFBF"/>
              </a:solidFill>
              <a:ln w="9525">
                <a:noFill/>
                <a:round/>
                <a:headEnd/>
                <a:tailEnd/>
              </a:ln>
            </p:spPr>
            <p:txBody>
              <a:bodyPr/>
              <a:lstStyle/>
              <a:p>
                <a:endParaRPr lang="en-AU"/>
              </a:p>
            </p:txBody>
          </p:sp>
          <p:sp>
            <p:nvSpPr>
              <p:cNvPr id="42" name="Freeform 43"/>
              <p:cNvSpPr>
                <a:spLocks noEditPoints="1"/>
              </p:cNvSpPr>
              <p:nvPr/>
            </p:nvSpPr>
            <p:spPr bwMode="auto">
              <a:xfrm>
                <a:off x="1" y="4124455"/>
                <a:ext cx="9077765" cy="327091"/>
              </a:xfrm>
              <a:custGeom>
                <a:avLst/>
                <a:gdLst/>
                <a:ahLst/>
                <a:cxnLst>
                  <a:cxn ang="0">
                    <a:pos x="2855" y="15"/>
                  </a:cxn>
                  <a:cxn ang="0">
                    <a:pos x="2773" y="15"/>
                  </a:cxn>
                  <a:cxn ang="0">
                    <a:pos x="2415" y="103"/>
                  </a:cxn>
                  <a:cxn ang="0">
                    <a:pos x="2855" y="103"/>
                  </a:cxn>
                  <a:cxn ang="0">
                    <a:pos x="2855" y="15"/>
                  </a:cxn>
                  <a:cxn ang="0">
                    <a:pos x="2075" y="0"/>
                  </a:cxn>
                  <a:cxn ang="0">
                    <a:pos x="0" y="0"/>
                  </a:cxn>
                  <a:cxn ang="0">
                    <a:pos x="0" y="103"/>
                  </a:cxn>
                  <a:cxn ang="0">
                    <a:pos x="2415" y="103"/>
                  </a:cxn>
                  <a:cxn ang="0">
                    <a:pos x="2075" y="0"/>
                  </a:cxn>
                </a:cxnLst>
                <a:rect l="0" t="0" r="r" b="b"/>
                <a:pathLst>
                  <a:path w="2855" h="103">
                    <a:moveTo>
                      <a:pt x="2855" y="15"/>
                    </a:moveTo>
                    <a:cubicBezTo>
                      <a:pt x="2773" y="15"/>
                      <a:pt x="2773" y="15"/>
                      <a:pt x="2773" y="15"/>
                    </a:cubicBezTo>
                    <a:cubicBezTo>
                      <a:pt x="2555" y="15"/>
                      <a:pt x="2475" y="80"/>
                      <a:pt x="2415" y="103"/>
                    </a:cubicBezTo>
                    <a:cubicBezTo>
                      <a:pt x="2855" y="103"/>
                      <a:pt x="2855" y="103"/>
                      <a:pt x="2855" y="103"/>
                    </a:cubicBezTo>
                    <a:cubicBezTo>
                      <a:pt x="2855" y="15"/>
                      <a:pt x="2855" y="15"/>
                      <a:pt x="2855" y="15"/>
                    </a:cubicBezTo>
                    <a:moveTo>
                      <a:pt x="2075" y="0"/>
                    </a:moveTo>
                    <a:cubicBezTo>
                      <a:pt x="0" y="0"/>
                      <a:pt x="0" y="0"/>
                      <a:pt x="0" y="0"/>
                    </a:cubicBezTo>
                    <a:cubicBezTo>
                      <a:pt x="0" y="103"/>
                      <a:pt x="0" y="103"/>
                      <a:pt x="0" y="103"/>
                    </a:cubicBezTo>
                    <a:cubicBezTo>
                      <a:pt x="2415" y="103"/>
                      <a:pt x="2415" y="103"/>
                      <a:pt x="2415" y="103"/>
                    </a:cubicBezTo>
                    <a:cubicBezTo>
                      <a:pt x="2342" y="43"/>
                      <a:pt x="2220" y="0"/>
                      <a:pt x="2075" y="0"/>
                    </a:cubicBezTo>
                  </a:path>
                </a:pathLst>
              </a:custGeom>
              <a:solidFill>
                <a:schemeClr val="accent1">
                  <a:lumMod val="75000"/>
                </a:schemeClr>
              </a:solidFill>
              <a:ln w="9525">
                <a:noFill/>
                <a:round/>
                <a:headEnd/>
                <a:tailEnd/>
              </a:ln>
            </p:spPr>
            <p:txBody>
              <a:bodyPr/>
              <a:lstStyle/>
              <a:p>
                <a:endParaRPr lang="en-AU"/>
              </a:p>
            </p:txBody>
          </p:sp>
          <p:sp>
            <p:nvSpPr>
              <p:cNvPr id="43" name="Freeform 44"/>
              <p:cNvSpPr>
                <a:spLocks/>
              </p:cNvSpPr>
              <p:nvPr/>
            </p:nvSpPr>
            <p:spPr bwMode="auto">
              <a:xfrm>
                <a:off x="1" y="4171566"/>
                <a:ext cx="7677872" cy="324399"/>
              </a:xfrm>
              <a:custGeom>
                <a:avLst/>
                <a:gdLst/>
                <a:ahLst/>
                <a:cxnLst>
                  <a:cxn ang="0">
                    <a:pos x="2415" y="88"/>
                  </a:cxn>
                  <a:cxn ang="0">
                    <a:pos x="2075" y="0"/>
                  </a:cxn>
                  <a:cxn ang="0">
                    <a:pos x="0" y="0"/>
                  </a:cxn>
                  <a:cxn ang="0">
                    <a:pos x="0" y="102"/>
                  </a:cxn>
                  <a:cxn ang="0">
                    <a:pos x="2202" y="102"/>
                  </a:cxn>
                  <a:cxn ang="0">
                    <a:pos x="2415" y="88"/>
                  </a:cxn>
                </a:cxnLst>
                <a:rect l="0" t="0" r="r" b="b"/>
                <a:pathLst>
                  <a:path w="2415" h="102">
                    <a:moveTo>
                      <a:pt x="2415" y="88"/>
                    </a:moveTo>
                    <a:cubicBezTo>
                      <a:pt x="2333" y="41"/>
                      <a:pt x="2220" y="0"/>
                      <a:pt x="2075" y="0"/>
                    </a:cubicBezTo>
                    <a:cubicBezTo>
                      <a:pt x="0" y="0"/>
                      <a:pt x="0" y="0"/>
                      <a:pt x="0" y="0"/>
                    </a:cubicBezTo>
                    <a:cubicBezTo>
                      <a:pt x="0" y="102"/>
                      <a:pt x="0" y="102"/>
                      <a:pt x="0" y="102"/>
                    </a:cubicBezTo>
                    <a:cubicBezTo>
                      <a:pt x="2202" y="102"/>
                      <a:pt x="2202" y="102"/>
                      <a:pt x="2202" y="102"/>
                    </a:cubicBezTo>
                    <a:cubicBezTo>
                      <a:pt x="2341" y="102"/>
                      <a:pt x="2386" y="99"/>
                      <a:pt x="2415" y="88"/>
                    </a:cubicBezTo>
                  </a:path>
                </a:pathLst>
              </a:custGeom>
              <a:solidFill>
                <a:schemeClr val="accent2"/>
              </a:solidFill>
              <a:ln w="9525">
                <a:noFill/>
                <a:round/>
                <a:headEnd/>
                <a:tailEnd/>
              </a:ln>
            </p:spPr>
            <p:txBody>
              <a:bodyPr/>
              <a:lstStyle/>
              <a:p>
                <a:endParaRPr lang="en-AU"/>
              </a:p>
            </p:txBody>
          </p:sp>
          <p:sp>
            <p:nvSpPr>
              <p:cNvPr id="45" name="Freeform 45"/>
              <p:cNvSpPr>
                <a:spLocks/>
              </p:cNvSpPr>
              <p:nvPr/>
            </p:nvSpPr>
            <p:spPr bwMode="auto">
              <a:xfrm>
                <a:off x="7677873" y="4171566"/>
                <a:ext cx="1482002" cy="648796"/>
              </a:xfrm>
              <a:custGeom>
                <a:avLst/>
                <a:gdLst/>
                <a:ahLst/>
                <a:cxnLst>
                  <a:cxn ang="0">
                    <a:pos x="358" y="0"/>
                  </a:cxn>
                  <a:cxn ang="0">
                    <a:pos x="0" y="88"/>
                  </a:cxn>
                  <a:cxn ang="0">
                    <a:pos x="353" y="204"/>
                  </a:cxn>
                  <a:cxn ang="0">
                    <a:pos x="466" y="204"/>
                  </a:cxn>
                  <a:cxn ang="0">
                    <a:pos x="466" y="0"/>
                  </a:cxn>
                  <a:cxn ang="0">
                    <a:pos x="358" y="0"/>
                  </a:cxn>
                </a:cxnLst>
                <a:rect l="0" t="0" r="r" b="b"/>
                <a:pathLst>
                  <a:path w="466" h="204">
                    <a:moveTo>
                      <a:pt x="358" y="0"/>
                    </a:moveTo>
                    <a:cubicBezTo>
                      <a:pt x="140" y="0"/>
                      <a:pt x="60" y="65"/>
                      <a:pt x="0" y="88"/>
                    </a:cubicBezTo>
                    <a:cubicBezTo>
                      <a:pt x="96" y="142"/>
                      <a:pt x="172" y="204"/>
                      <a:pt x="353" y="204"/>
                    </a:cubicBezTo>
                    <a:cubicBezTo>
                      <a:pt x="397" y="204"/>
                      <a:pt x="466" y="204"/>
                      <a:pt x="466" y="204"/>
                    </a:cubicBezTo>
                    <a:cubicBezTo>
                      <a:pt x="466" y="0"/>
                      <a:pt x="466" y="0"/>
                      <a:pt x="466" y="0"/>
                    </a:cubicBezTo>
                    <a:lnTo>
                      <a:pt x="358" y="0"/>
                    </a:lnTo>
                    <a:close/>
                  </a:path>
                </a:pathLst>
              </a:custGeom>
              <a:solidFill>
                <a:srgbClr val="FFFFFF"/>
              </a:solidFill>
              <a:ln w="9525">
                <a:noFill/>
                <a:round/>
                <a:headEnd/>
                <a:tailEnd/>
              </a:ln>
            </p:spPr>
            <p:txBody>
              <a:bodyPr/>
              <a:lstStyle/>
              <a:p>
                <a:endParaRPr lang="en-AU"/>
              </a:p>
            </p:txBody>
          </p:sp>
        </p:grpSp>
        <p:pic>
          <p:nvPicPr>
            <p:cNvPr id="26" name="Picture 78"/>
            <p:cNvPicPr>
              <a:picLocks noChangeAspect="1" noChangeArrowheads="1"/>
            </p:cNvPicPr>
            <p:nvPr userDrawn="1"/>
          </p:nvPicPr>
          <p:blipFill>
            <a:blip r:embed="rId2" cstate="print"/>
            <a:srcRect/>
            <a:stretch>
              <a:fillRect/>
            </a:stretch>
          </p:blipFill>
          <p:spPr bwMode="auto">
            <a:xfrm>
              <a:off x="8301816" y="4256808"/>
              <a:ext cx="489038" cy="489038"/>
            </a:xfrm>
            <a:prstGeom prst="rect">
              <a:avLst/>
            </a:prstGeom>
            <a:noFill/>
            <a:ln w="9525">
              <a:noFill/>
              <a:miter lim="800000"/>
              <a:headEnd/>
              <a:tailEnd/>
            </a:ln>
          </p:spPr>
        </p:pic>
        <p:grpSp>
          <p:nvGrpSpPr>
            <p:cNvPr id="28" name="Group 19"/>
            <p:cNvGrpSpPr/>
            <p:nvPr userDrawn="1"/>
          </p:nvGrpSpPr>
          <p:grpSpPr>
            <a:xfrm>
              <a:off x="359397" y="4355630"/>
              <a:ext cx="612558" cy="71438"/>
              <a:chOff x="3495675" y="5969000"/>
              <a:chExt cx="814388" cy="95250"/>
            </a:xfrm>
            <a:solidFill>
              <a:schemeClr val="accent1"/>
            </a:solidFill>
          </p:grpSpPr>
          <p:sp>
            <p:nvSpPr>
              <p:cNvPr id="29"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30"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31"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32"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33"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34"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35"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36"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37"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38"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39"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40"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sp>
        <p:nvSpPr>
          <p:cNvPr id="61" name="Text Placeholder 14"/>
          <p:cNvSpPr>
            <a:spLocks noGrp="1"/>
          </p:cNvSpPr>
          <p:nvPr>
            <p:ph type="body" sz="quarter" idx="18" hasCustomPrompt="1"/>
          </p:nvPr>
        </p:nvSpPr>
        <p:spPr>
          <a:xfrm>
            <a:off x="359999" y="4219470"/>
            <a:ext cx="4752000" cy="108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1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spTree>
    <p:extLst>
      <p:ext uri="{BB962C8B-B14F-4D97-AF65-F5344CB8AC3E}">
        <p14:creationId xmlns:p14="http://schemas.microsoft.com/office/powerpoint/2010/main" val="463021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58774" y="950914"/>
            <a:ext cx="6121438" cy="2991261"/>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400" indent="-266400" algn="l">
              <a:lnSpc>
                <a:spcPct val="90000"/>
              </a:lnSpc>
              <a:spcBef>
                <a:spcPts val="0"/>
              </a:spcBef>
              <a:buNone/>
              <a:tabLst>
                <a:tab pos="356400" algn="l"/>
              </a:tabLst>
              <a:defRPr sz="1600">
                <a:solidFill>
                  <a:schemeClr val="bg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grpSp>
        <p:nvGrpSpPr>
          <p:cNvPr id="23" name="Group 99"/>
          <p:cNvGrpSpPr/>
          <p:nvPr userDrawn="1"/>
        </p:nvGrpSpPr>
        <p:grpSpPr>
          <a:xfrm>
            <a:off x="0" y="4124457"/>
            <a:ext cx="9144000" cy="745712"/>
            <a:chOff x="1" y="4124455"/>
            <a:chExt cx="9144000" cy="745712"/>
          </a:xfrm>
        </p:grpSpPr>
        <p:grpSp>
          <p:nvGrpSpPr>
            <p:cNvPr id="24" name="Group 98"/>
            <p:cNvGrpSpPr/>
            <p:nvPr userDrawn="1"/>
          </p:nvGrpSpPr>
          <p:grpSpPr>
            <a:xfrm>
              <a:off x="1" y="4124455"/>
              <a:ext cx="9144000" cy="745712"/>
              <a:chOff x="1" y="4124455"/>
              <a:chExt cx="9159874" cy="745712"/>
            </a:xfrm>
          </p:grpSpPr>
          <p:sp>
            <p:nvSpPr>
              <p:cNvPr id="41" name="Freeform 42"/>
              <p:cNvSpPr>
                <a:spLocks noEditPoints="1"/>
              </p:cNvSpPr>
              <p:nvPr/>
            </p:nvSpPr>
            <p:spPr bwMode="auto">
              <a:xfrm>
                <a:off x="1" y="4171566"/>
                <a:ext cx="9159873" cy="698601"/>
              </a:xfrm>
              <a:custGeom>
                <a:avLst/>
                <a:gdLst/>
                <a:ahLst/>
                <a:cxnLst>
                  <a:cxn ang="0">
                    <a:pos x="2415" y="88"/>
                  </a:cxn>
                  <a:cxn ang="0">
                    <a:pos x="0" y="88"/>
                  </a:cxn>
                  <a:cxn ang="0">
                    <a:pos x="0" y="102"/>
                  </a:cxn>
                  <a:cxn ang="0">
                    <a:pos x="2202" y="102"/>
                  </a:cxn>
                  <a:cxn ang="0">
                    <a:pos x="2415" y="88"/>
                  </a:cxn>
                  <a:cxn ang="0">
                    <a:pos x="2415" y="88"/>
                  </a:cxn>
                  <a:cxn ang="0">
                    <a:pos x="2415" y="88"/>
                  </a:cxn>
                  <a:cxn ang="0">
                    <a:pos x="2415" y="88"/>
                  </a:cxn>
                  <a:cxn ang="0">
                    <a:pos x="2881" y="0"/>
                  </a:cxn>
                  <a:cxn ang="0">
                    <a:pos x="2855" y="0"/>
                  </a:cxn>
                  <a:cxn ang="0">
                    <a:pos x="2855" y="88"/>
                  </a:cxn>
                  <a:cxn ang="0">
                    <a:pos x="2415" y="88"/>
                  </a:cxn>
                  <a:cxn ang="0">
                    <a:pos x="2415" y="88"/>
                  </a:cxn>
                  <a:cxn ang="0">
                    <a:pos x="2768" y="220"/>
                  </a:cxn>
                  <a:cxn ang="0">
                    <a:pos x="2881" y="220"/>
                  </a:cxn>
                  <a:cxn ang="0">
                    <a:pos x="2881" y="0"/>
                  </a:cxn>
                </a:cxnLst>
                <a:rect l="0" t="0" r="r" b="b"/>
                <a:pathLst>
                  <a:path w="2881" h="220">
                    <a:moveTo>
                      <a:pt x="2415" y="88"/>
                    </a:moveTo>
                    <a:cubicBezTo>
                      <a:pt x="0" y="88"/>
                      <a:pt x="0" y="88"/>
                      <a:pt x="0" y="88"/>
                    </a:cubicBezTo>
                    <a:cubicBezTo>
                      <a:pt x="0" y="102"/>
                      <a:pt x="0" y="102"/>
                      <a:pt x="0" y="102"/>
                    </a:cubicBezTo>
                    <a:cubicBezTo>
                      <a:pt x="2202" y="102"/>
                      <a:pt x="2202" y="102"/>
                      <a:pt x="2202" y="102"/>
                    </a:cubicBezTo>
                    <a:cubicBezTo>
                      <a:pt x="2341" y="102"/>
                      <a:pt x="2386" y="99"/>
                      <a:pt x="2415" y="88"/>
                    </a:cubicBezTo>
                    <a:cubicBezTo>
                      <a:pt x="2415" y="88"/>
                      <a:pt x="2415" y="88"/>
                      <a:pt x="2415" y="88"/>
                    </a:cubicBezTo>
                    <a:cubicBezTo>
                      <a:pt x="2415" y="88"/>
                      <a:pt x="2415" y="88"/>
                      <a:pt x="2415" y="88"/>
                    </a:cubicBezTo>
                    <a:cubicBezTo>
                      <a:pt x="2415" y="88"/>
                      <a:pt x="2415" y="88"/>
                      <a:pt x="2415" y="88"/>
                    </a:cubicBezTo>
                    <a:moveTo>
                      <a:pt x="2881" y="0"/>
                    </a:moveTo>
                    <a:cubicBezTo>
                      <a:pt x="2855" y="0"/>
                      <a:pt x="2855" y="0"/>
                      <a:pt x="2855" y="0"/>
                    </a:cubicBezTo>
                    <a:cubicBezTo>
                      <a:pt x="2855" y="88"/>
                      <a:pt x="2855" y="88"/>
                      <a:pt x="2855" y="88"/>
                    </a:cubicBezTo>
                    <a:cubicBezTo>
                      <a:pt x="2415" y="88"/>
                      <a:pt x="2415" y="88"/>
                      <a:pt x="2415" y="88"/>
                    </a:cubicBezTo>
                    <a:cubicBezTo>
                      <a:pt x="2415" y="88"/>
                      <a:pt x="2415" y="88"/>
                      <a:pt x="2415" y="88"/>
                    </a:cubicBezTo>
                    <a:cubicBezTo>
                      <a:pt x="2489" y="148"/>
                      <a:pt x="2587" y="220"/>
                      <a:pt x="2768" y="220"/>
                    </a:cubicBezTo>
                    <a:cubicBezTo>
                      <a:pt x="2812" y="220"/>
                      <a:pt x="2881" y="220"/>
                      <a:pt x="2881" y="220"/>
                    </a:cubicBezTo>
                    <a:cubicBezTo>
                      <a:pt x="2881" y="0"/>
                      <a:pt x="2881" y="0"/>
                      <a:pt x="2881" y="0"/>
                    </a:cubicBezTo>
                  </a:path>
                </a:pathLst>
              </a:custGeom>
              <a:solidFill>
                <a:srgbClr val="BFBFBF"/>
              </a:solidFill>
              <a:ln w="9525">
                <a:noFill/>
                <a:round/>
                <a:headEnd/>
                <a:tailEnd/>
              </a:ln>
            </p:spPr>
            <p:txBody>
              <a:bodyPr/>
              <a:lstStyle/>
              <a:p>
                <a:endParaRPr lang="en-AU"/>
              </a:p>
            </p:txBody>
          </p:sp>
          <p:sp>
            <p:nvSpPr>
              <p:cNvPr id="42" name="Freeform 43"/>
              <p:cNvSpPr>
                <a:spLocks noEditPoints="1"/>
              </p:cNvSpPr>
              <p:nvPr/>
            </p:nvSpPr>
            <p:spPr bwMode="auto">
              <a:xfrm>
                <a:off x="1" y="4124455"/>
                <a:ext cx="9077765" cy="327091"/>
              </a:xfrm>
              <a:custGeom>
                <a:avLst/>
                <a:gdLst/>
                <a:ahLst/>
                <a:cxnLst>
                  <a:cxn ang="0">
                    <a:pos x="2855" y="15"/>
                  </a:cxn>
                  <a:cxn ang="0">
                    <a:pos x="2773" y="15"/>
                  </a:cxn>
                  <a:cxn ang="0">
                    <a:pos x="2415" y="103"/>
                  </a:cxn>
                  <a:cxn ang="0">
                    <a:pos x="2855" y="103"/>
                  </a:cxn>
                  <a:cxn ang="0">
                    <a:pos x="2855" y="15"/>
                  </a:cxn>
                  <a:cxn ang="0">
                    <a:pos x="2075" y="0"/>
                  </a:cxn>
                  <a:cxn ang="0">
                    <a:pos x="0" y="0"/>
                  </a:cxn>
                  <a:cxn ang="0">
                    <a:pos x="0" y="103"/>
                  </a:cxn>
                  <a:cxn ang="0">
                    <a:pos x="2415" y="103"/>
                  </a:cxn>
                  <a:cxn ang="0">
                    <a:pos x="2075" y="0"/>
                  </a:cxn>
                </a:cxnLst>
                <a:rect l="0" t="0" r="r" b="b"/>
                <a:pathLst>
                  <a:path w="2855" h="103">
                    <a:moveTo>
                      <a:pt x="2855" y="15"/>
                    </a:moveTo>
                    <a:cubicBezTo>
                      <a:pt x="2773" y="15"/>
                      <a:pt x="2773" y="15"/>
                      <a:pt x="2773" y="15"/>
                    </a:cubicBezTo>
                    <a:cubicBezTo>
                      <a:pt x="2555" y="15"/>
                      <a:pt x="2475" y="80"/>
                      <a:pt x="2415" y="103"/>
                    </a:cubicBezTo>
                    <a:cubicBezTo>
                      <a:pt x="2855" y="103"/>
                      <a:pt x="2855" y="103"/>
                      <a:pt x="2855" y="103"/>
                    </a:cubicBezTo>
                    <a:cubicBezTo>
                      <a:pt x="2855" y="15"/>
                      <a:pt x="2855" y="15"/>
                      <a:pt x="2855" y="15"/>
                    </a:cubicBezTo>
                    <a:moveTo>
                      <a:pt x="2075" y="0"/>
                    </a:moveTo>
                    <a:cubicBezTo>
                      <a:pt x="0" y="0"/>
                      <a:pt x="0" y="0"/>
                      <a:pt x="0" y="0"/>
                    </a:cubicBezTo>
                    <a:cubicBezTo>
                      <a:pt x="0" y="103"/>
                      <a:pt x="0" y="103"/>
                      <a:pt x="0" y="103"/>
                    </a:cubicBezTo>
                    <a:cubicBezTo>
                      <a:pt x="2415" y="103"/>
                      <a:pt x="2415" y="103"/>
                      <a:pt x="2415" y="103"/>
                    </a:cubicBezTo>
                    <a:cubicBezTo>
                      <a:pt x="2342" y="43"/>
                      <a:pt x="2220" y="0"/>
                      <a:pt x="2075" y="0"/>
                    </a:cubicBezTo>
                  </a:path>
                </a:pathLst>
              </a:custGeom>
              <a:solidFill>
                <a:schemeClr val="accent1">
                  <a:lumMod val="75000"/>
                </a:schemeClr>
              </a:solidFill>
              <a:ln w="9525">
                <a:noFill/>
                <a:round/>
                <a:headEnd/>
                <a:tailEnd/>
              </a:ln>
            </p:spPr>
            <p:txBody>
              <a:bodyPr/>
              <a:lstStyle/>
              <a:p>
                <a:endParaRPr lang="en-AU"/>
              </a:p>
            </p:txBody>
          </p:sp>
          <p:sp>
            <p:nvSpPr>
              <p:cNvPr id="61" name="Freeform 44"/>
              <p:cNvSpPr>
                <a:spLocks/>
              </p:cNvSpPr>
              <p:nvPr/>
            </p:nvSpPr>
            <p:spPr bwMode="auto">
              <a:xfrm>
                <a:off x="1" y="4171566"/>
                <a:ext cx="7677872" cy="324399"/>
              </a:xfrm>
              <a:custGeom>
                <a:avLst/>
                <a:gdLst/>
                <a:ahLst/>
                <a:cxnLst>
                  <a:cxn ang="0">
                    <a:pos x="2415" y="88"/>
                  </a:cxn>
                  <a:cxn ang="0">
                    <a:pos x="2075" y="0"/>
                  </a:cxn>
                  <a:cxn ang="0">
                    <a:pos x="0" y="0"/>
                  </a:cxn>
                  <a:cxn ang="0">
                    <a:pos x="0" y="102"/>
                  </a:cxn>
                  <a:cxn ang="0">
                    <a:pos x="2202" y="102"/>
                  </a:cxn>
                  <a:cxn ang="0">
                    <a:pos x="2415" y="88"/>
                  </a:cxn>
                </a:cxnLst>
                <a:rect l="0" t="0" r="r" b="b"/>
                <a:pathLst>
                  <a:path w="2415" h="102">
                    <a:moveTo>
                      <a:pt x="2415" y="88"/>
                    </a:moveTo>
                    <a:cubicBezTo>
                      <a:pt x="2333" y="41"/>
                      <a:pt x="2220" y="0"/>
                      <a:pt x="2075" y="0"/>
                    </a:cubicBezTo>
                    <a:cubicBezTo>
                      <a:pt x="0" y="0"/>
                      <a:pt x="0" y="0"/>
                      <a:pt x="0" y="0"/>
                    </a:cubicBezTo>
                    <a:cubicBezTo>
                      <a:pt x="0" y="102"/>
                      <a:pt x="0" y="102"/>
                      <a:pt x="0" y="102"/>
                    </a:cubicBezTo>
                    <a:cubicBezTo>
                      <a:pt x="2202" y="102"/>
                      <a:pt x="2202" y="102"/>
                      <a:pt x="2202" y="102"/>
                    </a:cubicBezTo>
                    <a:cubicBezTo>
                      <a:pt x="2341" y="102"/>
                      <a:pt x="2386" y="99"/>
                      <a:pt x="2415" y="88"/>
                    </a:cubicBezTo>
                  </a:path>
                </a:pathLst>
              </a:custGeom>
              <a:solidFill>
                <a:schemeClr val="accent2"/>
              </a:solidFill>
              <a:ln w="9525">
                <a:noFill/>
                <a:round/>
                <a:headEnd/>
                <a:tailEnd/>
              </a:ln>
            </p:spPr>
            <p:txBody>
              <a:bodyPr/>
              <a:lstStyle/>
              <a:p>
                <a:endParaRPr lang="en-AU"/>
              </a:p>
            </p:txBody>
          </p:sp>
          <p:sp>
            <p:nvSpPr>
              <p:cNvPr id="62" name="Freeform 45"/>
              <p:cNvSpPr>
                <a:spLocks/>
              </p:cNvSpPr>
              <p:nvPr/>
            </p:nvSpPr>
            <p:spPr bwMode="auto">
              <a:xfrm>
                <a:off x="7677873" y="4171566"/>
                <a:ext cx="1482002" cy="648796"/>
              </a:xfrm>
              <a:custGeom>
                <a:avLst/>
                <a:gdLst/>
                <a:ahLst/>
                <a:cxnLst>
                  <a:cxn ang="0">
                    <a:pos x="358" y="0"/>
                  </a:cxn>
                  <a:cxn ang="0">
                    <a:pos x="0" y="88"/>
                  </a:cxn>
                  <a:cxn ang="0">
                    <a:pos x="353" y="204"/>
                  </a:cxn>
                  <a:cxn ang="0">
                    <a:pos x="466" y="204"/>
                  </a:cxn>
                  <a:cxn ang="0">
                    <a:pos x="466" y="0"/>
                  </a:cxn>
                  <a:cxn ang="0">
                    <a:pos x="358" y="0"/>
                  </a:cxn>
                </a:cxnLst>
                <a:rect l="0" t="0" r="r" b="b"/>
                <a:pathLst>
                  <a:path w="466" h="204">
                    <a:moveTo>
                      <a:pt x="358" y="0"/>
                    </a:moveTo>
                    <a:cubicBezTo>
                      <a:pt x="140" y="0"/>
                      <a:pt x="60" y="65"/>
                      <a:pt x="0" y="88"/>
                    </a:cubicBezTo>
                    <a:cubicBezTo>
                      <a:pt x="96" y="142"/>
                      <a:pt x="172" y="204"/>
                      <a:pt x="353" y="204"/>
                    </a:cubicBezTo>
                    <a:cubicBezTo>
                      <a:pt x="397" y="204"/>
                      <a:pt x="466" y="204"/>
                      <a:pt x="466" y="204"/>
                    </a:cubicBezTo>
                    <a:cubicBezTo>
                      <a:pt x="466" y="0"/>
                      <a:pt x="466" y="0"/>
                      <a:pt x="466" y="0"/>
                    </a:cubicBezTo>
                    <a:lnTo>
                      <a:pt x="358" y="0"/>
                    </a:lnTo>
                    <a:close/>
                  </a:path>
                </a:pathLst>
              </a:custGeom>
              <a:solidFill>
                <a:srgbClr val="FFFFFF"/>
              </a:solidFill>
              <a:ln w="9525">
                <a:noFill/>
                <a:round/>
                <a:headEnd/>
                <a:tailEnd/>
              </a:ln>
            </p:spPr>
            <p:txBody>
              <a:bodyPr/>
              <a:lstStyle/>
              <a:p>
                <a:endParaRPr lang="en-AU"/>
              </a:p>
            </p:txBody>
          </p:sp>
        </p:grpSp>
        <p:pic>
          <p:nvPicPr>
            <p:cNvPr id="25" name="Picture 78"/>
            <p:cNvPicPr>
              <a:picLocks noChangeAspect="1" noChangeArrowheads="1"/>
            </p:cNvPicPr>
            <p:nvPr userDrawn="1"/>
          </p:nvPicPr>
          <p:blipFill>
            <a:blip r:embed="rId2" cstate="print"/>
            <a:srcRect/>
            <a:stretch>
              <a:fillRect/>
            </a:stretch>
          </p:blipFill>
          <p:spPr bwMode="auto">
            <a:xfrm>
              <a:off x="8301816" y="4256808"/>
              <a:ext cx="489038" cy="489038"/>
            </a:xfrm>
            <a:prstGeom prst="rect">
              <a:avLst/>
            </a:prstGeom>
            <a:noFill/>
            <a:ln w="9525">
              <a:noFill/>
              <a:miter lim="800000"/>
              <a:headEnd/>
              <a:tailEnd/>
            </a:ln>
          </p:spPr>
        </p:pic>
        <p:grpSp>
          <p:nvGrpSpPr>
            <p:cNvPr id="26" name="Group 19"/>
            <p:cNvGrpSpPr/>
            <p:nvPr userDrawn="1"/>
          </p:nvGrpSpPr>
          <p:grpSpPr>
            <a:xfrm>
              <a:off x="359397" y="4355630"/>
              <a:ext cx="612558" cy="71438"/>
              <a:chOff x="3495675" y="5969000"/>
              <a:chExt cx="814388" cy="95250"/>
            </a:xfrm>
            <a:solidFill>
              <a:schemeClr val="accent1"/>
            </a:solidFill>
          </p:grpSpPr>
          <p:sp>
            <p:nvSpPr>
              <p:cNvPr id="28"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30"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31"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32"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33"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34"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35"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36"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37"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38"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39"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40"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sp>
        <p:nvSpPr>
          <p:cNvPr id="63" name="Text Placeholder 14"/>
          <p:cNvSpPr>
            <a:spLocks noGrp="1"/>
          </p:cNvSpPr>
          <p:nvPr>
            <p:ph type="body" sz="quarter" idx="18" hasCustomPrompt="1"/>
          </p:nvPr>
        </p:nvSpPr>
        <p:spPr>
          <a:xfrm>
            <a:off x="359999" y="4219470"/>
            <a:ext cx="4752000" cy="108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1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spTree>
    <p:extLst>
      <p:ext uri="{BB962C8B-B14F-4D97-AF65-F5344CB8AC3E}">
        <p14:creationId xmlns:p14="http://schemas.microsoft.com/office/powerpoint/2010/main" val="463021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hank You Option 1">
    <p:bg>
      <p:bgPr>
        <a:solidFill>
          <a:schemeClr val="accent1"/>
        </a:solidFill>
        <a:effectLst/>
      </p:bgPr>
    </p:bg>
    <p:spTree>
      <p:nvGrpSpPr>
        <p:cNvPr id="1" name=""/>
        <p:cNvGrpSpPr/>
        <p:nvPr/>
      </p:nvGrpSpPr>
      <p:grpSpPr>
        <a:xfrm>
          <a:off x="0" y="0"/>
          <a:ext cx="0" cy="0"/>
          <a:chOff x="0" y="0"/>
          <a:chExt cx="0" cy="0"/>
        </a:xfrm>
      </p:grpSpPr>
      <p:grpSp>
        <p:nvGrpSpPr>
          <p:cNvPr id="2" name="Group 28"/>
          <p:cNvGrpSpPr/>
          <p:nvPr userDrawn="1"/>
        </p:nvGrpSpPr>
        <p:grpSpPr>
          <a:xfrm>
            <a:off x="610" y="4125240"/>
            <a:ext cx="9167813" cy="747713"/>
            <a:chOff x="608" y="5500319"/>
            <a:chExt cx="9167813" cy="996950"/>
          </a:xfrm>
        </p:grpSpPr>
        <p:grpSp>
          <p:nvGrpSpPr>
            <p:cNvPr id="4"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sz="1139"/>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sz="1139"/>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sz="1139"/>
              </a:p>
            </p:txBody>
          </p:sp>
        </p:grpSp>
        <p:pic>
          <p:nvPicPr>
            <p:cNvPr id="44"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5" name="Group 19"/>
            <p:cNvGrpSpPr/>
            <p:nvPr userDrawn="1"/>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sz="1139"/>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sz="1139"/>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sz="1139"/>
              </a:p>
            </p:txBody>
          </p:sp>
          <p:sp>
            <p:nvSpPr>
              <p:cNvPr id="49"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sz="1139"/>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sz="1139"/>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sz="1139"/>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sz="1139"/>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sz="1139"/>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sz="1139"/>
              </a:p>
            </p:txBody>
          </p:sp>
          <p:sp>
            <p:nvSpPr>
              <p:cNvPr id="55"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sz="1139"/>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sz="1139"/>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sz="1139"/>
              </a:p>
            </p:txBody>
          </p:sp>
        </p:grpSp>
      </p:grpSp>
      <p:sp>
        <p:nvSpPr>
          <p:cNvPr id="3" name="Subtitle 2"/>
          <p:cNvSpPr>
            <a:spLocks noGrp="1"/>
          </p:cNvSpPr>
          <p:nvPr>
            <p:ph type="subTitle" idx="1" hasCustomPrompt="1"/>
          </p:nvPr>
        </p:nvSpPr>
        <p:spPr>
          <a:xfrm>
            <a:off x="358775" y="2787774"/>
            <a:ext cx="6121438" cy="1154400"/>
          </a:xfrm>
        </p:spPr>
        <p:txBody>
          <a:bodyPr numCol="2" spcCol="360000">
            <a:normAutofit/>
          </a:bodyPr>
          <a:lstStyle>
            <a:lvl1pPr marL="0" indent="0" algn="l">
              <a:lnSpc>
                <a:spcPct val="90000"/>
              </a:lnSpc>
              <a:spcBef>
                <a:spcPts val="1898"/>
              </a:spcBef>
              <a:buNone/>
              <a:defRPr sz="1013" b="1">
                <a:solidFill>
                  <a:schemeClr val="bg1"/>
                </a:solidFill>
              </a:defRPr>
            </a:lvl1pPr>
            <a:lvl2pPr marL="0" indent="0" algn="l">
              <a:lnSpc>
                <a:spcPct val="90000"/>
              </a:lnSpc>
              <a:spcBef>
                <a:spcPts val="0"/>
              </a:spcBef>
              <a:spcAft>
                <a:spcPts val="356"/>
              </a:spcAft>
              <a:buNone/>
              <a:defRPr sz="1013">
                <a:solidFill>
                  <a:schemeClr val="bg1"/>
                </a:solidFill>
              </a:defRPr>
            </a:lvl2pPr>
            <a:lvl3pPr marL="168581" indent="-168581" algn="l">
              <a:lnSpc>
                <a:spcPct val="90000"/>
              </a:lnSpc>
              <a:spcBef>
                <a:spcPts val="0"/>
              </a:spcBef>
              <a:buNone/>
              <a:tabLst>
                <a:tab pos="225535" algn="l"/>
              </a:tabLst>
              <a:defRPr sz="1013">
                <a:solidFill>
                  <a:schemeClr val="bg1"/>
                </a:solidFill>
              </a:defRPr>
            </a:lvl3pPr>
            <a:lvl4pPr marL="867966" indent="0" algn="ctr">
              <a:buNone/>
              <a:defRPr>
                <a:solidFill>
                  <a:schemeClr val="tx1">
                    <a:tint val="75000"/>
                  </a:schemeClr>
                </a:solidFill>
              </a:defRPr>
            </a:lvl4pPr>
            <a:lvl5pPr marL="1157288" indent="0" algn="ctr">
              <a:buNone/>
              <a:defRPr>
                <a:solidFill>
                  <a:schemeClr val="tx1">
                    <a:tint val="75000"/>
                  </a:schemeClr>
                </a:solidFill>
              </a:defRPr>
            </a:lvl5pPr>
            <a:lvl6pPr marL="1446610" indent="0" algn="ctr">
              <a:buNone/>
              <a:defRPr>
                <a:solidFill>
                  <a:schemeClr val="tx1">
                    <a:tint val="75000"/>
                  </a:schemeClr>
                </a:solidFill>
              </a:defRPr>
            </a:lvl6pPr>
            <a:lvl7pPr marL="1735931" indent="0" algn="ctr">
              <a:buNone/>
              <a:defRPr>
                <a:solidFill>
                  <a:schemeClr val="tx1">
                    <a:tint val="75000"/>
                  </a:schemeClr>
                </a:solidFill>
              </a:defRPr>
            </a:lvl7pPr>
            <a:lvl8pPr marL="2025254" indent="0" algn="ctr">
              <a:buNone/>
              <a:defRPr>
                <a:solidFill>
                  <a:schemeClr val="tx1">
                    <a:tint val="75000"/>
                  </a:schemeClr>
                </a:solidFill>
              </a:defRPr>
            </a:lvl8pPr>
            <a:lvl9pPr marL="2314575"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Text Placeholder 14"/>
          <p:cNvSpPr>
            <a:spLocks noGrp="1"/>
          </p:cNvSpPr>
          <p:nvPr userDrawn="1">
            <p:ph type="body" sz="quarter" idx="17"/>
          </p:nvPr>
        </p:nvSpPr>
        <p:spPr>
          <a:xfrm>
            <a:off x="360000" y="4219469"/>
            <a:ext cx="4752000" cy="108000"/>
          </a:xfrm>
        </p:spPr>
        <p:txBody>
          <a:bodyPr anchor="ctr">
            <a:noAutofit/>
          </a:bodyPr>
          <a:lstStyle>
            <a:lvl1pPr>
              <a:buFontTx/>
              <a:buNone/>
              <a:defRPr sz="760" b="1" cap="all" baseline="0">
                <a:solidFill>
                  <a:schemeClr val="bg1"/>
                </a:solidFill>
              </a:defRPr>
            </a:lvl1pPr>
            <a:lvl2pPr marL="0" indent="0">
              <a:buFontTx/>
              <a:buNone/>
              <a:defRPr sz="760">
                <a:solidFill>
                  <a:schemeClr val="bg2"/>
                </a:solidFill>
              </a:defRPr>
            </a:lvl2pPr>
            <a:lvl3pPr marL="0" indent="0">
              <a:buFontTx/>
              <a:buNone/>
              <a:defRPr sz="760">
                <a:solidFill>
                  <a:schemeClr val="bg2"/>
                </a:solidFill>
              </a:defRPr>
            </a:lvl3pPr>
            <a:lvl4pPr marL="0" indent="0">
              <a:buFontTx/>
              <a:buNone/>
              <a:defRPr sz="760">
                <a:solidFill>
                  <a:schemeClr val="bg2"/>
                </a:solidFill>
              </a:defRPr>
            </a:lvl4pPr>
            <a:lvl5pPr marL="0" indent="0">
              <a:buFontTx/>
              <a:buNone/>
              <a:defRPr sz="760">
                <a:solidFill>
                  <a:schemeClr val="bg2"/>
                </a:solidFill>
              </a:defRPr>
            </a:lvl5pPr>
            <a:lvl6pPr marL="0" indent="0">
              <a:buFontTx/>
              <a:buNone/>
              <a:defRPr sz="760">
                <a:solidFill>
                  <a:schemeClr val="bg2"/>
                </a:solidFill>
              </a:defRPr>
            </a:lvl6pPr>
            <a:lvl7pPr marL="0" indent="0">
              <a:buFontTx/>
              <a:buNone/>
              <a:defRPr sz="760">
                <a:solidFill>
                  <a:schemeClr val="bg2"/>
                </a:solidFill>
              </a:defRPr>
            </a:lvl7pPr>
            <a:lvl8pPr marL="0" indent="0">
              <a:buFontTx/>
              <a:buNone/>
              <a:defRPr sz="760">
                <a:solidFill>
                  <a:schemeClr val="bg2"/>
                </a:solidFill>
              </a:defRPr>
            </a:lvl8pPr>
            <a:lvl9pPr marL="0" indent="0">
              <a:buFontTx/>
              <a:buNone/>
              <a:defRPr sz="760">
                <a:solidFill>
                  <a:schemeClr val="bg2"/>
                </a:solidFill>
              </a:defRPr>
            </a:lvl9pPr>
          </a:lstStyle>
          <a:p>
            <a:pPr lvl="0"/>
            <a:r>
              <a:rPr lang="en-US"/>
              <a:t>Click to edit Master text styles</a:t>
            </a:r>
          </a:p>
        </p:txBody>
      </p:sp>
      <p:sp>
        <p:nvSpPr>
          <p:cNvPr id="23" name="Title 22"/>
          <p:cNvSpPr>
            <a:spLocks noGrp="1"/>
          </p:cNvSpPr>
          <p:nvPr>
            <p:ph type="title"/>
          </p:nvPr>
        </p:nvSpPr>
        <p:spPr>
          <a:xfrm>
            <a:off x="358776" y="2058695"/>
            <a:ext cx="8461374" cy="639365"/>
          </a:xfrm>
        </p:spPr>
        <p:txBody>
          <a:bodyPr>
            <a:noAutofit/>
          </a:bodyPr>
          <a:lstStyle>
            <a:lvl1pPr>
              <a:defRPr sz="3481">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985516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4440" y="2341960"/>
            <a:ext cx="8467494" cy="81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344440" y="3192819"/>
            <a:ext cx="8475710" cy="27003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grpSp>
        <p:nvGrpSpPr>
          <p:cNvPr id="61" name="Group 60"/>
          <p:cNvGrpSpPr/>
          <p:nvPr userDrawn="1"/>
        </p:nvGrpSpPr>
        <p:grpSpPr>
          <a:xfrm>
            <a:off x="2" y="-1189"/>
            <a:ext cx="9144001" cy="4871357"/>
            <a:chOff x="0" y="-1190"/>
            <a:chExt cx="9144001" cy="4871357"/>
          </a:xfrm>
        </p:grpSpPr>
        <p:grpSp>
          <p:nvGrpSpPr>
            <p:cNvPr id="78" name="Group 99"/>
            <p:cNvGrpSpPr/>
            <p:nvPr userDrawn="1"/>
          </p:nvGrpSpPr>
          <p:grpSpPr>
            <a:xfrm>
              <a:off x="1" y="4124455"/>
              <a:ext cx="9144000" cy="745712"/>
              <a:chOff x="1" y="4124455"/>
              <a:chExt cx="9144000" cy="745712"/>
            </a:xfrm>
          </p:grpSpPr>
          <p:grpSp>
            <p:nvGrpSpPr>
              <p:cNvPr id="79" name="Group 98"/>
              <p:cNvGrpSpPr/>
              <p:nvPr userDrawn="1"/>
            </p:nvGrpSpPr>
            <p:grpSpPr>
              <a:xfrm>
                <a:off x="1" y="4124455"/>
                <a:ext cx="9144000" cy="745712"/>
                <a:chOff x="1" y="4124455"/>
                <a:chExt cx="9159874" cy="745712"/>
              </a:xfrm>
            </p:grpSpPr>
            <p:sp>
              <p:nvSpPr>
                <p:cNvPr id="94" name="Freeform 42"/>
                <p:cNvSpPr>
                  <a:spLocks noEditPoints="1"/>
                </p:cNvSpPr>
                <p:nvPr/>
              </p:nvSpPr>
              <p:spPr bwMode="auto">
                <a:xfrm>
                  <a:off x="1" y="4171566"/>
                  <a:ext cx="9159873" cy="698601"/>
                </a:xfrm>
                <a:custGeom>
                  <a:avLst/>
                  <a:gdLst/>
                  <a:ahLst/>
                  <a:cxnLst>
                    <a:cxn ang="0">
                      <a:pos x="2415" y="88"/>
                    </a:cxn>
                    <a:cxn ang="0">
                      <a:pos x="0" y="88"/>
                    </a:cxn>
                    <a:cxn ang="0">
                      <a:pos x="0" y="102"/>
                    </a:cxn>
                    <a:cxn ang="0">
                      <a:pos x="2202" y="102"/>
                    </a:cxn>
                    <a:cxn ang="0">
                      <a:pos x="2415" y="88"/>
                    </a:cxn>
                    <a:cxn ang="0">
                      <a:pos x="2415" y="88"/>
                    </a:cxn>
                    <a:cxn ang="0">
                      <a:pos x="2415" y="88"/>
                    </a:cxn>
                    <a:cxn ang="0">
                      <a:pos x="2415" y="88"/>
                    </a:cxn>
                    <a:cxn ang="0">
                      <a:pos x="2881" y="0"/>
                    </a:cxn>
                    <a:cxn ang="0">
                      <a:pos x="2855" y="0"/>
                    </a:cxn>
                    <a:cxn ang="0">
                      <a:pos x="2855" y="88"/>
                    </a:cxn>
                    <a:cxn ang="0">
                      <a:pos x="2415" y="88"/>
                    </a:cxn>
                    <a:cxn ang="0">
                      <a:pos x="2415" y="88"/>
                    </a:cxn>
                    <a:cxn ang="0">
                      <a:pos x="2768" y="220"/>
                    </a:cxn>
                    <a:cxn ang="0">
                      <a:pos x="2881" y="220"/>
                    </a:cxn>
                    <a:cxn ang="0">
                      <a:pos x="2881" y="0"/>
                    </a:cxn>
                  </a:cxnLst>
                  <a:rect l="0" t="0" r="r" b="b"/>
                  <a:pathLst>
                    <a:path w="2881" h="220">
                      <a:moveTo>
                        <a:pt x="2415" y="88"/>
                      </a:moveTo>
                      <a:cubicBezTo>
                        <a:pt x="0" y="88"/>
                        <a:pt x="0" y="88"/>
                        <a:pt x="0" y="88"/>
                      </a:cubicBezTo>
                      <a:cubicBezTo>
                        <a:pt x="0" y="102"/>
                        <a:pt x="0" y="102"/>
                        <a:pt x="0" y="102"/>
                      </a:cubicBezTo>
                      <a:cubicBezTo>
                        <a:pt x="2202" y="102"/>
                        <a:pt x="2202" y="102"/>
                        <a:pt x="2202" y="102"/>
                      </a:cubicBezTo>
                      <a:cubicBezTo>
                        <a:pt x="2341" y="102"/>
                        <a:pt x="2386" y="99"/>
                        <a:pt x="2415" y="88"/>
                      </a:cubicBezTo>
                      <a:cubicBezTo>
                        <a:pt x="2415" y="88"/>
                        <a:pt x="2415" y="88"/>
                        <a:pt x="2415" y="88"/>
                      </a:cubicBezTo>
                      <a:cubicBezTo>
                        <a:pt x="2415" y="88"/>
                        <a:pt x="2415" y="88"/>
                        <a:pt x="2415" y="88"/>
                      </a:cubicBezTo>
                      <a:cubicBezTo>
                        <a:pt x="2415" y="88"/>
                        <a:pt x="2415" y="88"/>
                        <a:pt x="2415" y="88"/>
                      </a:cubicBezTo>
                      <a:moveTo>
                        <a:pt x="2881" y="0"/>
                      </a:moveTo>
                      <a:cubicBezTo>
                        <a:pt x="2855" y="0"/>
                        <a:pt x="2855" y="0"/>
                        <a:pt x="2855" y="0"/>
                      </a:cubicBezTo>
                      <a:cubicBezTo>
                        <a:pt x="2855" y="88"/>
                        <a:pt x="2855" y="88"/>
                        <a:pt x="2855" y="88"/>
                      </a:cubicBezTo>
                      <a:cubicBezTo>
                        <a:pt x="2415" y="88"/>
                        <a:pt x="2415" y="88"/>
                        <a:pt x="2415" y="88"/>
                      </a:cubicBezTo>
                      <a:cubicBezTo>
                        <a:pt x="2415" y="88"/>
                        <a:pt x="2415" y="88"/>
                        <a:pt x="2415" y="88"/>
                      </a:cubicBezTo>
                      <a:cubicBezTo>
                        <a:pt x="2489" y="148"/>
                        <a:pt x="2587" y="220"/>
                        <a:pt x="2768" y="220"/>
                      </a:cubicBezTo>
                      <a:cubicBezTo>
                        <a:pt x="2812" y="220"/>
                        <a:pt x="2881" y="220"/>
                        <a:pt x="2881" y="220"/>
                      </a:cubicBezTo>
                      <a:cubicBezTo>
                        <a:pt x="2881" y="0"/>
                        <a:pt x="2881" y="0"/>
                        <a:pt x="2881" y="0"/>
                      </a:cubicBezTo>
                    </a:path>
                  </a:pathLst>
                </a:custGeom>
                <a:solidFill>
                  <a:srgbClr val="BFBFBF"/>
                </a:solidFill>
                <a:ln w="9525">
                  <a:noFill/>
                  <a:round/>
                  <a:headEnd/>
                  <a:tailEnd/>
                </a:ln>
              </p:spPr>
              <p:txBody>
                <a:bodyPr/>
                <a:lstStyle/>
                <a:p>
                  <a:endParaRPr lang="en-AU"/>
                </a:p>
              </p:txBody>
            </p:sp>
            <p:sp>
              <p:nvSpPr>
                <p:cNvPr id="95" name="Freeform 43"/>
                <p:cNvSpPr>
                  <a:spLocks noEditPoints="1"/>
                </p:cNvSpPr>
                <p:nvPr/>
              </p:nvSpPr>
              <p:spPr bwMode="auto">
                <a:xfrm>
                  <a:off x="1" y="4124455"/>
                  <a:ext cx="9077765" cy="327091"/>
                </a:xfrm>
                <a:custGeom>
                  <a:avLst/>
                  <a:gdLst/>
                  <a:ahLst/>
                  <a:cxnLst>
                    <a:cxn ang="0">
                      <a:pos x="2855" y="15"/>
                    </a:cxn>
                    <a:cxn ang="0">
                      <a:pos x="2773" y="15"/>
                    </a:cxn>
                    <a:cxn ang="0">
                      <a:pos x="2415" y="103"/>
                    </a:cxn>
                    <a:cxn ang="0">
                      <a:pos x="2855" y="103"/>
                    </a:cxn>
                    <a:cxn ang="0">
                      <a:pos x="2855" y="15"/>
                    </a:cxn>
                    <a:cxn ang="0">
                      <a:pos x="2075" y="0"/>
                    </a:cxn>
                    <a:cxn ang="0">
                      <a:pos x="0" y="0"/>
                    </a:cxn>
                    <a:cxn ang="0">
                      <a:pos x="0" y="103"/>
                    </a:cxn>
                    <a:cxn ang="0">
                      <a:pos x="2415" y="103"/>
                    </a:cxn>
                    <a:cxn ang="0">
                      <a:pos x="2075" y="0"/>
                    </a:cxn>
                  </a:cxnLst>
                  <a:rect l="0" t="0" r="r" b="b"/>
                  <a:pathLst>
                    <a:path w="2855" h="103">
                      <a:moveTo>
                        <a:pt x="2855" y="15"/>
                      </a:moveTo>
                      <a:cubicBezTo>
                        <a:pt x="2773" y="15"/>
                        <a:pt x="2773" y="15"/>
                        <a:pt x="2773" y="15"/>
                      </a:cubicBezTo>
                      <a:cubicBezTo>
                        <a:pt x="2555" y="15"/>
                        <a:pt x="2475" y="80"/>
                        <a:pt x="2415" y="103"/>
                      </a:cubicBezTo>
                      <a:cubicBezTo>
                        <a:pt x="2855" y="103"/>
                        <a:pt x="2855" y="103"/>
                        <a:pt x="2855" y="103"/>
                      </a:cubicBezTo>
                      <a:cubicBezTo>
                        <a:pt x="2855" y="15"/>
                        <a:pt x="2855" y="15"/>
                        <a:pt x="2855" y="15"/>
                      </a:cubicBezTo>
                      <a:moveTo>
                        <a:pt x="2075" y="0"/>
                      </a:moveTo>
                      <a:cubicBezTo>
                        <a:pt x="0" y="0"/>
                        <a:pt x="0" y="0"/>
                        <a:pt x="0" y="0"/>
                      </a:cubicBezTo>
                      <a:cubicBezTo>
                        <a:pt x="0" y="103"/>
                        <a:pt x="0" y="103"/>
                        <a:pt x="0" y="103"/>
                      </a:cubicBezTo>
                      <a:cubicBezTo>
                        <a:pt x="2415" y="103"/>
                        <a:pt x="2415" y="103"/>
                        <a:pt x="2415" y="103"/>
                      </a:cubicBezTo>
                      <a:cubicBezTo>
                        <a:pt x="2342" y="43"/>
                        <a:pt x="2220" y="0"/>
                        <a:pt x="2075" y="0"/>
                      </a:cubicBezTo>
                    </a:path>
                  </a:pathLst>
                </a:custGeom>
                <a:solidFill>
                  <a:schemeClr val="accent1">
                    <a:lumMod val="75000"/>
                  </a:schemeClr>
                </a:solidFill>
                <a:ln w="9525">
                  <a:noFill/>
                  <a:round/>
                  <a:headEnd/>
                  <a:tailEnd/>
                </a:ln>
              </p:spPr>
              <p:txBody>
                <a:bodyPr/>
                <a:lstStyle/>
                <a:p>
                  <a:endParaRPr lang="en-AU"/>
                </a:p>
              </p:txBody>
            </p:sp>
            <p:sp>
              <p:nvSpPr>
                <p:cNvPr id="96" name="Freeform 44"/>
                <p:cNvSpPr>
                  <a:spLocks/>
                </p:cNvSpPr>
                <p:nvPr/>
              </p:nvSpPr>
              <p:spPr bwMode="auto">
                <a:xfrm>
                  <a:off x="1" y="4171566"/>
                  <a:ext cx="7677872" cy="324399"/>
                </a:xfrm>
                <a:custGeom>
                  <a:avLst/>
                  <a:gdLst/>
                  <a:ahLst/>
                  <a:cxnLst>
                    <a:cxn ang="0">
                      <a:pos x="2415" y="88"/>
                    </a:cxn>
                    <a:cxn ang="0">
                      <a:pos x="2075" y="0"/>
                    </a:cxn>
                    <a:cxn ang="0">
                      <a:pos x="0" y="0"/>
                    </a:cxn>
                    <a:cxn ang="0">
                      <a:pos x="0" y="102"/>
                    </a:cxn>
                    <a:cxn ang="0">
                      <a:pos x="2202" y="102"/>
                    </a:cxn>
                    <a:cxn ang="0">
                      <a:pos x="2415" y="88"/>
                    </a:cxn>
                  </a:cxnLst>
                  <a:rect l="0" t="0" r="r" b="b"/>
                  <a:pathLst>
                    <a:path w="2415" h="102">
                      <a:moveTo>
                        <a:pt x="2415" y="88"/>
                      </a:moveTo>
                      <a:cubicBezTo>
                        <a:pt x="2333" y="41"/>
                        <a:pt x="2220" y="0"/>
                        <a:pt x="2075" y="0"/>
                      </a:cubicBezTo>
                      <a:cubicBezTo>
                        <a:pt x="0" y="0"/>
                        <a:pt x="0" y="0"/>
                        <a:pt x="0" y="0"/>
                      </a:cubicBezTo>
                      <a:cubicBezTo>
                        <a:pt x="0" y="102"/>
                        <a:pt x="0" y="102"/>
                        <a:pt x="0" y="102"/>
                      </a:cubicBezTo>
                      <a:cubicBezTo>
                        <a:pt x="2202" y="102"/>
                        <a:pt x="2202" y="102"/>
                        <a:pt x="2202" y="102"/>
                      </a:cubicBezTo>
                      <a:cubicBezTo>
                        <a:pt x="2341" y="102"/>
                        <a:pt x="2386" y="99"/>
                        <a:pt x="2415" y="88"/>
                      </a:cubicBezTo>
                    </a:path>
                  </a:pathLst>
                </a:custGeom>
                <a:solidFill>
                  <a:schemeClr val="accent2"/>
                </a:solidFill>
                <a:ln w="9525">
                  <a:noFill/>
                  <a:round/>
                  <a:headEnd/>
                  <a:tailEnd/>
                </a:ln>
              </p:spPr>
              <p:txBody>
                <a:bodyPr/>
                <a:lstStyle/>
                <a:p>
                  <a:endParaRPr lang="en-AU"/>
                </a:p>
              </p:txBody>
            </p:sp>
            <p:sp>
              <p:nvSpPr>
                <p:cNvPr id="97" name="Freeform 45"/>
                <p:cNvSpPr>
                  <a:spLocks/>
                </p:cNvSpPr>
                <p:nvPr/>
              </p:nvSpPr>
              <p:spPr bwMode="auto">
                <a:xfrm>
                  <a:off x="7677873" y="4171566"/>
                  <a:ext cx="1482002" cy="648796"/>
                </a:xfrm>
                <a:custGeom>
                  <a:avLst/>
                  <a:gdLst/>
                  <a:ahLst/>
                  <a:cxnLst>
                    <a:cxn ang="0">
                      <a:pos x="358" y="0"/>
                    </a:cxn>
                    <a:cxn ang="0">
                      <a:pos x="0" y="88"/>
                    </a:cxn>
                    <a:cxn ang="0">
                      <a:pos x="353" y="204"/>
                    </a:cxn>
                    <a:cxn ang="0">
                      <a:pos x="466" y="204"/>
                    </a:cxn>
                    <a:cxn ang="0">
                      <a:pos x="466" y="0"/>
                    </a:cxn>
                    <a:cxn ang="0">
                      <a:pos x="358" y="0"/>
                    </a:cxn>
                  </a:cxnLst>
                  <a:rect l="0" t="0" r="r" b="b"/>
                  <a:pathLst>
                    <a:path w="466" h="204">
                      <a:moveTo>
                        <a:pt x="358" y="0"/>
                      </a:moveTo>
                      <a:cubicBezTo>
                        <a:pt x="140" y="0"/>
                        <a:pt x="60" y="65"/>
                        <a:pt x="0" y="88"/>
                      </a:cubicBezTo>
                      <a:cubicBezTo>
                        <a:pt x="96" y="142"/>
                        <a:pt x="172" y="204"/>
                        <a:pt x="353" y="204"/>
                      </a:cubicBezTo>
                      <a:cubicBezTo>
                        <a:pt x="397" y="204"/>
                        <a:pt x="466" y="204"/>
                        <a:pt x="466" y="204"/>
                      </a:cubicBezTo>
                      <a:cubicBezTo>
                        <a:pt x="466" y="0"/>
                        <a:pt x="466" y="0"/>
                        <a:pt x="466" y="0"/>
                      </a:cubicBezTo>
                      <a:lnTo>
                        <a:pt x="358" y="0"/>
                      </a:lnTo>
                      <a:close/>
                    </a:path>
                  </a:pathLst>
                </a:custGeom>
                <a:solidFill>
                  <a:srgbClr val="FFFFFF"/>
                </a:solidFill>
                <a:ln w="9525">
                  <a:noFill/>
                  <a:round/>
                  <a:headEnd/>
                  <a:tailEnd/>
                </a:ln>
              </p:spPr>
              <p:txBody>
                <a:bodyPr/>
                <a:lstStyle/>
                <a:p>
                  <a:endParaRPr lang="en-AU"/>
                </a:p>
              </p:txBody>
            </p:sp>
          </p:grpSp>
          <p:pic>
            <p:nvPicPr>
              <p:cNvPr id="80" name="Picture 78"/>
              <p:cNvPicPr>
                <a:picLocks noChangeAspect="1" noChangeArrowheads="1"/>
              </p:cNvPicPr>
              <p:nvPr userDrawn="1"/>
            </p:nvPicPr>
            <p:blipFill>
              <a:blip r:embed="rId2" cstate="print"/>
              <a:srcRect/>
              <a:stretch>
                <a:fillRect/>
              </a:stretch>
            </p:blipFill>
            <p:spPr bwMode="auto">
              <a:xfrm>
                <a:off x="8301816" y="4256808"/>
                <a:ext cx="489038" cy="489038"/>
              </a:xfrm>
              <a:prstGeom prst="rect">
                <a:avLst/>
              </a:prstGeom>
              <a:noFill/>
              <a:ln w="9525">
                <a:noFill/>
                <a:miter lim="800000"/>
                <a:headEnd/>
                <a:tailEnd/>
              </a:ln>
            </p:spPr>
          </p:pic>
          <p:grpSp>
            <p:nvGrpSpPr>
              <p:cNvPr id="81" name="Group 19"/>
              <p:cNvGrpSpPr/>
              <p:nvPr userDrawn="1"/>
            </p:nvGrpSpPr>
            <p:grpSpPr>
              <a:xfrm>
                <a:off x="359397" y="4355630"/>
                <a:ext cx="612558" cy="71438"/>
                <a:chOff x="3495675" y="5969000"/>
                <a:chExt cx="814388" cy="95250"/>
              </a:xfrm>
              <a:solidFill>
                <a:schemeClr val="accent1"/>
              </a:solidFill>
            </p:grpSpPr>
            <p:sp>
              <p:nvSpPr>
                <p:cNvPr id="82"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83"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84"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85"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86"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87"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88"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89"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90"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91"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92"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93"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grpSp>
          <p:nvGrpSpPr>
            <p:cNvPr id="63" name="Group 64"/>
            <p:cNvGrpSpPr>
              <a:grpSpLocks noChangeAspect="1"/>
            </p:cNvGrpSpPr>
            <p:nvPr userDrawn="1"/>
          </p:nvGrpSpPr>
          <p:grpSpPr bwMode="auto">
            <a:xfrm>
              <a:off x="0" y="-1190"/>
              <a:ext cx="9144000" cy="2486026"/>
              <a:chOff x="0" y="-1475"/>
              <a:chExt cx="5760" cy="1566"/>
            </a:xfrm>
          </p:grpSpPr>
          <p:sp>
            <p:nvSpPr>
              <p:cNvPr id="64" name="AutoShape 2"/>
              <p:cNvSpPr>
                <a:spLocks noChangeAspect="1" noChangeArrowheads="1" noTextEdit="1"/>
              </p:cNvSpPr>
              <p:nvPr userDrawn="1"/>
            </p:nvSpPr>
            <p:spPr bwMode="auto">
              <a:xfrm>
                <a:off x="0" y="-1475"/>
                <a:ext cx="5760" cy="1566"/>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65" name="Freeform 4"/>
              <p:cNvSpPr>
                <a:spLocks/>
              </p:cNvSpPr>
              <p:nvPr userDrawn="1"/>
            </p:nvSpPr>
            <p:spPr bwMode="auto">
              <a:xfrm>
                <a:off x="0" y="-551"/>
                <a:ext cx="5760" cy="450"/>
              </a:xfrm>
              <a:custGeom>
                <a:avLst/>
                <a:gdLst/>
                <a:ahLst/>
                <a:cxnLst>
                  <a:cxn ang="0">
                    <a:pos x="0" y="0"/>
                  </a:cxn>
                  <a:cxn ang="0">
                    <a:pos x="624" y="0"/>
                  </a:cxn>
                  <a:cxn ang="0">
                    <a:pos x="1012" y="128"/>
                  </a:cxn>
                  <a:cxn ang="0">
                    <a:pos x="1387" y="225"/>
                  </a:cxn>
                  <a:cxn ang="0">
                    <a:pos x="2880" y="225"/>
                  </a:cxn>
                </a:cxnLst>
                <a:rect l="0" t="0" r="r" b="b"/>
                <a:pathLst>
                  <a:path w="2880" h="225">
                    <a:moveTo>
                      <a:pt x="0" y="0"/>
                    </a:moveTo>
                    <a:cubicBezTo>
                      <a:pt x="0" y="0"/>
                      <a:pt x="575" y="0"/>
                      <a:pt x="624" y="0"/>
                    </a:cubicBezTo>
                    <a:cubicBezTo>
                      <a:pt x="823" y="0"/>
                      <a:pt x="906" y="68"/>
                      <a:pt x="1012" y="128"/>
                    </a:cubicBezTo>
                    <a:cubicBezTo>
                      <a:pt x="1103" y="180"/>
                      <a:pt x="1227" y="225"/>
                      <a:pt x="1387" y="225"/>
                    </a:cubicBezTo>
                    <a:cubicBezTo>
                      <a:pt x="2880" y="225"/>
                      <a:pt x="2880" y="225"/>
                      <a:pt x="2880" y="225"/>
                    </a:cubicBezTo>
                  </a:path>
                </a:pathLst>
              </a:custGeom>
              <a:no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66" name="Freeform 5"/>
              <p:cNvSpPr>
                <a:spLocks/>
              </p:cNvSpPr>
              <p:nvPr userDrawn="1"/>
            </p:nvSpPr>
            <p:spPr bwMode="auto">
              <a:xfrm>
                <a:off x="0" y="-327"/>
                <a:ext cx="5760" cy="226"/>
              </a:xfrm>
              <a:custGeom>
                <a:avLst/>
                <a:gdLst/>
                <a:ahLst/>
                <a:cxnLst>
                  <a:cxn ang="0">
                    <a:pos x="2880" y="0"/>
                  </a:cxn>
                  <a:cxn ang="0">
                    <a:pos x="1246" y="0"/>
                  </a:cxn>
                  <a:cxn ang="0">
                    <a:pos x="1012" y="16"/>
                  </a:cxn>
                  <a:cxn ang="0">
                    <a:pos x="619" y="113"/>
                  </a:cxn>
                  <a:cxn ang="0">
                    <a:pos x="0" y="113"/>
                  </a:cxn>
                </a:cxnLst>
                <a:rect l="0" t="0" r="r" b="b"/>
                <a:pathLst>
                  <a:path w="2880" h="113">
                    <a:moveTo>
                      <a:pt x="2880" y="0"/>
                    </a:moveTo>
                    <a:cubicBezTo>
                      <a:pt x="1246" y="0"/>
                      <a:pt x="1246" y="0"/>
                      <a:pt x="1246" y="0"/>
                    </a:cubicBezTo>
                    <a:cubicBezTo>
                      <a:pt x="1094" y="0"/>
                      <a:pt x="1044" y="4"/>
                      <a:pt x="1012" y="16"/>
                    </a:cubicBezTo>
                    <a:cubicBezTo>
                      <a:pt x="946" y="41"/>
                      <a:pt x="858" y="113"/>
                      <a:pt x="619" y="113"/>
                    </a:cubicBezTo>
                    <a:cubicBezTo>
                      <a:pt x="0" y="113"/>
                      <a:pt x="0" y="113"/>
                      <a:pt x="0" y="113"/>
                    </a:cubicBezTo>
                  </a:path>
                </a:pathLst>
              </a:custGeom>
              <a:noFill/>
              <a:ln w="1905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67" name="Freeform 6"/>
              <p:cNvSpPr>
                <a:spLocks/>
              </p:cNvSpPr>
              <p:nvPr userDrawn="1"/>
            </p:nvSpPr>
            <p:spPr bwMode="auto">
              <a:xfrm>
                <a:off x="0" y="-701"/>
                <a:ext cx="5760" cy="450"/>
              </a:xfrm>
              <a:custGeom>
                <a:avLst/>
                <a:gdLst/>
                <a:ahLst/>
                <a:cxnLst>
                  <a:cxn ang="0">
                    <a:pos x="0" y="0"/>
                  </a:cxn>
                  <a:cxn ang="0">
                    <a:pos x="624" y="0"/>
                  </a:cxn>
                  <a:cxn ang="0">
                    <a:pos x="1012" y="128"/>
                  </a:cxn>
                  <a:cxn ang="0">
                    <a:pos x="1387" y="225"/>
                  </a:cxn>
                  <a:cxn ang="0">
                    <a:pos x="2880" y="225"/>
                  </a:cxn>
                </a:cxnLst>
                <a:rect l="0" t="0" r="r" b="b"/>
                <a:pathLst>
                  <a:path w="2880" h="225">
                    <a:moveTo>
                      <a:pt x="0" y="0"/>
                    </a:moveTo>
                    <a:cubicBezTo>
                      <a:pt x="0" y="0"/>
                      <a:pt x="575" y="0"/>
                      <a:pt x="624" y="0"/>
                    </a:cubicBezTo>
                    <a:cubicBezTo>
                      <a:pt x="823" y="0"/>
                      <a:pt x="906" y="68"/>
                      <a:pt x="1012" y="128"/>
                    </a:cubicBezTo>
                    <a:cubicBezTo>
                      <a:pt x="1103" y="180"/>
                      <a:pt x="1227" y="225"/>
                      <a:pt x="1387" y="225"/>
                    </a:cubicBezTo>
                    <a:cubicBezTo>
                      <a:pt x="2880" y="225"/>
                      <a:pt x="2880" y="225"/>
                      <a:pt x="2880" y="225"/>
                    </a:cubicBezTo>
                  </a:path>
                </a:pathLst>
              </a:custGeom>
              <a:noFill/>
              <a:ln w="19050"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68" name="Freeform 7"/>
              <p:cNvSpPr>
                <a:spLocks/>
              </p:cNvSpPr>
              <p:nvPr userDrawn="1"/>
            </p:nvSpPr>
            <p:spPr bwMode="auto">
              <a:xfrm>
                <a:off x="0" y="-477"/>
                <a:ext cx="5760" cy="226"/>
              </a:xfrm>
              <a:custGeom>
                <a:avLst/>
                <a:gdLst/>
                <a:ahLst/>
                <a:cxnLst>
                  <a:cxn ang="0">
                    <a:pos x="2880" y="0"/>
                  </a:cxn>
                  <a:cxn ang="0">
                    <a:pos x="1246" y="0"/>
                  </a:cxn>
                  <a:cxn ang="0">
                    <a:pos x="1012" y="16"/>
                  </a:cxn>
                  <a:cxn ang="0">
                    <a:pos x="619" y="113"/>
                  </a:cxn>
                  <a:cxn ang="0">
                    <a:pos x="0" y="113"/>
                  </a:cxn>
                </a:cxnLst>
                <a:rect l="0" t="0" r="r" b="b"/>
                <a:pathLst>
                  <a:path w="2880" h="113">
                    <a:moveTo>
                      <a:pt x="2880" y="0"/>
                    </a:moveTo>
                    <a:cubicBezTo>
                      <a:pt x="1246" y="0"/>
                      <a:pt x="1246" y="0"/>
                      <a:pt x="1246" y="0"/>
                    </a:cubicBezTo>
                    <a:cubicBezTo>
                      <a:pt x="1094" y="0"/>
                      <a:pt x="1044" y="4"/>
                      <a:pt x="1012" y="16"/>
                    </a:cubicBezTo>
                    <a:cubicBezTo>
                      <a:pt x="946" y="41"/>
                      <a:pt x="858" y="113"/>
                      <a:pt x="619" y="113"/>
                    </a:cubicBezTo>
                    <a:cubicBezTo>
                      <a:pt x="0" y="113"/>
                      <a:pt x="0" y="113"/>
                      <a:pt x="0" y="113"/>
                    </a:cubicBezTo>
                  </a:path>
                </a:pathLst>
              </a:custGeom>
              <a:noFill/>
              <a:ln w="19050"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69" name="Freeform 8"/>
              <p:cNvSpPr>
                <a:spLocks/>
              </p:cNvSpPr>
              <p:nvPr userDrawn="1"/>
            </p:nvSpPr>
            <p:spPr bwMode="auto">
              <a:xfrm>
                <a:off x="0" y="-851"/>
                <a:ext cx="5760" cy="450"/>
              </a:xfrm>
              <a:custGeom>
                <a:avLst/>
                <a:gdLst/>
                <a:ahLst/>
                <a:cxnLst>
                  <a:cxn ang="0">
                    <a:pos x="0" y="0"/>
                  </a:cxn>
                  <a:cxn ang="0">
                    <a:pos x="624" y="0"/>
                  </a:cxn>
                  <a:cxn ang="0">
                    <a:pos x="1012" y="128"/>
                  </a:cxn>
                  <a:cxn ang="0">
                    <a:pos x="1387" y="225"/>
                  </a:cxn>
                  <a:cxn ang="0">
                    <a:pos x="2880" y="225"/>
                  </a:cxn>
                </a:cxnLst>
                <a:rect l="0" t="0" r="r" b="b"/>
                <a:pathLst>
                  <a:path w="2880" h="225">
                    <a:moveTo>
                      <a:pt x="0" y="0"/>
                    </a:moveTo>
                    <a:cubicBezTo>
                      <a:pt x="0" y="0"/>
                      <a:pt x="575" y="0"/>
                      <a:pt x="624" y="0"/>
                    </a:cubicBezTo>
                    <a:cubicBezTo>
                      <a:pt x="823" y="0"/>
                      <a:pt x="906" y="68"/>
                      <a:pt x="1012" y="128"/>
                    </a:cubicBezTo>
                    <a:cubicBezTo>
                      <a:pt x="1103" y="180"/>
                      <a:pt x="1227" y="225"/>
                      <a:pt x="1387" y="225"/>
                    </a:cubicBezTo>
                    <a:cubicBezTo>
                      <a:pt x="2880" y="225"/>
                      <a:pt x="2880" y="225"/>
                      <a:pt x="2880" y="225"/>
                    </a:cubicBezTo>
                  </a:path>
                </a:pathLst>
              </a:custGeom>
              <a:no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70" name="Freeform 9"/>
              <p:cNvSpPr>
                <a:spLocks/>
              </p:cNvSpPr>
              <p:nvPr userDrawn="1"/>
            </p:nvSpPr>
            <p:spPr bwMode="auto">
              <a:xfrm>
                <a:off x="0" y="-627"/>
                <a:ext cx="5760" cy="226"/>
              </a:xfrm>
              <a:custGeom>
                <a:avLst/>
                <a:gdLst/>
                <a:ahLst/>
                <a:cxnLst>
                  <a:cxn ang="0">
                    <a:pos x="2880" y="0"/>
                  </a:cxn>
                  <a:cxn ang="0">
                    <a:pos x="1246" y="0"/>
                  </a:cxn>
                  <a:cxn ang="0">
                    <a:pos x="1012" y="16"/>
                  </a:cxn>
                  <a:cxn ang="0">
                    <a:pos x="619" y="113"/>
                  </a:cxn>
                  <a:cxn ang="0">
                    <a:pos x="0" y="113"/>
                  </a:cxn>
                </a:cxnLst>
                <a:rect l="0" t="0" r="r" b="b"/>
                <a:pathLst>
                  <a:path w="2880" h="113">
                    <a:moveTo>
                      <a:pt x="2880" y="0"/>
                    </a:moveTo>
                    <a:cubicBezTo>
                      <a:pt x="1246" y="0"/>
                      <a:pt x="1246" y="0"/>
                      <a:pt x="1246" y="0"/>
                    </a:cubicBezTo>
                    <a:cubicBezTo>
                      <a:pt x="1094" y="0"/>
                      <a:pt x="1044" y="4"/>
                      <a:pt x="1012" y="16"/>
                    </a:cubicBezTo>
                    <a:cubicBezTo>
                      <a:pt x="946" y="42"/>
                      <a:pt x="858" y="113"/>
                      <a:pt x="619" y="113"/>
                    </a:cubicBezTo>
                    <a:cubicBezTo>
                      <a:pt x="0" y="113"/>
                      <a:pt x="0" y="113"/>
                      <a:pt x="0" y="113"/>
                    </a:cubicBezTo>
                  </a:path>
                </a:pathLst>
              </a:custGeom>
              <a:noFill/>
              <a:ln w="1905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71" name="Freeform 10"/>
              <p:cNvSpPr>
                <a:spLocks/>
              </p:cNvSpPr>
              <p:nvPr userDrawn="1"/>
            </p:nvSpPr>
            <p:spPr bwMode="auto">
              <a:xfrm>
                <a:off x="0" y="-1311"/>
                <a:ext cx="5760" cy="450"/>
              </a:xfrm>
              <a:custGeom>
                <a:avLst/>
                <a:gdLst/>
                <a:ahLst/>
                <a:cxnLst>
                  <a:cxn ang="0">
                    <a:pos x="2880" y="225"/>
                  </a:cxn>
                  <a:cxn ang="0">
                    <a:pos x="2222" y="225"/>
                  </a:cxn>
                  <a:cxn ang="0">
                    <a:pos x="1833" y="96"/>
                  </a:cxn>
                  <a:cxn ang="0">
                    <a:pos x="1458" y="0"/>
                  </a:cxn>
                  <a:cxn ang="0">
                    <a:pos x="0" y="0"/>
                  </a:cxn>
                </a:cxnLst>
                <a:rect l="0" t="0" r="r" b="b"/>
                <a:pathLst>
                  <a:path w="2880" h="225">
                    <a:moveTo>
                      <a:pt x="2880" y="225"/>
                    </a:moveTo>
                    <a:cubicBezTo>
                      <a:pt x="2880" y="225"/>
                      <a:pt x="2270" y="225"/>
                      <a:pt x="2222" y="225"/>
                    </a:cubicBezTo>
                    <a:cubicBezTo>
                      <a:pt x="2022" y="225"/>
                      <a:pt x="1939" y="157"/>
                      <a:pt x="1833" y="96"/>
                    </a:cubicBezTo>
                    <a:cubicBezTo>
                      <a:pt x="1743" y="45"/>
                      <a:pt x="1618" y="0"/>
                      <a:pt x="1458" y="0"/>
                    </a:cubicBezTo>
                    <a:cubicBezTo>
                      <a:pt x="0" y="0"/>
                      <a:pt x="0" y="0"/>
                      <a:pt x="0" y="0"/>
                    </a:cubicBezTo>
                  </a:path>
                </a:pathLst>
              </a:custGeom>
              <a:noFill/>
              <a:ln w="19050"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72" name="Freeform 11"/>
              <p:cNvSpPr>
                <a:spLocks/>
              </p:cNvSpPr>
              <p:nvPr userDrawn="1"/>
            </p:nvSpPr>
            <p:spPr bwMode="auto">
              <a:xfrm>
                <a:off x="0" y="-1311"/>
                <a:ext cx="5760" cy="224"/>
              </a:xfrm>
              <a:custGeom>
                <a:avLst/>
                <a:gdLst/>
                <a:ahLst/>
                <a:cxnLst>
                  <a:cxn ang="0">
                    <a:pos x="0" y="112"/>
                  </a:cxn>
                  <a:cxn ang="0">
                    <a:pos x="1599" y="112"/>
                  </a:cxn>
                  <a:cxn ang="0">
                    <a:pos x="1833" y="96"/>
                  </a:cxn>
                  <a:cxn ang="0">
                    <a:pos x="2226" y="0"/>
                  </a:cxn>
                  <a:cxn ang="0">
                    <a:pos x="2880" y="0"/>
                  </a:cxn>
                </a:cxnLst>
                <a:rect l="0" t="0" r="r" b="b"/>
                <a:pathLst>
                  <a:path w="2880" h="112">
                    <a:moveTo>
                      <a:pt x="0" y="112"/>
                    </a:moveTo>
                    <a:cubicBezTo>
                      <a:pt x="1599" y="112"/>
                      <a:pt x="1599" y="112"/>
                      <a:pt x="1599" y="112"/>
                    </a:cubicBezTo>
                    <a:cubicBezTo>
                      <a:pt x="1751" y="112"/>
                      <a:pt x="1801" y="109"/>
                      <a:pt x="1833" y="96"/>
                    </a:cubicBezTo>
                    <a:cubicBezTo>
                      <a:pt x="1899" y="71"/>
                      <a:pt x="1987" y="0"/>
                      <a:pt x="2226" y="0"/>
                    </a:cubicBezTo>
                    <a:cubicBezTo>
                      <a:pt x="2880" y="0"/>
                      <a:pt x="2880" y="0"/>
                      <a:pt x="2880" y="0"/>
                    </a:cubicBezTo>
                  </a:path>
                </a:pathLst>
              </a:custGeom>
              <a:noFill/>
              <a:ln w="1905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73" name="Freeform 12"/>
              <p:cNvSpPr>
                <a:spLocks/>
              </p:cNvSpPr>
              <p:nvPr userDrawn="1"/>
            </p:nvSpPr>
            <p:spPr bwMode="auto">
              <a:xfrm>
                <a:off x="0" y="-1161"/>
                <a:ext cx="5760" cy="450"/>
              </a:xfrm>
              <a:custGeom>
                <a:avLst/>
                <a:gdLst/>
                <a:ahLst/>
                <a:cxnLst>
                  <a:cxn ang="0">
                    <a:pos x="2880" y="225"/>
                  </a:cxn>
                  <a:cxn ang="0">
                    <a:pos x="2222" y="225"/>
                  </a:cxn>
                  <a:cxn ang="0">
                    <a:pos x="1833" y="96"/>
                  </a:cxn>
                  <a:cxn ang="0">
                    <a:pos x="1458" y="0"/>
                  </a:cxn>
                  <a:cxn ang="0">
                    <a:pos x="0" y="0"/>
                  </a:cxn>
                </a:cxnLst>
                <a:rect l="0" t="0" r="r" b="b"/>
                <a:pathLst>
                  <a:path w="2880" h="225">
                    <a:moveTo>
                      <a:pt x="2880" y="225"/>
                    </a:moveTo>
                    <a:cubicBezTo>
                      <a:pt x="2880" y="225"/>
                      <a:pt x="2270" y="225"/>
                      <a:pt x="2222" y="225"/>
                    </a:cubicBezTo>
                    <a:cubicBezTo>
                      <a:pt x="2022" y="225"/>
                      <a:pt x="1939" y="157"/>
                      <a:pt x="1833" y="96"/>
                    </a:cubicBezTo>
                    <a:cubicBezTo>
                      <a:pt x="1743" y="45"/>
                      <a:pt x="1618" y="0"/>
                      <a:pt x="1458" y="0"/>
                    </a:cubicBezTo>
                    <a:cubicBezTo>
                      <a:pt x="0" y="0"/>
                      <a:pt x="0" y="0"/>
                      <a:pt x="0" y="0"/>
                    </a:cubicBezTo>
                  </a:path>
                </a:pathLst>
              </a:custGeom>
              <a:no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74" name="Freeform 13"/>
              <p:cNvSpPr>
                <a:spLocks/>
              </p:cNvSpPr>
              <p:nvPr userDrawn="1"/>
            </p:nvSpPr>
            <p:spPr bwMode="auto">
              <a:xfrm>
                <a:off x="0" y="-1161"/>
                <a:ext cx="5760" cy="224"/>
              </a:xfrm>
              <a:custGeom>
                <a:avLst/>
                <a:gdLst/>
                <a:ahLst/>
                <a:cxnLst>
                  <a:cxn ang="0">
                    <a:pos x="0" y="112"/>
                  </a:cxn>
                  <a:cxn ang="0">
                    <a:pos x="1599" y="112"/>
                  </a:cxn>
                  <a:cxn ang="0">
                    <a:pos x="1833" y="96"/>
                  </a:cxn>
                  <a:cxn ang="0">
                    <a:pos x="2226" y="0"/>
                  </a:cxn>
                  <a:cxn ang="0">
                    <a:pos x="2880" y="0"/>
                  </a:cxn>
                </a:cxnLst>
                <a:rect l="0" t="0" r="r" b="b"/>
                <a:pathLst>
                  <a:path w="2880" h="112">
                    <a:moveTo>
                      <a:pt x="0" y="112"/>
                    </a:moveTo>
                    <a:cubicBezTo>
                      <a:pt x="1599" y="112"/>
                      <a:pt x="1599" y="112"/>
                      <a:pt x="1599" y="112"/>
                    </a:cubicBezTo>
                    <a:cubicBezTo>
                      <a:pt x="1751" y="112"/>
                      <a:pt x="1801" y="109"/>
                      <a:pt x="1833" y="96"/>
                    </a:cubicBezTo>
                    <a:cubicBezTo>
                      <a:pt x="1899" y="71"/>
                      <a:pt x="1987" y="0"/>
                      <a:pt x="2226" y="0"/>
                    </a:cubicBezTo>
                    <a:cubicBezTo>
                      <a:pt x="2880" y="0"/>
                      <a:pt x="2880" y="0"/>
                      <a:pt x="2880" y="0"/>
                    </a:cubicBezTo>
                  </a:path>
                </a:pathLst>
              </a:custGeom>
              <a:noFill/>
              <a:ln w="19050"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75" name="Freeform 14"/>
              <p:cNvSpPr>
                <a:spLocks/>
              </p:cNvSpPr>
              <p:nvPr userDrawn="1"/>
            </p:nvSpPr>
            <p:spPr bwMode="auto">
              <a:xfrm>
                <a:off x="0" y="-1011"/>
                <a:ext cx="5760" cy="450"/>
              </a:xfrm>
              <a:custGeom>
                <a:avLst/>
                <a:gdLst/>
                <a:ahLst/>
                <a:cxnLst>
                  <a:cxn ang="0">
                    <a:pos x="2880" y="225"/>
                  </a:cxn>
                  <a:cxn ang="0">
                    <a:pos x="2222" y="225"/>
                  </a:cxn>
                  <a:cxn ang="0">
                    <a:pos x="1833" y="96"/>
                  </a:cxn>
                  <a:cxn ang="0">
                    <a:pos x="1458" y="0"/>
                  </a:cxn>
                  <a:cxn ang="0">
                    <a:pos x="0" y="0"/>
                  </a:cxn>
                </a:cxnLst>
                <a:rect l="0" t="0" r="r" b="b"/>
                <a:pathLst>
                  <a:path w="2880" h="225">
                    <a:moveTo>
                      <a:pt x="2880" y="225"/>
                    </a:moveTo>
                    <a:cubicBezTo>
                      <a:pt x="2880" y="225"/>
                      <a:pt x="2270" y="225"/>
                      <a:pt x="2222" y="225"/>
                    </a:cubicBezTo>
                    <a:cubicBezTo>
                      <a:pt x="2022" y="225"/>
                      <a:pt x="1939" y="157"/>
                      <a:pt x="1833" y="96"/>
                    </a:cubicBezTo>
                    <a:cubicBezTo>
                      <a:pt x="1743" y="45"/>
                      <a:pt x="1618" y="0"/>
                      <a:pt x="1458" y="0"/>
                    </a:cubicBezTo>
                    <a:cubicBezTo>
                      <a:pt x="0" y="0"/>
                      <a:pt x="0" y="0"/>
                      <a:pt x="0" y="0"/>
                    </a:cubicBezTo>
                  </a:path>
                </a:pathLst>
              </a:custGeom>
              <a:noFill/>
              <a:ln w="19050"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76" name="Freeform 15"/>
              <p:cNvSpPr>
                <a:spLocks/>
              </p:cNvSpPr>
              <p:nvPr userDrawn="1"/>
            </p:nvSpPr>
            <p:spPr bwMode="auto">
              <a:xfrm>
                <a:off x="0" y="-1011"/>
                <a:ext cx="5760" cy="224"/>
              </a:xfrm>
              <a:custGeom>
                <a:avLst/>
                <a:gdLst/>
                <a:ahLst/>
                <a:cxnLst>
                  <a:cxn ang="0">
                    <a:pos x="0" y="112"/>
                  </a:cxn>
                  <a:cxn ang="0">
                    <a:pos x="1599" y="112"/>
                  </a:cxn>
                  <a:cxn ang="0">
                    <a:pos x="1833" y="96"/>
                  </a:cxn>
                  <a:cxn ang="0">
                    <a:pos x="2226" y="0"/>
                  </a:cxn>
                  <a:cxn ang="0">
                    <a:pos x="2880" y="0"/>
                  </a:cxn>
                </a:cxnLst>
                <a:rect l="0" t="0" r="r" b="b"/>
                <a:pathLst>
                  <a:path w="2880" h="112">
                    <a:moveTo>
                      <a:pt x="0" y="112"/>
                    </a:moveTo>
                    <a:cubicBezTo>
                      <a:pt x="1599" y="112"/>
                      <a:pt x="1599" y="112"/>
                      <a:pt x="1599" y="112"/>
                    </a:cubicBezTo>
                    <a:cubicBezTo>
                      <a:pt x="1751" y="112"/>
                      <a:pt x="1801" y="109"/>
                      <a:pt x="1833" y="96"/>
                    </a:cubicBezTo>
                    <a:cubicBezTo>
                      <a:pt x="1899" y="71"/>
                      <a:pt x="1987" y="0"/>
                      <a:pt x="2226" y="0"/>
                    </a:cubicBezTo>
                    <a:cubicBezTo>
                      <a:pt x="2880" y="0"/>
                      <a:pt x="2880" y="0"/>
                      <a:pt x="2880" y="0"/>
                    </a:cubicBezTo>
                  </a:path>
                </a:pathLst>
              </a:custGeom>
              <a:noFill/>
              <a:ln w="1905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98" name="Text Placeholder 14"/>
          <p:cNvSpPr>
            <a:spLocks noGrp="1"/>
          </p:cNvSpPr>
          <p:nvPr>
            <p:ph type="body" sz="quarter" idx="18" hasCustomPrompt="1"/>
          </p:nvPr>
        </p:nvSpPr>
        <p:spPr>
          <a:xfrm>
            <a:off x="359999" y="4219470"/>
            <a:ext cx="4752000" cy="108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1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spTree>
    <p:extLst>
      <p:ext uri="{BB962C8B-B14F-4D97-AF65-F5344CB8AC3E}">
        <p14:creationId xmlns:p14="http://schemas.microsoft.com/office/powerpoint/2010/main" val="2647630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Collaborator logos">
    <p:bg>
      <p:bgPr>
        <a:solidFill>
          <a:schemeClr val="accent1"/>
        </a:solidFill>
        <a:effectLst/>
      </p:bgPr>
    </p:bg>
    <p:spTree>
      <p:nvGrpSpPr>
        <p:cNvPr id="1" name=""/>
        <p:cNvGrpSpPr/>
        <p:nvPr/>
      </p:nvGrpSpPr>
      <p:grpSpPr>
        <a:xfrm>
          <a:off x="0" y="0"/>
          <a:ext cx="0" cy="0"/>
          <a:chOff x="0" y="0"/>
          <a:chExt cx="0" cy="0"/>
        </a:xfrm>
      </p:grpSpPr>
      <p:grpSp>
        <p:nvGrpSpPr>
          <p:cNvPr id="28" name="Group 27"/>
          <p:cNvGrpSpPr/>
          <p:nvPr userDrawn="1"/>
        </p:nvGrpSpPr>
        <p:grpSpPr>
          <a:xfrm>
            <a:off x="0" y="4124457"/>
            <a:ext cx="9144000" cy="1019044"/>
            <a:chOff x="1" y="4124455"/>
            <a:chExt cx="9144000" cy="1019044"/>
          </a:xfrm>
        </p:grpSpPr>
        <p:sp>
          <p:nvSpPr>
            <p:cNvPr id="29" name="Rectangle 28"/>
            <p:cNvSpPr/>
            <p:nvPr userDrawn="1"/>
          </p:nvSpPr>
          <p:spPr>
            <a:xfrm>
              <a:off x="1497" y="4455240"/>
              <a:ext cx="9142503" cy="6882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nvGrpSpPr>
            <p:cNvPr id="30" name="Group 99"/>
            <p:cNvGrpSpPr/>
            <p:nvPr userDrawn="1"/>
          </p:nvGrpSpPr>
          <p:grpSpPr>
            <a:xfrm>
              <a:off x="1" y="4124455"/>
              <a:ext cx="9144000" cy="745712"/>
              <a:chOff x="1" y="4124455"/>
              <a:chExt cx="9144000" cy="745712"/>
            </a:xfrm>
          </p:grpSpPr>
          <p:grpSp>
            <p:nvGrpSpPr>
              <p:cNvPr id="31" name="Group 98"/>
              <p:cNvGrpSpPr/>
              <p:nvPr userDrawn="1"/>
            </p:nvGrpSpPr>
            <p:grpSpPr>
              <a:xfrm>
                <a:off x="1" y="4124455"/>
                <a:ext cx="9144000" cy="745712"/>
                <a:chOff x="1" y="4124455"/>
                <a:chExt cx="9159874" cy="745712"/>
              </a:xfrm>
            </p:grpSpPr>
            <p:sp>
              <p:nvSpPr>
                <p:cNvPr id="46" name="Freeform 42"/>
                <p:cNvSpPr>
                  <a:spLocks noEditPoints="1"/>
                </p:cNvSpPr>
                <p:nvPr/>
              </p:nvSpPr>
              <p:spPr bwMode="auto">
                <a:xfrm>
                  <a:off x="1" y="4171566"/>
                  <a:ext cx="9159873" cy="698601"/>
                </a:xfrm>
                <a:custGeom>
                  <a:avLst/>
                  <a:gdLst/>
                  <a:ahLst/>
                  <a:cxnLst>
                    <a:cxn ang="0">
                      <a:pos x="2415" y="88"/>
                    </a:cxn>
                    <a:cxn ang="0">
                      <a:pos x="0" y="88"/>
                    </a:cxn>
                    <a:cxn ang="0">
                      <a:pos x="0" y="102"/>
                    </a:cxn>
                    <a:cxn ang="0">
                      <a:pos x="2202" y="102"/>
                    </a:cxn>
                    <a:cxn ang="0">
                      <a:pos x="2415" y="88"/>
                    </a:cxn>
                    <a:cxn ang="0">
                      <a:pos x="2415" y="88"/>
                    </a:cxn>
                    <a:cxn ang="0">
                      <a:pos x="2415" y="88"/>
                    </a:cxn>
                    <a:cxn ang="0">
                      <a:pos x="2415" y="88"/>
                    </a:cxn>
                    <a:cxn ang="0">
                      <a:pos x="2881" y="0"/>
                    </a:cxn>
                    <a:cxn ang="0">
                      <a:pos x="2855" y="0"/>
                    </a:cxn>
                    <a:cxn ang="0">
                      <a:pos x="2855" y="88"/>
                    </a:cxn>
                    <a:cxn ang="0">
                      <a:pos x="2415" y="88"/>
                    </a:cxn>
                    <a:cxn ang="0">
                      <a:pos x="2415" y="88"/>
                    </a:cxn>
                    <a:cxn ang="0">
                      <a:pos x="2768" y="220"/>
                    </a:cxn>
                    <a:cxn ang="0">
                      <a:pos x="2881" y="220"/>
                    </a:cxn>
                    <a:cxn ang="0">
                      <a:pos x="2881" y="0"/>
                    </a:cxn>
                  </a:cxnLst>
                  <a:rect l="0" t="0" r="r" b="b"/>
                  <a:pathLst>
                    <a:path w="2881" h="220">
                      <a:moveTo>
                        <a:pt x="2415" y="88"/>
                      </a:moveTo>
                      <a:cubicBezTo>
                        <a:pt x="0" y="88"/>
                        <a:pt x="0" y="88"/>
                        <a:pt x="0" y="88"/>
                      </a:cubicBezTo>
                      <a:cubicBezTo>
                        <a:pt x="0" y="102"/>
                        <a:pt x="0" y="102"/>
                        <a:pt x="0" y="102"/>
                      </a:cubicBezTo>
                      <a:cubicBezTo>
                        <a:pt x="2202" y="102"/>
                        <a:pt x="2202" y="102"/>
                        <a:pt x="2202" y="102"/>
                      </a:cubicBezTo>
                      <a:cubicBezTo>
                        <a:pt x="2341" y="102"/>
                        <a:pt x="2386" y="99"/>
                        <a:pt x="2415" y="88"/>
                      </a:cubicBezTo>
                      <a:cubicBezTo>
                        <a:pt x="2415" y="88"/>
                        <a:pt x="2415" y="88"/>
                        <a:pt x="2415" y="88"/>
                      </a:cubicBezTo>
                      <a:cubicBezTo>
                        <a:pt x="2415" y="88"/>
                        <a:pt x="2415" y="88"/>
                        <a:pt x="2415" y="88"/>
                      </a:cubicBezTo>
                      <a:cubicBezTo>
                        <a:pt x="2415" y="88"/>
                        <a:pt x="2415" y="88"/>
                        <a:pt x="2415" y="88"/>
                      </a:cubicBezTo>
                      <a:moveTo>
                        <a:pt x="2881" y="0"/>
                      </a:moveTo>
                      <a:cubicBezTo>
                        <a:pt x="2855" y="0"/>
                        <a:pt x="2855" y="0"/>
                        <a:pt x="2855" y="0"/>
                      </a:cubicBezTo>
                      <a:cubicBezTo>
                        <a:pt x="2855" y="88"/>
                        <a:pt x="2855" y="88"/>
                        <a:pt x="2855" y="88"/>
                      </a:cubicBezTo>
                      <a:cubicBezTo>
                        <a:pt x="2415" y="88"/>
                        <a:pt x="2415" y="88"/>
                        <a:pt x="2415" y="88"/>
                      </a:cubicBezTo>
                      <a:cubicBezTo>
                        <a:pt x="2415" y="88"/>
                        <a:pt x="2415" y="88"/>
                        <a:pt x="2415" y="88"/>
                      </a:cubicBezTo>
                      <a:cubicBezTo>
                        <a:pt x="2489" y="148"/>
                        <a:pt x="2587" y="220"/>
                        <a:pt x="2768" y="220"/>
                      </a:cubicBezTo>
                      <a:cubicBezTo>
                        <a:pt x="2812" y="220"/>
                        <a:pt x="2881" y="220"/>
                        <a:pt x="2881" y="220"/>
                      </a:cubicBezTo>
                      <a:cubicBezTo>
                        <a:pt x="2881" y="0"/>
                        <a:pt x="2881" y="0"/>
                        <a:pt x="2881" y="0"/>
                      </a:cubicBezTo>
                    </a:path>
                  </a:pathLst>
                </a:custGeom>
                <a:solidFill>
                  <a:srgbClr val="BFBFBF"/>
                </a:solidFill>
                <a:ln w="9525">
                  <a:noFill/>
                  <a:round/>
                  <a:headEnd/>
                  <a:tailEnd/>
                </a:ln>
              </p:spPr>
              <p:txBody>
                <a:bodyPr/>
                <a:lstStyle/>
                <a:p>
                  <a:endParaRPr lang="en-AU"/>
                </a:p>
              </p:txBody>
            </p:sp>
            <p:sp>
              <p:nvSpPr>
                <p:cNvPr id="47" name="Freeform 43"/>
                <p:cNvSpPr>
                  <a:spLocks noEditPoints="1"/>
                </p:cNvSpPr>
                <p:nvPr/>
              </p:nvSpPr>
              <p:spPr bwMode="auto">
                <a:xfrm>
                  <a:off x="1" y="4124455"/>
                  <a:ext cx="9077765" cy="327091"/>
                </a:xfrm>
                <a:custGeom>
                  <a:avLst/>
                  <a:gdLst/>
                  <a:ahLst/>
                  <a:cxnLst>
                    <a:cxn ang="0">
                      <a:pos x="2855" y="15"/>
                    </a:cxn>
                    <a:cxn ang="0">
                      <a:pos x="2773" y="15"/>
                    </a:cxn>
                    <a:cxn ang="0">
                      <a:pos x="2415" y="103"/>
                    </a:cxn>
                    <a:cxn ang="0">
                      <a:pos x="2855" y="103"/>
                    </a:cxn>
                    <a:cxn ang="0">
                      <a:pos x="2855" y="15"/>
                    </a:cxn>
                    <a:cxn ang="0">
                      <a:pos x="2075" y="0"/>
                    </a:cxn>
                    <a:cxn ang="0">
                      <a:pos x="0" y="0"/>
                    </a:cxn>
                    <a:cxn ang="0">
                      <a:pos x="0" y="103"/>
                    </a:cxn>
                    <a:cxn ang="0">
                      <a:pos x="2415" y="103"/>
                    </a:cxn>
                    <a:cxn ang="0">
                      <a:pos x="2075" y="0"/>
                    </a:cxn>
                  </a:cxnLst>
                  <a:rect l="0" t="0" r="r" b="b"/>
                  <a:pathLst>
                    <a:path w="2855" h="103">
                      <a:moveTo>
                        <a:pt x="2855" y="15"/>
                      </a:moveTo>
                      <a:cubicBezTo>
                        <a:pt x="2773" y="15"/>
                        <a:pt x="2773" y="15"/>
                        <a:pt x="2773" y="15"/>
                      </a:cubicBezTo>
                      <a:cubicBezTo>
                        <a:pt x="2555" y="15"/>
                        <a:pt x="2475" y="80"/>
                        <a:pt x="2415" y="103"/>
                      </a:cubicBezTo>
                      <a:cubicBezTo>
                        <a:pt x="2855" y="103"/>
                        <a:pt x="2855" y="103"/>
                        <a:pt x="2855" y="103"/>
                      </a:cubicBezTo>
                      <a:cubicBezTo>
                        <a:pt x="2855" y="15"/>
                        <a:pt x="2855" y="15"/>
                        <a:pt x="2855" y="15"/>
                      </a:cubicBezTo>
                      <a:moveTo>
                        <a:pt x="2075" y="0"/>
                      </a:moveTo>
                      <a:cubicBezTo>
                        <a:pt x="0" y="0"/>
                        <a:pt x="0" y="0"/>
                        <a:pt x="0" y="0"/>
                      </a:cubicBezTo>
                      <a:cubicBezTo>
                        <a:pt x="0" y="103"/>
                        <a:pt x="0" y="103"/>
                        <a:pt x="0" y="103"/>
                      </a:cubicBezTo>
                      <a:cubicBezTo>
                        <a:pt x="2415" y="103"/>
                        <a:pt x="2415" y="103"/>
                        <a:pt x="2415" y="103"/>
                      </a:cubicBezTo>
                      <a:cubicBezTo>
                        <a:pt x="2342" y="43"/>
                        <a:pt x="2220" y="0"/>
                        <a:pt x="2075" y="0"/>
                      </a:cubicBezTo>
                    </a:path>
                  </a:pathLst>
                </a:custGeom>
                <a:solidFill>
                  <a:schemeClr val="accent1">
                    <a:lumMod val="75000"/>
                  </a:schemeClr>
                </a:solidFill>
                <a:ln w="9525">
                  <a:noFill/>
                  <a:round/>
                  <a:headEnd/>
                  <a:tailEnd/>
                </a:ln>
              </p:spPr>
              <p:txBody>
                <a:bodyPr/>
                <a:lstStyle/>
                <a:p>
                  <a:endParaRPr lang="en-AU"/>
                </a:p>
              </p:txBody>
            </p:sp>
            <p:sp>
              <p:nvSpPr>
                <p:cNvPr id="48" name="Freeform 44"/>
                <p:cNvSpPr>
                  <a:spLocks/>
                </p:cNvSpPr>
                <p:nvPr/>
              </p:nvSpPr>
              <p:spPr bwMode="auto">
                <a:xfrm>
                  <a:off x="1" y="4171566"/>
                  <a:ext cx="7677872" cy="324399"/>
                </a:xfrm>
                <a:custGeom>
                  <a:avLst/>
                  <a:gdLst/>
                  <a:ahLst/>
                  <a:cxnLst>
                    <a:cxn ang="0">
                      <a:pos x="2415" y="88"/>
                    </a:cxn>
                    <a:cxn ang="0">
                      <a:pos x="2075" y="0"/>
                    </a:cxn>
                    <a:cxn ang="0">
                      <a:pos x="0" y="0"/>
                    </a:cxn>
                    <a:cxn ang="0">
                      <a:pos x="0" y="102"/>
                    </a:cxn>
                    <a:cxn ang="0">
                      <a:pos x="2202" y="102"/>
                    </a:cxn>
                    <a:cxn ang="0">
                      <a:pos x="2415" y="88"/>
                    </a:cxn>
                  </a:cxnLst>
                  <a:rect l="0" t="0" r="r" b="b"/>
                  <a:pathLst>
                    <a:path w="2415" h="102">
                      <a:moveTo>
                        <a:pt x="2415" y="88"/>
                      </a:moveTo>
                      <a:cubicBezTo>
                        <a:pt x="2333" y="41"/>
                        <a:pt x="2220" y="0"/>
                        <a:pt x="2075" y="0"/>
                      </a:cubicBezTo>
                      <a:cubicBezTo>
                        <a:pt x="0" y="0"/>
                        <a:pt x="0" y="0"/>
                        <a:pt x="0" y="0"/>
                      </a:cubicBezTo>
                      <a:cubicBezTo>
                        <a:pt x="0" y="102"/>
                        <a:pt x="0" y="102"/>
                        <a:pt x="0" y="102"/>
                      </a:cubicBezTo>
                      <a:cubicBezTo>
                        <a:pt x="2202" y="102"/>
                        <a:pt x="2202" y="102"/>
                        <a:pt x="2202" y="102"/>
                      </a:cubicBezTo>
                      <a:cubicBezTo>
                        <a:pt x="2341" y="102"/>
                        <a:pt x="2386" y="99"/>
                        <a:pt x="2415" y="88"/>
                      </a:cubicBezTo>
                    </a:path>
                  </a:pathLst>
                </a:custGeom>
                <a:solidFill>
                  <a:schemeClr val="accent2"/>
                </a:solidFill>
                <a:ln w="9525">
                  <a:noFill/>
                  <a:round/>
                  <a:headEnd/>
                  <a:tailEnd/>
                </a:ln>
              </p:spPr>
              <p:txBody>
                <a:bodyPr/>
                <a:lstStyle/>
                <a:p>
                  <a:endParaRPr lang="en-AU"/>
                </a:p>
              </p:txBody>
            </p:sp>
            <p:sp>
              <p:nvSpPr>
                <p:cNvPr id="49" name="Freeform 45"/>
                <p:cNvSpPr>
                  <a:spLocks/>
                </p:cNvSpPr>
                <p:nvPr/>
              </p:nvSpPr>
              <p:spPr bwMode="auto">
                <a:xfrm>
                  <a:off x="7677873" y="4171566"/>
                  <a:ext cx="1482002" cy="648796"/>
                </a:xfrm>
                <a:custGeom>
                  <a:avLst/>
                  <a:gdLst/>
                  <a:ahLst/>
                  <a:cxnLst>
                    <a:cxn ang="0">
                      <a:pos x="358" y="0"/>
                    </a:cxn>
                    <a:cxn ang="0">
                      <a:pos x="0" y="88"/>
                    </a:cxn>
                    <a:cxn ang="0">
                      <a:pos x="353" y="204"/>
                    </a:cxn>
                    <a:cxn ang="0">
                      <a:pos x="466" y="204"/>
                    </a:cxn>
                    <a:cxn ang="0">
                      <a:pos x="466" y="0"/>
                    </a:cxn>
                    <a:cxn ang="0">
                      <a:pos x="358" y="0"/>
                    </a:cxn>
                  </a:cxnLst>
                  <a:rect l="0" t="0" r="r" b="b"/>
                  <a:pathLst>
                    <a:path w="466" h="204">
                      <a:moveTo>
                        <a:pt x="358" y="0"/>
                      </a:moveTo>
                      <a:cubicBezTo>
                        <a:pt x="140" y="0"/>
                        <a:pt x="60" y="65"/>
                        <a:pt x="0" y="88"/>
                      </a:cubicBezTo>
                      <a:cubicBezTo>
                        <a:pt x="96" y="142"/>
                        <a:pt x="172" y="204"/>
                        <a:pt x="353" y="204"/>
                      </a:cubicBezTo>
                      <a:cubicBezTo>
                        <a:pt x="397" y="204"/>
                        <a:pt x="466" y="204"/>
                        <a:pt x="466" y="204"/>
                      </a:cubicBezTo>
                      <a:cubicBezTo>
                        <a:pt x="466" y="0"/>
                        <a:pt x="466" y="0"/>
                        <a:pt x="466" y="0"/>
                      </a:cubicBezTo>
                      <a:lnTo>
                        <a:pt x="358" y="0"/>
                      </a:lnTo>
                      <a:close/>
                    </a:path>
                  </a:pathLst>
                </a:custGeom>
                <a:solidFill>
                  <a:srgbClr val="FFFFFF"/>
                </a:solidFill>
                <a:ln w="9525">
                  <a:noFill/>
                  <a:round/>
                  <a:headEnd/>
                  <a:tailEnd/>
                </a:ln>
              </p:spPr>
              <p:txBody>
                <a:bodyPr/>
                <a:lstStyle/>
                <a:p>
                  <a:endParaRPr lang="en-AU"/>
                </a:p>
              </p:txBody>
            </p:sp>
          </p:grpSp>
          <p:pic>
            <p:nvPicPr>
              <p:cNvPr id="32" name="Picture 78"/>
              <p:cNvPicPr>
                <a:picLocks noChangeAspect="1" noChangeArrowheads="1"/>
              </p:cNvPicPr>
              <p:nvPr userDrawn="1"/>
            </p:nvPicPr>
            <p:blipFill>
              <a:blip r:embed="rId2" cstate="print"/>
              <a:srcRect/>
              <a:stretch>
                <a:fillRect/>
              </a:stretch>
            </p:blipFill>
            <p:spPr bwMode="auto">
              <a:xfrm>
                <a:off x="8301816" y="4256808"/>
                <a:ext cx="489038" cy="489038"/>
              </a:xfrm>
              <a:prstGeom prst="rect">
                <a:avLst/>
              </a:prstGeom>
              <a:noFill/>
              <a:ln w="9525">
                <a:noFill/>
                <a:miter lim="800000"/>
                <a:headEnd/>
                <a:tailEnd/>
              </a:ln>
            </p:spPr>
          </p:pic>
          <p:grpSp>
            <p:nvGrpSpPr>
              <p:cNvPr id="33" name="Group 19"/>
              <p:cNvGrpSpPr/>
              <p:nvPr userDrawn="1"/>
            </p:nvGrpSpPr>
            <p:grpSpPr>
              <a:xfrm>
                <a:off x="359397" y="4355630"/>
                <a:ext cx="612558" cy="71438"/>
                <a:chOff x="3495675" y="5969000"/>
                <a:chExt cx="814388" cy="95250"/>
              </a:xfrm>
              <a:solidFill>
                <a:schemeClr val="accent1"/>
              </a:solidFill>
            </p:grpSpPr>
            <p:sp>
              <p:nvSpPr>
                <p:cNvPr id="34"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35"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36"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37"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38"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39"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40"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41"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42"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43"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44"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45"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grpSp>
      <p:sp>
        <p:nvSpPr>
          <p:cNvPr id="2" name="Title 1"/>
          <p:cNvSpPr>
            <a:spLocks noGrp="1"/>
          </p:cNvSpPr>
          <p:nvPr>
            <p:ph type="ctrTitle"/>
          </p:nvPr>
        </p:nvSpPr>
        <p:spPr>
          <a:xfrm>
            <a:off x="344440" y="2341960"/>
            <a:ext cx="8467494" cy="81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344440" y="3192819"/>
            <a:ext cx="8475710" cy="27003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56" name="Text Placeholder 14"/>
          <p:cNvSpPr>
            <a:spLocks noGrp="1"/>
          </p:cNvSpPr>
          <p:nvPr>
            <p:ph type="body" sz="quarter" idx="18" hasCustomPrompt="1"/>
          </p:nvPr>
        </p:nvSpPr>
        <p:spPr>
          <a:xfrm>
            <a:off x="359999" y="4219470"/>
            <a:ext cx="4752000" cy="108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1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spTree>
    <p:extLst>
      <p:ext uri="{BB962C8B-B14F-4D97-AF65-F5344CB8AC3E}">
        <p14:creationId xmlns:p14="http://schemas.microsoft.com/office/powerpoint/2010/main" val="3520713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 Collaborator logos">
    <p:bg>
      <p:bgPr>
        <a:solidFill>
          <a:schemeClr val="accent1"/>
        </a:solidFill>
        <a:effectLst/>
      </p:bgPr>
    </p:bg>
    <p:spTree>
      <p:nvGrpSpPr>
        <p:cNvPr id="1" name=""/>
        <p:cNvGrpSpPr/>
        <p:nvPr/>
      </p:nvGrpSpPr>
      <p:grpSpPr>
        <a:xfrm>
          <a:off x="0" y="0"/>
          <a:ext cx="0" cy="0"/>
          <a:chOff x="0" y="0"/>
          <a:chExt cx="0" cy="0"/>
        </a:xfrm>
      </p:grpSpPr>
      <p:grpSp>
        <p:nvGrpSpPr>
          <p:cNvPr id="63" name="Group 62"/>
          <p:cNvGrpSpPr/>
          <p:nvPr userDrawn="1"/>
        </p:nvGrpSpPr>
        <p:grpSpPr>
          <a:xfrm>
            <a:off x="2" y="-1189"/>
            <a:ext cx="9144001" cy="5144689"/>
            <a:chOff x="0" y="-1190"/>
            <a:chExt cx="9144001" cy="5144689"/>
          </a:xfrm>
        </p:grpSpPr>
        <p:grpSp>
          <p:nvGrpSpPr>
            <p:cNvPr id="64" name="Group 74"/>
            <p:cNvGrpSpPr/>
            <p:nvPr userDrawn="1"/>
          </p:nvGrpSpPr>
          <p:grpSpPr>
            <a:xfrm>
              <a:off x="1" y="4124455"/>
              <a:ext cx="9144000" cy="1019044"/>
              <a:chOff x="1" y="4124455"/>
              <a:chExt cx="9144000" cy="1019044"/>
            </a:xfrm>
          </p:grpSpPr>
          <p:sp>
            <p:nvSpPr>
              <p:cNvPr id="79" name="Rectangle 78"/>
              <p:cNvSpPr/>
              <p:nvPr userDrawn="1"/>
            </p:nvSpPr>
            <p:spPr>
              <a:xfrm>
                <a:off x="1497" y="4455240"/>
                <a:ext cx="9142503" cy="6882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nvGrpSpPr>
              <p:cNvPr id="80" name="Group 99"/>
              <p:cNvGrpSpPr/>
              <p:nvPr userDrawn="1"/>
            </p:nvGrpSpPr>
            <p:grpSpPr>
              <a:xfrm>
                <a:off x="1" y="4124455"/>
                <a:ext cx="9144000" cy="745712"/>
                <a:chOff x="1" y="4124455"/>
                <a:chExt cx="9144000" cy="745712"/>
              </a:xfrm>
            </p:grpSpPr>
            <p:grpSp>
              <p:nvGrpSpPr>
                <p:cNvPr id="81" name="Group 98"/>
                <p:cNvGrpSpPr/>
                <p:nvPr userDrawn="1"/>
              </p:nvGrpSpPr>
              <p:grpSpPr>
                <a:xfrm>
                  <a:off x="1" y="4124455"/>
                  <a:ext cx="9144000" cy="745712"/>
                  <a:chOff x="1" y="4124455"/>
                  <a:chExt cx="9159874" cy="745712"/>
                </a:xfrm>
              </p:grpSpPr>
              <p:sp>
                <p:nvSpPr>
                  <p:cNvPr id="96" name="Freeform 42"/>
                  <p:cNvSpPr>
                    <a:spLocks noEditPoints="1"/>
                  </p:cNvSpPr>
                  <p:nvPr/>
                </p:nvSpPr>
                <p:spPr bwMode="auto">
                  <a:xfrm>
                    <a:off x="1" y="4171566"/>
                    <a:ext cx="9159873" cy="698601"/>
                  </a:xfrm>
                  <a:custGeom>
                    <a:avLst/>
                    <a:gdLst/>
                    <a:ahLst/>
                    <a:cxnLst>
                      <a:cxn ang="0">
                        <a:pos x="2415" y="88"/>
                      </a:cxn>
                      <a:cxn ang="0">
                        <a:pos x="0" y="88"/>
                      </a:cxn>
                      <a:cxn ang="0">
                        <a:pos x="0" y="102"/>
                      </a:cxn>
                      <a:cxn ang="0">
                        <a:pos x="2202" y="102"/>
                      </a:cxn>
                      <a:cxn ang="0">
                        <a:pos x="2415" y="88"/>
                      </a:cxn>
                      <a:cxn ang="0">
                        <a:pos x="2415" y="88"/>
                      </a:cxn>
                      <a:cxn ang="0">
                        <a:pos x="2415" y="88"/>
                      </a:cxn>
                      <a:cxn ang="0">
                        <a:pos x="2415" y="88"/>
                      </a:cxn>
                      <a:cxn ang="0">
                        <a:pos x="2881" y="0"/>
                      </a:cxn>
                      <a:cxn ang="0">
                        <a:pos x="2855" y="0"/>
                      </a:cxn>
                      <a:cxn ang="0">
                        <a:pos x="2855" y="88"/>
                      </a:cxn>
                      <a:cxn ang="0">
                        <a:pos x="2415" y="88"/>
                      </a:cxn>
                      <a:cxn ang="0">
                        <a:pos x="2415" y="88"/>
                      </a:cxn>
                      <a:cxn ang="0">
                        <a:pos x="2768" y="220"/>
                      </a:cxn>
                      <a:cxn ang="0">
                        <a:pos x="2881" y="220"/>
                      </a:cxn>
                      <a:cxn ang="0">
                        <a:pos x="2881" y="0"/>
                      </a:cxn>
                    </a:cxnLst>
                    <a:rect l="0" t="0" r="r" b="b"/>
                    <a:pathLst>
                      <a:path w="2881" h="220">
                        <a:moveTo>
                          <a:pt x="2415" y="88"/>
                        </a:moveTo>
                        <a:cubicBezTo>
                          <a:pt x="0" y="88"/>
                          <a:pt x="0" y="88"/>
                          <a:pt x="0" y="88"/>
                        </a:cubicBezTo>
                        <a:cubicBezTo>
                          <a:pt x="0" y="102"/>
                          <a:pt x="0" y="102"/>
                          <a:pt x="0" y="102"/>
                        </a:cubicBezTo>
                        <a:cubicBezTo>
                          <a:pt x="2202" y="102"/>
                          <a:pt x="2202" y="102"/>
                          <a:pt x="2202" y="102"/>
                        </a:cubicBezTo>
                        <a:cubicBezTo>
                          <a:pt x="2341" y="102"/>
                          <a:pt x="2386" y="99"/>
                          <a:pt x="2415" y="88"/>
                        </a:cubicBezTo>
                        <a:cubicBezTo>
                          <a:pt x="2415" y="88"/>
                          <a:pt x="2415" y="88"/>
                          <a:pt x="2415" y="88"/>
                        </a:cubicBezTo>
                        <a:cubicBezTo>
                          <a:pt x="2415" y="88"/>
                          <a:pt x="2415" y="88"/>
                          <a:pt x="2415" y="88"/>
                        </a:cubicBezTo>
                        <a:cubicBezTo>
                          <a:pt x="2415" y="88"/>
                          <a:pt x="2415" y="88"/>
                          <a:pt x="2415" y="88"/>
                        </a:cubicBezTo>
                        <a:moveTo>
                          <a:pt x="2881" y="0"/>
                        </a:moveTo>
                        <a:cubicBezTo>
                          <a:pt x="2855" y="0"/>
                          <a:pt x="2855" y="0"/>
                          <a:pt x="2855" y="0"/>
                        </a:cubicBezTo>
                        <a:cubicBezTo>
                          <a:pt x="2855" y="88"/>
                          <a:pt x="2855" y="88"/>
                          <a:pt x="2855" y="88"/>
                        </a:cubicBezTo>
                        <a:cubicBezTo>
                          <a:pt x="2415" y="88"/>
                          <a:pt x="2415" y="88"/>
                          <a:pt x="2415" y="88"/>
                        </a:cubicBezTo>
                        <a:cubicBezTo>
                          <a:pt x="2415" y="88"/>
                          <a:pt x="2415" y="88"/>
                          <a:pt x="2415" y="88"/>
                        </a:cubicBezTo>
                        <a:cubicBezTo>
                          <a:pt x="2489" y="148"/>
                          <a:pt x="2587" y="220"/>
                          <a:pt x="2768" y="220"/>
                        </a:cubicBezTo>
                        <a:cubicBezTo>
                          <a:pt x="2812" y="220"/>
                          <a:pt x="2881" y="220"/>
                          <a:pt x="2881" y="220"/>
                        </a:cubicBezTo>
                        <a:cubicBezTo>
                          <a:pt x="2881" y="0"/>
                          <a:pt x="2881" y="0"/>
                          <a:pt x="2881" y="0"/>
                        </a:cubicBezTo>
                      </a:path>
                    </a:pathLst>
                  </a:custGeom>
                  <a:solidFill>
                    <a:srgbClr val="BFBFBF"/>
                  </a:solidFill>
                  <a:ln w="9525">
                    <a:noFill/>
                    <a:round/>
                    <a:headEnd/>
                    <a:tailEnd/>
                  </a:ln>
                </p:spPr>
                <p:txBody>
                  <a:bodyPr/>
                  <a:lstStyle/>
                  <a:p>
                    <a:endParaRPr lang="en-AU"/>
                  </a:p>
                </p:txBody>
              </p:sp>
              <p:sp>
                <p:nvSpPr>
                  <p:cNvPr id="97" name="Freeform 43"/>
                  <p:cNvSpPr>
                    <a:spLocks noEditPoints="1"/>
                  </p:cNvSpPr>
                  <p:nvPr/>
                </p:nvSpPr>
                <p:spPr bwMode="auto">
                  <a:xfrm>
                    <a:off x="1" y="4124455"/>
                    <a:ext cx="9077765" cy="327091"/>
                  </a:xfrm>
                  <a:custGeom>
                    <a:avLst/>
                    <a:gdLst/>
                    <a:ahLst/>
                    <a:cxnLst>
                      <a:cxn ang="0">
                        <a:pos x="2855" y="15"/>
                      </a:cxn>
                      <a:cxn ang="0">
                        <a:pos x="2773" y="15"/>
                      </a:cxn>
                      <a:cxn ang="0">
                        <a:pos x="2415" y="103"/>
                      </a:cxn>
                      <a:cxn ang="0">
                        <a:pos x="2855" y="103"/>
                      </a:cxn>
                      <a:cxn ang="0">
                        <a:pos x="2855" y="15"/>
                      </a:cxn>
                      <a:cxn ang="0">
                        <a:pos x="2075" y="0"/>
                      </a:cxn>
                      <a:cxn ang="0">
                        <a:pos x="0" y="0"/>
                      </a:cxn>
                      <a:cxn ang="0">
                        <a:pos x="0" y="103"/>
                      </a:cxn>
                      <a:cxn ang="0">
                        <a:pos x="2415" y="103"/>
                      </a:cxn>
                      <a:cxn ang="0">
                        <a:pos x="2075" y="0"/>
                      </a:cxn>
                    </a:cxnLst>
                    <a:rect l="0" t="0" r="r" b="b"/>
                    <a:pathLst>
                      <a:path w="2855" h="103">
                        <a:moveTo>
                          <a:pt x="2855" y="15"/>
                        </a:moveTo>
                        <a:cubicBezTo>
                          <a:pt x="2773" y="15"/>
                          <a:pt x="2773" y="15"/>
                          <a:pt x="2773" y="15"/>
                        </a:cubicBezTo>
                        <a:cubicBezTo>
                          <a:pt x="2555" y="15"/>
                          <a:pt x="2475" y="80"/>
                          <a:pt x="2415" y="103"/>
                        </a:cubicBezTo>
                        <a:cubicBezTo>
                          <a:pt x="2855" y="103"/>
                          <a:pt x="2855" y="103"/>
                          <a:pt x="2855" y="103"/>
                        </a:cubicBezTo>
                        <a:cubicBezTo>
                          <a:pt x="2855" y="15"/>
                          <a:pt x="2855" y="15"/>
                          <a:pt x="2855" y="15"/>
                        </a:cubicBezTo>
                        <a:moveTo>
                          <a:pt x="2075" y="0"/>
                        </a:moveTo>
                        <a:cubicBezTo>
                          <a:pt x="0" y="0"/>
                          <a:pt x="0" y="0"/>
                          <a:pt x="0" y="0"/>
                        </a:cubicBezTo>
                        <a:cubicBezTo>
                          <a:pt x="0" y="103"/>
                          <a:pt x="0" y="103"/>
                          <a:pt x="0" y="103"/>
                        </a:cubicBezTo>
                        <a:cubicBezTo>
                          <a:pt x="2415" y="103"/>
                          <a:pt x="2415" y="103"/>
                          <a:pt x="2415" y="103"/>
                        </a:cubicBezTo>
                        <a:cubicBezTo>
                          <a:pt x="2342" y="43"/>
                          <a:pt x="2220" y="0"/>
                          <a:pt x="2075" y="0"/>
                        </a:cubicBezTo>
                      </a:path>
                    </a:pathLst>
                  </a:custGeom>
                  <a:solidFill>
                    <a:schemeClr val="accent1">
                      <a:lumMod val="75000"/>
                    </a:schemeClr>
                  </a:solidFill>
                  <a:ln w="9525">
                    <a:noFill/>
                    <a:round/>
                    <a:headEnd/>
                    <a:tailEnd/>
                  </a:ln>
                </p:spPr>
                <p:txBody>
                  <a:bodyPr/>
                  <a:lstStyle/>
                  <a:p>
                    <a:endParaRPr lang="en-AU"/>
                  </a:p>
                </p:txBody>
              </p:sp>
              <p:sp>
                <p:nvSpPr>
                  <p:cNvPr id="98" name="Freeform 44"/>
                  <p:cNvSpPr>
                    <a:spLocks/>
                  </p:cNvSpPr>
                  <p:nvPr/>
                </p:nvSpPr>
                <p:spPr bwMode="auto">
                  <a:xfrm>
                    <a:off x="1" y="4171566"/>
                    <a:ext cx="7677872" cy="324399"/>
                  </a:xfrm>
                  <a:custGeom>
                    <a:avLst/>
                    <a:gdLst/>
                    <a:ahLst/>
                    <a:cxnLst>
                      <a:cxn ang="0">
                        <a:pos x="2415" y="88"/>
                      </a:cxn>
                      <a:cxn ang="0">
                        <a:pos x="2075" y="0"/>
                      </a:cxn>
                      <a:cxn ang="0">
                        <a:pos x="0" y="0"/>
                      </a:cxn>
                      <a:cxn ang="0">
                        <a:pos x="0" y="102"/>
                      </a:cxn>
                      <a:cxn ang="0">
                        <a:pos x="2202" y="102"/>
                      </a:cxn>
                      <a:cxn ang="0">
                        <a:pos x="2415" y="88"/>
                      </a:cxn>
                    </a:cxnLst>
                    <a:rect l="0" t="0" r="r" b="b"/>
                    <a:pathLst>
                      <a:path w="2415" h="102">
                        <a:moveTo>
                          <a:pt x="2415" y="88"/>
                        </a:moveTo>
                        <a:cubicBezTo>
                          <a:pt x="2333" y="41"/>
                          <a:pt x="2220" y="0"/>
                          <a:pt x="2075" y="0"/>
                        </a:cubicBezTo>
                        <a:cubicBezTo>
                          <a:pt x="0" y="0"/>
                          <a:pt x="0" y="0"/>
                          <a:pt x="0" y="0"/>
                        </a:cubicBezTo>
                        <a:cubicBezTo>
                          <a:pt x="0" y="102"/>
                          <a:pt x="0" y="102"/>
                          <a:pt x="0" y="102"/>
                        </a:cubicBezTo>
                        <a:cubicBezTo>
                          <a:pt x="2202" y="102"/>
                          <a:pt x="2202" y="102"/>
                          <a:pt x="2202" y="102"/>
                        </a:cubicBezTo>
                        <a:cubicBezTo>
                          <a:pt x="2341" y="102"/>
                          <a:pt x="2386" y="99"/>
                          <a:pt x="2415" y="88"/>
                        </a:cubicBezTo>
                      </a:path>
                    </a:pathLst>
                  </a:custGeom>
                  <a:solidFill>
                    <a:schemeClr val="accent2"/>
                  </a:solidFill>
                  <a:ln w="9525">
                    <a:noFill/>
                    <a:round/>
                    <a:headEnd/>
                    <a:tailEnd/>
                  </a:ln>
                </p:spPr>
                <p:txBody>
                  <a:bodyPr/>
                  <a:lstStyle/>
                  <a:p>
                    <a:endParaRPr lang="en-AU"/>
                  </a:p>
                </p:txBody>
              </p:sp>
              <p:sp>
                <p:nvSpPr>
                  <p:cNvPr id="99" name="Freeform 45"/>
                  <p:cNvSpPr>
                    <a:spLocks/>
                  </p:cNvSpPr>
                  <p:nvPr/>
                </p:nvSpPr>
                <p:spPr bwMode="auto">
                  <a:xfrm>
                    <a:off x="7677873" y="4171566"/>
                    <a:ext cx="1482002" cy="648796"/>
                  </a:xfrm>
                  <a:custGeom>
                    <a:avLst/>
                    <a:gdLst/>
                    <a:ahLst/>
                    <a:cxnLst>
                      <a:cxn ang="0">
                        <a:pos x="358" y="0"/>
                      </a:cxn>
                      <a:cxn ang="0">
                        <a:pos x="0" y="88"/>
                      </a:cxn>
                      <a:cxn ang="0">
                        <a:pos x="353" y="204"/>
                      </a:cxn>
                      <a:cxn ang="0">
                        <a:pos x="466" y="204"/>
                      </a:cxn>
                      <a:cxn ang="0">
                        <a:pos x="466" y="0"/>
                      </a:cxn>
                      <a:cxn ang="0">
                        <a:pos x="358" y="0"/>
                      </a:cxn>
                    </a:cxnLst>
                    <a:rect l="0" t="0" r="r" b="b"/>
                    <a:pathLst>
                      <a:path w="466" h="204">
                        <a:moveTo>
                          <a:pt x="358" y="0"/>
                        </a:moveTo>
                        <a:cubicBezTo>
                          <a:pt x="140" y="0"/>
                          <a:pt x="60" y="65"/>
                          <a:pt x="0" y="88"/>
                        </a:cubicBezTo>
                        <a:cubicBezTo>
                          <a:pt x="96" y="142"/>
                          <a:pt x="172" y="204"/>
                          <a:pt x="353" y="204"/>
                        </a:cubicBezTo>
                        <a:cubicBezTo>
                          <a:pt x="397" y="204"/>
                          <a:pt x="466" y="204"/>
                          <a:pt x="466" y="204"/>
                        </a:cubicBezTo>
                        <a:cubicBezTo>
                          <a:pt x="466" y="0"/>
                          <a:pt x="466" y="0"/>
                          <a:pt x="466" y="0"/>
                        </a:cubicBezTo>
                        <a:lnTo>
                          <a:pt x="358" y="0"/>
                        </a:lnTo>
                        <a:close/>
                      </a:path>
                    </a:pathLst>
                  </a:custGeom>
                  <a:solidFill>
                    <a:srgbClr val="FFFFFF"/>
                  </a:solidFill>
                  <a:ln w="9525">
                    <a:noFill/>
                    <a:round/>
                    <a:headEnd/>
                    <a:tailEnd/>
                  </a:ln>
                </p:spPr>
                <p:txBody>
                  <a:bodyPr/>
                  <a:lstStyle/>
                  <a:p>
                    <a:endParaRPr lang="en-AU"/>
                  </a:p>
                </p:txBody>
              </p:sp>
            </p:grpSp>
            <p:pic>
              <p:nvPicPr>
                <p:cNvPr id="82" name="Picture 78"/>
                <p:cNvPicPr>
                  <a:picLocks noChangeAspect="1" noChangeArrowheads="1"/>
                </p:cNvPicPr>
                <p:nvPr userDrawn="1"/>
              </p:nvPicPr>
              <p:blipFill>
                <a:blip r:embed="rId2" cstate="print"/>
                <a:srcRect/>
                <a:stretch>
                  <a:fillRect/>
                </a:stretch>
              </p:blipFill>
              <p:spPr bwMode="auto">
                <a:xfrm>
                  <a:off x="8301816" y="4256808"/>
                  <a:ext cx="489038" cy="489038"/>
                </a:xfrm>
                <a:prstGeom prst="rect">
                  <a:avLst/>
                </a:prstGeom>
                <a:noFill/>
                <a:ln w="9525">
                  <a:noFill/>
                  <a:miter lim="800000"/>
                  <a:headEnd/>
                  <a:tailEnd/>
                </a:ln>
              </p:spPr>
            </p:pic>
            <p:grpSp>
              <p:nvGrpSpPr>
                <p:cNvPr id="83" name="Group 19"/>
                <p:cNvGrpSpPr/>
                <p:nvPr userDrawn="1"/>
              </p:nvGrpSpPr>
              <p:grpSpPr>
                <a:xfrm>
                  <a:off x="359397" y="4355630"/>
                  <a:ext cx="612558" cy="71438"/>
                  <a:chOff x="3495675" y="5969000"/>
                  <a:chExt cx="814388" cy="95250"/>
                </a:xfrm>
                <a:solidFill>
                  <a:schemeClr val="accent1"/>
                </a:solidFill>
              </p:grpSpPr>
              <p:sp>
                <p:nvSpPr>
                  <p:cNvPr id="84"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85"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86"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87"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88"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89"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90"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91"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92"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93"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94"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95"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grpSp>
        <p:grpSp>
          <p:nvGrpSpPr>
            <p:cNvPr id="65" name="Group 64"/>
            <p:cNvGrpSpPr>
              <a:grpSpLocks noChangeAspect="1"/>
            </p:cNvGrpSpPr>
            <p:nvPr userDrawn="1"/>
          </p:nvGrpSpPr>
          <p:grpSpPr bwMode="auto">
            <a:xfrm>
              <a:off x="0" y="-1190"/>
              <a:ext cx="9144000" cy="2486026"/>
              <a:chOff x="0" y="-1475"/>
              <a:chExt cx="5760" cy="1566"/>
            </a:xfrm>
          </p:grpSpPr>
          <p:sp>
            <p:nvSpPr>
              <p:cNvPr id="66" name="AutoShape 2"/>
              <p:cNvSpPr>
                <a:spLocks noChangeAspect="1" noChangeArrowheads="1" noTextEdit="1"/>
              </p:cNvSpPr>
              <p:nvPr userDrawn="1"/>
            </p:nvSpPr>
            <p:spPr bwMode="auto">
              <a:xfrm>
                <a:off x="0" y="-1475"/>
                <a:ext cx="5760" cy="1566"/>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67" name="Freeform 4"/>
              <p:cNvSpPr>
                <a:spLocks/>
              </p:cNvSpPr>
              <p:nvPr userDrawn="1"/>
            </p:nvSpPr>
            <p:spPr bwMode="auto">
              <a:xfrm>
                <a:off x="0" y="-551"/>
                <a:ext cx="5760" cy="450"/>
              </a:xfrm>
              <a:custGeom>
                <a:avLst/>
                <a:gdLst/>
                <a:ahLst/>
                <a:cxnLst>
                  <a:cxn ang="0">
                    <a:pos x="0" y="0"/>
                  </a:cxn>
                  <a:cxn ang="0">
                    <a:pos x="624" y="0"/>
                  </a:cxn>
                  <a:cxn ang="0">
                    <a:pos x="1012" y="128"/>
                  </a:cxn>
                  <a:cxn ang="0">
                    <a:pos x="1387" y="225"/>
                  </a:cxn>
                  <a:cxn ang="0">
                    <a:pos x="2880" y="225"/>
                  </a:cxn>
                </a:cxnLst>
                <a:rect l="0" t="0" r="r" b="b"/>
                <a:pathLst>
                  <a:path w="2880" h="225">
                    <a:moveTo>
                      <a:pt x="0" y="0"/>
                    </a:moveTo>
                    <a:cubicBezTo>
                      <a:pt x="0" y="0"/>
                      <a:pt x="575" y="0"/>
                      <a:pt x="624" y="0"/>
                    </a:cubicBezTo>
                    <a:cubicBezTo>
                      <a:pt x="823" y="0"/>
                      <a:pt x="906" y="68"/>
                      <a:pt x="1012" y="128"/>
                    </a:cubicBezTo>
                    <a:cubicBezTo>
                      <a:pt x="1103" y="180"/>
                      <a:pt x="1227" y="225"/>
                      <a:pt x="1387" y="225"/>
                    </a:cubicBezTo>
                    <a:cubicBezTo>
                      <a:pt x="2880" y="225"/>
                      <a:pt x="2880" y="225"/>
                      <a:pt x="2880" y="225"/>
                    </a:cubicBezTo>
                  </a:path>
                </a:pathLst>
              </a:custGeom>
              <a:no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68" name="Freeform 5"/>
              <p:cNvSpPr>
                <a:spLocks/>
              </p:cNvSpPr>
              <p:nvPr userDrawn="1"/>
            </p:nvSpPr>
            <p:spPr bwMode="auto">
              <a:xfrm>
                <a:off x="0" y="-327"/>
                <a:ext cx="5760" cy="226"/>
              </a:xfrm>
              <a:custGeom>
                <a:avLst/>
                <a:gdLst/>
                <a:ahLst/>
                <a:cxnLst>
                  <a:cxn ang="0">
                    <a:pos x="2880" y="0"/>
                  </a:cxn>
                  <a:cxn ang="0">
                    <a:pos x="1246" y="0"/>
                  </a:cxn>
                  <a:cxn ang="0">
                    <a:pos x="1012" y="16"/>
                  </a:cxn>
                  <a:cxn ang="0">
                    <a:pos x="619" y="113"/>
                  </a:cxn>
                  <a:cxn ang="0">
                    <a:pos x="0" y="113"/>
                  </a:cxn>
                </a:cxnLst>
                <a:rect l="0" t="0" r="r" b="b"/>
                <a:pathLst>
                  <a:path w="2880" h="113">
                    <a:moveTo>
                      <a:pt x="2880" y="0"/>
                    </a:moveTo>
                    <a:cubicBezTo>
                      <a:pt x="1246" y="0"/>
                      <a:pt x="1246" y="0"/>
                      <a:pt x="1246" y="0"/>
                    </a:cubicBezTo>
                    <a:cubicBezTo>
                      <a:pt x="1094" y="0"/>
                      <a:pt x="1044" y="4"/>
                      <a:pt x="1012" y="16"/>
                    </a:cubicBezTo>
                    <a:cubicBezTo>
                      <a:pt x="946" y="41"/>
                      <a:pt x="858" y="113"/>
                      <a:pt x="619" y="113"/>
                    </a:cubicBezTo>
                    <a:cubicBezTo>
                      <a:pt x="0" y="113"/>
                      <a:pt x="0" y="113"/>
                      <a:pt x="0" y="113"/>
                    </a:cubicBezTo>
                  </a:path>
                </a:pathLst>
              </a:custGeom>
              <a:noFill/>
              <a:ln w="1905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69" name="Freeform 6"/>
              <p:cNvSpPr>
                <a:spLocks/>
              </p:cNvSpPr>
              <p:nvPr userDrawn="1"/>
            </p:nvSpPr>
            <p:spPr bwMode="auto">
              <a:xfrm>
                <a:off x="0" y="-701"/>
                <a:ext cx="5760" cy="450"/>
              </a:xfrm>
              <a:custGeom>
                <a:avLst/>
                <a:gdLst/>
                <a:ahLst/>
                <a:cxnLst>
                  <a:cxn ang="0">
                    <a:pos x="0" y="0"/>
                  </a:cxn>
                  <a:cxn ang="0">
                    <a:pos x="624" y="0"/>
                  </a:cxn>
                  <a:cxn ang="0">
                    <a:pos x="1012" y="128"/>
                  </a:cxn>
                  <a:cxn ang="0">
                    <a:pos x="1387" y="225"/>
                  </a:cxn>
                  <a:cxn ang="0">
                    <a:pos x="2880" y="225"/>
                  </a:cxn>
                </a:cxnLst>
                <a:rect l="0" t="0" r="r" b="b"/>
                <a:pathLst>
                  <a:path w="2880" h="225">
                    <a:moveTo>
                      <a:pt x="0" y="0"/>
                    </a:moveTo>
                    <a:cubicBezTo>
                      <a:pt x="0" y="0"/>
                      <a:pt x="575" y="0"/>
                      <a:pt x="624" y="0"/>
                    </a:cubicBezTo>
                    <a:cubicBezTo>
                      <a:pt x="823" y="0"/>
                      <a:pt x="906" y="68"/>
                      <a:pt x="1012" y="128"/>
                    </a:cubicBezTo>
                    <a:cubicBezTo>
                      <a:pt x="1103" y="180"/>
                      <a:pt x="1227" y="225"/>
                      <a:pt x="1387" y="225"/>
                    </a:cubicBezTo>
                    <a:cubicBezTo>
                      <a:pt x="2880" y="225"/>
                      <a:pt x="2880" y="225"/>
                      <a:pt x="2880" y="225"/>
                    </a:cubicBezTo>
                  </a:path>
                </a:pathLst>
              </a:custGeom>
              <a:noFill/>
              <a:ln w="19050"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70" name="Freeform 7"/>
              <p:cNvSpPr>
                <a:spLocks/>
              </p:cNvSpPr>
              <p:nvPr userDrawn="1"/>
            </p:nvSpPr>
            <p:spPr bwMode="auto">
              <a:xfrm>
                <a:off x="0" y="-477"/>
                <a:ext cx="5760" cy="226"/>
              </a:xfrm>
              <a:custGeom>
                <a:avLst/>
                <a:gdLst/>
                <a:ahLst/>
                <a:cxnLst>
                  <a:cxn ang="0">
                    <a:pos x="2880" y="0"/>
                  </a:cxn>
                  <a:cxn ang="0">
                    <a:pos x="1246" y="0"/>
                  </a:cxn>
                  <a:cxn ang="0">
                    <a:pos x="1012" y="16"/>
                  </a:cxn>
                  <a:cxn ang="0">
                    <a:pos x="619" y="113"/>
                  </a:cxn>
                  <a:cxn ang="0">
                    <a:pos x="0" y="113"/>
                  </a:cxn>
                </a:cxnLst>
                <a:rect l="0" t="0" r="r" b="b"/>
                <a:pathLst>
                  <a:path w="2880" h="113">
                    <a:moveTo>
                      <a:pt x="2880" y="0"/>
                    </a:moveTo>
                    <a:cubicBezTo>
                      <a:pt x="1246" y="0"/>
                      <a:pt x="1246" y="0"/>
                      <a:pt x="1246" y="0"/>
                    </a:cubicBezTo>
                    <a:cubicBezTo>
                      <a:pt x="1094" y="0"/>
                      <a:pt x="1044" y="4"/>
                      <a:pt x="1012" y="16"/>
                    </a:cubicBezTo>
                    <a:cubicBezTo>
                      <a:pt x="946" y="41"/>
                      <a:pt x="858" y="113"/>
                      <a:pt x="619" y="113"/>
                    </a:cubicBezTo>
                    <a:cubicBezTo>
                      <a:pt x="0" y="113"/>
                      <a:pt x="0" y="113"/>
                      <a:pt x="0" y="113"/>
                    </a:cubicBezTo>
                  </a:path>
                </a:pathLst>
              </a:custGeom>
              <a:noFill/>
              <a:ln w="19050"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71" name="Freeform 8"/>
              <p:cNvSpPr>
                <a:spLocks/>
              </p:cNvSpPr>
              <p:nvPr userDrawn="1"/>
            </p:nvSpPr>
            <p:spPr bwMode="auto">
              <a:xfrm>
                <a:off x="0" y="-851"/>
                <a:ext cx="5760" cy="450"/>
              </a:xfrm>
              <a:custGeom>
                <a:avLst/>
                <a:gdLst/>
                <a:ahLst/>
                <a:cxnLst>
                  <a:cxn ang="0">
                    <a:pos x="0" y="0"/>
                  </a:cxn>
                  <a:cxn ang="0">
                    <a:pos x="624" y="0"/>
                  </a:cxn>
                  <a:cxn ang="0">
                    <a:pos x="1012" y="128"/>
                  </a:cxn>
                  <a:cxn ang="0">
                    <a:pos x="1387" y="225"/>
                  </a:cxn>
                  <a:cxn ang="0">
                    <a:pos x="2880" y="225"/>
                  </a:cxn>
                </a:cxnLst>
                <a:rect l="0" t="0" r="r" b="b"/>
                <a:pathLst>
                  <a:path w="2880" h="225">
                    <a:moveTo>
                      <a:pt x="0" y="0"/>
                    </a:moveTo>
                    <a:cubicBezTo>
                      <a:pt x="0" y="0"/>
                      <a:pt x="575" y="0"/>
                      <a:pt x="624" y="0"/>
                    </a:cubicBezTo>
                    <a:cubicBezTo>
                      <a:pt x="823" y="0"/>
                      <a:pt x="906" y="68"/>
                      <a:pt x="1012" y="128"/>
                    </a:cubicBezTo>
                    <a:cubicBezTo>
                      <a:pt x="1103" y="180"/>
                      <a:pt x="1227" y="225"/>
                      <a:pt x="1387" y="225"/>
                    </a:cubicBezTo>
                    <a:cubicBezTo>
                      <a:pt x="2880" y="225"/>
                      <a:pt x="2880" y="225"/>
                      <a:pt x="2880" y="225"/>
                    </a:cubicBezTo>
                  </a:path>
                </a:pathLst>
              </a:custGeom>
              <a:no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72" name="Freeform 9"/>
              <p:cNvSpPr>
                <a:spLocks/>
              </p:cNvSpPr>
              <p:nvPr userDrawn="1"/>
            </p:nvSpPr>
            <p:spPr bwMode="auto">
              <a:xfrm>
                <a:off x="0" y="-627"/>
                <a:ext cx="5760" cy="226"/>
              </a:xfrm>
              <a:custGeom>
                <a:avLst/>
                <a:gdLst/>
                <a:ahLst/>
                <a:cxnLst>
                  <a:cxn ang="0">
                    <a:pos x="2880" y="0"/>
                  </a:cxn>
                  <a:cxn ang="0">
                    <a:pos x="1246" y="0"/>
                  </a:cxn>
                  <a:cxn ang="0">
                    <a:pos x="1012" y="16"/>
                  </a:cxn>
                  <a:cxn ang="0">
                    <a:pos x="619" y="113"/>
                  </a:cxn>
                  <a:cxn ang="0">
                    <a:pos x="0" y="113"/>
                  </a:cxn>
                </a:cxnLst>
                <a:rect l="0" t="0" r="r" b="b"/>
                <a:pathLst>
                  <a:path w="2880" h="113">
                    <a:moveTo>
                      <a:pt x="2880" y="0"/>
                    </a:moveTo>
                    <a:cubicBezTo>
                      <a:pt x="1246" y="0"/>
                      <a:pt x="1246" y="0"/>
                      <a:pt x="1246" y="0"/>
                    </a:cubicBezTo>
                    <a:cubicBezTo>
                      <a:pt x="1094" y="0"/>
                      <a:pt x="1044" y="4"/>
                      <a:pt x="1012" y="16"/>
                    </a:cubicBezTo>
                    <a:cubicBezTo>
                      <a:pt x="946" y="42"/>
                      <a:pt x="858" y="113"/>
                      <a:pt x="619" y="113"/>
                    </a:cubicBezTo>
                    <a:cubicBezTo>
                      <a:pt x="0" y="113"/>
                      <a:pt x="0" y="113"/>
                      <a:pt x="0" y="113"/>
                    </a:cubicBezTo>
                  </a:path>
                </a:pathLst>
              </a:custGeom>
              <a:noFill/>
              <a:ln w="1905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73" name="Freeform 10"/>
              <p:cNvSpPr>
                <a:spLocks/>
              </p:cNvSpPr>
              <p:nvPr userDrawn="1"/>
            </p:nvSpPr>
            <p:spPr bwMode="auto">
              <a:xfrm>
                <a:off x="0" y="-1311"/>
                <a:ext cx="5760" cy="450"/>
              </a:xfrm>
              <a:custGeom>
                <a:avLst/>
                <a:gdLst/>
                <a:ahLst/>
                <a:cxnLst>
                  <a:cxn ang="0">
                    <a:pos x="2880" y="225"/>
                  </a:cxn>
                  <a:cxn ang="0">
                    <a:pos x="2222" y="225"/>
                  </a:cxn>
                  <a:cxn ang="0">
                    <a:pos x="1833" y="96"/>
                  </a:cxn>
                  <a:cxn ang="0">
                    <a:pos x="1458" y="0"/>
                  </a:cxn>
                  <a:cxn ang="0">
                    <a:pos x="0" y="0"/>
                  </a:cxn>
                </a:cxnLst>
                <a:rect l="0" t="0" r="r" b="b"/>
                <a:pathLst>
                  <a:path w="2880" h="225">
                    <a:moveTo>
                      <a:pt x="2880" y="225"/>
                    </a:moveTo>
                    <a:cubicBezTo>
                      <a:pt x="2880" y="225"/>
                      <a:pt x="2270" y="225"/>
                      <a:pt x="2222" y="225"/>
                    </a:cubicBezTo>
                    <a:cubicBezTo>
                      <a:pt x="2022" y="225"/>
                      <a:pt x="1939" y="157"/>
                      <a:pt x="1833" y="96"/>
                    </a:cubicBezTo>
                    <a:cubicBezTo>
                      <a:pt x="1743" y="45"/>
                      <a:pt x="1618" y="0"/>
                      <a:pt x="1458" y="0"/>
                    </a:cubicBezTo>
                    <a:cubicBezTo>
                      <a:pt x="0" y="0"/>
                      <a:pt x="0" y="0"/>
                      <a:pt x="0" y="0"/>
                    </a:cubicBezTo>
                  </a:path>
                </a:pathLst>
              </a:custGeom>
              <a:noFill/>
              <a:ln w="19050"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74" name="Freeform 11"/>
              <p:cNvSpPr>
                <a:spLocks/>
              </p:cNvSpPr>
              <p:nvPr userDrawn="1"/>
            </p:nvSpPr>
            <p:spPr bwMode="auto">
              <a:xfrm>
                <a:off x="0" y="-1311"/>
                <a:ext cx="5760" cy="224"/>
              </a:xfrm>
              <a:custGeom>
                <a:avLst/>
                <a:gdLst/>
                <a:ahLst/>
                <a:cxnLst>
                  <a:cxn ang="0">
                    <a:pos x="0" y="112"/>
                  </a:cxn>
                  <a:cxn ang="0">
                    <a:pos x="1599" y="112"/>
                  </a:cxn>
                  <a:cxn ang="0">
                    <a:pos x="1833" y="96"/>
                  </a:cxn>
                  <a:cxn ang="0">
                    <a:pos x="2226" y="0"/>
                  </a:cxn>
                  <a:cxn ang="0">
                    <a:pos x="2880" y="0"/>
                  </a:cxn>
                </a:cxnLst>
                <a:rect l="0" t="0" r="r" b="b"/>
                <a:pathLst>
                  <a:path w="2880" h="112">
                    <a:moveTo>
                      <a:pt x="0" y="112"/>
                    </a:moveTo>
                    <a:cubicBezTo>
                      <a:pt x="1599" y="112"/>
                      <a:pt x="1599" y="112"/>
                      <a:pt x="1599" y="112"/>
                    </a:cubicBezTo>
                    <a:cubicBezTo>
                      <a:pt x="1751" y="112"/>
                      <a:pt x="1801" y="109"/>
                      <a:pt x="1833" y="96"/>
                    </a:cubicBezTo>
                    <a:cubicBezTo>
                      <a:pt x="1899" y="71"/>
                      <a:pt x="1987" y="0"/>
                      <a:pt x="2226" y="0"/>
                    </a:cubicBezTo>
                    <a:cubicBezTo>
                      <a:pt x="2880" y="0"/>
                      <a:pt x="2880" y="0"/>
                      <a:pt x="2880" y="0"/>
                    </a:cubicBezTo>
                  </a:path>
                </a:pathLst>
              </a:custGeom>
              <a:noFill/>
              <a:ln w="1905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75" name="Freeform 12"/>
              <p:cNvSpPr>
                <a:spLocks/>
              </p:cNvSpPr>
              <p:nvPr userDrawn="1"/>
            </p:nvSpPr>
            <p:spPr bwMode="auto">
              <a:xfrm>
                <a:off x="0" y="-1161"/>
                <a:ext cx="5760" cy="450"/>
              </a:xfrm>
              <a:custGeom>
                <a:avLst/>
                <a:gdLst/>
                <a:ahLst/>
                <a:cxnLst>
                  <a:cxn ang="0">
                    <a:pos x="2880" y="225"/>
                  </a:cxn>
                  <a:cxn ang="0">
                    <a:pos x="2222" y="225"/>
                  </a:cxn>
                  <a:cxn ang="0">
                    <a:pos x="1833" y="96"/>
                  </a:cxn>
                  <a:cxn ang="0">
                    <a:pos x="1458" y="0"/>
                  </a:cxn>
                  <a:cxn ang="0">
                    <a:pos x="0" y="0"/>
                  </a:cxn>
                </a:cxnLst>
                <a:rect l="0" t="0" r="r" b="b"/>
                <a:pathLst>
                  <a:path w="2880" h="225">
                    <a:moveTo>
                      <a:pt x="2880" y="225"/>
                    </a:moveTo>
                    <a:cubicBezTo>
                      <a:pt x="2880" y="225"/>
                      <a:pt x="2270" y="225"/>
                      <a:pt x="2222" y="225"/>
                    </a:cubicBezTo>
                    <a:cubicBezTo>
                      <a:pt x="2022" y="225"/>
                      <a:pt x="1939" y="157"/>
                      <a:pt x="1833" y="96"/>
                    </a:cubicBezTo>
                    <a:cubicBezTo>
                      <a:pt x="1743" y="45"/>
                      <a:pt x="1618" y="0"/>
                      <a:pt x="1458" y="0"/>
                    </a:cubicBezTo>
                    <a:cubicBezTo>
                      <a:pt x="0" y="0"/>
                      <a:pt x="0" y="0"/>
                      <a:pt x="0" y="0"/>
                    </a:cubicBezTo>
                  </a:path>
                </a:pathLst>
              </a:custGeom>
              <a:no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76" name="Freeform 13"/>
              <p:cNvSpPr>
                <a:spLocks/>
              </p:cNvSpPr>
              <p:nvPr userDrawn="1"/>
            </p:nvSpPr>
            <p:spPr bwMode="auto">
              <a:xfrm>
                <a:off x="0" y="-1161"/>
                <a:ext cx="5760" cy="224"/>
              </a:xfrm>
              <a:custGeom>
                <a:avLst/>
                <a:gdLst/>
                <a:ahLst/>
                <a:cxnLst>
                  <a:cxn ang="0">
                    <a:pos x="0" y="112"/>
                  </a:cxn>
                  <a:cxn ang="0">
                    <a:pos x="1599" y="112"/>
                  </a:cxn>
                  <a:cxn ang="0">
                    <a:pos x="1833" y="96"/>
                  </a:cxn>
                  <a:cxn ang="0">
                    <a:pos x="2226" y="0"/>
                  </a:cxn>
                  <a:cxn ang="0">
                    <a:pos x="2880" y="0"/>
                  </a:cxn>
                </a:cxnLst>
                <a:rect l="0" t="0" r="r" b="b"/>
                <a:pathLst>
                  <a:path w="2880" h="112">
                    <a:moveTo>
                      <a:pt x="0" y="112"/>
                    </a:moveTo>
                    <a:cubicBezTo>
                      <a:pt x="1599" y="112"/>
                      <a:pt x="1599" y="112"/>
                      <a:pt x="1599" y="112"/>
                    </a:cubicBezTo>
                    <a:cubicBezTo>
                      <a:pt x="1751" y="112"/>
                      <a:pt x="1801" y="109"/>
                      <a:pt x="1833" y="96"/>
                    </a:cubicBezTo>
                    <a:cubicBezTo>
                      <a:pt x="1899" y="71"/>
                      <a:pt x="1987" y="0"/>
                      <a:pt x="2226" y="0"/>
                    </a:cubicBezTo>
                    <a:cubicBezTo>
                      <a:pt x="2880" y="0"/>
                      <a:pt x="2880" y="0"/>
                      <a:pt x="2880" y="0"/>
                    </a:cubicBezTo>
                  </a:path>
                </a:pathLst>
              </a:custGeom>
              <a:noFill/>
              <a:ln w="19050"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77" name="Freeform 14"/>
              <p:cNvSpPr>
                <a:spLocks/>
              </p:cNvSpPr>
              <p:nvPr userDrawn="1"/>
            </p:nvSpPr>
            <p:spPr bwMode="auto">
              <a:xfrm>
                <a:off x="0" y="-1011"/>
                <a:ext cx="5760" cy="450"/>
              </a:xfrm>
              <a:custGeom>
                <a:avLst/>
                <a:gdLst/>
                <a:ahLst/>
                <a:cxnLst>
                  <a:cxn ang="0">
                    <a:pos x="2880" y="225"/>
                  </a:cxn>
                  <a:cxn ang="0">
                    <a:pos x="2222" y="225"/>
                  </a:cxn>
                  <a:cxn ang="0">
                    <a:pos x="1833" y="96"/>
                  </a:cxn>
                  <a:cxn ang="0">
                    <a:pos x="1458" y="0"/>
                  </a:cxn>
                  <a:cxn ang="0">
                    <a:pos x="0" y="0"/>
                  </a:cxn>
                </a:cxnLst>
                <a:rect l="0" t="0" r="r" b="b"/>
                <a:pathLst>
                  <a:path w="2880" h="225">
                    <a:moveTo>
                      <a:pt x="2880" y="225"/>
                    </a:moveTo>
                    <a:cubicBezTo>
                      <a:pt x="2880" y="225"/>
                      <a:pt x="2270" y="225"/>
                      <a:pt x="2222" y="225"/>
                    </a:cubicBezTo>
                    <a:cubicBezTo>
                      <a:pt x="2022" y="225"/>
                      <a:pt x="1939" y="157"/>
                      <a:pt x="1833" y="96"/>
                    </a:cubicBezTo>
                    <a:cubicBezTo>
                      <a:pt x="1743" y="45"/>
                      <a:pt x="1618" y="0"/>
                      <a:pt x="1458" y="0"/>
                    </a:cubicBezTo>
                    <a:cubicBezTo>
                      <a:pt x="0" y="0"/>
                      <a:pt x="0" y="0"/>
                      <a:pt x="0" y="0"/>
                    </a:cubicBezTo>
                  </a:path>
                </a:pathLst>
              </a:custGeom>
              <a:noFill/>
              <a:ln w="19050"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78" name="Freeform 15"/>
              <p:cNvSpPr>
                <a:spLocks/>
              </p:cNvSpPr>
              <p:nvPr userDrawn="1"/>
            </p:nvSpPr>
            <p:spPr bwMode="auto">
              <a:xfrm>
                <a:off x="0" y="-1011"/>
                <a:ext cx="5760" cy="224"/>
              </a:xfrm>
              <a:custGeom>
                <a:avLst/>
                <a:gdLst/>
                <a:ahLst/>
                <a:cxnLst>
                  <a:cxn ang="0">
                    <a:pos x="0" y="112"/>
                  </a:cxn>
                  <a:cxn ang="0">
                    <a:pos x="1599" y="112"/>
                  </a:cxn>
                  <a:cxn ang="0">
                    <a:pos x="1833" y="96"/>
                  </a:cxn>
                  <a:cxn ang="0">
                    <a:pos x="2226" y="0"/>
                  </a:cxn>
                  <a:cxn ang="0">
                    <a:pos x="2880" y="0"/>
                  </a:cxn>
                </a:cxnLst>
                <a:rect l="0" t="0" r="r" b="b"/>
                <a:pathLst>
                  <a:path w="2880" h="112">
                    <a:moveTo>
                      <a:pt x="0" y="112"/>
                    </a:moveTo>
                    <a:cubicBezTo>
                      <a:pt x="1599" y="112"/>
                      <a:pt x="1599" y="112"/>
                      <a:pt x="1599" y="112"/>
                    </a:cubicBezTo>
                    <a:cubicBezTo>
                      <a:pt x="1751" y="112"/>
                      <a:pt x="1801" y="109"/>
                      <a:pt x="1833" y="96"/>
                    </a:cubicBezTo>
                    <a:cubicBezTo>
                      <a:pt x="1899" y="71"/>
                      <a:pt x="1987" y="0"/>
                      <a:pt x="2226" y="0"/>
                    </a:cubicBezTo>
                    <a:cubicBezTo>
                      <a:pt x="2880" y="0"/>
                      <a:pt x="2880" y="0"/>
                      <a:pt x="2880" y="0"/>
                    </a:cubicBezTo>
                  </a:path>
                </a:pathLst>
              </a:custGeom>
              <a:noFill/>
              <a:ln w="1905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2" name="Title 1"/>
          <p:cNvSpPr>
            <a:spLocks noGrp="1"/>
          </p:cNvSpPr>
          <p:nvPr>
            <p:ph type="ctrTitle"/>
          </p:nvPr>
        </p:nvSpPr>
        <p:spPr>
          <a:xfrm>
            <a:off x="344440" y="2341960"/>
            <a:ext cx="8467494" cy="81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344440" y="3192819"/>
            <a:ext cx="8475710" cy="27003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100" name="Text Placeholder 14"/>
          <p:cNvSpPr>
            <a:spLocks noGrp="1"/>
          </p:cNvSpPr>
          <p:nvPr>
            <p:ph type="body" sz="quarter" idx="18" hasCustomPrompt="1"/>
          </p:nvPr>
        </p:nvSpPr>
        <p:spPr>
          <a:xfrm>
            <a:off x="359999" y="4219470"/>
            <a:ext cx="4752000" cy="108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1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spTree>
    <p:extLst>
      <p:ext uri="{BB962C8B-B14F-4D97-AF65-F5344CB8AC3E}">
        <p14:creationId xmlns:p14="http://schemas.microsoft.com/office/powerpoint/2010/main" val="3637967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lvl1pPr>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1"/>
          </p:nvPr>
        </p:nvSpPr>
        <p:spPr/>
        <p:txBody>
          <a:bodyPr/>
          <a:lstStyle/>
          <a:p>
            <a:r>
              <a:rPr lang="en-AU"/>
              <a:t>Living Planet Symposium, 17 May 2019</a:t>
            </a:r>
          </a:p>
        </p:txBody>
      </p:sp>
      <p:sp>
        <p:nvSpPr>
          <p:cNvPr id="10" name="Slide Number Placeholder 17"/>
          <p:cNvSpPr>
            <a:spLocks noGrp="1"/>
          </p:cNvSpPr>
          <p:nvPr>
            <p:ph type="sldNum" sz="quarter" idx="4"/>
          </p:nvPr>
        </p:nvSpPr>
        <p:spPr>
          <a:xfrm>
            <a:off x="330201" y="4878250"/>
            <a:ext cx="288789" cy="95510"/>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280961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1"/>
          </p:nvPr>
        </p:nvSpPr>
        <p:spPr/>
        <p:txBody>
          <a:bodyPr/>
          <a:lstStyle/>
          <a:p>
            <a:r>
              <a:rPr lang="en-AU"/>
              <a:t>Living Planet Symposium, 17 May 2019</a:t>
            </a:r>
          </a:p>
        </p:txBody>
      </p:sp>
      <p:sp>
        <p:nvSpPr>
          <p:cNvPr id="7" name="Slide Number Placeholder 17"/>
          <p:cNvSpPr>
            <a:spLocks noGrp="1"/>
          </p:cNvSpPr>
          <p:nvPr>
            <p:ph type="sldNum" sz="quarter" idx="4"/>
          </p:nvPr>
        </p:nvSpPr>
        <p:spPr>
          <a:xfrm>
            <a:off x="330201" y="4878250"/>
            <a:ext cx="288789" cy="95510"/>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1546466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1"/>
          </p:nvPr>
        </p:nvSpPr>
        <p:spPr/>
        <p:txBody>
          <a:bodyPr/>
          <a:lstStyle/>
          <a:p>
            <a:r>
              <a:rPr lang="en-AU"/>
              <a:t>Living Planet Symposium, 17 May 2019</a:t>
            </a:r>
          </a:p>
        </p:txBody>
      </p:sp>
      <p:sp>
        <p:nvSpPr>
          <p:cNvPr id="6" name="Text Placeholder 7"/>
          <p:cNvSpPr>
            <a:spLocks noGrp="1"/>
          </p:cNvSpPr>
          <p:nvPr>
            <p:ph type="body" sz="quarter" idx="13" hasCustomPrompt="1"/>
          </p:nvPr>
        </p:nvSpPr>
        <p:spPr>
          <a:xfrm>
            <a:off x="360363" y="202500"/>
            <a:ext cx="8460000" cy="639900"/>
          </a:xfrm>
        </p:spPr>
        <p:txBody>
          <a:bodyPr>
            <a:normAutofit/>
          </a:bodyPr>
          <a:lstStyle>
            <a:lvl1pPr marL="0" indent="0">
              <a:lnSpc>
                <a:spcPct val="100000"/>
              </a:lnSpc>
              <a:spcBef>
                <a:spcPts val="0"/>
              </a:spcBef>
              <a:spcAft>
                <a:spcPts val="0"/>
              </a:spcAft>
              <a:buNone/>
              <a:defRPr sz="2800" b="1">
                <a:solidFill>
                  <a:schemeClr val="accent2"/>
                </a:solidFill>
              </a:defRPr>
            </a:lvl1pPr>
            <a:lvl2pPr marL="0" indent="0">
              <a:lnSpc>
                <a:spcPct val="80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8" name="Slide Number Placeholder 17"/>
          <p:cNvSpPr>
            <a:spLocks noGrp="1"/>
          </p:cNvSpPr>
          <p:nvPr>
            <p:ph type="sldNum" sz="quarter" idx="4"/>
          </p:nvPr>
        </p:nvSpPr>
        <p:spPr>
          <a:xfrm>
            <a:off x="330201" y="4878250"/>
            <a:ext cx="288789" cy="95510"/>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3598312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358775" y="951310"/>
            <a:ext cx="4038600" cy="3394472"/>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4781550" y="951310"/>
            <a:ext cx="4038600" cy="3394472"/>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Footer Placeholder 5"/>
          <p:cNvSpPr>
            <a:spLocks noGrp="1"/>
          </p:cNvSpPr>
          <p:nvPr>
            <p:ph type="ftr" sz="quarter" idx="11"/>
          </p:nvPr>
        </p:nvSpPr>
        <p:spPr/>
        <p:txBody>
          <a:bodyPr/>
          <a:lstStyle/>
          <a:p>
            <a:r>
              <a:rPr lang="en-AU"/>
              <a:t>Living Planet Symposium, 17 May 2019</a:t>
            </a:r>
          </a:p>
        </p:txBody>
      </p:sp>
      <p:sp>
        <p:nvSpPr>
          <p:cNvPr id="8" name="Slide Number Placeholder 17"/>
          <p:cNvSpPr>
            <a:spLocks noGrp="1"/>
          </p:cNvSpPr>
          <p:nvPr>
            <p:ph type="sldNum" sz="quarter" idx="4"/>
          </p:nvPr>
        </p:nvSpPr>
        <p:spPr>
          <a:xfrm>
            <a:off x="330201" y="4878250"/>
            <a:ext cx="288789" cy="95510"/>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4204712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4" name="Footer Placeholder 3"/>
          <p:cNvSpPr>
            <a:spLocks noGrp="1"/>
          </p:cNvSpPr>
          <p:nvPr>
            <p:ph type="ftr" sz="quarter" idx="11"/>
          </p:nvPr>
        </p:nvSpPr>
        <p:spPr/>
        <p:txBody>
          <a:bodyPr/>
          <a:lstStyle/>
          <a:p>
            <a:r>
              <a:rPr lang="en-AU"/>
              <a:t>Living Planet Symposium, 17 May 2019</a:t>
            </a:r>
          </a:p>
        </p:txBody>
      </p:sp>
      <p:sp>
        <p:nvSpPr>
          <p:cNvPr id="7" name="Slide Number Placeholder 17"/>
          <p:cNvSpPr>
            <a:spLocks noGrp="1"/>
          </p:cNvSpPr>
          <p:nvPr>
            <p:ph type="sldNum" sz="quarter" idx="4"/>
          </p:nvPr>
        </p:nvSpPr>
        <p:spPr>
          <a:xfrm>
            <a:off x="330201" y="4878250"/>
            <a:ext cx="288789" cy="95510"/>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1896000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 name="Group 32"/>
          <p:cNvGrpSpPr/>
          <p:nvPr userDrawn="1"/>
        </p:nvGrpSpPr>
        <p:grpSpPr>
          <a:xfrm>
            <a:off x="-9525" y="4538664"/>
            <a:ext cx="9169400" cy="636985"/>
            <a:chOff x="-9525" y="4538663"/>
            <a:chExt cx="9169400" cy="636985"/>
          </a:xfrm>
        </p:grpSpPr>
        <p:sp>
          <p:nvSpPr>
            <p:cNvPr id="34" name="AutoShape 4"/>
            <p:cNvSpPr>
              <a:spLocks noChangeAspect="1" noChangeArrowheads="1" noTextEdit="1"/>
            </p:cNvSpPr>
            <p:nvPr userDrawn="1"/>
          </p:nvSpPr>
          <p:spPr bwMode="auto">
            <a:xfrm>
              <a:off x="-7938" y="4542235"/>
              <a:ext cx="9161463" cy="601265"/>
            </a:xfrm>
            <a:prstGeom prst="rect">
              <a:avLst/>
            </a:prstGeom>
            <a:noFill/>
            <a:ln>
              <a:noFill/>
            </a:ln>
            <a:extLst/>
          </p:spPr>
          <p:txBody>
            <a:bodyPr/>
            <a:lstStyle/>
            <a:p>
              <a:pPr>
                <a:defRPr/>
              </a:pPr>
              <a:endParaRPr lang="en-AU"/>
            </a:p>
          </p:txBody>
        </p:sp>
        <p:sp>
          <p:nvSpPr>
            <p:cNvPr id="35" name="Rectangle 7"/>
            <p:cNvSpPr>
              <a:spLocks noChangeArrowheads="1"/>
            </p:cNvSpPr>
            <p:nvPr userDrawn="1"/>
          </p:nvSpPr>
          <p:spPr bwMode="auto">
            <a:xfrm>
              <a:off x="1588" y="4775598"/>
              <a:ext cx="9142412" cy="367903"/>
            </a:xfrm>
            <a:prstGeom prst="rect">
              <a:avLst/>
            </a:prstGeom>
            <a:noFill/>
            <a:ln>
              <a:noFill/>
            </a:ln>
            <a:extLst/>
          </p:spPr>
          <p:txBody>
            <a:bodyPr/>
            <a:lstStyle/>
            <a:p>
              <a:pPr>
                <a:defRPr/>
              </a:pPr>
              <a:endParaRPr lang="en-AU"/>
            </a:p>
          </p:txBody>
        </p:sp>
        <p:sp>
          <p:nvSpPr>
            <p:cNvPr id="37" name="AutoShape 81"/>
            <p:cNvSpPr>
              <a:spLocks noChangeAspect="1" noChangeArrowheads="1" noTextEdit="1"/>
            </p:cNvSpPr>
            <p:nvPr/>
          </p:nvSpPr>
          <p:spPr bwMode="auto">
            <a:xfrm>
              <a:off x="-9525" y="4538663"/>
              <a:ext cx="9169400" cy="636985"/>
            </a:xfrm>
            <a:prstGeom prst="rect">
              <a:avLst/>
            </a:prstGeom>
            <a:noFill/>
            <a:ln w="9525">
              <a:noFill/>
              <a:miter lim="800000"/>
              <a:headEnd/>
              <a:tailEnd/>
            </a:ln>
          </p:spPr>
          <p:txBody>
            <a:bodyPr/>
            <a:lstStyle/>
            <a:p>
              <a:pPr>
                <a:defRPr/>
              </a:pPr>
              <a:endParaRPr lang="en-US"/>
            </a:p>
          </p:txBody>
        </p:sp>
        <p:sp>
          <p:nvSpPr>
            <p:cNvPr id="39" name="Rectangle 84"/>
            <p:cNvSpPr>
              <a:spLocks noChangeArrowheads="1"/>
            </p:cNvSpPr>
            <p:nvPr/>
          </p:nvSpPr>
          <p:spPr bwMode="auto">
            <a:xfrm>
              <a:off x="-9525" y="4767263"/>
              <a:ext cx="9167813" cy="408385"/>
            </a:xfrm>
            <a:prstGeom prst="rect">
              <a:avLst/>
            </a:prstGeom>
            <a:noFill/>
            <a:ln w="9525">
              <a:noFill/>
              <a:miter lim="800000"/>
              <a:headEnd/>
              <a:tailEnd/>
            </a:ln>
          </p:spPr>
          <p:txBody>
            <a:bodyPr/>
            <a:lstStyle/>
            <a:p>
              <a:pPr>
                <a:defRPr/>
              </a:pPr>
              <a:endParaRPr lang="en-US"/>
            </a:p>
          </p:txBody>
        </p:sp>
        <p:sp>
          <p:nvSpPr>
            <p:cNvPr id="40" name="AutoShape 2"/>
            <p:cNvSpPr>
              <a:spLocks noChangeAspect="1" noChangeArrowheads="1" noTextEdit="1"/>
            </p:cNvSpPr>
            <p:nvPr userDrawn="1"/>
          </p:nvSpPr>
          <p:spPr bwMode="auto">
            <a:xfrm>
              <a:off x="-9525" y="4562475"/>
              <a:ext cx="9169400" cy="581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41" name="Rectangle 4"/>
            <p:cNvSpPr>
              <a:spLocks noChangeArrowheads="1"/>
            </p:cNvSpPr>
            <p:nvPr userDrawn="1"/>
          </p:nvSpPr>
          <p:spPr bwMode="auto">
            <a:xfrm>
              <a:off x="0" y="4794250"/>
              <a:ext cx="9150350" cy="352425"/>
            </a:xfrm>
            <a:prstGeom prst="rect">
              <a:avLst/>
            </a:prstGeom>
            <a:solidFill>
              <a:schemeClr val="accent2"/>
            </a:solid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42" name="Rectangle 5"/>
            <p:cNvSpPr>
              <a:spLocks noChangeArrowheads="1"/>
            </p:cNvSpPr>
            <p:nvPr userDrawn="1"/>
          </p:nvSpPr>
          <p:spPr bwMode="auto">
            <a:xfrm>
              <a:off x="0" y="4794250"/>
              <a:ext cx="9150350" cy="352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45" name="Freeform 6"/>
            <p:cNvSpPr>
              <a:spLocks noEditPoints="1"/>
            </p:cNvSpPr>
            <p:nvPr userDrawn="1"/>
          </p:nvSpPr>
          <p:spPr bwMode="auto">
            <a:xfrm>
              <a:off x="0" y="4575175"/>
              <a:ext cx="9150350" cy="498475"/>
            </a:xfrm>
            <a:custGeom>
              <a:avLst/>
              <a:gdLst/>
              <a:ahLst/>
              <a:cxnLst>
                <a:cxn ang="0">
                  <a:pos x="2877" y="10"/>
                </a:cxn>
                <a:cxn ang="0">
                  <a:pos x="2814" y="10"/>
                </a:cxn>
                <a:cxn ang="0">
                  <a:pos x="2576" y="69"/>
                </a:cxn>
                <a:cxn ang="0">
                  <a:pos x="2877" y="69"/>
                </a:cxn>
                <a:cxn ang="0">
                  <a:pos x="2877" y="157"/>
                </a:cxn>
                <a:cxn ang="0">
                  <a:pos x="2877" y="157"/>
                </a:cxn>
                <a:cxn ang="0">
                  <a:pos x="2877" y="10"/>
                </a:cxn>
                <a:cxn ang="0">
                  <a:pos x="2349" y="0"/>
                </a:cxn>
                <a:cxn ang="0">
                  <a:pos x="0" y="0"/>
                </a:cxn>
                <a:cxn ang="0">
                  <a:pos x="0" y="69"/>
                </a:cxn>
                <a:cxn ang="0">
                  <a:pos x="2576" y="69"/>
                </a:cxn>
                <a:cxn ang="0">
                  <a:pos x="2349" y="0"/>
                </a:cxn>
              </a:cxnLst>
              <a:rect l="0" t="0" r="r" b="b"/>
              <a:pathLst>
                <a:path w="2877" h="157">
                  <a:moveTo>
                    <a:pt x="2877" y="10"/>
                  </a:moveTo>
                  <a:cubicBezTo>
                    <a:pt x="2814" y="10"/>
                    <a:pt x="2814" y="10"/>
                    <a:pt x="2814" y="10"/>
                  </a:cubicBezTo>
                  <a:cubicBezTo>
                    <a:pt x="2669" y="10"/>
                    <a:pt x="2616" y="53"/>
                    <a:pt x="2576" y="69"/>
                  </a:cubicBezTo>
                  <a:cubicBezTo>
                    <a:pt x="2877" y="69"/>
                    <a:pt x="2877" y="69"/>
                    <a:pt x="2877" y="69"/>
                  </a:cubicBezTo>
                  <a:cubicBezTo>
                    <a:pt x="2877" y="157"/>
                    <a:pt x="2877" y="157"/>
                    <a:pt x="2877" y="157"/>
                  </a:cubicBezTo>
                  <a:cubicBezTo>
                    <a:pt x="2877" y="157"/>
                    <a:pt x="2877" y="157"/>
                    <a:pt x="2877" y="157"/>
                  </a:cubicBezTo>
                  <a:cubicBezTo>
                    <a:pt x="2877" y="10"/>
                    <a:pt x="2877" y="10"/>
                    <a:pt x="2877" y="10"/>
                  </a:cubicBezTo>
                  <a:moveTo>
                    <a:pt x="2349" y="0"/>
                  </a:moveTo>
                  <a:cubicBezTo>
                    <a:pt x="0" y="0"/>
                    <a:pt x="0" y="0"/>
                    <a:pt x="0" y="0"/>
                  </a:cubicBezTo>
                  <a:cubicBezTo>
                    <a:pt x="0" y="69"/>
                    <a:pt x="0" y="69"/>
                    <a:pt x="0" y="69"/>
                  </a:cubicBezTo>
                  <a:cubicBezTo>
                    <a:pt x="2576" y="69"/>
                    <a:pt x="2576" y="69"/>
                    <a:pt x="2576" y="69"/>
                  </a:cubicBezTo>
                  <a:cubicBezTo>
                    <a:pt x="2527" y="29"/>
                    <a:pt x="2446" y="0"/>
                    <a:pt x="2349" y="0"/>
                  </a:cubicBezTo>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46" name="Freeform 7"/>
            <p:cNvSpPr>
              <a:spLocks noEditPoints="1"/>
            </p:cNvSpPr>
            <p:nvPr userDrawn="1"/>
          </p:nvSpPr>
          <p:spPr bwMode="auto">
            <a:xfrm>
              <a:off x="0" y="4794250"/>
              <a:ext cx="9150350" cy="279400"/>
            </a:xfrm>
            <a:custGeom>
              <a:avLst/>
              <a:gdLst/>
              <a:ahLst/>
              <a:cxnLst>
                <a:cxn ang="0">
                  <a:pos x="2576" y="0"/>
                </a:cxn>
                <a:cxn ang="0">
                  <a:pos x="0" y="0"/>
                </a:cxn>
                <a:cxn ang="0">
                  <a:pos x="0" y="9"/>
                </a:cxn>
                <a:cxn ang="0">
                  <a:pos x="2434" y="9"/>
                </a:cxn>
                <a:cxn ang="0">
                  <a:pos x="2576" y="0"/>
                </a:cxn>
                <a:cxn ang="0">
                  <a:pos x="2576" y="0"/>
                </a:cxn>
                <a:cxn ang="0">
                  <a:pos x="2576" y="0"/>
                </a:cxn>
                <a:cxn ang="0">
                  <a:pos x="2576" y="0"/>
                </a:cxn>
                <a:cxn ang="0">
                  <a:pos x="2877" y="0"/>
                </a:cxn>
                <a:cxn ang="0">
                  <a:pos x="2576" y="0"/>
                </a:cxn>
                <a:cxn ang="0">
                  <a:pos x="2576" y="0"/>
                </a:cxn>
                <a:cxn ang="0">
                  <a:pos x="2811" y="88"/>
                </a:cxn>
                <a:cxn ang="0">
                  <a:pos x="2877" y="88"/>
                </a:cxn>
                <a:cxn ang="0">
                  <a:pos x="2877" y="0"/>
                </a:cxn>
              </a:cxnLst>
              <a:rect l="0" t="0" r="r" b="b"/>
              <a:pathLst>
                <a:path w="2877" h="88">
                  <a:moveTo>
                    <a:pt x="2576" y="0"/>
                  </a:moveTo>
                  <a:cubicBezTo>
                    <a:pt x="0" y="0"/>
                    <a:pt x="0" y="0"/>
                    <a:pt x="0" y="0"/>
                  </a:cubicBezTo>
                  <a:cubicBezTo>
                    <a:pt x="0" y="9"/>
                    <a:pt x="0" y="9"/>
                    <a:pt x="0" y="9"/>
                  </a:cubicBezTo>
                  <a:cubicBezTo>
                    <a:pt x="2434" y="9"/>
                    <a:pt x="2434" y="9"/>
                    <a:pt x="2434" y="9"/>
                  </a:cubicBezTo>
                  <a:cubicBezTo>
                    <a:pt x="2526" y="9"/>
                    <a:pt x="2556" y="7"/>
                    <a:pt x="2576" y="0"/>
                  </a:cubicBezTo>
                  <a:cubicBezTo>
                    <a:pt x="2576" y="0"/>
                    <a:pt x="2576" y="0"/>
                    <a:pt x="2576" y="0"/>
                  </a:cubicBezTo>
                  <a:cubicBezTo>
                    <a:pt x="2576" y="0"/>
                    <a:pt x="2576" y="0"/>
                    <a:pt x="2576" y="0"/>
                  </a:cubicBezTo>
                  <a:cubicBezTo>
                    <a:pt x="2576" y="0"/>
                    <a:pt x="2576" y="0"/>
                    <a:pt x="2576" y="0"/>
                  </a:cubicBezTo>
                  <a:moveTo>
                    <a:pt x="2877" y="0"/>
                  </a:moveTo>
                  <a:cubicBezTo>
                    <a:pt x="2576" y="0"/>
                    <a:pt x="2576" y="0"/>
                    <a:pt x="2576" y="0"/>
                  </a:cubicBezTo>
                  <a:cubicBezTo>
                    <a:pt x="2576" y="0"/>
                    <a:pt x="2576" y="0"/>
                    <a:pt x="2576" y="0"/>
                  </a:cubicBezTo>
                  <a:cubicBezTo>
                    <a:pt x="2625" y="40"/>
                    <a:pt x="2691" y="88"/>
                    <a:pt x="2811" y="88"/>
                  </a:cubicBezTo>
                  <a:cubicBezTo>
                    <a:pt x="2841" y="88"/>
                    <a:pt x="2877" y="88"/>
                    <a:pt x="2877" y="88"/>
                  </a:cubicBezTo>
                  <a:cubicBezTo>
                    <a:pt x="2877" y="0"/>
                    <a:pt x="2877" y="0"/>
                    <a:pt x="2877" y="0"/>
                  </a:cubicBezTo>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47" name="Freeform 8"/>
            <p:cNvSpPr>
              <a:spLocks/>
            </p:cNvSpPr>
            <p:nvPr userDrawn="1"/>
          </p:nvSpPr>
          <p:spPr bwMode="auto">
            <a:xfrm>
              <a:off x="0" y="4606925"/>
              <a:ext cx="8193088" cy="215900"/>
            </a:xfrm>
            <a:custGeom>
              <a:avLst/>
              <a:gdLst/>
              <a:ahLst/>
              <a:cxnLst>
                <a:cxn ang="0">
                  <a:pos x="2576" y="59"/>
                </a:cxn>
                <a:cxn ang="0">
                  <a:pos x="2349" y="0"/>
                </a:cxn>
                <a:cxn ang="0">
                  <a:pos x="0" y="0"/>
                </a:cxn>
                <a:cxn ang="0">
                  <a:pos x="0" y="68"/>
                </a:cxn>
                <a:cxn ang="0">
                  <a:pos x="2434" y="68"/>
                </a:cxn>
                <a:cxn ang="0">
                  <a:pos x="2576" y="59"/>
                </a:cxn>
              </a:cxnLst>
              <a:rect l="0" t="0" r="r" b="b"/>
              <a:pathLst>
                <a:path w="2576" h="68">
                  <a:moveTo>
                    <a:pt x="2576" y="59"/>
                  </a:moveTo>
                  <a:cubicBezTo>
                    <a:pt x="2521" y="27"/>
                    <a:pt x="2446" y="0"/>
                    <a:pt x="2349" y="0"/>
                  </a:cubicBezTo>
                  <a:cubicBezTo>
                    <a:pt x="0" y="0"/>
                    <a:pt x="0" y="0"/>
                    <a:pt x="0" y="0"/>
                  </a:cubicBezTo>
                  <a:cubicBezTo>
                    <a:pt x="0" y="68"/>
                    <a:pt x="0" y="68"/>
                    <a:pt x="0" y="68"/>
                  </a:cubicBezTo>
                  <a:cubicBezTo>
                    <a:pt x="2434" y="68"/>
                    <a:pt x="2434" y="68"/>
                    <a:pt x="2434" y="68"/>
                  </a:cubicBezTo>
                  <a:cubicBezTo>
                    <a:pt x="2526" y="68"/>
                    <a:pt x="2556" y="66"/>
                    <a:pt x="2576" y="59"/>
                  </a:cubicBezTo>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48" name="Freeform 9"/>
            <p:cNvSpPr>
              <a:spLocks/>
            </p:cNvSpPr>
            <p:nvPr userDrawn="1"/>
          </p:nvSpPr>
          <p:spPr bwMode="auto">
            <a:xfrm>
              <a:off x="8193088" y="4606925"/>
              <a:ext cx="957263" cy="431800"/>
            </a:xfrm>
            <a:custGeom>
              <a:avLst/>
              <a:gdLst/>
              <a:ahLst/>
              <a:cxnLst>
                <a:cxn ang="0">
                  <a:pos x="238" y="0"/>
                </a:cxn>
                <a:cxn ang="0">
                  <a:pos x="0" y="59"/>
                </a:cxn>
                <a:cxn ang="0">
                  <a:pos x="235" y="136"/>
                </a:cxn>
                <a:cxn ang="0">
                  <a:pos x="301" y="136"/>
                </a:cxn>
                <a:cxn ang="0">
                  <a:pos x="301" y="0"/>
                </a:cxn>
                <a:cxn ang="0">
                  <a:pos x="238" y="0"/>
                </a:cxn>
              </a:cxnLst>
              <a:rect l="0" t="0" r="r" b="b"/>
              <a:pathLst>
                <a:path w="301" h="136">
                  <a:moveTo>
                    <a:pt x="238" y="0"/>
                  </a:moveTo>
                  <a:cubicBezTo>
                    <a:pt x="93" y="0"/>
                    <a:pt x="40" y="43"/>
                    <a:pt x="0" y="59"/>
                  </a:cubicBezTo>
                  <a:cubicBezTo>
                    <a:pt x="64" y="95"/>
                    <a:pt x="115" y="136"/>
                    <a:pt x="235" y="136"/>
                  </a:cubicBezTo>
                  <a:cubicBezTo>
                    <a:pt x="265" y="136"/>
                    <a:pt x="301" y="136"/>
                    <a:pt x="301" y="136"/>
                  </a:cubicBezTo>
                  <a:cubicBezTo>
                    <a:pt x="301" y="0"/>
                    <a:pt x="301" y="0"/>
                    <a:pt x="301" y="0"/>
                  </a:cubicBezTo>
                  <a:lnTo>
                    <a:pt x="238"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grpSp>
      <p:pic>
        <p:nvPicPr>
          <p:cNvPr id="49" name="Picture 78"/>
          <p:cNvPicPr>
            <a:picLocks noChangeAspect="1" noChangeArrowheads="1"/>
          </p:cNvPicPr>
          <p:nvPr userDrawn="1"/>
        </p:nvPicPr>
        <p:blipFill>
          <a:blip r:embed="rId17" cstate="print"/>
          <a:srcRect/>
          <a:stretch>
            <a:fillRect/>
          </a:stretch>
        </p:blipFill>
        <p:spPr bwMode="auto">
          <a:xfrm>
            <a:off x="8603656" y="4659719"/>
            <a:ext cx="324000" cy="324000"/>
          </a:xfrm>
          <a:prstGeom prst="rect">
            <a:avLst/>
          </a:prstGeom>
          <a:noFill/>
          <a:ln w="9525">
            <a:noFill/>
            <a:miter lim="800000"/>
            <a:headEnd/>
            <a:tailEnd/>
          </a:ln>
        </p:spPr>
      </p:pic>
      <p:sp>
        <p:nvSpPr>
          <p:cNvPr id="2" name="Title Placeholder 1"/>
          <p:cNvSpPr>
            <a:spLocks noGrp="1"/>
          </p:cNvSpPr>
          <p:nvPr>
            <p:ph type="title"/>
          </p:nvPr>
        </p:nvSpPr>
        <p:spPr>
          <a:xfrm>
            <a:off x="358776" y="205980"/>
            <a:ext cx="8461374" cy="639365"/>
          </a:xfrm>
          <a:prstGeom prst="rect">
            <a:avLst/>
          </a:prstGeom>
        </p:spPr>
        <p:txBody>
          <a:bodyPr vert="horz" lIns="0" tIns="0" rIns="0" bIns="0" rtlCol="0" anchor="t" anchorCtr="0">
            <a:normAutofit/>
          </a:bodyPr>
          <a:lstStyle/>
          <a:p>
            <a:r>
              <a:rPr lang="en-US"/>
              <a:t>Click to edit Master title style</a:t>
            </a:r>
            <a:endParaRPr lang="en-AU" dirty="0"/>
          </a:p>
        </p:txBody>
      </p:sp>
      <p:sp>
        <p:nvSpPr>
          <p:cNvPr id="3" name="Text Placeholder 2"/>
          <p:cNvSpPr>
            <a:spLocks noGrp="1"/>
          </p:cNvSpPr>
          <p:nvPr>
            <p:ph type="body" idx="1"/>
          </p:nvPr>
        </p:nvSpPr>
        <p:spPr>
          <a:xfrm>
            <a:off x="358778" y="951311"/>
            <a:ext cx="8461375" cy="342964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3"/>
          </p:nvPr>
        </p:nvSpPr>
        <p:spPr>
          <a:xfrm>
            <a:off x="677994" y="4878250"/>
            <a:ext cx="6083845" cy="93206"/>
          </a:xfrm>
          <a:prstGeom prst="rect">
            <a:avLst/>
          </a:prstGeom>
        </p:spPr>
        <p:txBody>
          <a:bodyPr vert="horz" lIns="0" tIns="0" rIns="0" bIns="0" rtlCol="0" anchor="ctr"/>
          <a:lstStyle>
            <a:lvl1pPr algn="l">
              <a:defRPr sz="900">
                <a:solidFill>
                  <a:srgbClr val="FFFFFF"/>
                </a:solidFill>
              </a:defRPr>
            </a:lvl1pPr>
          </a:lstStyle>
          <a:p>
            <a:r>
              <a:rPr lang="en-AU"/>
              <a:t>Living Planet Symposium, 17 May 2019</a:t>
            </a:r>
            <a:endParaRPr lang="en-AU" dirty="0"/>
          </a:p>
        </p:txBody>
      </p:sp>
      <p:sp>
        <p:nvSpPr>
          <p:cNvPr id="18" name="Slide Number Placeholder 17"/>
          <p:cNvSpPr>
            <a:spLocks noGrp="1"/>
          </p:cNvSpPr>
          <p:nvPr>
            <p:ph type="sldNum" sz="quarter" idx="4"/>
          </p:nvPr>
        </p:nvSpPr>
        <p:spPr>
          <a:xfrm>
            <a:off x="330201" y="4878250"/>
            <a:ext cx="288789" cy="95510"/>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a:extLst/>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a:extLst/>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spTree>
    <p:extLst>
      <p:ext uri="{BB962C8B-B14F-4D97-AF65-F5344CB8AC3E}">
        <p14:creationId xmlns:p14="http://schemas.microsoft.com/office/powerpoint/2010/main" val="272393542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49" r:id="rId3"/>
    <p:sldLayoutId id="2147483650" r:id="rId4"/>
    <p:sldLayoutId id="2147483655" r:id="rId5"/>
    <p:sldLayoutId id="2147483680" r:id="rId6"/>
    <p:sldLayoutId id="2147483679" r:id="rId7"/>
    <p:sldLayoutId id="2147483661" r:id="rId8"/>
    <p:sldLayoutId id="2147483663" r:id="rId9"/>
    <p:sldLayoutId id="2147483664" r:id="rId10"/>
    <p:sldLayoutId id="2147483667" r:id="rId11"/>
    <p:sldLayoutId id="2147483665" r:id="rId12"/>
    <p:sldLayoutId id="2147483682" r:id="rId13"/>
    <p:sldLayoutId id="2147483681" r:id="rId14"/>
    <p:sldLayoutId id="2147483684" r:id="rId15"/>
  </p:sldLayoutIdLst>
  <p:hf sldNum="0" hdr="0" dt="0"/>
  <p:txStyles>
    <p:titleStyle>
      <a:lvl1pPr algn="l" defTabSz="914400" rtl="0" eaLnBrk="1" latinLnBrk="0" hangingPunct="1">
        <a:spcBef>
          <a:spcPct val="0"/>
        </a:spcBef>
        <a:buNone/>
        <a:defRPr sz="3600" b="1" kern="1200">
          <a:solidFill>
            <a:schemeClr val="accent2"/>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5.pn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9.png"/><Relationship Id="rId11" Type="http://schemas.openxmlformats.org/officeDocument/2006/relationships/image" Target="../media/image33.jpeg"/><Relationship Id="rId5" Type="http://schemas.openxmlformats.org/officeDocument/2006/relationships/image" Target="../media/image28.jpeg"/><Relationship Id="rId15" Type="http://schemas.openxmlformats.org/officeDocument/2006/relationships/image" Target="../media/image2.jpe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g"/><Relationship Id="rId9"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344440" y="2697854"/>
            <a:ext cx="8467494" cy="810000"/>
          </a:xfrm>
        </p:spPr>
        <p:txBody>
          <a:bodyPr>
            <a:noAutofit/>
          </a:bodyPr>
          <a:lstStyle/>
          <a:p>
            <a:r>
              <a:rPr lang="en-AU" sz="2800" dirty="0"/>
              <a:t>A Guideline For Ground Surface Reflectance Validation Measurements and Uncertainty Quantification </a:t>
            </a:r>
            <a:endParaRPr lang="en-AU" sz="1800" dirty="0"/>
          </a:p>
        </p:txBody>
      </p:sp>
      <p:sp>
        <p:nvSpPr>
          <p:cNvPr id="18" name="Text Placeholder 17"/>
          <p:cNvSpPr>
            <a:spLocks noGrp="1"/>
          </p:cNvSpPr>
          <p:nvPr>
            <p:ph type="body" sz="quarter" idx="18"/>
          </p:nvPr>
        </p:nvSpPr>
        <p:spPr/>
        <p:txBody>
          <a:bodyPr/>
          <a:lstStyle/>
          <a:p>
            <a:r>
              <a:rPr lang="en-AU" dirty="0"/>
              <a:t>CSIRO Centre for Earth Observation, Geoscience </a:t>
            </a:r>
            <a:r>
              <a:rPr lang="en-AU" dirty="0" err="1"/>
              <a:t>australia</a:t>
            </a:r>
            <a:endParaRPr lang="en-AU" dirty="0"/>
          </a:p>
        </p:txBody>
      </p:sp>
      <p:sp>
        <p:nvSpPr>
          <p:cNvPr id="16" name="Footer Placeholder 2"/>
          <p:cNvSpPr txBox="1">
            <a:spLocks/>
          </p:cNvSpPr>
          <p:nvPr/>
        </p:nvSpPr>
        <p:spPr bwMode="auto">
          <a:xfrm>
            <a:off x="359999" y="3579862"/>
            <a:ext cx="8316457" cy="432048"/>
          </a:xfrm>
          <a:prstGeom prst="rect">
            <a:avLst/>
          </a:prstGeom>
          <a:noFill/>
          <a:ln w="9525">
            <a:noFill/>
            <a:miter lim="800000"/>
            <a:headEnd/>
            <a:tailEnd/>
          </a:ln>
        </p:spPr>
        <p:txBody>
          <a:bodyPr lIns="0" tIns="0" rIns="0" bIns="0"/>
          <a:lstStyle/>
          <a:p>
            <a:r>
              <a:rPr lang="en-AU" sz="1600" b="1" u="sng" dirty="0">
                <a:solidFill>
                  <a:schemeClr val="bg1"/>
                </a:solidFill>
                <a:latin typeface="Calibri" pitchFamily="34" charset="0"/>
              </a:rPr>
              <a:t>Tim Malthus</a:t>
            </a:r>
            <a:r>
              <a:rPr lang="en-AU" sz="1600" b="1" dirty="0">
                <a:solidFill>
                  <a:schemeClr val="bg1"/>
                </a:solidFill>
                <a:latin typeface="Calibri" pitchFamily="34" charset="0"/>
              </a:rPr>
              <a:t>, Cindy Ong, Peter </a:t>
            </a:r>
            <a:r>
              <a:rPr lang="en-AU" sz="1600" b="1" dirty="0" err="1">
                <a:solidFill>
                  <a:schemeClr val="bg1"/>
                </a:solidFill>
                <a:latin typeface="Calibri" pitchFamily="34" charset="0"/>
              </a:rPr>
              <a:t>Fearns</a:t>
            </a:r>
            <a:r>
              <a:rPr lang="en-AU" sz="1600" b="1" dirty="0">
                <a:solidFill>
                  <a:schemeClr val="bg1"/>
                </a:solidFill>
                <a:latin typeface="Calibri" pitchFamily="34" charset="0"/>
              </a:rPr>
              <a:t>, Ian Lau, </a:t>
            </a:r>
            <a:r>
              <a:rPr lang="en-AU" sz="1600" b="1" dirty="0" err="1">
                <a:solidFill>
                  <a:schemeClr val="bg1"/>
                </a:solidFill>
                <a:latin typeface="Calibri" pitchFamily="34" charset="0"/>
              </a:rPr>
              <a:t>Medhavy</a:t>
            </a:r>
            <a:r>
              <a:rPr lang="en-AU" sz="1600" b="1" dirty="0">
                <a:solidFill>
                  <a:schemeClr val="bg1"/>
                </a:solidFill>
                <a:latin typeface="Calibri" pitchFamily="34" charset="0"/>
              </a:rPr>
              <a:t> </a:t>
            </a:r>
            <a:r>
              <a:rPr lang="en-AU" sz="1600" b="1" dirty="0" err="1">
                <a:solidFill>
                  <a:schemeClr val="bg1"/>
                </a:solidFill>
                <a:latin typeface="Calibri" pitchFamily="34" charset="0"/>
              </a:rPr>
              <a:t>Thankappan</a:t>
            </a:r>
            <a:r>
              <a:rPr lang="en-AU" sz="1600" b="1" dirty="0">
                <a:solidFill>
                  <a:schemeClr val="bg1"/>
                </a:solidFill>
                <a:latin typeface="Calibri" pitchFamily="34" charset="0"/>
              </a:rPr>
              <a:t>, Guy Byrne, Andrew Walsh, Mark Broomhall</a:t>
            </a:r>
            <a:r>
              <a:rPr lang="en-AU" sz="1600" dirty="0">
                <a:solidFill>
                  <a:schemeClr val="bg1"/>
                </a:solidFill>
                <a:latin typeface="Calibri" pitchFamily="34" charset="0"/>
              </a:rPr>
              <a:t> </a:t>
            </a:r>
            <a:endParaRPr lang="en-US" sz="1600" dirty="0">
              <a:solidFill>
                <a:schemeClr val="bg1"/>
              </a:solidFill>
              <a:latin typeface="Calibri" pitchFamily="34" charset="0"/>
            </a:endParaRPr>
          </a:p>
        </p:txBody>
      </p:sp>
      <p:sp>
        <p:nvSpPr>
          <p:cNvPr id="17" name="Footer Placeholder 2"/>
          <p:cNvSpPr txBox="1">
            <a:spLocks/>
          </p:cNvSpPr>
          <p:nvPr/>
        </p:nvSpPr>
        <p:spPr bwMode="auto">
          <a:xfrm>
            <a:off x="344440" y="4659982"/>
            <a:ext cx="8042275" cy="189310"/>
          </a:xfrm>
          <a:prstGeom prst="rect">
            <a:avLst/>
          </a:prstGeom>
          <a:noFill/>
          <a:ln w="9525">
            <a:noFill/>
            <a:miter lim="800000"/>
            <a:headEnd/>
            <a:tailEnd/>
          </a:ln>
        </p:spPr>
        <p:txBody>
          <a:bodyPr lIns="0" tIns="0" rIns="0" bIns="0"/>
          <a:lstStyle/>
          <a:p>
            <a:r>
              <a:rPr lang="en-AU" sz="1600" dirty="0">
                <a:solidFill>
                  <a:schemeClr val="bg1"/>
                </a:solidFill>
                <a:latin typeface="Calibri" pitchFamily="34" charset="0"/>
              </a:rPr>
              <a:t>WGCV Perth, 16 July 2019</a:t>
            </a:r>
            <a:endParaRPr lang="en-US" sz="1600" dirty="0">
              <a:solidFill>
                <a:schemeClr val="bg1"/>
              </a:solidFill>
              <a:latin typeface="Calibri" pitchFamily="34" charset="0"/>
            </a:endParaRPr>
          </a:p>
        </p:txBody>
      </p:sp>
      <p:pic>
        <p:nvPicPr>
          <p:cNvPr id="26" name="Picture 25">
            <a:extLst>
              <a:ext uri="{FF2B5EF4-FFF2-40B4-BE49-F238E27FC236}">
                <a16:creationId xmlns:a16="http://schemas.microsoft.com/office/drawing/2014/main" id="{E2CA4819-F1AF-6142-BB34-7D236FE5E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500089"/>
          </a:xfrm>
          <a:prstGeom prst="rect">
            <a:avLst/>
          </a:prstGeom>
        </p:spPr>
      </p:pic>
      <p:pic>
        <p:nvPicPr>
          <p:cNvPr id="7" name="Picture 3" descr="C:\Users\u65672\Pictures\dealogo.PNG">
            <a:extLst>
              <a:ext uri="{FF2B5EF4-FFF2-40B4-BE49-F238E27FC236}">
                <a16:creationId xmlns:a16="http://schemas.microsoft.com/office/drawing/2014/main" id="{F6875B17-0B7D-CA41-A759-77E505BDE3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5310" y="4083918"/>
            <a:ext cx="2160240" cy="841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728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3F355-565F-1746-AAF7-D785BB62B2D1}"/>
              </a:ext>
            </a:extLst>
          </p:cNvPr>
          <p:cNvSpPr>
            <a:spLocks noGrp="1"/>
          </p:cNvSpPr>
          <p:nvPr>
            <p:ph type="title"/>
          </p:nvPr>
        </p:nvSpPr>
        <p:spPr>
          <a:xfrm>
            <a:off x="392167" y="144375"/>
            <a:ext cx="8461374" cy="639365"/>
          </a:xfrm>
        </p:spPr>
        <p:txBody>
          <a:bodyPr>
            <a:normAutofit/>
          </a:bodyPr>
          <a:lstStyle/>
          <a:p>
            <a:r>
              <a:rPr lang="en-US" sz="3200" dirty="0"/>
              <a:t>Wavelength</a:t>
            </a:r>
            <a:r>
              <a:rPr lang="en-US" dirty="0"/>
              <a:t> stability</a:t>
            </a:r>
          </a:p>
        </p:txBody>
      </p:sp>
      <p:pic>
        <p:nvPicPr>
          <p:cNvPr id="4" name="Picture 3">
            <a:extLst>
              <a:ext uri="{FF2B5EF4-FFF2-40B4-BE49-F238E27FC236}">
                <a16:creationId xmlns:a16="http://schemas.microsoft.com/office/drawing/2014/main" id="{79D76F30-9306-6741-A6A1-60A5A9FF447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73356" y="755556"/>
            <a:ext cx="4796210" cy="1490563"/>
          </a:xfrm>
          <a:prstGeom prst="rect">
            <a:avLst/>
          </a:prstGeom>
        </p:spPr>
      </p:pic>
      <p:sp>
        <p:nvSpPr>
          <p:cNvPr id="5" name="Rectangle 4">
            <a:extLst>
              <a:ext uri="{FF2B5EF4-FFF2-40B4-BE49-F238E27FC236}">
                <a16:creationId xmlns:a16="http://schemas.microsoft.com/office/drawing/2014/main" id="{2000BCBB-6B28-6C4F-872C-301224FC2468}"/>
              </a:ext>
            </a:extLst>
          </p:cNvPr>
          <p:cNvSpPr/>
          <p:nvPr/>
        </p:nvSpPr>
        <p:spPr>
          <a:xfrm>
            <a:off x="5810684" y="4866501"/>
            <a:ext cx="3379451" cy="300082"/>
          </a:xfrm>
          <a:prstGeom prst="rect">
            <a:avLst/>
          </a:prstGeom>
        </p:spPr>
        <p:txBody>
          <a:bodyPr wrap="none">
            <a:spAutoFit/>
          </a:bodyPr>
          <a:lstStyle/>
          <a:p>
            <a:r>
              <a:rPr lang="en-US" sz="1350" dirty="0">
                <a:solidFill>
                  <a:schemeClr val="bg2">
                    <a:lumMod val="50000"/>
                  </a:schemeClr>
                </a:solidFill>
              </a:rPr>
              <a:t>Monitoring wavelength stability through time</a:t>
            </a:r>
          </a:p>
        </p:txBody>
      </p:sp>
      <p:sp>
        <p:nvSpPr>
          <p:cNvPr id="6" name="Footer Placeholder 5">
            <a:extLst>
              <a:ext uri="{FF2B5EF4-FFF2-40B4-BE49-F238E27FC236}">
                <a16:creationId xmlns:a16="http://schemas.microsoft.com/office/drawing/2014/main" id="{AEC5FF7C-BAD4-5446-A95D-7C85DE376BA0}"/>
              </a:ext>
            </a:extLst>
          </p:cNvPr>
          <p:cNvSpPr>
            <a:spLocks noGrp="1"/>
          </p:cNvSpPr>
          <p:nvPr>
            <p:ph type="ftr" sz="quarter" idx="11"/>
          </p:nvPr>
        </p:nvSpPr>
        <p:spPr/>
        <p:txBody>
          <a:bodyPr/>
          <a:lstStyle/>
          <a:p>
            <a:r>
              <a:rPr lang="en-AU"/>
              <a:t>Living Planet Symposium, 17 May 2019</a:t>
            </a:r>
          </a:p>
        </p:txBody>
      </p:sp>
      <p:sp>
        <p:nvSpPr>
          <p:cNvPr id="7" name="TextBox 6">
            <a:extLst>
              <a:ext uri="{FF2B5EF4-FFF2-40B4-BE49-F238E27FC236}">
                <a16:creationId xmlns:a16="http://schemas.microsoft.com/office/drawing/2014/main" id="{BD259052-DFA1-B14B-AA41-BE3F4C857593}"/>
              </a:ext>
            </a:extLst>
          </p:cNvPr>
          <p:cNvSpPr txBox="1"/>
          <p:nvPr/>
        </p:nvSpPr>
        <p:spPr>
          <a:xfrm>
            <a:off x="827584" y="2199819"/>
            <a:ext cx="2669870" cy="261610"/>
          </a:xfrm>
          <a:prstGeom prst="rect">
            <a:avLst/>
          </a:prstGeom>
          <a:noFill/>
        </p:spPr>
        <p:txBody>
          <a:bodyPr wrap="square" rtlCol="0">
            <a:spAutoFit/>
          </a:bodyPr>
          <a:lstStyle/>
          <a:p>
            <a:r>
              <a:rPr lang="en-US" sz="1100" dirty="0"/>
              <a:t>Field-measured reflectance through Mylar</a:t>
            </a:r>
          </a:p>
        </p:txBody>
      </p:sp>
      <p:pic>
        <p:nvPicPr>
          <p:cNvPr id="8" name="Picture 7">
            <a:extLst>
              <a:ext uri="{FF2B5EF4-FFF2-40B4-BE49-F238E27FC236}">
                <a16:creationId xmlns:a16="http://schemas.microsoft.com/office/drawing/2014/main" id="{7EC7DCA8-2774-FE4E-AAAC-157DE064E4F8}"/>
              </a:ext>
            </a:extLst>
          </p:cNvPr>
          <p:cNvPicPr/>
          <p:nvPr/>
        </p:nvPicPr>
        <p:blipFill>
          <a:blip r:embed="rId4">
            <a:extLst>
              <a:ext uri="{28A0092B-C50C-407E-A947-70E740481C1C}">
                <a14:useLocalDpi xmlns:a14="http://schemas.microsoft.com/office/drawing/2010/main" val="0"/>
              </a:ext>
            </a:extLst>
          </a:blip>
          <a:stretch>
            <a:fillRect/>
          </a:stretch>
        </p:blipFill>
        <p:spPr>
          <a:xfrm>
            <a:off x="4909237" y="339502"/>
            <a:ext cx="3705204" cy="2094492"/>
          </a:xfrm>
          <a:prstGeom prst="rect">
            <a:avLst/>
          </a:prstGeom>
        </p:spPr>
      </p:pic>
      <p:sp>
        <p:nvSpPr>
          <p:cNvPr id="9" name="TextBox 8">
            <a:extLst>
              <a:ext uri="{FF2B5EF4-FFF2-40B4-BE49-F238E27FC236}">
                <a16:creationId xmlns:a16="http://schemas.microsoft.com/office/drawing/2014/main" id="{115A5CE3-BD70-AF4A-B5ED-616734358883}"/>
              </a:ext>
            </a:extLst>
          </p:cNvPr>
          <p:cNvSpPr txBox="1"/>
          <p:nvPr/>
        </p:nvSpPr>
        <p:spPr>
          <a:xfrm>
            <a:off x="5508104" y="2333079"/>
            <a:ext cx="2669870" cy="261610"/>
          </a:xfrm>
          <a:prstGeom prst="rect">
            <a:avLst/>
          </a:prstGeom>
          <a:noFill/>
        </p:spPr>
        <p:txBody>
          <a:bodyPr wrap="square" rtlCol="0">
            <a:spAutoFit/>
          </a:bodyPr>
          <a:lstStyle/>
          <a:p>
            <a:pPr algn="ctr"/>
            <a:r>
              <a:rPr lang="en-US" sz="1100" dirty="0"/>
              <a:t>Augmented with Fraunhofer line subset</a:t>
            </a:r>
          </a:p>
        </p:txBody>
      </p:sp>
      <p:pic>
        <p:nvPicPr>
          <p:cNvPr id="11" name="Picture 10">
            <a:extLst>
              <a:ext uri="{FF2B5EF4-FFF2-40B4-BE49-F238E27FC236}">
                <a16:creationId xmlns:a16="http://schemas.microsoft.com/office/drawing/2014/main" id="{1F662EC5-13BF-4B49-80CB-B31A4891BEC4}"/>
              </a:ext>
            </a:extLst>
          </p:cNvPr>
          <p:cNvPicPr/>
          <p:nvPr/>
        </p:nvPicPr>
        <p:blipFill rotWithShape="1">
          <a:blip r:embed="rId5" cstate="print">
            <a:extLst>
              <a:ext uri="{28A0092B-C50C-407E-A947-70E740481C1C}">
                <a14:useLocalDpi xmlns:a14="http://schemas.microsoft.com/office/drawing/2010/main" val="0"/>
              </a:ext>
            </a:extLst>
          </a:blip>
          <a:srcRect l="8164" r="6057"/>
          <a:stretch/>
        </p:blipFill>
        <p:spPr bwMode="auto">
          <a:xfrm>
            <a:off x="261564" y="2694082"/>
            <a:ext cx="3926369" cy="1712705"/>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1A94D81C-D4D6-3C46-B918-D37A5402C4BB}"/>
              </a:ext>
            </a:extLst>
          </p:cNvPr>
          <p:cNvPicPr/>
          <p:nvPr/>
        </p:nvPicPr>
        <p:blipFill rotWithShape="1">
          <a:blip r:embed="rId6" cstate="print">
            <a:extLst>
              <a:ext uri="{28A0092B-C50C-407E-A947-70E740481C1C}">
                <a14:useLocalDpi xmlns:a14="http://schemas.microsoft.com/office/drawing/2010/main" val="0"/>
              </a:ext>
            </a:extLst>
          </a:blip>
          <a:srcRect l="7538" r="5888"/>
          <a:stretch/>
        </p:blipFill>
        <p:spPr bwMode="auto">
          <a:xfrm>
            <a:off x="4427984" y="2694082"/>
            <a:ext cx="4691306" cy="1707369"/>
          </a:xfrm>
          <a:prstGeom prst="rect">
            <a:avLst/>
          </a:prstGeom>
          <a:ln>
            <a:noFill/>
          </a:ln>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C02A8069-CC9E-DC4A-A425-02362A57F1DA}"/>
              </a:ext>
            </a:extLst>
          </p:cNvPr>
          <p:cNvSpPr txBox="1"/>
          <p:nvPr/>
        </p:nvSpPr>
        <p:spPr>
          <a:xfrm>
            <a:off x="2035914" y="4290569"/>
            <a:ext cx="4597702" cy="261610"/>
          </a:xfrm>
          <a:prstGeom prst="rect">
            <a:avLst/>
          </a:prstGeom>
          <a:noFill/>
        </p:spPr>
        <p:txBody>
          <a:bodyPr wrap="square" rtlCol="0">
            <a:spAutoFit/>
          </a:bodyPr>
          <a:lstStyle/>
          <a:p>
            <a:pPr algn="ctr"/>
            <a:r>
              <a:rPr lang="en-US" sz="1100" dirty="0"/>
              <a:t>Wavelength stability over time in two field spectroradiometers</a:t>
            </a:r>
          </a:p>
        </p:txBody>
      </p:sp>
    </p:spTree>
    <p:extLst>
      <p:ext uri="{BB962C8B-B14F-4D97-AF65-F5344CB8AC3E}">
        <p14:creationId xmlns:p14="http://schemas.microsoft.com/office/powerpoint/2010/main" val="1674818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EDD97-E690-274A-98E6-A71B1E88D155}"/>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9E636F06-9A79-BC45-937B-209FE1AE7CE7}"/>
              </a:ext>
            </a:extLst>
          </p:cNvPr>
          <p:cNvSpPr>
            <a:spLocks noGrp="1"/>
          </p:cNvSpPr>
          <p:nvPr>
            <p:ph idx="1"/>
          </p:nvPr>
        </p:nvSpPr>
        <p:spPr/>
        <p:txBody>
          <a:bodyPr/>
          <a:lstStyle/>
          <a:p>
            <a:r>
              <a:rPr lang="en-US" dirty="0"/>
              <a:t>Panels - the largest sources of error in field measurements</a:t>
            </a:r>
          </a:p>
          <a:p>
            <a:pPr lvl="1"/>
            <a:r>
              <a:rPr lang="en-US" dirty="0"/>
              <a:t>Absolute calibration, BRF</a:t>
            </a:r>
          </a:p>
          <a:p>
            <a:pPr lvl="1"/>
            <a:r>
              <a:rPr lang="en-US" dirty="0"/>
              <a:t>Tilt</a:t>
            </a:r>
          </a:p>
          <a:p>
            <a:r>
              <a:rPr lang="en-US" dirty="0"/>
              <a:t>Points to the improved methods for </a:t>
            </a:r>
          </a:p>
          <a:p>
            <a:pPr lvl="1"/>
            <a:r>
              <a:rPr lang="en-US" dirty="0"/>
              <a:t>Laboratory calibration</a:t>
            </a:r>
          </a:p>
          <a:p>
            <a:pPr lvl="1"/>
            <a:r>
              <a:rPr lang="en-US" dirty="0"/>
              <a:t>Leveling and orientation in the field</a:t>
            </a:r>
          </a:p>
          <a:p>
            <a:r>
              <a:rPr lang="en-US" dirty="0"/>
              <a:t>Paves the way for development of uncertainty budgets</a:t>
            </a:r>
          </a:p>
          <a:p>
            <a:r>
              <a:rPr lang="en-US" dirty="0"/>
              <a:t>Field handbook available</a:t>
            </a:r>
          </a:p>
          <a:p>
            <a:pPr lvl="1"/>
            <a:endParaRPr lang="en-US" dirty="0"/>
          </a:p>
        </p:txBody>
      </p:sp>
      <p:sp>
        <p:nvSpPr>
          <p:cNvPr id="4" name="Footer Placeholder 3">
            <a:extLst>
              <a:ext uri="{FF2B5EF4-FFF2-40B4-BE49-F238E27FC236}">
                <a16:creationId xmlns:a16="http://schemas.microsoft.com/office/drawing/2014/main" id="{11069BD2-7502-EF4D-8DF9-F90482120DB9}"/>
              </a:ext>
            </a:extLst>
          </p:cNvPr>
          <p:cNvSpPr>
            <a:spLocks noGrp="1"/>
          </p:cNvSpPr>
          <p:nvPr>
            <p:ph type="ftr" sz="quarter" idx="11"/>
          </p:nvPr>
        </p:nvSpPr>
        <p:spPr/>
        <p:txBody>
          <a:bodyPr/>
          <a:lstStyle/>
          <a:p>
            <a:r>
              <a:rPr lang="en-AU"/>
              <a:t>Living Planet Symposium, 17 May 2019</a:t>
            </a:r>
          </a:p>
        </p:txBody>
      </p:sp>
      <p:pic>
        <p:nvPicPr>
          <p:cNvPr id="5" name="Picture 4">
            <a:extLst>
              <a:ext uri="{FF2B5EF4-FFF2-40B4-BE49-F238E27FC236}">
                <a16:creationId xmlns:a16="http://schemas.microsoft.com/office/drawing/2014/main" id="{50F38235-25BB-8648-BD71-34858EE25D50}"/>
              </a:ext>
            </a:extLst>
          </p:cNvPr>
          <p:cNvPicPr>
            <a:picLocks noChangeAspect="1"/>
          </p:cNvPicPr>
          <p:nvPr/>
        </p:nvPicPr>
        <p:blipFill>
          <a:blip r:embed="rId2"/>
          <a:stretch>
            <a:fillRect/>
          </a:stretch>
        </p:blipFill>
        <p:spPr>
          <a:xfrm>
            <a:off x="5910939" y="1491630"/>
            <a:ext cx="1701800" cy="1536700"/>
          </a:xfrm>
          <a:prstGeom prst="rect">
            <a:avLst/>
          </a:prstGeom>
        </p:spPr>
      </p:pic>
    </p:spTree>
    <p:extLst>
      <p:ext uri="{BB962C8B-B14F-4D97-AF65-F5344CB8AC3E}">
        <p14:creationId xmlns:p14="http://schemas.microsoft.com/office/powerpoint/2010/main" val="2204544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7E649-2BC1-7742-BD7A-54E2B3D34E93}"/>
              </a:ext>
            </a:extLst>
          </p:cNvPr>
          <p:cNvSpPr>
            <a:spLocks noGrp="1"/>
          </p:cNvSpPr>
          <p:nvPr>
            <p:ph type="title"/>
          </p:nvPr>
        </p:nvSpPr>
        <p:spPr/>
        <p:txBody>
          <a:bodyPr/>
          <a:lstStyle/>
          <a:p>
            <a:r>
              <a:rPr lang="en-US" dirty="0"/>
              <a:t>Some of the recommendations</a:t>
            </a:r>
          </a:p>
        </p:txBody>
      </p:sp>
      <p:sp>
        <p:nvSpPr>
          <p:cNvPr id="3" name="Content Placeholder 2">
            <a:extLst>
              <a:ext uri="{FF2B5EF4-FFF2-40B4-BE49-F238E27FC236}">
                <a16:creationId xmlns:a16="http://schemas.microsoft.com/office/drawing/2014/main" id="{FC3A8E99-486C-A541-A12C-E1CF2D167B06}"/>
              </a:ext>
            </a:extLst>
          </p:cNvPr>
          <p:cNvSpPr>
            <a:spLocks noGrp="1"/>
          </p:cNvSpPr>
          <p:nvPr>
            <p:ph idx="1"/>
          </p:nvPr>
        </p:nvSpPr>
        <p:spPr/>
        <p:txBody>
          <a:bodyPr>
            <a:normAutofit/>
          </a:bodyPr>
          <a:lstStyle/>
          <a:p>
            <a:pPr lvl="0"/>
            <a:r>
              <a:rPr lang="en-AU" dirty="0"/>
              <a:t>Need for greater rigour in panel calibration / characterisation</a:t>
            </a:r>
          </a:p>
          <a:p>
            <a:pPr lvl="0"/>
            <a:r>
              <a:rPr lang="en-AU" dirty="0"/>
              <a:t>Protocols for more frequent instrument oversight - QA checks and reporting on instrumentation in-field - Mylar/Fraunhofer lines </a:t>
            </a:r>
          </a:p>
          <a:p>
            <a:pPr lvl="0"/>
            <a:r>
              <a:rPr lang="en-AU" dirty="0"/>
              <a:t>Protocols for mini spectrometers / UAVs</a:t>
            </a:r>
          </a:p>
          <a:p>
            <a:pPr lvl="0"/>
            <a:r>
              <a:rPr lang="en-AU" dirty="0"/>
              <a:t>Improvements to the levelling of panels, , improved Sun tracking / fixed FOV frame </a:t>
            </a:r>
          </a:p>
          <a:p>
            <a:pPr lvl="0"/>
            <a:r>
              <a:rPr lang="en-AU" dirty="0"/>
              <a:t>Extrapolation to non-simultaneous satellite overpasses</a:t>
            </a:r>
          </a:p>
          <a:p>
            <a:pPr lvl="0"/>
            <a:r>
              <a:rPr lang="en-AU" dirty="0"/>
              <a:t>Suitability of sites for validation of coarser resolution sensors (e.g. MODIS, VIIRS, Sentinel-3)</a:t>
            </a:r>
          </a:p>
          <a:p>
            <a:endParaRPr lang="en-US" dirty="0"/>
          </a:p>
        </p:txBody>
      </p:sp>
      <p:sp>
        <p:nvSpPr>
          <p:cNvPr id="4" name="Footer Placeholder 3">
            <a:extLst>
              <a:ext uri="{FF2B5EF4-FFF2-40B4-BE49-F238E27FC236}">
                <a16:creationId xmlns:a16="http://schemas.microsoft.com/office/drawing/2014/main" id="{1E1C67BE-0C03-8743-9031-94E65F92CC77}"/>
              </a:ext>
            </a:extLst>
          </p:cNvPr>
          <p:cNvSpPr>
            <a:spLocks noGrp="1"/>
          </p:cNvSpPr>
          <p:nvPr>
            <p:ph type="ftr" sz="quarter" idx="11"/>
          </p:nvPr>
        </p:nvSpPr>
        <p:spPr/>
        <p:txBody>
          <a:bodyPr/>
          <a:lstStyle/>
          <a:p>
            <a:r>
              <a:rPr lang="en-AU"/>
              <a:t>Living Planet Symposium, 17 May 2019</a:t>
            </a:r>
          </a:p>
        </p:txBody>
      </p:sp>
    </p:spTree>
    <p:extLst>
      <p:ext uri="{BB962C8B-B14F-4D97-AF65-F5344CB8AC3E}">
        <p14:creationId xmlns:p14="http://schemas.microsoft.com/office/powerpoint/2010/main" val="3368791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7E649-2BC1-7742-BD7A-54E2B3D34E93}"/>
              </a:ext>
            </a:extLst>
          </p:cNvPr>
          <p:cNvSpPr>
            <a:spLocks noGrp="1"/>
          </p:cNvSpPr>
          <p:nvPr>
            <p:ph type="title"/>
          </p:nvPr>
        </p:nvSpPr>
        <p:spPr/>
        <p:txBody>
          <a:bodyPr/>
          <a:lstStyle/>
          <a:p>
            <a:r>
              <a:rPr lang="en-US" dirty="0"/>
              <a:t>Some of the recommendations…</a:t>
            </a:r>
          </a:p>
        </p:txBody>
      </p:sp>
      <p:sp>
        <p:nvSpPr>
          <p:cNvPr id="3" name="Content Placeholder 2">
            <a:extLst>
              <a:ext uri="{FF2B5EF4-FFF2-40B4-BE49-F238E27FC236}">
                <a16:creationId xmlns:a16="http://schemas.microsoft.com/office/drawing/2014/main" id="{FC3A8E99-486C-A541-A12C-E1CF2D167B06}"/>
              </a:ext>
            </a:extLst>
          </p:cNvPr>
          <p:cNvSpPr>
            <a:spLocks noGrp="1"/>
          </p:cNvSpPr>
          <p:nvPr>
            <p:ph idx="1"/>
          </p:nvPr>
        </p:nvSpPr>
        <p:spPr/>
        <p:txBody>
          <a:bodyPr>
            <a:normAutofit/>
          </a:bodyPr>
          <a:lstStyle/>
          <a:p>
            <a:pPr lvl="0"/>
            <a:r>
              <a:rPr lang="en-AU" dirty="0"/>
              <a:t>Full uncertainty budget for key sites</a:t>
            </a:r>
          </a:p>
          <a:p>
            <a:r>
              <a:rPr lang="en-AU" dirty="0"/>
              <a:t>Understanding uncertainty propagation into the DEA SR product</a:t>
            </a:r>
          </a:p>
          <a:p>
            <a:r>
              <a:rPr lang="en-AU" dirty="0"/>
              <a:t>Realise the full value of sun photometer measurements</a:t>
            </a:r>
          </a:p>
          <a:p>
            <a:r>
              <a:rPr lang="en-AU" dirty="0"/>
              <a:t>Complementarity of additional validation efforts (e.g. thermal and radar validation)</a:t>
            </a:r>
          </a:p>
          <a:p>
            <a:r>
              <a:rPr lang="en-AU" dirty="0"/>
              <a:t>UAV acquisitions / cross comparisons</a:t>
            </a:r>
          </a:p>
          <a:p>
            <a:r>
              <a:rPr lang="en-AU" dirty="0"/>
              <a:t>Utility of the handbook for CEOS WGCV (LPV, IVOS) as best practice to assist in the development of wider protocols</a:t>
            </a:r>
          </a:p>
          <a:p>
            <a:endParaRPr lang="en-AU" dirty="0"/>
          </a:p>
          <a:p>
            <a:endParaRPr lang="en-AU" dirty="0"/>
          </a:p>
          <a:p>
            <a:endParaRPr lang="en-US" dirty="0"/>
          </a:p>
        </p:txBody>
      </p:sp>
      <p:sp>
        <p:nvSpPr>
          <p:cNvPr id="4" name="Footer Placeholder 3">
            <a:extLst>
              <a:ext uri="{FF2B5EF4-FFF2-40B4-BE49-F238E27FC236}">
                <a16:creationId xmlns:a16="http://schemas.microsoft.com/office/drawing/2014/main" id="{1E1C67BE-0C03-8743-9031-94E65F92CC77}"/>
              </a:ext>
            </a:extLst>
          </p:cNvPr>
          <p:cNvSpPr>
            <a:spLocks noGrp="1"/>
          </p:cNvSpPr>
          <p:nvPr>
            <p:ph type="ftr" sz="quarter" idx="11"/>
          </p:nvPr>
        </p:nvSpPr>
        <p:spPr/>
        <p:txBody>
          <a:bodyPr/>
          <a:lstStyle/>
          <a:p>
            <a:r>
              <a:rPr lang="en-AU"/>
              <a:t>Living Planet Symposium, 17 May 2019</a:t>
            </a:r>
          </a:p>
        </p:txBody>
      </p:sp>
    </p:spTree>
    <p:extLst>
      <p:ext uri="{BB962C8B-B14F-4D97-AF65-F5344CB8AC3E}">
        <p14:creationId xmlns:p14="http://schemas.microsoft.com/office/powerpoint/2010/main" val="3071476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67708" y="2658119"/>
            <a:ext cx="7139285" cy="639365"/>
          </a:xfrm>
        </p:spPr>
        <p:txBody>
          <a:bodyPr/>
          <a:lstStyle/>
          <a:p>
            <a:r>
              <a:rPr lang="en-US" dirty="0"/>
              <a:t>Thank you</a:t>
            </a:r>
          </a:p>
        </p:txBody>
      </p:sp>
      <p:sp>
        <p:nvSpPr>
          <p:cNvPr id="3" name="Text Placeholder 2">
            <a:extLst>
              <a:ext uri="{FF2B5EF4-FFF2-40B4-BE49-F238E27FC236}">
                <a16:creationId xmlns:a16="http://schemas.microsoft.com/office/drawing/2014/main" id="{90D89E74-11C4-4149-A7CA-F3CB4103EC93}"/>
              </a:ext>
            </a:extLst>
          </p:cNvPr>
          <p:cNvSpPr>
            <a:spLocks noGrp="1"/>
          </p:cNvSpPr>
          <p:nvPr>
            <p:ph type="body" sz="quarter" idx="17"/>
          </p:nvPr>
        </p:nvSpPr>
        <p:spPr/>
        <p:txBody>
          <a:bodyPr/>
          <a:lstStyle/>
          <a:p>
            <a:r>
              <a:rPr lang="en-AU" dirty="0"/>
              <a:t>CSIRO Centre for Earth Observation, Geoscience Australia</a:t>
            </a:r>
          </a:p>
        </p:txBody>
      </p:sp>
      <p:pic>
        <p:nvPicPr>
          <p:cNvPr id="10" name="Picture 4" descr="Image result for csiro logo">
            <a:extLst>
              <a:ext uri="{FF2B5EF4-FFF2-40B4-BE49-F238E27FC236}">
                <a16:creationId xmlns:a16="http://schemas.microsoft.com/office/drawing/2014/main" id="{ECB5210C-3A06-5D45-9DD4-F4E083D46C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5333" y="431018"/>
            <a:ext cx="588058" cy="5880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university of wollongong logo">
            <a:extLst>
              <a:ext uri="{FF2B5EF4-FFF2-40B4-BE49-F238E27FC236}">
                <a16:creationId xmlns:a16="http://schemas.microsoft.com/office/drawing/2014/main" id="{03512776-CE17-464C-89A5-918D02E627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1903" y="1495154"/>
            <a:ext cx="1274656" cy="4120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Image result for university of adelaide logo">
            <a:extLst>
              <a:ext uri="{FF2B5EF4-FFF2-40B4-BE49-F238E27FC236}">
                <a16:creationId xmlns:a16="http://schemas.microsoft.com/office/drawing/2014/main" id="{56FB2856-D77A-044F-8EFA-E75AD0AFD6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317478"/>
            <a:ext cx="1253063" cy="7701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mage result for university of queensland logo">
            <a:extLst>
              <a:ext uri="{FF2B5EF4-FFF2-40B4-BE49-F238E27FC236}">
                <a16:creationId xmlns:a16="http://schemas.microsoft.com/office/drawing/2014/main" id="{B9C1806E-0B85-AD48-B7CC-474E64A32A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91624" y="1475171"/>
            <a:ext cx="1286032" cy="4123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Image result for TERN logo">
            <a:extLst>
              <a:ext uri="{FF2B5EF4-FFF2-40B4-BE49-F238E27FC236}">
                <a16:creationId xmlns:a16="http://schemas.microsoft.com/office/drawing/2014/main" id="{99A5DE2E-9630-CF44-AFCF-CA53FF282AF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75799" y="1259147"/>
            <a:ext cx="648072" cy="5832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u65672\Pictures\dealogo.PNG">
            <a:extLst>
              <a:ext uri="{FF2B5EF4-FFF2-40B4-BE49-F238E27FC236}">
                <a16:creationId xmlns:a16="http://schemas.microsoft.com/office/drawing/2014/main" id="{D47F7FA6-4B9A-914B-9D27-7CF69AC43F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47607" y="394063"/>
            <a:ext cx="1584176" cy="6169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Image result for curtin university logo logo">
            <a:extLst>
              <a:ext uri="{FF2B5EF4-FFF2-40B4-BE49-F238E27FC236}">
                <a16:creationId xmlns:a16="http://schemas.microsoft.com/office/drawing/2014/main" id="{93F25540-9306-0E46-BECE-7B0EFF74619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47407" y="580249"/>
            <a:ext cx="1656185" cy="2895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Image result for joint remote sensing research program logo">
            <a:extLst>
              <a:ext uri="{FF2B5EF4-FFF2-40B4-BE49-F238E27FC236}">
                <a16:creationId xmlns:a16="http://schemas.microsoft.com/office/drawing/2014/main" id="{95E6D292-C921-1346-B64C-149971482AB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1243" y="1266954"/>
            <a:ext cx="756084" cy="6804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Image result for nerc facility edinburgh">
            <a:extLst>
              <a:ext uri="{FF2B5EF4-FFF2-40B4-BE49-F238E27FC236}">
                <a16:creationId xmlns:a16="http://schemas.microsoft.com/office/drawing/2014/main" id="{4B500630-8AC5-5C4C-8A00-581065AA60D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87967" y="493943"/>
            <a:ext cx="1656185" cy="3899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Image result for maitec logo">
            <a:extLst>
              <a:ext uri="{FF2B5EF4-FFF2-40B4-BE49-F238E27FC236}">
                <a16:creationId xmlns:a16="http://schemas.microsoft.com/office/drawing/2014/main" id="{A357CECA-FFB6-644F-BA3B-0617D3A490B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43351" y="1322712"/>
            <a:ext cx="648072" cy="6480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Image result for university of melbourne logo">
            <a:extLst>
              <a:ext uri="{FF2B5EF4-FFF2-40B4-BE49-F238E27FC236}">
                <a16:creationId xmlns:a16="http://schemas.microsoft.com/office/drawing/2014/main" id="{A4E91DE5-4B71-6A4C-BA44-ADD913B84F7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79456" y="1298613"/>
            <a:ext cx="1225105" cy="68061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3" descr="Image result for eros centre of excellence for calibration and validation logo">
            <a:extLst>
              <a:ext uri="{FF2B5EF4-FFF2-40B4-BE49-F238E27FC236}">
                <a16:creationId xmlns:a16="http://schemas.microsoft.com/office/drawing/2014/main" id="{5BD559CE-35B0-B94F-B7A8-B5E45EFE988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75799" y="555584"/>
            <a:ext cx="1296144" cy="2900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317773C2-8939-2F49-A7B9-BE2B51D7BD2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32281" y="2271180"/>
            <a:ext cx="5719464" cy="1563776"/>
          </a:xfrm>
          <a:prstGeom prst="rect">
            <a:avLst/>
          </a:prstGeom>
        </p:spPr>
      </p:pic>
      <p:sp>
        <p:nvSpPr>
          <p:cNvPr id="23" name="TextBox 22">
            <a:extLst>
              <a:ext uri="{FF2B5EF4-FFF2-40B4-BE49-F238E27FC236}">
                <a16:creationId xmlns:a16="http://schemas.microsoft.com/office/drawing/2014/main" id="{CC2C31DB-F31B-EE48-BED8-D590D52017A4}"/>
              </a:ext>
            </a:extLst>
          </p:cNvPr>
          <p:cNvSpPr txBox="1"/>
          <p:nvPr/>
        </p:nvSpPr>
        <p:spPr>
          <a:xfrm>
            <a:off x="836192" y="3169990"/>
            <a:ext cx="2555816" cy="369332"/>
          </a:xfrm>
          <a:prstGeom prst="rect">
            <a:avLst/>
          </a:prstGeom>
          <a:noFill/>
        </p:spPr>
        <p:txBody>
          <a:bodyPr wrap="square" rtlCol="0">
            <a:spAutoFit/>
          </a:bodyPr>
          <a:lstStyle/>
          <a:p>
            <a:r>
              <a:rPr lang="en-US" dirty="0" err="1">
                <a:solidFill>
                  <a:schemeClr val="bg1"/>
                </a:solidFill>
              </a:rPr>
              <a:t>tim.malthus@csiro.au</a:t>
            </a:r>
            <a:endParaRPr lang="en-US" dirty="0">
              <a:solidFill>
                <a:schemeClr val="bg1"/>
              </a:solidFill>
            </a:endParaRPr>
          </a:p>
        </p:txBody>
      </p:sp>
    </p:spTree>
    <p:extLst>
      <p:ext uri="{BB962C8B-B14F-4D97-AF65-F5344CB8AC3E}">
        <p14:creationId xmlns:p14="http://schemas.microsoft.com/office/powerpoint/2010/main" val="303769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7ADD-9E41-864E-9E60-13F50C6EB06F}"/>
              </a:ext>
            </a:extLst>
          </p:cNvPr>
          <p:cNvSpPr>
            <a:spLocks noGrp="1"/>
          </p:cNvSpPr>
          <p:nvPr>
            <p:ph type="ctrTitle"/>
          </p:nvPr>
        </p:nvSpPr>
        <p:spPr/>
        <p:txBody>
          <a:bodyPr/>
          <a:lstStyle/>
          <a:p>
            <a:r>
              <a:rPr lang="en-US" dirty="0"/>
              <a:t>Back ups</a:t>
            </a:r>
          </a:p>
        </p:txBody>
      </p:sp>
      <p:sp>
        <p:nvSpPr>
          <p:cNvPr id="3" name="Subtitle 2">
            <a:extLst>
              <a:ext uri="{FF2B5EF4-FFF2-40B4-BE49-F238E27FC236}">
                <a16:creationId xmlns:a16="http://schemas.microsoft.com/office/drawing/2014/main" id="{739376DD-5319-0A46-B47F-6D627C194CA7}"/>
              </a:ext>
            </a:extLst>
          </p:cNvPr>
          <p:cNvSpPr>
            <a:spLocks noGrp="1"/>
          </p:cNvSpPr>
          <p:nvPr>
            <p:ph type="subTitle" idx="1"/>
          </p:nvPr>
        </p:nvSpPr>
        <p:spPr/>
        <p:txBody>
          <a:bodyPr>
            <a:normAutofit fontScale="92500" lnSpcReduction="10000"/>
          </a:bodyPr>
          <a:lstStyle/>
          <a:p>
            <a:endParaRPr lang="en-US"/>
          </a:p>
        </p:txBody>
      </p:sp>
      <p:sp>
        <p:nvSpPr>
          <p:cNvPr id="4" name="Text Placeholder 3">
            <a:extLst>
              <a:ext uri="{FF2B5EF4-FFF2-40B4-BE49-F238E27FC236}">
                <a16:creationId xmlns:a16="http://schemas.microsoft.com/office/drawing/2014/main" id="{52AA0FB2-1D9A-1944-910B-E7E779995C19}"/>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2677410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5EBB33-AB70-884F-8DFA-8AFAA08FAB42}"/>
              </a:ext>
            </a:extLst>
          </p:cNvPr>
          <p:cNvSpPr>
            <a:spLocks noGrp="1"/>
          </p:cNvSpPr>
          <p:nvPr>
            <p:ph type="title"/>
          </p:nvPr>
        </p:nvSpPr>
        <p:spPr/>
        <p:txBody>
          <a:bodyPr/>
          <a:lstStyle/>
          <a:p>
            <a:r>
              <a:rPr lang="en-US" dirty="0"/>
              <a:t>Campaign overview (radiance @500nm)</a:t>
            </a:r>
          </a:p>
        </p:txBody>
      </p:sp>
      <p:sp>
        <p:nvSpPr>
          <p:cNvPr id="7" name="Content Placeholder 6">
            <a:extLst>
              <a:ext uri="{FF2B5EF4-FFF2-40B4-BE49-F238E27FC236}">
                <a16:creationId xmlns:a16="http://schemas.microsoft.com/office/drawing/2014/main" id="{E54DA14F-D32A-A849-8F65-96FD9E160BBB}"/>
              </a:ext>
            </a:extLst>
          </p:cNvPr>
          <p:cNvSpPr>
            <a:spLocks noGrp="1"/>
          </p:cNvSpPr>
          <p:nvPr>
            <p:ph idx="1"/>
          </p:nvPr>
        </p:nvSpPr>
        <p:spPr>
          <a:xfrm>
            <a:off x="358778" y="843558"/>
            <a:ext cx="8461375" cy="3429641"/>
          </a:xfrm>
        </p:spPr>
        <p:txBody>
          <a:bodyPr/>
          <a:lstStyle/>
          <a:p>
            <a:endParaRPr lang="en-US"/>
          </a:p>
        </p:txBody>
      </p:sp>
      <p:sp>
        <p:nvSpPr>
          <p:cNvPr id="4" name="Footer Placeholder 3">
            <a:extLst>
              <a:ext uri="{FF2B5EF4-FFF2-40B4-BE49-F238E27FC236}">
                <a16:creationId xmlns:a16="http://schemas.microsoft.com/office/drawing/2014/main" id="{08C2C1B9-C842-0E4E-8191-434D9D7AE11A}"/>
              </a:ext>
            </a:extLst>
          </p:cNvPr>
          <p:cNvSpPr>
            <a:spLocks noGrp="1"/>
          </p:cNvSpPr>
          <p:nvPr>
            <p:ph type="ftr" sz="quarter" idx="11"/>
          </p:nvPr>
        </p:nvSpPr>
        <p:spPr/>
        <p:txBody>
          <a:bodyPr/>
          <a:lstStyle/>
          <a:p>
            <a:r>
              <a:rPr lang="en-AU"/>
              <a:t>Living Planet Symposium, 17 May 2019</a:t>
            </a:r>
          </a:p>
        </p:txBody>
      </p:sp>
      <p:pic>
        <p:nvPicPr>
          <p:cNvPr id="8" name="Picture 7">
            <a:extLst>
              <a:ext uri="{FF2B5EF4-FFF2-40B4-BE49-F238E27FC236}">
                <a16:creationId xmlns:a16="http://schemas.microsoft.com/office/drawing/2014/main" id="{E0769D1D-5E84-574E-8D2E-250726AEC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9997"/>
            <a:ext cx="9144000" cy="3048000"/>
          </a:xfrm>
          <a:prstGeom prst="rect">
            <a:avLst/>
          </a:prstGeom>
        </p:spPr>
      </p:pic>
      <p:sp>
        <p:nvSpPr>
          <p:cNvPr id="9" name="TextBox 8">
            <a:extLst>
              <a:ext uri="{FF2B5EF4-FFF2-40B4-BE49-F238E27FC236}">
                <a16:creationId xmlns:a16="http://schemas.microsoft.com/office/drawing/2014/main" id="{F94CF0D0-C826-8544-9886-1A98000887CA}"/>
              </a:ext>
            </a:extLst>
          </p:cNvPr>
          <p:cNvSpPr txBox="1"/>
          <p:nvPr/>
        </p:nvSpPr>
        <p:spPr>
          <a:xfrm>
            <a:off x="1143000" y="4273747"/>
            <a:ext cx="1276350" cy="300082"/>
          </a:xfrm>
          <a:prstGeom prst="rect">
            <a:avLst/>
          </a:prstGeom>
          <a:noFill/>
        </p:spPr>
        <p:txBody>
          <a:bodyPr wrap="square" rtlCol="0">
            <a:spAutoFit/>
          </a:bodyPr>
          <a:lstStyle/>
          <a:p>
            <a:r>
              <a:rPr lang="en-US" sz="1350" dirty="0"/>
              <a:t>Ground line 1</a:t>
            </a:r>
          </a:p>
        </p:txBody>
      </p:sp>
      <p:sp>
        <p:nvSpPr>
          <p:cNvPr id="10" name="TextBox 9">
            <a:extLst>
              <a:ext uri="{FF2B5EF4-FFF2-40B4-BE49-F238E27FC236}">
                <a16:creationId xmlns:a16="http://schemas.microsoft.com/office/drawing/2014/main" id="{F7039C9A-994F-7641-A53D-6893FF59C5EA}"/>
              </a:ext>
            </a:extLst>
          </p:cNvPr>
          <p:cNvSpPr txBox="1"/>
          <p:nvPr/>
        </p:nvSpPr>
        <p:spPr>
          <a:xfrm>
            <a:off x="6438900" y="4273747"/>
            <a:ext cx="1276350" cy="300082"/>
          </a:xfrm>
          <a:prstGeom prst="rect">
            <a:avLst/>
          </a:prstGeom>
          <a:noFill/>
        </p:spPr>
        <p:txBody>
          <a:bodyPr wrap="square" rtlCol="0">
            <a:spAutoFit/>
          </a:bodyPr>
          <a:lstStyle/>
          <a:p>
            <a:r>
              <a:rPr lang="en-US" sz="1350" dirty="0"/>
              <a:t>Ground line 6</a:t>
            </a:r>
          </a:p>
        </p:txBody>
      </p:sp>
      <p:sp>
        <p:nvSpPr>
          <p:cNvPr id="11" name="TextBox 10">
            <a:extLst>
              <a:ext uri="{FF2B5EF4-FFF2-40B4-BE49-F238E27FC236}">
                <a16:creationId xmlns:a16="http://schemas.microsoft.com/office/drawing/2014/main" id="{22771CAC-C678-6745-BA54-CB2037E78921}"/>
              </a:ext>
            </a:extLst>
          </p:cNvPr>
          <p:cNvSpPr txBox="1"/>
          <p:nvPr/>
        </p:nvSpPr>
        <p:spPr>
          <a:xfrm>
            <a:off x="0" y="905372"/>
            <a:ext cx="1276350" cy="300082"/>
          </a:xfrm>
          <a:prstGeom prst="rect">
            <a:avLst/>
          </a:prstGeom>
          <a:noFill/>
        </p:spPr>
        <p:txBody>
          <a:bodyPr wrap="square" rtlCol="0">
            <a:spAutoFit/>
          </a:bodyPr>
          <a:lstStyle/>
          <a:p>
            <a:r>
              <a:rPr lang="en-US" sz="1350" dirty="0"/>
              <a:t>Pre-Panel line 1</a:t>
            </a:r>
          </a:p>
        </p:txBody>
      </p:sp>
      <p:sp>
        <p:nvSpPr>
          <p:cNvPr id="12" name="TextBox 11">
            <a:extLst>
              <a:ext uri="{FF2B5EF4-FFF2-40B4-BE49-F238E27FC236}">
                <a16:creationId xmlns:a16="http://schemas.microsoft.com/office/drawing/2014/main" id="{0604634F-50F4-E844-BB40-14683F939337}"/>
              </a:ext>
            </a:extLst>
          </p:cNvPr>
          <p:cNvSpPr txBox="1"/>
          <p:nvPr/>
        </p:nvSpPr>
        <p:spPr>
          <a:xfrm>
            <a:off x="1781175" y="2169526"/>
            <a:ext cx="1466850" cy="300082"/>
          </a:xfrm>
          <a:prstGeom prst="rect">
            <a:avLst/>
          </a:prstGeom>
          <a:noFill/>
        </p:spPr>
        <p:txBody>
          <a:bodyPr wrap="square" rtlCol="0">
            <a:spAutoFit/>
          </a:bodyPr>
          <a:lstStyle/>
          <a:p>
            <a:r>
              <a:rPr lang="en-US" sz="1350" dirty="0"/>
              <a:t>Post-Panel line 1</a:t>
            </a:r>
          </a:p>
        </p:txBody>
      </p:sp>
      <p:cxnSp>
        <p:nvCxnSpPr>
          <p:cNvPr id="13" name="Straight Arrow Connector 12">
            <a:extLst>
              <a:ext uri="{FF2B5EF4-FFF2-40B4-BE49-F238E27FC236}">
                <a16:creationId xmlns:a16="http://schemas.microsoft.com/office/drawing/2014/main" id="{B2039BE2-EE1B-ED48-9832-E1663AB78D27}"/>
              </a:ext>
            </a:extLst>
          </p:cNvPr>
          <p:cNvCxnSpPr>
            <a:cxnSpLocks/>
          </p:cNvCxnSpPr>
          <p:nvPr/>
        </p:nvCxnSpPr>
        <p:spPr>
          <a:xfrm>
            <a:off x="609600" y="1147747"/>
            <a:ext cx="819150" cy="53520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C8F14E9-C111-354A-8CFD-6BFC49E06E7D}"/>
              </a:ext>
            </a:extLst>
          </p:cNvPr>
          <p:cNvCxnSpPr>
            <a:cxnSpLocks/>
          </p:cNvCxnSpPr>
          <p:nvPr/>
        </p:nvCxnSpPr>
        <p:spPr>
          <a:xfrm flipH="1" flipV="1">
            <a:off x="2257425" y="1682948"/>
            <a:ext cx="76200" cy="55533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2ADD4B2-0D74-FF47-B4A3-466D911D1BB2}"/>
              </a:ext>
            </a:extLst>
          </p:cNvPr>
          <p:cNvCxnSpPr>
            <a:cxnSpLocks/>
          </p:cNvCxnSpPr>
          <p:nvPr/>
        </p:nvCxnSpPr>
        <p:spPr>
          <a:xfrm flipV="1">
            <a:off x="1781175" y="3214687"/>
            <a:ext cx="0" cy="103386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0F6ABF9-26EA-0745-8B47-E34B9A0A43B8}"/>
              </a:ext>
            </a:extLst>
          </p:cNvPr>
          <p:cNvCxnSpPr>
            <a:cxnSpLocks/>
          </p:cNvCxnSpPr>
          <p:nvPr/>
        </p:nvCxnSpPr>
        <p:spPr>
          <a:xfrm flipV="1">
            <a:off x="6991350" y="3239884"/>
            <a:ext cx="0" cy="103386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406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8443-3DC8-F340-BFE8-5DB9720BDB29}"/>
              </a:ext>
            </a:extLst>
          </p:cNvPr>
          <p:cNvSpPr>
            <a:spLocks noGrp="1"/>
          </p:cNvSpPr>
          <p:nvPr>
            <p:ph type="title"/>
          </p:nvPr>
        </p:nvSpPr>
        <p:spPr/>
        <p:txBody>
          <a:bodyPr/>
          <a:lstStyle/>
          <a:p>
            <a:r>
              <a:rPr lang="en-US" dirty="0"/>
              <a:t>Ground line 3 (radiance @500nm)</a:t>
            </a:r>
          </a:p>
        </p:txBody>
      </p:sp>
      <p:sp>
        <p:nvSpPr>
          <p:cNvPr id="3" name="Content Placeholder 2">
            <a:extLst>
              <a:ext uri="{FF2B5EF4-FFF2-40B4-BE49-F238E27FC236}">
                <a16:creationId xmlns:a16="http://schemas.microsoft.com/office/drawing/2014/main" id="{7AA91F4E-A0F3-4546-8910-A6FB7AAB6392}"/>
              </a:ext>
            </a:extLst>
          </p:cNvPr>
          <p:cNvSpPr>
            <a:spLocks noGrp="1"/>
          </p:cNvSpPr>
          <p:nvPr>
            <p:ph idx="1"/>
          </p:nvPr>
        </p:nvSpPr>
        <p:spPr>
          <a:xfrm>
            <a:off x="358779" y="951311"/>
            <a:ext cx="2485029" cy="3429641"/>
          </a:xfrm>
        </p:spPr>
        <p:txBody>
          <a:bodyPr>
            <a:normAutofit fontScale="85000" lnSpcReduction="10000"/>
          </a:bodyPr>
          <a:lstStyle/>
          <a:p>
            <a:r>
              <a:rPr lang="en-US" dirty="0"/>
              <a:t>2 min transect</a:t>
            </a:r>
          </a:p>
          <a:p>
            <a:r>
              <a:rPr lang="en-US" dirty="0"/>
              <a:t>Why is the curve not straight and flat?</a:t>
            </a:r>
          </a:p>
          <a:p>
            <a:r>
              <a:rPr lang="en-US" dirty="0"/>
              <a:t>Does the ground get brighter? </a:t>
            </a:r>
          </a:p>
          <a:p>
            <a:r>
              <a:rPr lang="en-US" dirty="0"/>
              <a:t>Is the sun rising slightly? </a:t>
            </a:r>
          </a:p>
          <a:p>
            <a:r>
              <a:rPr lang="en-US" dirty="0"/>
              <a:t>Is the atmospheric path length decreasing?</a:t>
            </a:r>
          </a:p>
          <a:p>
            <a:r>
              <a:rPr lang="en-US" dirty="0"/>
              <a:t>Is the atmosphere changing?</a:t>
            </a:r>
          </a:p>
          <a:p>
            <a:endParaRPr lang="en-US" dirty="0"/>
          </a:p>
          <a:p>
            <a:endParaRPr lang="en-US" dirty="0"/>
          </a:p>
        </p:txBody>
      </p:sp>
      <p:sp>
        <p:nvSpPr>
          <p:cNvPr id="4" name="Footer Placeholder 3">
            <a:extLst>
              <a:ext uri="{FF2B5EF4-FFF2-40B4-BE49-F238E27FC236}">
                <a16:creationId xmlns:a16="http://schemas.microsoft.com/office/drawing/2014/main" id="{F055B133-756F-7342-A290-BCE53D65D1F4}"/>
              </a:ext>
            </a:extLst>
          </p:cNvPr>
          <p:cNvSpPr>
            <a:spLocks noGrp="1"/>
          </p:cNvSpPr>
          <p:nvPr>
            <p:ph type="ftr" sz="quarter" idx="11"/>
          </p:nvPr>
        </p:nvSpPr>
        <p:spPr/>
        <p:txBody>
          <a:bodyPr/>
          <a:lstStyle/>
          <a:p>
            <a:r>
              <a:rPr lang="en-AU"/>
              <a:t>Living Planet Symposium, 17 May 2019</a:t>
            </a:r>
          </a:p>
        </p:txBody>
      </p:sp>
      <p:pic>
        <p:nvPicPr>
          <p:cNvPr id="6" name="Content Placeholder 3">
            <a:extLst>
              <a:ext uri="{FF2B5EF4-FFF2-40B4-BE49-F238E27FC236}">
                <a16:creationId xmlns:a16="http://schemas.microsoft.com/office/drawing/2014/main" id="{0FA60324-AE20-304B-9505-06F95AB64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1117448"/>
            <a:ext cx="6527007" cy="3263504"/>
          </a:xfrm>
          <a:prstGeom prst="rect">
            <a:avLst/>
          </a:prstGeom>
        </p:spPr>
      </p:pic>
    </p:spTree>
    <p:extLst>
      <p:ext uri="{BB962C8B-B14F-4D97-AF65-F5344CB8AC3E}">
        <p14:creationId xmlns:p14="http://schemas.microsoft.com/office/powerpoint/2010/main" val="3212953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48E0F0AF-9AD2-9644-8292-9E5A04F98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1203598"/>
            <a:ext cx="5520217" cy="2760109"/>
          </a:xfrm>
          <a:prstGeom prst="rect">
            <a:avLst/>
          </a:prstGeom>
        </p:spPr>
      </p:pic>
      <p:sp>
        <p:nvSpPr>
          <p:cNvPr id="2" name="Title 1">
            <a:extLst>
              <a:ext uri="{FF2B5EF4-FFF2-40B4-BE49-F238E27FC236}">
                <a16:creationId xmlns:a16="http://schemas.microsoft.com/office/drawing/2014/main" id="{83919424-9E3A-EE49-B140-347DD4BBD0A3}"/>
              </a:ext>
            </a:extLst>
          </p:cNvPr>
          <p:cNvSpPr>
            <a:spLocks noGrp="1"/>
          </p:cNvSpPr>
          <p:nvPr>
            <p:ph type="title"/>
          </p:nvPr>
        </p:nvSpPr>
        <p:spPr/>
        <p:txBody>
          <a:bodyPr>
            <a:noAutofit/>
          </a:bodyPr>
          <a:lstStyle/>
          <a:p>
            <a:r>
              <a:rPr lang="en-US" sz="2800" dirty="0"/>
              <a:t>Interpolate panel data to calculate ground reflectance</a:t>
            </a:r>
          </a:p>
        </p:txBody>
      </p:sp>
      <p:sp>
        <p:nvSpPr>
          <p:cNvPr id="3" name="Content Placeholder 2">
            <a:extLst>
              <a:ext uri="{FF2B5EF4-FFF2-40B4-BE49-F238E27FC236}">
                <a16:creationId xmlns:a16="http://schemas.microsoft.com/office/drawing/2014/main" id="{5EEA90D3-AF81-014F-A3CA-61313051A152}"/>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21FEAC94-F7DF-9D4C-819F-869688F9EBFE}"/>
              </a:ext>
            </a:extLst>
          </p:cNvPr>
          <p:cNvSpPr>
            <a:spLocks noGrp="1"/>
          </p:cNvSpPr>
          <p:nvPr>
            <p:ph type="ftr" sz="quarter" idx="11"/>
          </p:nvPr>
        </p:nvSpPr>
        <p:spPr/>
        <p:txBody>
          <a:bodyPr/>
          <a:lstStyle/>
          <a:p>
            <a:r>
              <a:rPr lang="en-AU"/>
              <a:t>Living Planet Symposium, 17 May 2019</a:t>
            </a:r>
          </a:p>
        </p:txBody>
      </p:sp>
      <p:grpSp>
        <p:nvGrpSpPr>
          <p:cNvPr id="5" name="Group 4">
            <a:extLst>
              <a:ext uri="{FF2B5EF4-FFF2-40B4-BE49-F238E27FC236}">
                <a16:creationId xmlns:a16="http://schemas.microsoft.com/office/drawing/2014/main" id="{6AE7D4AF-FF3B-7F4F-A36F-7BD871824779}"/>
              </a:ext>
            </a:extLst>
          </p:cNvPr>
          <p:cNvGrpSpPr/>
          <p:nvPr/>
        </p:nvGrpSpPr>
        <p:grpSpPr>
          <a:xfrm>
            <a:off x="971600" y="951312"/>
            <a:ext cx="7710214" cy="3415508"/>
            <a:chOff x="971600" y="951312"/>
            <a:chExt cx="7710214" cy="3415508"/>
          </a:xfrm>
        </p:grpSpPr>
        <p:graphicFrame>
          <p:nvGraphicFramePr>
            <p:cNvPr id="7" name="Chart 6">
              <a:extLst>
                <a:ext uri="{FF2B5EF4-FFF2-40B4-BE49-F238E27FC236}">
                  <a16:creationId xmlns:a16="http://schemas.microsoft.com/office/drawing/2014/main" id="{01CD0292-7A0A-854C-88DA-75CEEED5B524}"/>
                </a:ext>
              </a:extLst>
            </p:cNvPr>
            <p:cNvGraphicFramePr/>
            <p:nvPr>
              <p:extLst>
                <p:ext uri="{D42A27DB-BD31-4B8C-83A1-F6EECF244321}">
                  <p14:modId xmlns:p14="http://schemas.microsoft.com/office/powerpoint/2010/main" val="3508493845"/>
                </p:ext>
              </p:extLst>
            </p:nvPr>
          </p:nvGraphicFramePr>
          <p:xfrm>
            <a:off x="971600" y="951312"/>
            <a:ext cx="6947750" cy="3415508"/>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16643F16-671F-354C-AC49-7152A41CE119}"/>
                </a:ext>
              </a:extLst>
            </p:cNvPr>
            <p:cNvSpPr txBox="1"/>
            <p:nvPr/>
          </p:nvSpPr>
          <p:spPr>
            <a:xfrm>
              <a:off x="6948264" y="1973633"/>
              <a:ext cx="1733550" cy="1384995"/>
            </a:xfrm>
            <a:prstGeom prst="rect">
              <a:avLst/>
            </a:prstGeom>
            <a:noFill/>
          </p:spPr>
          <p:txBody>
            <a:bodyPr wrap="square" rtlCol="0">
              <a:spAutoFit/>
            </a:bodyPr>
            <a:lstStyle/>
            <a:p>
              <a:r>
                <a:rPr lang="en-US" sz="1200" dirty="0"/>
                <a:t>Optical Depth</a:t>
              </a:r>
            </a:p>
            <a:p>
              <a:endParaRPr lang="en-US" sz="1200" dirty="0"/>
            </a:p>
            <a:p>
              <a:endParaRPr lang="en-US" sz="1200" dirty="0"/>
            </a:p>
            <a:p>
              <a:r>
                <a:rPr lang="en-US" sz="1200" dirty="0"/>
                <a:t>Path Length</a:t>
              </a:r>
            </a:p>
            <a:p>
              <a:endParaRPr lang="en-US" sz="1200" dirty="0"/>
            </a:p>
            <a:p>
              <a:endParaRPr lang="en-US" sz="1200" dirty="0"/>
            </a:p>
            <a:p>
              <a:r>
                <a:rPr lang="en-US" sz="1200" dirty="0"/>
                <a:t>Solar position</a:t>
              </a:r>
            </a:p>
          </p:txBody>
        </p:sp>
      </p:grpSp>
    </p:spTree>
    <p:extLst>
      <p:ext uri="{BB962C8B-B14F-4D97-AF65-F5344CB8AC3E}">
        <p14:creationId xmlns:p14="http://schemas.microsoft.com/office/powerpoint/2010/main" val="158961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F26DC-E934-6241-B613-193FE01FCA7E}"/>
              </a:ext>
            </a:extLst>
          </p:cNvPr>
          <p:cNvSpPr>
            <a:spLocks noGrp="1"/>
          </p:cNvSpPr>
          <p:nvPr>
            <p:ph type="title"/>
          </p:nvPr>
        </p:nvSpPr>
        <p:spPr/>
        <p:txBody>
          <a:bodyPr>
            <a:normAutofit fontScale="90000"/>
          </a:bodyPr>
          <a:lstStyle/>
          <a:p>
            <a:r>
              <a:rPr lang="en-AU" dirty="0"/>
              <a:t>Overview of radiance change during a ground line</a:t>
            </a:r>
            <a:endParaRPr lang="en-US" dirty="0"/>
          </a:p>
        </p:txBody>
      </p:sp>
      <p:sp>
        <p:nvSpPr>
          <p:cNvPr id="3" name="Content Placeholder 2">
            <a:extLst>
              <a:ext uri="{FF2B5EF4-FFF2-40B4-BE49-F238E27FC236}">
                <a16:creationId xmlns:a16="http://schemas.microsoft.com/office/drawing/2014/main" id="{924EDDBA-7150-A047-91D8-B974B57F7EE2}"/>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79B17719-5996-654D-91E7-ABF8AF67AD25}"/>
              </a:ext>
            </a:extLst>
          </p:cNvPr>
          <p:cNvSpPr>
            <a:spLocks noGrp="1"/>
          </p:cNvSpPr>
          <p:nvPr>
            <p:ph type="ftr" sz="quarter" idx="11"/>
          </p:nvPr>
        </p:nvSpPr>
        <p:spPr/>
        <p:txBody>
          <a:bodyPr/>
          <a:lstStyle/>
          <a:p>
            <a:r>
              <a:rPr lang="en-AU"/>
              <a:t>Living Planet Symposium, 17 May 2019</a:t>
            </a:r>
          </a:p>
        </p:txBody>
      </p:sp>
      <p:pic>
        <p:nvPicPr>
          <p:cNvPr id="6" name="Content Placeholder 3">
            <a:extLst>
              <a:ext uri="{FF2B5EF4-FFF2-40B4-BE49-F238E27FC236}">
                <a16:creationId xmlns:a16="http://schemas.microsoft.com/office/drawing/2014/main" id="{334EB7BA-9028-994A-B5C8-BE6921632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80" y="987574"/>
            <a:ext cx="4572727" cy="3429546"/>
          </a:xfrm>
          <a:prstGeom prst="rect">
            <a:avLst/>
          </a:prstGeom>
        </p:spPr>
      </p:pic>
      <p:pic>
        <p:nvPicPr>
          <p:cNvPr id="7" name="Content Placeholder 3">
            <a:extLst>
              <a:ext uri="{FF2B5EF4-FFF2-40B4-BE49-F238E27FC236}">
                <a16:creationId xmlns:a16="http://schemas.microsoft.com/office/drawing/2014/main" id="{41AA16C1-0E6F-9A41-A942-02181CEA3D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960" y="980236"/>
            <a:ext cx="4608190" cy="3456143"/>
          </a:xfrm>
          <a:prstGeom prst="rect">
            <a:avLst/>
          </a:prstGeom>
        </p:spPr>
      </p:pic>
    </p:spTree>
    <p:extLst>
      <p:ext uri="{BB962C8B-B14F-4D97-AF65-F5344CB8AC3E}">
        <p14:creationId xmlns:p14="http://schemas.microsoft.com/office/powerpoint/2010/main" val="2519475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C09BA6-08B1-6848-8AB1-363620A7B5FE}"/>
              </a:ext>
            </a:extLst>
          </p:cNvPr>
          <p:cNvSpPr>
            <a:spLocks noGrp="1"/>
          </p:cNvSpPr>
          <p:nvPr>
            <p:ph type="title"/>
          </p:nvPr>
        </p:nvSpPr>
        <p:spPr/>
        <p:txBody>
          <a:bodyPr/>
          <a:lstStyle/>
          <a:p>
            <a:r>
              <a:rPr lang="en-US" dirty="0"/>
              <a:t>DEA surface reflectance validation project</a:t>
            </a:r>
          </a:p>
        </p:txBody>
      </p:sp>
      <p:sp>
        <p:nvSpPr>
          <p:cNvPr id="6" name="Content Placeholder 5">
            <a:extLst>
              <a:ext uri="{FF2B5EF4-FFF2-40B4-BE49-F238E27FC236}">
                <a16:creationId xmlns:a16="http://schemas.microsoft.com/office/drawing/2014/main" id="{C2A84E61-1DDF-B94F-A5FB-26AC2F5E2023}"/>
              </a:ext>
            </a:extLst>
          </p:cNvPr>
          <p:cNvSpPr>
            <a:spLocks noGrp="1"/>
          </p:cNvSpPr>
          <p:nvPr>
            <p:ph idx="1"/>
          </p:nvPr>
        </p:nvSpPr>
        <p:spPr/>
        <p:txBody>
          <a:bodyPr/>
          <a:lstStyle/>
          <a:p>
            <a:r>
              <a:rPr lang="en-US" dirty="0"/>
              <a:t>Variety of surfaces measured in Phase 1</a:t>
            </a:r>
          </a:p>
          <a:p>
            <a:r>
              <a:rPr lang="en-US" dirty="0" err="1"/>
              <a:t>Spectroradiometric</a:t>
            </a:r>
            <a:r>
              <a:rPr lang="en-US" dirty="0"/>
              <a:t> survey – 6 transects along a 100 x 100 m grid</a:t>
            </a:r>
          </a:p>
          <a:p>
            <a:pPr marL="0" indent="0">
              <a:buNone/>
            </a:pPr>
            <a:endParaRPr lang="en-US" dirty="0"/>
          </a:p>
          <a:p>
            <a:endParaRPr lang="en-US" dirty="0"/>
          </a:p>
        </p:txBody>
      </p:sp>
      <p:pic>
        <p:nvPicPr>
          <p:cNvPr id="7" name="Picture 6">
            <a:extLst>
              <a:ext uri="{FF2B5EF4-FFF2-40B4-BE49-F238E27FC236}">
                <a16:creationId xmlns:a16="http://schemas.microsoft.com/office/drawing/2014/main" id="{14E77CF9-C05C-D34B-8F45-6F1B11B90804}"/>
              </a:ext>
            </a:extLst>
          </p:cNvPr>
          <p:cNvPicPr/>
          <p:nvPr/>
        </p:nvPicPr>
        <p:blipFill>
          <a:blip r:embed="rId2"/>
          <a:stretch>
            <a:fillRect/>
          </a:stretch>
        </p:blipFill>
        <p:spPr>
          <a:xfrm>
            <a:off x="287897" y="1863639"/>
            <a:ext cx="1758950" cy="2490470"/>
          </a:xfrm>
          <a:prstGeom prst="rect">
            <a:avLst/>
          </a:prstGeom>
        </p:spPr>
      </p:pic>
      <p:pic>
        <p:nvPicPr>
          <p:cNvPr id="8" name="Picture 7">
            <a:extLst>
              <a:ext uri="{FF2B5EF4-FFF2-40B4-BE49-F238E27FC236}">
                <a16:creationId xmlns:a16="http://schemas.microsoft.com/office/drawing/2014/main" id="{92649DD6-2F64-A44E-9144-4EBE9B221A0B}"/>
              </a:ext>
            </a:extLst>
          </p:cNvPr>
          <p:cNvPicPr>
            <a:picLocks noChangeAspect="1"/>
          </p:cNvPicPr>
          <p:nvPr/>
        </p:nvPicPr>
        <p:blipFill>
          <a:blip r:embed="rId3"/>
          <a:stretch>
            <a:fillRect/>
          </a:stretch>
        </p:blipFill>
        <p:spPr>
          <a:xfrm>
            <a:off x="5823789" y="2012469"/>
            <a:ext cx="3096766" cy="2124449"/>
          </a:xfrm>
          <a:prstGeom prst="rect">
            <a:avLst/>
          </a:prstGeom>
        </p:spPr>
      </p:pic>
      <p:pic>
        <p:nvPicPr>
          <p:cNvPr id="10" name="Picture 9">
            <a:extLst>
              <a:ext uri="{FF2B5EF4-FFF2-40B4-BE49-F238E27FC236}">
                <a16:creationId xmlns:a16="http://schemas.microsoft.com/office/drawing/2014/main" id="{F8342197-5E17-FD47-8412-222E0CC1BADE}"/>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rot="482076">
            <a:off x="3399564" y="2166221"/>
            <a:ext cx="2335886" cy="1934198"/>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7F55DE48-083C-3B48-BAB2-96758914C6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072289" y="2003930"/>
            <a:ext cx="1563636" cy="1172727"/>
          </a:xfrm>
          <a:prstGeom prst="rect">
            <a:avLst/>
          </a:prstGeom>
        </p:spPr>
      </p:pic>
      <p:sp>
        <p:nvSpPr>
          <p:cNvPr id="12" name="Footer Placeholder 11">
            <a:extLst>
              <a:ext uri="{FF2B5EF4-FFF2-40B4-BE49-F238E27FC236}">
                <a16:creationId xmlns:a16="http://schemas.microsoft.com/office/drawing/2014/main" id="{4F53564F-4809-A64C-9858-B87672CEFA1D}"/>
              </a:ext>
            </a:extLst>
          </p:cNvPr>
          <p:cNvSpPr>
            <a:spLocks noGrp="1"/>
          </p:cNvSpPr>
          <p:nvPr>
            <p:ph type="ftr" sz="quarter" idx="11"/>
          </p:nvPr>
        </p:nvSpPr>
        <p:spPr/>
        <p:txBody>
          <a:bodyPr/>
          <a:lstStyle/>
          <a:p>
            <a:r>
              <a:rPr lang="en-AU"/>
              <a:t>Living Planet Symposium, 17 May 2019</a:t>
            </a:r>
          </a:p>
        </p:txBody>
      </p:sp>
    </p:spTree>
    <p:extLst>
      <p:ext uri="{BB962C8B-B14F-4D97-AF65-F5344CB8AC3E}">
        <p14:creationId xmlns:p14="http://schemas.microsoft.com/office/powerpoint/2010/main" val="2728777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EC6E-7E97-DD45-9DFC-7BBC1CBCE26B}"/>
              </a:ext>
            </a:extLst>
          </p:cNvPr>
          <p:cNvSpPr>
            <a:spLocks noGrp="1"/>
          </p:cNvSpPr>
          <p:nvPr>
            <p:ph type="title"/>
          </p:nvPr>
        </p:nvSpPr>
        <p:spPr/>
        <p:txBody>
          <a:bodyPr>
            <a:noAutofit/>
          </a:bodyPr>
          <a:lstStyle/>
          <a:p>
            <a:r>
              <a:rPr lang="en-US" sz="2400" dirty="0"/>
              <a:t>Estimating uncertainty in panel data due to “field conditions”</a:t>
            </a:r>
          </a:p>
        </p:txBody>
      </p:sp>
      <p:sp>
        <p:nvSpPr>
          <p:cNvPr id="3" name="Content Placeholder 2">
            <a:extLst>
              <a:ext uri="{FF2B5EF4-FFF2-40B4-BE49-F238E27FC236}">
                <a16:creationId xmlns:a16="http://schemas.microsoft.com/office/drawing/2014/main" id="{93FC48F5-6F40-014E-A56A-A1A7468CF715}"/>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0FB2C26-C908-1547-9981-F265DE17BD93}"/>
              </a:ext>
            </a:extLst>
          </p:cNvPr>
          <p:cNvSpPr>
            <a:spLocks noGrp="1"/>
          </p:cNvSpPr>
          <p:nvPr>
            <p:ph type="ftr" sz="quarter" idx="11"/>
          </p:nvPr>
        </p:nvSpPr>
        <p:spPr/>
        <p:txBody>
          <a:bodyPr/>
          <a:lstStyle/>
          <a:p>
            <a:r>
              <a:rPr lang="en-AU"/>
              <a:t>Living Planet Symposium, 17 May 2019</a:t>
            </a:r>
          </a:p>
        </p:txBody>
      </p:sp>
      <p:pic>
        <p:nvPicPr>
          <p:cNvPr id="6" name="Picture 5">
            <a:extLst>
              <a:ext uri="{FF2B5EF4-FFF2-40B4-BE49-F238E27FC236}">
                <a16:creationId xmlns:a16="http://schemas.microsoft.com/office/drawing/2014/main" id="{1F98848D-3DD1-F74C-8DFD-9E96CD3E567D}"/>
              </a:ext>
            </a:extLst>
          </p:cNvPr>
          <p:cNvPicPr/>
          <p:nvPr/>
        </p:nvPicPr>
        <p:blipFill>
          <a:blip r:embed="rId3">
            <a:extLst>
              <a:ext uri="{28A0092B-C50C-407E-A947-70E740481C1C}">
                <a14:useLocalDpi xmlns:a14="http://schemas.microsoft.com/office/drawing/2010/main" val="0"/>
              </a:ext>
            </a:extLst>
          </a:blip>
          <a:stretch>
            <a:fillRect/>
          </a:stretch>
        </p:blipFill>
        <p:spPr>
          <a:xfrm>
            <a:off x="174784" y="883682"/>
            <a:ext cx="4298633" cy="1433036"/>
          </a:xfrm>
          <a:prstGeom prst="rect">
            <a:avLst/>
          </a:prstGeom>
        </p:spPr>
      </p:pic>
      <p:pic>
        <p:nvPicPr>
          <p:cNvPr id="7" name="Picture 6">
            <a:extLst>
              <a:ext uri="{FF2B5EF4-FFF2-40B4-BE49-F238E27FC236}">
                <a16:creationId xmlns:a16="http://schemas.microsoft.com/office/drawing/2014/main" id="{996CBD40-ADBA-9E45-98E4-087F070A5D7D}"/>
              </a:ext>
            </a:extLst>
          </p:cNvPr>
          <p:cNvPicPr/>
          <p:nvPr/>
        </p:nvPicPr>
        <p:blipFill>
          <a:blip r:embed="rId4">
            <a:extLst>
              <a:ext uri="{28A0092B-C50C-407E-A947-70E740481C1C}">
                <a14:useLocalDpi xmlns:a14="http://schemas.microsoft.com/office/drawing/2010/main" val="0"/>
              </a:ext>
            </a:extLst>
          </a:blip>
          <a:stretch>
            <a:fillRect/>
          </a:stretch>
        </p:blipFill>
        <p:spPr>
          <a:xfrm>
            <a:off x="4670585" y="883682"/>
            <a:ext cx="4298633" cy="1433036"/>
          </a:xfrm>
          <a:prstGeom prst="rect">
            <a:avLst/>
          </a:prstGeom>
        </p:spPr>
      </p:pic>
      <p:pic>
        <p:nvPicPr>
          <p:cNvPr id="8" name="Picture 7">
            <a:extLst>
              <a:ext uri="{FF2B5EF4-FFF2-40B4-BE49-F238E27FC236}">
                <a16:creationId xmlns:a16="http://schemas.microsoft.com/office/drawing/2014/main" id="{55AFBF88-8010-C341-AE12-4C468BA93CD1}"/>
              </a:ext>
            </a:extLst>
          </p:cNvPr>
          <p:cNvPicPr/>
          <p:nvPr/>
        </p:nvPicPr>
        <p:blipFill>
          <a:blip r:embed="rId5">
            <a:extLst>
              <a:ext uri="{28A0092B-C50C-407E-A947-70E740481C1C}">
                <a14:useLocalDpi xmlns:a14="http://schemas.microsoft.com/office/drawing/2010/main" val="0"/>
              </a:ext>
            </a:extLst>
          </a:blip>
          <a:stretch>
            <a:fillRect/>
          </a:stretch>
        </p:blipFill>
        <p:spPr>
          <a:xfrm>
            <a:off x="174784" y="2715766"/>
            <a:ext cx="4298633" cy="1433036"/>
          </a:xfrm>
          <a:prstGeom prst="rect">
            <a:avLst/>
          </a:prstGeom>
        </p:spPr>
      </p:pic>
      <p:pic>
        <p:nvPicPr>
          <p:cNvPr id="9" name="Picture 8">
            <a:extLst>
              <a:ext uri="{FF2B5EF4-FFF2-40B4-BE49-F238E27FC236}">
                <a16:creationId xmlns:a16="http://schemas.microsoft.com/office/drawing/2014/main" id="{6F171382-004F-754B-9E7B-4C590CAC9AA4}"/>
              </a:ext>
            </a:extLst>
          </p:cNvPr>
          <p:cNvPicPr/>
          <p:nvPr/>
        </p:nvPicPr>
        <p:blipFill>
          <a:blip r:embed="rId6">
            <a:extLst>
              <a:ext uri="{28A0092B-C50C-407E-A947-70E740481C1C}">
                <a14:useLocalDpi xmlns:a14="http://schemas.microsoft.com/office/drawing/2010/main" val="0"/>
              </a:ext>
            </a:extLst>
          </a:blip>
          <a:stretch>
            <a:fillRect/>
          </a:stretch>
        </p:blipFill>
        <p:spPr>
          <a:xfrm>
            <a:off x="4657725" y="2715766"/>
            <a:ext cx="4298633" cy="1433036"/>
          </a:xfrm>
          <a:prstGeom prst="rect">
            <a:avLst/>
          </a:prstGeom>
        </p:spPr>
      </p:pic>
      <p:sp>
        <p:nvSpPr>
          <p:cNvPr id="5" name="TextBox 4">
            <a:extLst>
              <a:ext uri="{FF2B5EF4-FFF2-40B4-BE49-F238E27FC236}">
                <a16:creationId xmlns:a16="http://schemas.microsoft.com/office/drawing/2014/main" id="{8449C104-1148-D240-8864-E0D0DA6CAC45}"/>
              </a:ext>
            </a:extLst>
          </p:cNvPr>
          <p:cNvSpPr txBox="1"/>
          <p:nvPr/>
        </p:nvSpPr>
        <p:spPr>
          <a:xfrm>
            <a:off x="917157" y="2284184"/>
            <a:ext cx="2813886" cy="276999"/>
          </a:xfrm>
          <a:prstGeom prst="rect">
            <a:avLst/>
          </a:prstGeom>
          <a:noFill/>
        </p:spPr>
        <p:txBody>
          <a:bodyPr wrap="square" rtlCol="0">
            <a:spAutoFit/>
          </a:bodyPr>
          <a:lstStyle/>
          <a:p>
            <a:pPr algn="ctr"/>
            <a:r>
              <a:rPr lang="en-US" sz="1200" dirty="0"/>
              <a:t>Panel data through time</a:t>
            </a:r>
          </a:p>
        </p:txBody>
      </p:sp>
      <p:sp>
        <p:nvSpPr>
          <p:cNvPr id="10" name="TextBox 9">
            <a:extLst>
              <a:ext uri="{FF2B5EF4-FFF2-40B4-BE49-F238E27FC236}">
                <a16:creationId xmlns:a16="http://schemas.microsoft.com/office/drawing/2014/main" id="{18B29BBF-0D38-9449-A37B-E83CC2A6AFC4}"/>
              </a:ext>
            </a:extLst>
          </p:cNvPr>
          <p:cNvSpPr txBox="1"/>
          <p:nvPr/>
        </p:nvSpPr>
        <p:spPr>
          <a:xfrm>
            <a:off x="5400098" y="2261840"/>
            <a:ext cx="2813886" cy="276999"/>
          </a:xfrm>
          <a:prstGeom prst="rect">
            <a:avLst/>
          </a:prstGeom>
          <a:noFill/>
        </p:spPr>
        <p:txBody>
          <a:bodyPr wrap="square" rtlCol="0">
            <a:spAutoFit/>
          </a:bodyPr>
          <a:lstStyle/>
          <a:p>
            <a:pPr algn="ctr"/>
            <a:r>
              <a:rPr lang="en-US" sz="1200" dirty="0"/>
              <a:t>Solar angle removed</a:t>
            </a:r>
          </a:p>
        </p:txBody>
      </p:sp>
      <p:sp>
        <p:nvSpPr>
          <p:cNvPr id="11" name="TextBox 10">
            <a:extLst>
              <a:ext uri="{FF2B5EF4-FFF2-40B4-BE49-F238E27FC236}">
                <a16:creationId xmlns:a16="http://schemas.microsoft.com/office/drawing/2014/main" id="{06D600DB-E579-D54D-AAC7-DDD6886AF9F2}"/>
              </a:ext>
            </a:extLst>
          </p:cNvPr>
          <p:cNvSpPr txBox="1"/>
          <p:nvPr/>
        </p:nvSpPr>
        <p:spPr>
          <a:xfrm>
            <a:off x="872670" y="4115162"/>
            <a:ext cx="2813886" cy="276999"/>
          </a:xfrm>
          <a:prstGeom prst="rect">
            <a:avLst/>
          </a:prstGeom>
          <a:noFill/>
        </p:spPr>
        <p:txBody>
          <a:bodyPr wrap="square" rtlCol="0">
            <a:spAutoFit/>
          </a:bodyPr>
          <a:lstStyle/>
          <a:p>
            <a:pPr algn="ctr"/>
            <a:r>
              <a:rPr lang="en-US" sz="1200" dirty="0"/>
              <a:t>Langley plot</a:t>
            </a:r>
          </a:p>
        </p:txBody>
      </p:sp>
      <p:sp>
        <p:nvSpPr>
          <p:cNvPr id="12" name="TextBox 11">
            <a:extLst>
              <a:ext uri="{FF2B5EF4-FFF2-40B4-BE49-F238E27FC236}">
                <a16:creationId xmlns:a16="http://schemas.microsoft.com/office/drawing/2014/main" id="{95491FD3-5268-C04C-9FBC-2DFECC9C68DB}"/>
              </a:ext>
            </a:extLst>
          </p:cNvPr>
          <p:cNvSpPr txBox="1"/>
          <p:nvPr/>
        </p:nvSpPr>
        <p:spPr>
          <a:xfrm>
            <a:off x="5412958" y="4077931"/>
            <a:ext cx="2813886" cy="276999"/>
          </a:xfrm>
          <a:prstGeom prst="rect">
            <a:avLst/>
          </a:prstGeom>
          <a:noFill/>
        </p:spPr>
        <p:txBody>
          <a:bodyPr wrap="square" rtlCol="0">
            <a:spAutoFit/>
          </a:bodyPr>
          <a:lstStyle/>
          <a:p>
            <a:pPr algn="ctr"/>
            <a:r>
              <a:rPr lang="en-US" sz="1200" dirty="0"/>
              <a:t>Optical density</a:t>
            </a:r>
          </a:p>
        </p:txBody>
      </p:sp>
    </p:spTree>
    <p:extLst>
      <p:ext uri="{BB962C8B-B14F-4D97-AF65-F5344CB8AC3E}">
        <p14:creationId xmlns:p14="http://schemas.microsoft.com/office/powerpoint/2010/main" val="2635839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03D0-9110-F749-B58C-FCFA2B795717}"/>
              </a:ext>
            </a:extLst>
          </p:cNvPr>
          <p:cNvSpPr>
            <a:spLocks noGrp="1"/>
          </p:cNvSpPr>
          <p:nvPr>
            <p:ph type="title"/>
          </p:nvPr>
        </p:nvSpPr>
        <p:spPr/>
        <p:txBody>
          <a:bodyPr/>
          <a:lstStyle/>
          <a:p>
            <a:r>
              <a:rPr lang="en-US" dirty="0"/>
              <a:t>Variety of surfaces</a:t>
            </a:r>
          </a:p>
        </p:txBody>
      </p:sp>
      <p:sp>
        <p:nvSpPr>
          <p:cNvPr id="4" name="Footer Placeholder 3">
            <a:extLst>
              <a:ext uri="{FF2B5EF4-FFF2-40B4-BE49-F238E27FC236}">
                <a16:creationId xmlns:a16="http://schemas.microsoft.com/office/drawing/2014/main" id="{009B8F75-CD07-3241-9150-D1A97F1EE151}"/>
              </a:ext>
            </a:extLst>
          </p:cNvPr>
          <p:cNvSpPr>
            <a:spLocks noGrp="1"/>
          </p:cNvSpPr>
          <p:nvPr>
            <p:ph type="ftr" sz="quarter" idx="11"/>
          </p:nvPr>
        </p:nvSpPr>
        <p:spPr/>
        <p:txBody>
          <a:bodyPr/>
          <a:lstStyle/>
          <a:p>
            <a:r>
              <a:rPr lang="en-AU"/>
              <a:t>Living Planet Symposium, 17 May 2019</a:t>
            </a:r>
          </a:p>
        </p:txBody>
      </p:sp>
      <p:pic>
        <p:nvPicPr>
          <p:cNvPr id="6" name="Picture 5">
            <a:extLst>
              <a:ext uri="{FF2B5EF4-FFF2-40B4-BE49-F238E27FC236}">
                <a16:creationId xmlns:a16="http://schemas.microsoft.com/office/drawing/2014/main" id="{7A020D25-F1DB-C643-9A8F-4714E50CD2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28289" y="2798623"/>
            <a:ext cx="2159914" cy="1619936"/>
          </a:xfrm>
          <a:prstGeom prst="rect">
            <a:avLst/>
          </a:prstGeom>
        </p:spPr>
      </p:pic>
      <p:pic>
        <p:nvPicPr>
          <p:cNvPr id="10" name="Picture 9">
            <a:extLst>
              <a:ext uri="{FF2B5EF4-FFF2-40B4-BE49-F238E27FC236}">
                <a16:creationId xmlns:a16="http://schemas.microsoft.com/office/drawing/2014/main" id="{871E5A88-3D89-474B-9AA6-44A20A2EF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673" y="1061974"/>
            <a:ext cx="1868113" cy="1401084"/>
          </a:xfrm>
          <a:prstGeom prst="rect">
            <a:avLst/>
          </a:prstGeom>
        </p:spPr>
      </p:pic>
      <p:pic>
        <p:nvPicPr>
          <p:cNvPr id="14" name="Picture 13">
            <a:extLst>
              <a:ext uri="{FF2B5EF4-FFF2-40B4-BE49-F238E27FC236}">
                <a16:creationId xmlns:a16="http://schemas.microsoft.com/office/drawing/2014/main" id="{03F8B190-E43A-E94D-8425-384789D345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5256" y="236225"/>
            <a:ext cx="1712789" cy="2283719"/>
          </a:xfrm>
          <a:prstGeom prst="rect">
            <a:avLst/>
          </a:prstGeom>
        </p:spPr>
      </p:pic>
      <p:pic>
        <p:nvPicPr>
          <p:cNvPr id="17" name="Picture 16">
            <a:extLst>
              <a:ext uri="{FF2B5EF4-FFF2-40B4-BE49-F238E27FC236}">
                <a16:creationId xmlns:a16="http://schemas.microsoft.com/office/drawing/2014/main" id="{5D45D6E9-A40D-954D-BB5B-91D875D227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43" y="1061974"/>
            <a:ext cx="2143859" cy="1607895"/>
          </a:xfrm>
          <a:prstGeom prst="rect">
            <a:avLst/>
          </a:prstGeom>
        </p:spPr>
      </p:pic>
      <p:pic>
        <p:nvPicPr>
          <p:cNvPr id="19" name="Picture 18">
            <a:extLst>
              <a:ext uri="{FF2B5EF4-FFF2-40B4-BE49-F238E27FC236}">
                <a16:creationId xmlns:a16="http://schemas.microsoft.com/office/drawing/2014/main" id="{E734EAF3-3690-F64A-AE23-4FBBCD5835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8488" y="1577267"/>
            <a:ext cx="1985417" cy="1323611"/>
          </a:xfrm>
          <a:prstGeom prst="rect">
            <a:avLst/>
          </a:prstGeom>
        </p:spPr>
      </p:pic>
      <p:pic>
        <p:nvPicPr>
          <p:cNvPr id="11" name="Picture 10">
            <a:extLst>
              <a:ext uri="{FF2B5EF4-FFF2-40B4-BE49-F238E27FC236}">
                <a16:creationId xmlns:a16="http://schemas.microsoft.com/office/drawing/2014/main" id="{907D76F6-60EE-3443-94AE-E05E427408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5" t="47250" r="7076" b="6047"/>
          <a:stretch/>
        </p:blipFill>
        <p:spPr>
          <a:xfrm>
            <a:off x="3951683" y="3007864"/>
            <a:ext cx="4192724" cy="1410695"/>
          </a:xfrm>
          <a:prstGeom prst="rect">
            <a:avLst/>
          </a:prstGeom>
        </p:spPr>
      </p:pic>
      <p:pic>
        <p:nvPicPr>
          <p:cNvPr id="12" name="Picture 11">
            <a:extLst>
              <a:ext uri="{FF2B5EF4-FFF2-40B4-BE49-F238E27FC236}">
                <a16:creationId xmlns:a16="http://schemas.microsoft.com/office/drawing/2014/main" id="{AE822CAD-8934-5D4D-9055-B177DA61EC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77673" y="2519944"/>
            <a:ext cx="1423961" cy="1898615"/>
          </a:xfrm>
          <a:prstGeom prst="rect">
            <a:avLst/>
          </a:prstGeom>
        </p:spPr>
      </p:pic>
      <p:pic>
        <p:nvPicPr>
          <p:cNvPr id="5" name="Picture 4">
            <a:extLst>
              <a:ext uri="{FF2B5EF4-FFF2-40B4-BE49-F238E27FC236}">
                <a16:creationId xmlns:a16="http://schemas.microsoft.com/office/drawing/2014/main" id="{91811F2F-9DC6-3349-882F-D24502DA9E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5896" y="272809"/>
            <a:ext cx="2105372" cy="1184272"/>
          </a:xfrm>
          <a:prstGeom prst="rect">
            <a:avLst/>
          </a:prstGeom>
        </p:spPr>
      </p:pic>
    </p:spTree>
    <p:extLst>
      <p:ext uri="{BB962C8B-B14F-4D97-AF65-F5344CB8AC3E}">
        <p14:creationId xmlns:p14="http://schemas.microsoft.com/office/powerpoint/2010/main" val="744895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183856-E2BC-9944-BE71-CC3FCDFF97E1}"/>
              </a:ext>
            </a:extLst>
          </p:cNvPr>
          <p:cNvSpPr>
            <a:spLocks noGrp="1"/>
          </p:cNvSpPr>
          <p:nvPr>
            <p:ph type="title"/>
          </p:nvPr>
        </p:nvSpPr>
        <p:spPr/>
        <p:txBody>
          <a:bodyPr/>
          <a:lstStyle/>
          <a:p>
            <a:r>
              <a:rPr lang="en-US" dirty="0" err="1"/>
              <a:t>Reflectances</a:t>
            </a:r>
            <a:endParaRPr lang="en-US" dirty="0"/>
          </a:p>
        </p:txBody>
      </p:sp>
      <p:sp>
        <p:nvSpPr>
          <p:cNvPr id="6" name="Content Placeholder 5">
            <a:extLst>
              <a:ext uri="{FF2B5EF4-FFF2-40B4-BE49-F238E27FC236}">
                <a16:creationId xmlns:a16="http://schemas.microsoft.com/office/drawing/2014/main" id="{04F01861-D746-D94F-807C-423B09E5B48E}"/>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D99005B4-1FDB-B24B-ABAC-8218B8711376}"/>
              </a:ext>
            </a:extLst>
          </p:cNvPr>
          <p:cNvSpPr>
            <a:spLocks noGrp="1"/>
          </p:cNvSpPr>
          <p:nvPr>
            <p:ph type="ftr" sz="quarter" idx="11"/>
          </p:nvPr>
        </p:nvSpPr>
        <p:spPr/>
        <p:txBody>
          <a:bodyPr/>
          <a:lstStyle/>
          <a:p>
            <a:r>
              <a:rPr lang="en-AU"/>
              <a:t>Living Planet Symposium, 17 May 2019</a:t>
            </a:r>
          </a:p>
        </p:txBody>
      </p:sp>
      <p:graphicFrame>
        <p:nvGraphicFramePr>
          <p:cNvPr id="7" name="Chart 6">
            <a:extLst>
              <a:ext uri="{FF2B5EF4-FFF2-40B4-BE49-F238E27FC236}">
                <a16:creationId xmlns:a16="http://schemas.microsoft.com/office/drawing/2014/main" id="{C4FA0A3F-8904-8A4C-9405-89CEEDBFA187}"/>
              </a:ext>
            </a:extLst>
          </p:cNvPr>
          <p:cNvGraphicFramePr>
            <a:graphicFrameLocks noGrp="1"/>
          </p:cNvGraphicFramePr>
          <p:nvPr>
            <p:extLst>
              <p:ext uri="{D42A27DB-BD31-4B8C-83A1-F6EECF244321}">
                <p14:modId xmlns:p14="http://schemas.microsoft.com/office/powerpoint/2010/main" val="3521880703"/>
              </p:ext>
            </p:extLst>
          </p:nvPr>
        </p:nvGraphicFramePr>
        <p:xfrm>
          <a:off x="2195736" y="419326"/>
          <a:ext cx="6201943" cy="39929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89887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EA67-1594-0041-9D49-B3EC29117B50}"/>
              </a:ext>
            </a:extLst>
          </p:cNvPr>
          <p:cNvSpPr>
            <a:spLocks noGrp="1"/>
          </p:cNvSpPr>
          <p:nvPr>
            <p:ph type="title"/>
          </p:nvPr>
        </p:nvSpPr>
        <p:spPr/>
        <p:txBody>
          <a:bodyPr/>
          <a:lstStyle/>
          <a:p>
            <a:r>
              <a:rPr lang="en-US" dirty="0"/>
              <a:t>Final project report</a:t>
            </a:r>
          </a:p>
        </p:txBody>
      </p:sp>
      <p:sp>
        <p:nvSpPr>
          <p:cNvPr id="3" name="Content Placeholder 2">
            <a:extLst>
              <a:ext uri="{FF2B5EF4-FFF2-40B4-BE49-F238E27FC236}">
                <a16:creationId xmlns:a16="http://schemas.microsoft.com/office/drawing/2014/main" id="{AAB8751B-A8A8-884A-9FC3-01886F943EE8}"/>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B660F7E6-EE9E-1E4B-8737-BBB8C25192DE}"/>
              </a:ext>
            </a:extLst>
          </p:cNvPr>
          <p:cNvSpPr>
            <a:spLocks noGrp="1"/>
          </p:cNvSpPr>
          <p:nvPr>
            <p:ph type="ftr" sz="quarter" idx="11"/>
          </p:nvPr>
        </p:nvSpPr>
        <p:spPr/>
        <p:txBody>
          <a:bodyPr/>
          <a:lstStyle/>
          <a:p>
            <a:r>
              <a:rPr lang="en-AU"/>
              <a:t>Living Planet Symposium, 17 May 2019</a:t>
            </a:r>
          </a:p>
        </p:txBody>
      </p:sp>
      <p:pic>
        <p:nvPicPr>
          <p:cNvPr id="5" name="Picture 4">
            <a:extLst>
              <a:ext uri="{FF2B5EF4-FFF2-40B4-BE49-F238E27FC236}">
                <a16:creationId xmlns:a16="http://schemas.microsoft.com/office/drawing/2014/main" id="{7123514A-67B9-024E-AD29-DA580912DA15}"/>
              </a:ext>
            </a:extLst>
          </p:cNvPr>
          <p:cNvPicPr>
            <a:picLocks noChangeAspect="1"/>
          </p:cNvPicPr>
          <p:nvPr/>
        </p:nvPicPr>
        <p:blipFill>
          <a:blip r:embed="rId2"/>
          <a:stretch>
            <a:fillRect/>
          </a:stretch>
        </p:blipFill>
        <p:spPr>
          <a:xfrm>
            <a:off x="358776" y="799071"/>
            <a:ext cx="2619214" cy="3710186"/>
          </a:xfrm>
          <a:prstGeom prst="rect">
            <a:avLst/>
          </a:prstGeom>
        </p:spPr>
      </p:pic>
      <p:sp>
        <p:nvSpPr>
          <p:cNvPr id="6" name="Content Placeholder 2">
            <a:extLst>
              <a:ext uri="{FF2B5EF4-FFF2-40B4-BE49-F238E27FC236}">
                <a16:creationId xmlns:a16="http://schemas.microsoft.com/office/drawing/2014/main" id="{1512A826-54FF-834D-9FA0-8389AF69D725}"/>
              </a:ext>
            </a:extLst>
          </p:cNvPr>
          <p:cNvSpPr txBox="1">
            <a:spLocks/>
          </p:cNvSpPr>
          <p:nvPr/>
        </p:nvSpPr>
        <p:spPr>
          <a:xfrm>
            <a:off x="3347864" y="1103711"/>
            <a:ext cx="5624689" cy="3429641"/>
          </a:xfrm>
          <a:prstGeom prst="rect">
            <a:avLst/>
          </a:prstGeom>
        </p:spPr>
        <p:txBody>
          <a:bodyPr vert="horz" lIns="0" tIns="0" rIns="0" bIns="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40 recommendations:</a:t>
            </a:r>
          </a:p>
          <a:p>
            <a:pPr lvl="1"/>
            <a:r>
              <a:rPr lang="en-US" dirty="0"/>
              <a:t>Laboratory calibration protocols, instruments, wavelength calibration</a:t>
            </a:r>
          </a:p>
          <a:p>
            <a:pPr lvl="1"/>
            <a:r>
              <a:rPr lang="en-US" dirty="0"/>
              <a:t>Field methods and field handbook</a:t>
            </a:r>
          </a:p>
          <a:p>
            <a:pPr lvl="1"/>
            <a:r>
              <a:rPr lang="en-US" dirty="0"/>
              <a:t>Sites and site selection</a:t>
            </a:r>
          </a:p>
          <a:p>
            <a:pPr lvl="1"/>
            <a:r>
              <a:rPr lang="en-US" dirty="0"/>
              <a:t>Uncertainty budgets</a:t>
            </a:r>
          </a:p>
          <a:p>
            <a:pPr lvl="1"/>
            <a:r>
              <a:rPr lang="en-US" dirty="0"/>
              <a:t>Use of </a:t>
            </a:r>
            <a:r>
              <a:rPr lang="en-US" dirty="0" err="1"/>
              <a:t>sunphotometer</a:t>
            </a:r>
            <a:r>
              <a:rPr lang="en-US" dirty="0"/>
              <a:t> data</a:t>
            </a:r>
          </a:p>
          <a:p>
            <a:pPr lvl="1"/>
            <a:r>
              <a:rPr lang="en-US" dirty="0"/>
              <a:t>Further phases</a:t>
            </a:r>
          </a:p>
          <a:p>
            <a:pPr lvl="1"/>
            <a:r>
              <a:rPr lang="en-US" dirty="0"/>
              <a:t>Workshops &amp; training</a:t>
            </a:r>
          </a:p>
          <a:p>
            <a:pPr lvl="1"/>
            <a:r>
              <a:rPr lang="en-US" dirty="0"/>
              <a:t>Communications </a:t>
            </a:r>
          </a:p>
        </p:txBody>
      </p:sp>
    </p:spTree>
    <p:extLst>
      <p:ext uri="{BB962C8B-B14F-4D97-AF65-F5344CB8AC3E}">
        <p14:creationId xmlns:p14="http://schemas.microsoft.com/office/powerpoint/2010/main" val="2234698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53BE6-263C-4148-929E-531A4CE6DB4B}"/>
              </a:ext>
            </a:extLst>
          </p:cNvPr>
          <p:cNvSpPr>
            <a:spLocks noGrp="1"/>
          </p:cNvSpPr>
          <p:nvPr>
            <p:ph type="title"/>
          </p:nvPr>
        </p:nvSpPr>
        <p:spPr/>
        <p:txBody>
          <a:bodyPr/>
          <a:lstStyle/>
          <a:p>
            <a:r>
              <a:rPr lang="en-US" dirty="0"/>
              <a:t>Uncertainties</a:t>
            </a:r>
          </a:p>
        </p:txBody>
      </p:sp>
      <p:sp>
        <p:nvSpPr>
          <p:cNvPr id="3" name="Content Placeholder 2">
            <a:extLst>
              <a:ext uri="{FF2B5EF4-FFF2-40B4-BE49-F238E27FC236}">
                <a16:creationId xmlns:a16="http://schemas.microsoft.com/office/drawing/2014/main" id="{2620E4CF-1352-5C40-BF66-14B841C7E020}"/>
              </a:ext>
            </a:extLst>
          </p:cNvPr>
          <p:cNvSpPr>
            <a:spLocks noGrp="1"/>
          </p:cNvSpPr>
          <p:nvPr>
            <p:ph idx="1"/>
          </p:nvPr>
        </p:nvSpPr>
        <p:spPr/>
        <p:txBody>
          <a:bodyPr>
            <a:normAutofit fontScale="85000" lnSpcReduction="10000"/>
          </a:bodyPr>
          <a:lstStyle/>
          <a:p>
            <a:r>
              <a:rPr lang="en-AU" dirty="0">
                <a:ea typeface="Times New Roman" panose="02020603050405020304" pitchFamily="18" charset="0"/>
              </a:rPr>
              <a:t>Selected uncertainties are ultimately combined and reported as campaign wide values, both as </a:t>
            </a:r>
            <a:r>
              <a:rPr lang="en-AU" b="1" dirty="0">
                <a:ea typeface="Times New Roman" panose="02020603050405020304" pitchFamily="18" charset="0"/>
              </a:rPr>
              <a:t>spectral quantities </a:t>
            </a:r>
            <a:r>
              <a:rPr lang="en-AU" dirty="0">
                <a:ea typeface="Times New Roman" panose="02020603050405020304" pitchFamily="18" charset="0"/>
              </a:rPr>
              <a:t>and as a spectrally averaged </a:t>
            </a:r>
            <a:r>
              <a:rPr lang="en-AU" b="1" dirty="0">
                <a:ea typeface="Times New Roman" panose="02020603050405020304" pitchFamily="18" charset="0"/>
              </a:rPr>
              <a:t>Mean Total Uncertainty</a:t>
            </a:r>
          </a:p>
          <a:p>
            <a:endParaRPr lang="en-AU" b="1" dirty="0">
              <a:ea typeface="Times New Roman" panose="02020603050405020304" pitchFamily="18" charset="0"/>
            </a:endParaRPr>
          </a:p>
          <a:p>
            <a:endParaRPr lang="en-AU" b="1" dirty="0">
              <a:ea typeface="Times New Roman" panose="02020603050405020304" pitchFamily="18" charset="0"/>
            </a:endParaRPr>
          </a:p>
          <a:p>
            <a:endParaRPr lang="en-AU" b="1" dirty="0">
              <a:ea typeface="Times New Roman" panose="02020603050405020304" pitchFamily="18" charset="0"/>
            </a:endParaRPr>
          </a:p>
          <a:p>
            <a:r>
              <a:rPr lang="en-AU" dirty="0">
                <a:ea typeface="Times New Roman" panose="02020603050405020304" pitchFamily="18" charset="0"/>
              </a:rPr>
              <a:t>where </a:t>
            </a:r>
          </a:p>
          <a:p>
            <a:pPr lvl="1"/>
            <a:r>
              <a:rPr lang="en-AU" i="1" dirty="0" err="1">
                <a:ea typeface="Times New Roman" panose="02020603050405020304" pitchFamily="18" charset="0"/>
              </a:rPr>
              <a:t>u</a:t>
            </a:r>
            <a:r>
              <a:rPr lang="en-AU" i="1" baseline="-25000" dirty="0" err="1">
                <a:ea typeface="Times New Roman" panose="02020603050405020304" pitchFamily="18" charset="0"/>
              </a:rPr>
              <a:t>tilt</a:t>
            </a:r>
            <a:r>
              <a:rPr lang="en-AU" dirty="0">
                <a:ea typeface="Times New Roman" panose="02020603050405020304" pitchFamily="18" charset="0"/>
              </a:rPr>
              <a:t> is effect of </a:t>
            </a:r>
            <a:r>
              <a:rPr lang="en-AU" b="1" dirty="0">
                <a:ea typeface="Times New Roman" panose="02020603050405020304" pitchFamily="18" charset="0"/>
              </a:rPr>
              <a:t>panel tilt </a:t>
            </a:r>
            <a:r>
              <a:rPr lang="en-AU" dirty="0">
                <a:ea typeface="Times New Roman" panose="02020603050405020304" pitchFamily="18" charset="0"/>
              </a:rPr>
              <a:t>on total illumination flux</a:t>
            </a:r>
          </a:p>
          <a:p>
            <a:pPr lvl="1"/>
            <a:r>
              <a:rPr lang="en-AU" i="1" dirty="0" err="1">
                <a:ea typeface="Times New Roman" panose="02020603050405020304" pitchFamily="18" charset="0"/>
              </a:rPr>
              <a:t>u</a:t>
            </a:r>
            <a:r>
              <a:rPr lang="en-AU" i="1" baseline="-25000" dirty="0" err="1">
                <a:ea typeface="Times New Roman" panose="02020603050405020304" pitchFamily="18" charset="0"/>
              </a:rPr>
              <a:t>BRFtilt</a:t>
            </a:r>
            <a:r>
              <a:rPr lang="en-AU" dirty="0">
                <a:ea typeface="Times New Roman" panose="02020603050405020304" pitchFamily="18" charset="0"/>
              </a:rPr>
              <a:t> is  panel </a:t>
            </a:r>
            <a:r>
              <a:rPr lang="en-AU" b="1" dirty="0">
                <a:ea typeface="Times New Roman" panose="02020603050405020304" pitchFamily="18" charset="0"/>
              </a:rPr>
              <a:t>BRF uncertainty due to panel tilt</a:t>
            </a:r>
            <a:endParaRPr lang="en-AU" dirty="0">
              <a:ea typeface="Times New Roman" panose="02020603050405020304" pitchFamily="18" charset="0"/>
            </a:endParaRPr>
          </a:p>
          <a:p>
            <a:pPr lvl="1"/>
            <a:r>
              <a:rPr lang="en-AU" i="1" dirty="0" err="1">
                <a:ea typeface="Times New Roman" panose="02020603050405020304" pitchFamily="18" charset="0"/>
              </a:rPr>
              <a:t>u</a:t>
            </a:r>
            <a:r>
              <a:rPr lang="en-AU" i="1" baseline="-25000" dirty="0" err="1">
                <a:ea typeface="Times New Roman" panose="02020603050405020304" pitchFamily="18" charset="0"/>
              </a:rPr>
              <a:t>BRFcal</a:t>
            </a:r>
            <a:r>
              <a:rPr lang="en-AU" dirty="0">
                <a:ea typeface="Times New Roman" panose="02020603050405020304" pitchFamily="18" charset="0"/>
              </a:rPr>
              <a:t> is panel </a:t>
            </a:r>
            <a:r>
              <a:rPr lang="en-AU" b="1" dirty="0">
                <a:ea typeface="Times New Roman" panose="02020603050405020304" pitchFamily="18" charset="0"/>
              </a:rPr>
              <a:t>BRF calibration uncertainties</a:t>
            </a:r>
            <a:endParaRPr lang="en-AU" dirty="0">
              <a:ea typeface="Times New Roman" panose="02020603050405020304" pitchFamily="18" charset="0"/>
            </a:endParaRPr>
          </a:p>
          <a:p>
            <a:pPr lvl="1"/>
            <a:r>
              <a:rPr lang="en-AU" i="1" dirty="0" err="1">
                <a:ea typeface="Times New Roman" panose="02020603050405020304" pitchFamily="18" charset="0"/>
              </a:rPr>
              <a:t>u</a:t>
            </a:r>
            <a:r>
              <a:rPr lang="en-AU" i="1" baseline="-25000" dirty="0" err="1">
                <a:ea typeface="Times New Roman" panose="02020603050405020304" pitchFamily="18" charset="0"/>
              </a:rPr>
              <a:t>MPV</a:t>
            </a:r>
            <a:r>
              <a:rPr lang="en-AU" dirty="0">
                <a:ea typeface="Times New Roman" panose="02020603050405020304" pitchFamily="18" charset="0"/>
              </a:rPr>
              <a:t> is “</a:t>
            </a:r>
            <a:r>
              <a:rPr lang="en-AU" b="1" dirty="0">
                <a:ea typeface="Times New Roman" panose="02020603050405020304" pitchFamily="18" charset="0"/>
              </a:rPr>
              <a:t>Mean panel variability</a:t>
            </a:r>
            <a:r>
              <a:rPr lang="en-AU" dirty="0">
                <a:ea typeface="Times New Roman" panose="02020603050405020304" pitchFamily="18" charset="0"/>
              </a:rPr>
              <a:t>” - includes effects of spread in panel measurement data, misalignment of the panel throughout the campaign, changing atmospheric conditions</a:t>
            </a:r>
            <a:endParaRPr lang="en-US" dirty="0"/>
          </a:p>
        </p:txBody>
      </p:sp>
      <p:sp>
        <p:nvSpPr>
          <p:cNvPr id="4" name="Footer Placeholder 3">
            <a:extLst>
              <a:ext uri="{FF2B5EF4-FFF2-40B4-BE49-F238E27FC236}">
                <a16:creationId xmlns:a16="http://schemas.microsoft.com/office/drawing/2014/main" id="{C106968C-5ACC-C542-8619-B122807EFD01}"/>
              </a:ext>
            </a:extLst>
          </p:cNvPr>
          <p:cNvSpPr>
            <a:spLocks noGrp="1"/>
          </p:cNvSpPr>
          <p:nvPr>
            <p:ph type="ftr" sz="quarter" idx="11"/>
          </p:nvPr>
        </p:nvSpPr>
        <p:spPr/>
        <p:txBody>
          <a:bodyPr/>
          <a:lstStyle/>
          <a:p>
            <a:r>
              <a:rPr lang="en-AU"/>
              <a:t>Living Planet Symposium, 17 May 2019</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2174B10D-905B-D241-831E-F0D2085DB1FE}"/>
                  </a:ext>
                </a:extLst>
              </p:cNvPr>
              <p:cNvSpPr/>
              <p:nvPr/>
            </p:nvSpPr>
            <p:spPr>
              <a:xfrm>
                <a:off x="1825239" y="1923678"/>
                <a:ext cx="4622299" cy="65601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𝑐</m:t>
                          </m:r>
                        </m:sub>
                      </m:sSub>
                      <m:r>
                        <a:rPr lang="en-US">
                          <a:latin typeface="Cambria Math" panose="02040503050406030204" pitchFamily="18" charset="0"/>
                        </a:rPr>
                        <m:t>= </m:t>
                      </m:r>
                      <m:rad>
                        <m:radPr>
                          <m:degHide m:val="on"/>
                          <m:ctrlPr>
                            <a:rPr lang="en-US" i="1">
                              <a:latin typeface="Cambria Math" panose="02040503050406030204" pitchFamily="18" charset="0"/>
                            </a:rPr>
                          </m:ctrlPr>
                        </m:radPr>
                        <m:deg/>
                        <m:e>
                          <m:sSubSup>
                            <m:sSubSupPr>
                              <m:ctrlPr>
                                <a:rPr lang="en-US" i="1">
                                  <a:latin typeface="Cambria Math" panose="02040503050406030204" pitchFamily="18" charset="0"/>
                                </a:rPr>
                              </m:ctrlPr>
                            </m:sSubSupPr>
                            <m:e>
                              <m:r>
                                <a:rPr lang="en-US" i="1">
                                  <a:latin typeface="Cambria Math" panose="02040503050406030204" pitchFamily="18" charset="0"/>
                                </a:rPr>
                                <m:t>𝑢</m:t>
                              </m:r>
                            </m:e>
                            <m:sub>
                              <m:r>
                                <a:rPr lang="en-US" i="1">
                                  <a:latin typeface="Cambria Math" panose="02040503050406030204" pitchFamily="18" charset="0"/>
                                </a:rPr>
                                <m:t>𝑡𝑖𝑙𝑡</m:t>
                              </m:r>
                            </m:sub>
                            <m:sup>
                              <m:r>
                                <a:rPr lang="en-US">
                                  <a:latin typeface="Cambria Math" panose="02040503050406030204" pitchFamily="18" charset="0"/>
                                </a:rPr>
                                <m:t>2</m:t>
                              </m:r>
                            </m:sup>
                          </m:sSubSup>
                          <m:r>
                            <a:rPr lang="en-US">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𝑢</m:t>
                              </m:r>
                            </m:e>
                            <m:sub>
                              <m:r>
                                <a:rPr lang="en-US" i="1">
                                  <a:latin typeface="Cambria Math" panose="02040503050406030204" pitchFamily="18" charset="0"/>
                                </a:rPr>
                                <m:t>𝐵𝑅𝐹𝑡𝑖𝑙𝑡</m:t>
                              </m:r>
                            </m:sub>
                            <m:sup>
                              <m:r>
                                <a:rPr lang="en-US">
                                  <a:latin typeface="Cambria Math" panose="02040503050406030204" pitchFamily="18" charset="0"/>
                                </a:rPr>
                                <m:t>2</m:t>
                              </m:r>
                            </m:sup>
                          </m:sSubSup>
                          <m:r>
                            <a:rPr lang="en-US">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𝑢</m:t>
                              </m:r>
                            </m:e>
                            <m:sub>
                              <m:r>
                                <a:rPr lang="en-US" i="1">
                                  <a:latin typeface="Cambria Math" panose="02040503050406030204" pitchFamily="18" charset="0"/>
                                </a:rPr>
                                <m:t>𝐵𝑅𝐹𝑐𝑎𝑙</m:t>
                              </m:r>
                            </m:sub>
                            <m:sup>
                              <m:r>
                                <a:rPr lang="en-US">
                                  <a:latin typeface="Cambria Math" panose="02040503050406030204" pitchFamily="18" charset="0"/>
                                </a:rPr>
                                <m:t>2</m:t>
                              </m:r>
                            </m:sup>
                          </m:sSubSup>
                          <m:r>
                            <a:rPr lang="en-US">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𝑢</m:t>
                              </m:r>
                            </m:e>
                            <m:sub>
                              <m:r>
                                <a:rPr lang="en-US" i="1">
                                  <a:latin typeface="Cambria Math" panose="02040503050406030204" pitchFamily="18" charset="0"/>
                                </a:rPr>
                                <m:t>𝑀𝑃𝑉</m:t>
                              </m:r>
                            </m:sub>
                            <m:sup>
                              <m:r>
                                <a:rPr lang="en-US">
                                  <a:latin typeface="Cambria Math" panose="02040503050406030204" pitchFamily="18" charset="0"/>
                                </a:rPr>
                                <m:t>2</m:t>
                              </m:r>
                            </m:sup>
                          </m:sSubSup>
                        </m:e>
                      </m:rad>
                    </m:oMath>
                  </m:oMathPara>
                </a14:m>
                <a:endParaRPr lang="en-US" dirty="0"/>
              </a:p>
            </p:txBody>
          </p:sp>
        </mc:Choice>
        <mc:Fallback xmlns="">
          <p:sp>
            <p:nvSpPr>
              <p:cNvPr id="7" name="Rectangle 6">
                <a:extLst>
                  <a:ext uri="{FF2B5EF4-FFF2-40B4-BE49-F238E27FC236}">
                    <a16:creationId xmlns:a16="http://schemas.microsoft.com/office/drawing/2014/main" id="{2174B10D-905B-D241-831E-F0D2085DB1FE}"/>
                  </a:ext>
                </a:extLst>
              </p:cNvPr>
              <p:cNvSpPr>
                <a:spLocks noRot="1" noChangeAspect="1" noMove="1" noResize="1" noEditPoints="1" noAdjustHandles="1" noChangeArrowheads="1" noChangeShapeType="1" noTextEdit="1"/>
              </p:cNvSpPr>
              <p:nvPr/>
            </p:nvSpPr>
            <p:spPr>
              <a:xfrm>
                <a:off x="1825239" y="1923678"/>
                <a:ext cx="4622299" cy="656013"/>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11006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80CF6-3313-8F4F-90E4-415FE5BA4B70}"/>
              </a:ext>
            </a:extLst>
          </p:cNvPr>
          <p:cNvSpPr>
            <a:spLocks noGrp="1"/>
          </p:cNvSpPr>
          <p:nvPr>
            <p:ph type="title"/>
          </p:nvPr>
        </p:nvSpPr>
        <p:spPr/>
        <p:txBody>
          <a:bodyPr/>
          <a:lstStyle/>
          <a:p>
            <a:r>
              <a:rPr lang="en-US" dirty="0"/>
              <a:t>Tilt – Pinnacles (30.5</a:t>
            </a:r>
            <a:r>
              <a:rPr lang="en-US" baseline="30000" dirty="0"/>
              <a:t>∘</a:t>
            </a:r>
            <a:r>
              <a:rPr lang="en-US" dirty="0"/>
              <a:t> S)</a:t>
            </a:r>
          </a:p>
        </p:txBody>
      </p:sp>
      <p:sp>
        <p:nvSpPr>
          <p:cNvPr id="4" name="Footer Placeholder 3">
            <a:extLst>
              <a:ext uri="{FF2B5EF4-FFF2-40B4-BE49-F238E27FC236}">
                <a16:creationId xmlns:a16="http://schemas.microsoft.com/office/drawing/2014/main" id="{455ECF25-81C0-2F46-A182-B44A996BD50A}"/>
              </a:ext>
            </a:extLst>
          </p:cNvPr>
          <p:cNvSpPr>
            <a:spLocks noGrp="1"/>
          </p:cNvSpPr>
          <p:nvPr>
            <p:ph type="ftr" sz="quarter" idx="11"/>
          </p:nvPr>
        </p:nvSpPr>
        <p:spPr/>
        <p:txBody>
          <a:bodyPr/>
          <a:lstStyle/>
          <a:p>
            <a:r>
              <a:rPr lang="en-AU"/>
              <a:t>Living Planet Symposium, 17 May 2019</a:t>
            </a:r>
          </a:p>
        </p:txBody>
      </p:sp>
      <p:pic>
        <p:nvPicPr>
          <p:cNvPr id="6" name="Content Placeholder 3">
            <a:extLst>
              <a:ext uri="{FF2B5EF4-FFF2-40B4-BE49-F238E27FC236}">
                <a16:creationId xmlns:a16="http://schemas.microsoft.com/office/drawing/2014/main" id="{EBCDCD5A-7BE4-A24B-A0D9-2C10B19E0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9" y="51470"/>
            <a:ext cx="3721528" cy="2808312"/>
          </a:xfrm>
          <a:prstGeom prst="rect">
            <a:avLst/>
          </a:prstGeom>
        </p:spPr>
      </p:pic>
      <p:sp>
        <p:nvSpPr>
          <p:cNvPr id="3" name="Content Placeholder 2">
            <a:extLst>
              <a:ext uri="{FF2B5EF4-FFF2-40B4-BE49-F238E27FC236}">
                <a16:creationId xmlns:a16="http://schemas.microsoft.com/office/drawing/2014/main" id="{19A7676A-39A2-4D4B-8BD7-F935F917D11D}"/>
              </a:ext>
            </a:extLst>
          </p:cNvPr>
          <p:cNvSpPr>
            <a:spLocks noGrp="1"/>
          </p:cNvSpPr>
          <p:nvPr>
            <p:ph idx="1"/>
          </p:nvPr>
        </p:nvSpPr>
        <p:spPr>
          <a:xfrm>
            <a:off x="358776" y="1052891"/>
            <a:ext cx="3493144" cy="3429641"/>
          </a:xfrm>
        </p:spPr>
        <p:txBody>
          <a:bodyPr/>
          <a:lstStyle/>
          <a:p>
            <a:r>
              <a:rPr lang="en-US" sz="2000" dirty="0"/>
              <a:t>Dependent on sun position</a:t>
            </a:r>
          </a:p>
          <a:p>
            <a:r>
              <a:rPr lang="en-US" sz="2000" dirty="0"/>
              <a:t>Tilt error in mid-winter - </a:t>
            </a:r>
            <a:r>
              <a:rPr lang="en-US" sz="2000" b="1" dirty="0"/>
              <a:t>~3%</a:t>
            </a:r>
          </a:p>
          <a:p>
            <a:r>
              <a:rPr lang="en-US" sz="2000" dirty="0"/>
              <a:t>Solution: automated levelling</a:t>
            </a:r>
          </a:p>
          <a:p>
            <a:endParaRPr lang="en-US" dirty="0"/>
          </a:p>
        </p:txBody>
      </p:sp>
      <p:pic>
        <p:nvPicPr>
          <p:cNvPr id="5" name="Picture 4">
            <a:extLst>
              <a:ext uri="{FF2B5EF4-FFF2-40B4-BE49-F238E27FC236}">
                <a16:creationId xmlns:a16="http://schemas.microsoft.com/office/drawing/2014/main" id="{6B249840-11EB-5742-8A8C-CD4B3006F0E6}"/>
              </a:ext>
            </a:extLst>
          </p:cNvPr>
          <p:cNvPicPr>
            <a:picLocks noChangeAspect="1"/>
          </p:cNvPicPr>
          <p:nvPr/>
        </p:nvPicPr>
        <p:blipFill>
          <a:blip r:embed="rId4"/>
          <a:stretch>
            <a:fillRect/>
          </a:stretch>
        </p:blipFill>
        <p:spPr>
          <a:xfrm>
            <a:off x="358776" y="2741349"/>
            <a:ext cx="6121400" cy="1739900"/>
          </a:xfrm>
          <a:prstGeom prst="rect">
            <a:avLst/>
          </a:prstGeom>
        </p:spPr>
      </p:pic>
    </p:spTree>
    <p:extLst>
      <p:ext uri="{BB962C8B-B14F-4D97-AF65-F5344CB8AC3E}">
        <p14:creationId xmlns:p14="http://schemas.microsoft.com/office/powerpoint/2010/main" val="409101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91336-6969-1F4B-A4F0-1A3AF73E6570}"/>
              </a:ext>
            </a:extLst>
          </p:cNvPr>
          <p:cNvSpPr>
            <a:spLocks noGrp="1"/>
          </p:cNvSpPr>
          <p:nvPr>
            <p:ph type="title"/>
          </p:nvPr>
        </p:nvSpPr>
        <p:spPr/>
        <p:txBody>
          <a:bodyPr>
            <a:noAutofit/>
          </a:bodyPr>
          <a:lstStyle/>
          <a:p>
            <a:r>
              <a:rPr lang="en-US" sz="2800" dirty="0"/>
              <a:t>We end up with uncertainties expressed spectrally</a:t>
            </a:r>
          </a:p>
        </p:txBody>
      </p:sp>
      <p:sp>
        <p:nvSpPr>
          <p:cNvPr id="3" name="Content Placeholder 2">
            <a:extLst>
              <a:ext uri="{FF2B5EF4-FFF2-40B4-BE49-F238E27FC236}">
                <a16:creationId xmlns:a16="http://schemas.microsoft.com/office/drawing/2014/main" id="{B94F4202-881A-594C-96F8-1BF15EC9EACD}"/>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CDB27DE3-1C1A-5540-8E39-95FBBD73FFF8}"/>
              </a:ext>
            </a:extLst>
          </p:cNvPr>
          <p:cNvSpPr>
            <a:spLocks noGrp="1"/>
          </p:cNvSpPr>
          <p:nvPr>
            <p:ph type="ftr" sz="quarter" idx="11"/>
          </p:nvPr>
        </p:nvSpPr>
        <p:spPr/>
        <p:txBody>
          <a:bodyPr/>
          <a:lstStyle/>
          <a:p>
            <a:r>
              <a:rPr lang="en-AU"/>
              <a:t>Living Planet Symposium, 17 May 2019</a:t>
            </a:r>
          </a:p>
        </p:txBody>
      </p:sp>
      <p:pic>
        <p:nvPicPr>
          <p:cNvPr id="6" name="Picture 5">
            <a:extLst>
              <a:ext uri="{FF2B5EF4-FFF2-40B4-BE49-F238E27FC236}">
                <a16:creationId xmlns:a16="http://schemas.microsoft.com/office/drawing/2014/main" id="{7496CBA1-D296-B744-859C-14480EFAF0E9}"/>
              </a:ext>
            </a:extLst>
          </p:cNvPr>
          <p:cNvPicPr/>
          <p:nvPr/>
        </p:nvPicPr>
        <p:blipFill>
          <a:blip r:embed="rId3">
            <a:extLst>
              <a:ext uri="{28A0092B-C50C-407E-A947-70E740481C1C}">
                <a14:useLocalDpi xmlns:a14="http://schemas.microsoft.com/office/drawing/2010/main" val="0"/>
              </a:ext>
            </a:extLst>
          </a:blip>
          <a:stretch>
            <a:fillRect/>
          </a:stretch>
        </p:blipFill>
        <p:spPr>
          <a:xfrm>
            <a:off x="1403648" y="742956"/>
            <a:ext cx="5027265" cy="3886645"/>
          </a:xfrm>
          <a:prstGeom prst="rect">
            <a:avLst/>
          </a:prstGeom>
        </p:spPr>
      </p:pic>
      <p:sp>
        <p:nvSpPr>
          <p:cNvPr id="5" name="TextBox 4">
            <a:extLst>
              <a:ext uri="{FF2B5EF4-FFF2-40B4-BE49-F238E27FC236}">
                <a16:creationId xmlns:a16="http://schemas.microsoft.com/office/drawing/2014/main" id="{EBBDE99E-FC72-D645-A8A5-FF4EB1424149}"/>
              </a:ext>
            </a:extLst>
          </p:cNvPr>
          <p:cNvSpPr txBox="1"/>
          <p:nvPr/>
        </p:nvSpPr>
        <p:spPr>
          <a:xfrm>
            <a:off x="6660232" y="2211710"/>
            <a:ext cx="1584176" cy="276999"/>
          </a:xfrm>
          <a:prstGeom prst="rect">
            <a:avLst/>
          </a:prstGeom>
          <a:noFill/>
        </p:spPr>
        <p:txBody>
          <a:bodyPr wrap="square" rtlCol="0">
            <a:spAutoFit/>
          </a:bodyPr>
          <a:lstStyle/>
          <a:p>
            <a:r>
              <a:rPr lang="en-US" sz="1200" dirty="0"/>
              <a:t>Panel tilt</a:t>
            </a:r>
          </a:p>
        </p:txBody>
      </p:sp>
      <p:sp>
        <p:nvSpPr>
          <p:cNvPr id="7" name="TextBox 6">
            <a:extLst>
              <a:ext uri="{FF2B5EF4-FFF2-40B4-BE49-F238E27FC236}">
                <a16:creationId xmlns:a16="http://schemas.microsoft.com/office/drawing/2014/main" id="{0BAEF4AF-D50E-4C45-8504-ED02693B3164}"/>
              </a:ext>
            </a:extLst>
          </p:cNvPr>
          <p:cNvSpPr txBox="1"/>
          <p:nvPr/>
        </p:nvSpPr>
        <p:spPr>
          <a:xfrm>
            <a:off x="6660232" y="2547778"/>
            <a:ext cx="1584176" cy="276999"/>
          </a:xfrm>
          <a:prstGeom prst="rect">
            <a:avLst/>
          </a:prstGeom>
          <a:noFill/>
        </p:spPr>
        <p:txBody>
          <a:bodyPr wrap="square" rtlCol="0">
            <a:spAutoFit/>
          </a:bodyPr>
          <a:lstStyle/>
          <a:p>
            <a:r>
              <a:rPr lang="en-US" sz="1200" dirty="0"/>
              <a:t>Panel RF calibration</a:t>
            </a:r>
          </a:p>
        </p:txBody>
      </p:sp>
      <p:sp>
        <p:nvSpPr>
          <p:cNvPr id="8" name="TextBox 7">
            <a:extLst>
              <a:ext uri="{FF2B5EF4-FFF2-40B4-BE49-F238E27FC236}">
                <a16:creationId xmlns:a16="http://schemas.microsoft.com/office/drawing/2014/main" id="{EFE3083D-EEEF-DB4F-A009-23E0FF61750F}"/>
              </a:ext>
            </a:extLst>
          </p:cNvPr>
          <p:cNvSpPr txBox="1"/>
          <p:nvPr/>
        </p:nvSpPr>
        <p:spPr>
          <a:xfrm>
            <a:off x="6660232" y="2930743"/>
            <a:ext cx="1584176" cy="276999"/>
          </a:xfrm>
          <a:prstGeom prst="rect">
            <a:avLst/>
          </a:prstGeom>
          <a:noFill/>
        </p:spPr>
        <p:txBody>
          <a:bodyPr wrap="square" rtlCol="0">
            <a:spAutoFit/>
          </a:bodyPr>
          <a:lstStyle/>
          <a:p>
            <a:r>
              <a:rPr lang="en-US" sz="1200" dirty="0"/>
              <a:t>Panel variability</a:t>
            </a:r>
          </a:p>
        </p:txBody>
      </p:sp>
      <p:cxnSp>
        <p:nvCxnSpPr>
          <p:cNvPr id="10" name="Straight Arrow Connector 9">
            <a:extLst>
              <a:ext uri="{FF2B5EF4-FFF2-40B4-BE49-F238E27FC236}">
                <a16:creationId xmlns:a16="http://schemas.microsoft.com/office/drawing/2014/main" id="{80B6B346-A296-C44E-9E09-441DDFD23040}"/>
              </a:ext>
            </a:extLst>
          </p:cNvPr>
          <p:cNvCxnSpPr/>
          <p:nvPr/>
        </p:nvCxnSpPr>
        <p:spPr>
          <a:xfrm flipH="1">
            <a:off x="5868144" y="2350209"/>
            <a:ext cx="79208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28682D4-590D-4844-A324-A5E170ED9E78}"/>
              </a:ext>
            </a:extLst>
          </p:cNvPr>
          <p:cNvCxnSpPr>
            <a:stCxn id="7" idx="1"/>
          </p:cNvCxnSpPr>
          <p:nvPr/>
        </p:nvCxnSpPr>
        <p:spPr>
          <a:xfrm flipH="1" flipV="1">
            <a:off x="5076056" y="2686277"/>
            <a:ext cx="1584176"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D6C14B3-693B-F043-9925-4E153816A6DA}"/>
              </a:ext>
            </a:extLst>
          </p:cNvPr>
          <p:cNvCxnSpPr>
            <a:stCxn id="8" idx="1"/>
          </p:cNvCxnSpPr>
          <p:nvPr/>
        </p:nvCxnSpPr>
        <p:spPr>
          <a:xfrm flipH="1">
            <a:off x="5004048" y="3069243"/>
            <a:ext cx="1656184" cy="2945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921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BAE8C-CF35-2346-BD30-DDC056FCB173}"/>
              </a:ext>
            </a:extLst>
          </p:cNvPr>
          <p:cNvSpPr>
            <a:spLocks noGrp="1"/>
          </p:cNvSpPr>
          <p:nvPr>
            <p:ph type="title"/>
          </p:nvPr>
        </p:nvSpPr>
        <p:spPr/>
        <p:txBody>
          <a:bodyPr/>
          <a:lstStyle/>
          <a:p>
            <a:r>
              <a:rPr lang="en-US" dirty="0"/>
              <a:t>Campaign overview</a:t>
            </a:r>
          </a:p>
        </p:txBody>
      </p:sp>
      <p:sp>
        <p:nvSpPr>
          <p:cNvPr id="3" name="Content Placeholder 2">
            <a:extLst>
              <a:ext uri="{FF2B5EF4-FFF2-40B4-BE49-F238E27FC236}">
                <a16:creationId xmlns:a16="http://schemas.microsoft.com/office/drawing/2014/main" id="{08D9B04A-8592-C44D-A7C0-2E929A6BE868}"/>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81E21ABC-5882-4C47-B00B-4D2EFCEA28F0}"/>
              </a:ext>
            </a:extLst>
          </p:cNvPr>
          <p:cNvSpPr>
            <a:spLocks noGrp="1"/>
          </p:cNvSpPr>
          <p:nvPr>
            <p:ph type="ftr" sz="quarter" idx="11"/>
          </p:nvPr>
        </p:nvSpPr>
        <p:spPr/>
        <p:txBody>
          <a:bodyPr/>
          <a:lstStyle/>
          <a:p>
            <a:r>
              <a:rPr lang="en-AU"/>
              <a:t>Living Planet Symposium, 17 May 2019</a:t>
            </a:r>
          </a:p>
        </p:txBody>
      </p:sp>
      <p:pic>
        <p:nvPicPr>
          <p:cNvPr id="6" name="Content Placeholder 4">
            <a:extLst>
              <a:ext uri="{FF2B5EF4-FFF2-40B4-BE49-F238E27FC236}">
                <a16:creationId xmlns:a16="http://schemas.microsoft.com/office/drawing/2014/main" id="{2B3013D8-A2F5-C745-9CDA-9866EA6DA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433" y="705609"/>
            <a:ext cx="5228059" cy="3921044"/>
          </a:xfrm>
          <a:prstGeom prst="rect">
            <a:avLst/>
          </a:prstGeom>
        </p:spPr>
      </p:pic>
    </p:spTree>
    <p:extLst>
      <p:ext uri="{BB962C8B-B14F-4D97-AF65-F5344CB8AC3E}">
        <p14:creationId xmlns:p14="http://schemas.microsoft.com/office/powerpoint/2010/main" val="1515341028"/>
      </p:ext>
    </p:extLst>
  </p:cSld>
  <p:clrMapOvr>
    <a:masterClrMapping/>
  </p:clrMapOvr>
</p:sld>
</file>

<file path=ppt/theme/theme1.xml><?xml version="1.0" encoding="utf-8"?>
<a:theme xmlns:a="http://schemas.openxmlformats.org/drawingml/2006/main" name="CSIRO Theme">
  <a:themeElements>
    <a:clrScheme name="CSIRO Midday">
      <a:dk1>
        <a:sysClr val="windowText" lastClr="000000"/>
      </a:dk1>
      <a:lt1>
        <a:srgbClr val="FFFFFF"/>
      </a:lt1>
      <a:dk2>
        <a:srgbClr val="000000"/>
      </a:dk2>
      <a:lt2>
        <a:srgbClr val="FFFFFF"/>
      </a:lt2>
      <a:accent1>
        <a:srgbClr val="00A9CE"/>
      </a:accent1>
      <a:accent2>
        <a:srgbClr val="00313C"/>
      </a:accent2>
      <a:accent3>
        <a:srgbClr val="78BE20"/>
      </a:accent3>
      <a:accent4>
        <a:srgbClr val="4A7729"/>
      </a:accent4>
      <a:accent5>
        <a:srgbClr val="9FAEE5"/>
      </a:accent5>
      <a:accent6>
        <a:srgbClr val="1E22AA"/>
      </a:accent6>
      <a:hlink>
        <a:srgbClr val="41B6E6"/>
      </a:hlink>
      <a:folHlink>
        <a:srgbClr val="004B87"/>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CSIRO Theme</Template>
  <TotalTime>5576</TotalTime>
  <Words>2202</Words>
  <Application>Microsoft Macintosh PowerPoint</Application>
  <PresentationFormat>On-screen Show (16:9)</PresentationFormat>
  <Paragraphs>179</Paragraphs>
  <Slides>20</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Cambria Math</vt:lpstr>
      <vt:lpstr>Symbol</vt:lpstr>
      <vt:lpstr>Times New Roman</vt:lpstr>
      <vt:lpstr>CSIRO Theme</vt:lpstr>
      <vt:lpstr>A Guideline For Ground Surface Reflectance Validation Measurements and Uncertainty Quantification </vt:lpstr>
      <vt:lpstr>DEA surface reflectance validation project</vt:lpstr>
      <vt:lpstr>Variety of surfaces</vt:lpstr>
      <vt:lpstr>Reflectances</vt:lpstr>
      <vt:lpstr>Final project report</vt:lpstr>
      <vt:lpstr>Uncertainties</vt:lpstr>
      <vt:lpstr>Tilt – Pinnacles (30.5∘ S)</vt:lpstr>
      <vt:lpstr>We end up with uncertainties expressed spectrally</vt:lpstr>
      <vt:lpstr>Campaign overview</vt:lpstr>
      <vt:lpstr>Wavelength stability</vt:lpstr>
      <vt:lpstr>Conclusions</vt:lpstr>
      <vt:lpstr>Some of the recommendations</vt:lpstr>
      <vt:lpstr>Some of the recommendations…</vt:lpstr>
      <vt:lpstr>Thank you</vt:lpstr>
      <vt:lpstr>Back ups</vt:lpstr>
      <vt:lpstr>Campaign overview (radiance @500nm)</vt:lpstr>
      <vt:lpstr>Ground line 3 (radiance @500nm)</vt:lpstr>
      <vt:lpstr>Interpolate panel data to calculate ground reflectance</vt:lpstr>
      <vt:lpstr>Overview of radiance change during a ground line</vt:lpstr>
      <vt:lpstr>Estimating uncertainty in panel data due to “field conditions”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observation tools for algal bloom prediction</dc:title>
  <dc:creator>tim malthus</dc:creator>
  <cp:lastModifiedBy>Malthus, Tim (O&amp;A, Dutton Park)</cp:lastModifiedBy>
  <cp:revision>65</cp:revision>
  <dcterms:created xsi:type="dcterms:W3CDTF">2019-04-17T08:43:51Z</dcterms:created>
  <dcterms:modified xsi:type="dcterms:W3CDTF">2019-07-16T06:25:20Z</dcterms:modified>
</cp:coreProperties>
</file>