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85" r:id="rId2"/>
    <p:sldId id="794" r:id="rId3"/>
    <p:sldId id="322" r:id="rId4"/>
    <p:sldId id="306" r:id="rId5"/>
    <p:sldId id="763" r:id="rId6"/>
    <p:sldId id="265" r:id="rId7"/>
    <p:sldId id="800" r:id="rId8"/>
    <p:sldId id="825" r:id="rId9"/>
    <p:sldId id="826" r:id="rId10"/>
    <p:sldId id="788" r:id="rId11"/>
    <p:sldId id="799" r:id="rId12"/>
    <p:sldId id="289" r:id="rId13"/>
    <p:sldId id="790" r:id="rId14"/>
    <p:sldId id="798" r:id="rId15"/>
    <p:sldId id="801" r:id="rId16"/>
    <p:sldId id="802" r:id="rId17"/>
    <p:sldId id="803" r:id="rId18"/>
    <p:sldId id="805" r:id="rId19"/>
    <p:sldId id="808" r:id="rId20"/>
    <p:sldId id="806" r:id="rId21"/>
    <p:sldId id="809" r:id="rId22"/>
    <p:sldId id="810" r:id="rId23"/>
    <p:sldId id="811" r:id="rId24"/>
    <p:sldId id="765" r:id="rId25"/>
    <p:sldId id="377" r:id="rId26"/>
    <p:sldId id="378" r:id="rId27"/>
    <p:sldId id="379" r:id="rId28"/>
    <p:sldId id="380" r:id="rId29"/>
    <p:sldId id="774" r:id="rId30"/>
    <p:sldId id="814" r:id="rId31"/>
    <p:sldId id="817" r:id="rId32"/>
    <p:sldId id="823" r:id="rId33"/>
    <p:sldId id="822" r:id="rId34"/>
    <p:sldId id="815" r:id="rId35"/>
    <p:sldId id="824" r:id="rId3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99">
          <p15:clr>
            <a:srgbClr val="A4A3A4"/>
          </p15:clr>
        </p15:guide>
        <p15:guide id="3" pos="2880">
          <p15:clr>
            <a:srgbClr val="A4A3A4"/>
          </p15:clr>
        </p15:guide>
        <p15:guide id="4" pos="5556">
          <p15:clr>
            <a:srgbClr val="A4A3A4"/>
          </p15:clr>
        </p15:guide>
        <p15:guide id="5" pos="226">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41" autoAdjust="0"/>
    <p:restoredTop sz="92675" autoAdjust="0"/>
  </p:normalViewPr>
  <p:slideViewPr>
    <p:cSldViewPr showGuides="1">
      <p:cViewPr varScale="1">
        <p:scale>
          <a:sx n="82" d="100"/>
          <a:sy n="82" d="100"/>
        </p:scale>
        <p:origin x="1229" y="77"/>
      </p:cViewPr>
      <p:guideLst>
        <p:guide orient="horz" pos="2160"/>
        <p:guide orient="horz" pos="799"/>
        <p:guide pos="2880"/>
        <p:guide pos="5556"/>
        <p:guide pos="226"/>
      </p:guideLst>
    </p:cSldViewPr>
  </p:slideViewPr>
  <p:outlineViewPr>
    <p:cViewPr>
      <p:scale>
        <a:sx n="33" d="100"/>
        <a:sy n="33" d="100"/>
      </p:scale>
      <p:origin x="0" y="-2813"/>
    </p:cViewPr>
  </p:outlineViewPr>
  <p:notesTextViewPr>
    <p:cViewPr>
      <p:scale>
        <a:sx n="1" d="1"/>
        <a:sy n="1" d="1"/>
      </p:scale>
      <p:origin x="0" y="0"/>
    </p:cViewPr>
  </p:notesTextViewPr>
  <p:sorterViewPr>
    <p:cViewPr>
      <p:scale>
        <a:sx n="100" d="100"/>
        <a:sy n="100" d="100"/>
      </p:scale>
      <p:origin x="0" y="78"/>
    </p:cViewPr>
  </p:sorterViewPr>
  <p:notesViewPr>
    <p:cSldViewPr showGuides="1">
      <p:cViewPr varScale="1">
        <p:scale>
          <a:sx n="84" d="100"/>
          <a:sy n="84" d="100"/>
        </p:scale>
        <p:origin x="1805"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C7840-E796-40AD-8E19-7C2732C836E3}"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AU"/>
        </a:p>
      </dgm:t>
    </dgm:pt>
    <dgm:pt modelId="{D75866E4-6446-434F-8205-DF908D249766}">
      <dgm:prSet custT="1"/>
      <dgm:spPr/>
      <dgm:t>
        <a:bodyPr/>
        <a:lstStyle/>
        <a:p>
          <a:r>
            <a:rPr lang="en-US" sz="1000" dirty="0"/>
            <a:t>Space Technologies </a:t>
          </a:r>
        </a:p>
        <a:p>
          <a:r>
            <a:rPr lang="en-US" sz="1000" dirty="0"/>
            <a:t>FSP</a:t>
          </a:r>
        </a:p>
        <a:p>
          <a:r>
            <a:rPr lang="en-US" sz="1000" i="1" dirty="0"/>
            <a:t>Kimberley </a:t>
          </a:r>
          <a:r>
            <a:rPr lang="en-US" sz="1000" i="1" dirty="0" err="1"/>
            <a:t>Clayfield</a:t>
          </a:r>
          <a:endParaRPr lang="en-US" sz="1000" i="1" dirty="0"/>
        </a:p>
      </dgm:t>
    </dgm:pt>
    <dgm:pt modelId="{E3C3D0A6-C999-E64B-ABB3-205077D4583B}">
      <dgm:prSet custT="1"/>
      <dgm:spPr>
        <a:ln>
          <a:solidFill>
            <a:schemeClr val="accent6">
              <a:lumMod val="60000"/>
              <a:lumOff val="40000"/>
            </a:schemeClr>
          </a:solidFill>
        </a:ln>
      </dgm:spPr>
      <dgm:t>
        <a:bodyPr/>
        <a:lstStyle/>
        <a:p>
          <a:r>
            <a:rPr lang="en-US" sz="1000" dirty="0"/>
            <a:t>SPECIAL PROJECTS</a:t>
          </a:r>
        </a:p>
      </dgm:t>
    </dgm:pt>
    <dgm:pt modelId="{E0C4E476-6B5C-9147-B9A2-1DFF1880992A}">
      <dgm:prSet custT="1"/>
      <dgm:spPr>
        <a:ln>
          <a:solidFill>
            <a:schemeClr val="accent4"/>
          </a:solidFill>
        </a:ln>
      </dgm:spPr>
      <dgm:t>
        <a:bodyPr/>
        <a:lstStyle/>
        <a:p>
          <a:r>
            <a:rPr lang="en-US" sz="1000" dirty="0"/>
            <a:t>Future Sensors and Platforms</a:t>
          </a:r>
        </a:p>
      </dgm:t>
    </dgm:pt>
    <dgm:pt modelId="{5BD3A29A-725C-114F-A04A-A7DC82F02A3C}">
      <dgm:prSet custT="1"/>
      <dgm:spPr>
        <a:ln>
          <a:solidFill>
            <a:schemeClr val="accent4"/>
          </a:solidFill>
        </a:ln>
      </dgm:spPr>
      <dgm:t>
        <a:bodyPr/>
        <a:lstStyle/>
        <a:p>
          <a:r>
            <a:rPr lang="en-US" sz="1000" dirty="0"/>
            <a:t>EO TECHNOLOGIES</a:t>
          </a:r>
        </a:p>
      </dgm:t>
    </dgm:pt>
    <dgm:pt modelId="{F8BCF14D-08ED-2C4C-8B34-B09F5754FCDF}" type="sibTrans" cxnId="{5E6281CE-C12F-9F41-98A6-AE2B37408CA6}">
      <dgm:prSet/>
      <dgm:spPr/>
      <dgm:t>
        <a:bodyPr/>
        <a:lstStyle/>
        <a:p>
          <a:endParaRPr lang="en-US"/>
        </a:p>
      </dgm:t>
    </dgm:pt>
    <dgm:pt modelId="{71DE0242-AD8C-484D-8DC9-B0B24146E609}" type="parTrans" cxnId="{5E6281CE-C12F-9F41-98A6-AE2B37408CA6}">
      <dgm:prSet/>
      <dgm:spPr/>
      <dgm:t>
        <a:bodyPr/>
        <a:lstStyle/>
        <a:p>
          <a:endParaRPr lang="en-US" sz="2000"/>
        </a:p>
      </dgm:t>
    </dgm:pt>
    <dgm:pt modelId="{305B0045-E03D-E345-8066-6C552BD512B9}">
      <dgm:prSet custT="1"/>
      <dgm:spPr/>
      <dgm:t>
        <a:bodyPr/>
        <a:lstStyle/>
        <a:p>
          <a:r>
            <a:rPr lang="en-US" sz="1000" dirty="0"/>
            <a:t>EO Data Hub &amp; Applications</a:t>
          </a:r>
        </a:p>
      </dgm:t>
    </dgm:pt>
    <dgm:pt modelId="{374E4B60-5348-D94F-8A51-1DAED0A2B607}">
      <dgm:prSet custT="1"/>
      <dgm:spPr/>
      <dgm:t>
        <a:bodyPr/>
        <a:lstStyle/>
        <a:p>
          <a:r>
            <a:rPr lang="en-US" sz="1000" dirty="0"/>
            <a:t>Satellite Calibration/ Validation</a:t>
          </a:r>
        </a:p>
      </dgm:t>
    </dgm:pt>
    <dgm:pt modelId="{1ACEA0BC-337B-42C4-8183-2159943EF064}">
      <dgm:prSet phldrT="[Text]" custT="1"/>
      <dgm:spPr/>
      <dgm:t>
        <a:bodyPr/>
        <a:lstStyle/>
        <a:p>
          <a:r>
            <a:rPr lang="en-AU" sz="1000" dirty="0"/>
            <a:t>EO Data Analytics</a:t>
          </a:r>
        </a:p>
        <a:p>
          <a:endParaRPr lang="en-AU" sz="1000" dirty="0"/>
        </a:p>
      </dgm:t>
    </dgm:pt>
    <dgm:pt modelId="{7544091A-6B96-4228-9A03-899A17D1BE72}">
      <dgm:prSet phldrT="[Text]" custT="1"/>
      <dgm:spPr/>
      <dgm:t>
        <a:bodyPr/>
        <a:lstStyle/>
        <a:p>
          <a:r>
            <a:rPr lang="en-AU" sz="1000" dirty="0"/>
            <a:t>Satellite Data Operations Manager </a:t>
          </a:r>
        </a:p>
      </dgm:t>
    </dgm:pt>
    <dgm:pt modelId="{6355FEF8-3259-4423-ADA2-92CE0A705240}">
      <dgm:prSet phldrT="[Text]" custT="1"/>
      <dgm:spPr>
        <a:ln>
          <a:solidFill>
            <a:schemeClr val="tx2"/>
          </a:solidFill>
        </a:ln>
      </dgm:spPr>
      <dgm:t>
        <a:bodyPr/>
        <a:lstStyle/>
        <a:p>
          <a:r>
            <a:rPr lang="en-AU" sz="1000" dirty="0"/>
            <a:t>GROUND SEGMENT</a:t>
          </a:r>
        </a:p>
      </dgm:t>
    </dgm:pt>
    <dgm:pt modelId="{C55C44B3-3469-344E-B6FC-39E0E787B74F}" type="sibTrans" cxnId="{0B90AF37-EFF1-8547-A096-04EC58988160}">
      <dgm:prSet/>
      <dgm:spPr/>
      <dgm:t>
        <a:bodyPr/>
        <a:lstStyle/>
        <a:p>
          <a:endParaRPr lang="en-US"/>
        </a:p>
      </dgm:t>
    </dgm:pt>
    <dgm:pt modelId="{A88A3536-B7BB-1841-AD20-84B76DE322FF}" type="parTrans" cxnId="{0B90AF37-EFF1-8547-A096-04EC58988160}">
      <dgm:prSet/>
      <dgm:spPr/>
      <dgm:t>
        <a:bodyPr/>
        <a:lstStyle/>
        <a:p>
          <a:endParaRPr lang="en-US" sz="2000"/>
        </a:p>
      </dgm:t>
    </dgm:pt>
    <dgm:pt modelId="{3F8915A6-BFC9-3B4D-B13B-ACB05358EFFF}" type="sibTrans" cxnId="{EE783CE9-0C33-DB45-83DD-F43D8B3C8F40}">
      <dgm:prSet/>
      <dgm:spPr/>
      <dgm:t>
        <a:bodyPr/>
        <a:lstStyle/>
        <a:p>
          <a:endParaRPr lang="en-US"/>
        </a:p>
      </dgm:t>
    </dgm:pt>
    <dgm:pt modelId="{216BF67F-5463-204E-8AF2-D60FB6DA73DD}" type="parTrans" cxnId="{EE783CE9-0C33-DB45-83DD-F43D8B3C8F40}">
      <dgm:prSet/>
      <dgm:spPr/>
      <dgm:t>
        <a:bodyPr/>
        <a:lstStyle/>
        <a:p>
          <a:endParaRPr lang="en-US" sz="2000"/>
        </a:p>
      </dgm:t>
    </dgm:pt>
    <dgm:pt modelId="{2A4EFDC2-C6FA-4677-953A-4C001D60EAAB}" type="sibTrans" cxnId="{28651C38-3827-4DE0-8F3A-1E2493AA45D7}">
      <dgm:prSet/>
      <dgm:spPr/>
      <dgm:t>
        <a:bodyPr/>
        <a:lstStyle/>
        <a:p>
          <a:endParaRPr lang="en-AU"/>
        </a:p>
      </dgm:t>
    </dgm:pt>
    <dgm:pt modelId="{CC4E9D2F-9F93-4D6C-BA77-B37FCA7F1749}" type="parTrans" cxnId="{28651C38-3827-4DE0-8F3A-1E2493AA45D7}">
      <dgm:prSet/>
      <dgm:spPr/>
      <dgm:t>
        <a:bodyPr/>
        <a:lstStyle/>
        <a:p>
          <a:endParaRPr lang="en-AU" sz="2000"/>
        </a:p>
      </dgm:t>
    </dgm:pt>
    <dgm:pt modelId="{E98D7113-06B2-499D-A4E3-78F340E2671F}" type="sibTrans" cxnId="{49C9EFA3-8553-4A46-AC6D-ACD0345DF3A9}">
      <dgm:prSet/>
      <dgm:spPr/>
      <dgm:t>
        <a:bodyPr/>
        <a:lstStyle/>
        <a:p>
          <a:endParaRPr lang="en-AU"/>
        </a:p>
      </dgm:t>
    </dgm:pt>
    <dgm:pt modelId="{166D2F37-5FBE-4E9E-9B83-D5972383DB01}" type="parTrans" cxnId="{49C9EFA3-8553-4A46-AC6D-ACD0345DF3A9}">
      <dgm:prSet/>
      <dgm:spPr/>
      <dgm:t>
        <a:bodyPr/>
        <a:lstStyle/>
        <a:p>
          <a:endParaRPr lang="en-AU" sz="2000"/>
        </a:p>
      </dgm:t>
    </dgm:pt>
    <dgm:pt modelId="{86852CDB-2CA8-4067-AE4A-A384B65AC221}">
      <dgm:prSet phldrT="[Text]" custT="1"/>
      <dgm:spPr/>
      <dgm:t>
        <a:bodyPr/>
        <a:lstStyle/>
        <a:p>
          <a:r>
            <a:rPr lang="en-AU" sz="1000" dirty="0"/>
            <a:t>National Coordination &amp; Communications </a:t>
          </a:r>
        </a:p>
      </dgm:t>
    </dgm:pt>
    <dgm:pt modelId="{B8B42FFF-D5E8-41CB-AE37-E7F0AC743A76}">
      <dgm:prSet phldrT="[Text]" custT="1"/>
      <dgm:spPr/>
      <dgm:t>
        <a:bodyPr/>
        <a:lstStyle/>
        <a:p>
          <a:r>
            <a:rPr lang="en-AU" sz="1000" dirty="0"/>
            <a:t>International Coordination  &amp; Cooperation </a:t>
          </a:r>
        </a:p>
      </dgm:t>
    </dgm:pt>
    <dgm:pt modelId="{CBF99FD7-522E-44F8-964C-A886AA3684BB}">
      <dgm:prSet phldrT="[Text]" custT="1"/>
      <dgm:spPr/>
      <dgm:t>
        <a:bodyPr/>
        <a:lstStyle/>
        <a:p>
          <a:r>
            <a:rPr lang="en-AU" sz="1000" dirty="0"/>
            <a:t>CSIRO Centre for Earth Observation </a:t>
          </a:r>
        </a:p>
        <a:p>
          <a:r>
            <a:rPr lang="en-AU" sz="1000" i="1" dirty="0"/>
            <a:t>Alex Held</a:t>
          </a:r>
        </a:p>
      </dgm:t>
    </dgm:pt>
    <dgm:pt modelId="{B40F98C4-ABDD-AC43-828E-2EDE04830394}" type="sibTrans" cxnId="{3DC6194C-3261-A54F-B1E5-3DD7306852BE}">
      <dgm:prSet/>
      <dgm:spPr/>
      <dgm:t>
        <a:bodyPr/>
        <a:lstStyle/>
        <a:p>
          <a:endParaRPr lang="en-US"/>
        </a:p>
      </dgm:t>
    </dgm:pt>
    <dgm:pt modelId="{7B638351-5E3A-9349-991F-4121BED599D6}" type="parTrans" cxnId="{3DC6194C-3261-A54F-B1E5-3DD7306852BE}">
      <dgm:prSet/>
      <dgm:spPr/>
      <dgm:t>
        <a:bodyPr/>
        <a:lstStyle/>
        <a:p>
          <a:endParaRPr lang="en-US" sz="2000"/>
        </a:p>
      </dgm:t>
    </dgm:pt>
    <dgm:pt modelId="{AA46E87E-59F7-6642-85AC-85F03BA4A93A}" type="sibTrans" cxnId="{92D5A5EA-EBEB-1D4D-A700-05AEA0CFFB3A}">
      <dgm:prSet/>
      <dgm:spPr/>
      <dgm:t>
        <a:bodyPr/>
        <a:lstStyle/>
        <a:p>
          <a:endParaRPr lang="en-US"/>
        </a:p>
      </dgm:t>
    </dgm:pt>
    <dgm:pt modelId="{7A72B0EB-3981-0C44-9F76-006FCA2F87FD}" type="parTrans" cxnId="{92D5A5EA-EBEB-1D4D-A700-05AEA0CFFB3A}">
      <dgm:prSet/>
      <dgm:spPr/>
      <dgm:t>
        <a:bodyPr/>
        <a:lstStyle/>
        <a:p>
          <a:endParaRPr lang="en-US" sz="2000"/>
        </a:p>
      </dgm:t>
    </dgm:pt>
    <dgm:pt modelId="{ABF5F48D-5290-4861-9AA5-09107D8324AF}" type="sibTrans" cxnId="{16D47760-31C0-4BB0-BB39-07F506BC69C2}">
      <dgm:prSet/>
      <dgm:spPr/>
      <dgm:t>
        <a:bodyPr/>
        <a:lstStyle/>
        <a:p>
          <a:endParaRPr lang="en-AU"/>
        </a:p>
      </dgm:t>
    </dgm:pt>
    <dgm:pt modelId="{004113A4-E346-4DF6-B404-B453BD2CB945}" type="parTrans" cxnId="{16D47760-31C0-4BB0-BB39-07F506BC69C2}">
      <dgm:prSet/>
      <dgm:spPr/>
      <dgm:t>
        <a:bodyPr/>
        <a:lstStyle/>
        <a:p>
          <a:endParaRPr lang="en-AU" sz="2000"/>
        </a:p>
      </dgm:t>
    </dgm:pt>
    <dgm:pt modelId="{E93291E2-100E-420E-B17C-D5E3F8F6A8B7}" type="sibTrans" cxnId="{A5F528D2-51B1-4D19-8F08-0B1D5C29FC71}">
      <dgm:prSet/>
      <dgm:spPr/>
      <dgm:t>
        <a:bodyPr/>
        <a:lstStyle/>
        <a:p>
          <a:endParaRPr lang="en-AU"/>
        </a:p>
      </dgm:t>
    </dgm:pt>
    <dgm:pt modelId="{67F471E4-0C9F-456C-9861-4A7B05BCE68B}" type="parTrans" cxnId="{A5F528D2-51B1-4D19-8F08-0B1D5C29FC71}">
      <dgm:prSet/>
      <dgm:spPr/>
      <dgm:t>
        <a:bodyPr/>
        <a:lstStyle/>
        <a:p>
          <a:endParaRPr lang="en-AU" sz="2000"/>
        </a:p>
      </dgm:t>
    </dgm:pt>
    <dgm:pt modelId="{82F0A6F9-E68D-4156-A711-BBC95703CC68}" type="sibTrans" cxnId="{0352CACF-F474-4E07-B3B4-1C71B2107E29}">
      <dgm:prSet/>
      <dgm:spPr/>
      <dgm:t>
        <a:bodyPr/>
        <a:lstStyle/>
        <a:p>
          <a:endParaRPr lang="en-AU"/>
        </a:p>
      </dgm:t>
    </dgm:pt>
    <dgm:pt modelId="{D10404D3-285F-4B7D-92EB-DDE37E216CDD}" type="parTrans" cxnId="{0352CACF-F474-4E07-B3B4-1C71B2107E29}">
      <dgm:prSet/>
      <dgm:spPr/>
      <dgm:t>
        <a:bodyPr/>
        <a:lstStyle/>
        <a:p>
          <a:endParaRPr lang="en-AU" sz="2000"/>
        </a:p>
      </dgm:t>
    </dgm:pt>
    <dgm:pt modelId="{FFC8AA05-15FA-44A6-AEC6-619DA66E5227}">
      <dgm:prSet phldrT="[Text]" custT="1"/>
      <dgm:spPr>
        <a:ln>
          <a:solidFill>
            <a:srgbClr val="C00000"/>
          </a:solidFill>
        </a:ln>
      </dgm:spPr>
      <dgm:t>
        <a:bodyPr/>
        <a:lstStyle/>
        <a:p>
          <a:r>
            <a:rPr lang="en-AU" sz="1000" dirty="0"/>
            <a:t>CASS Space Program </a:t>
          </a:r>
        </a:p>
        <a:p>
          <a:r>
            <a:rPr lang="en-AU" sz="1000" i="1" dirty="0"/>
            <a:t>Sarah Pearce</a:t>
          </a:r>
        </a:p>
      </dgm:t>
    </dgm:pt>
    <dgm:pt modelId="{5C417125-216C-414B-94C8-649DA3D849B8}" type="sibTrans" cxnId="{C102ED02-21FC-4B92-AEFC-AA1E4393B0CE}">
      <dgm:prSet/>
      <dgm:spPr/>
      <dgm:t>
        <a:bodyPr/>
        <a:lstStyle/>
        <a:p>
          <a:endParaRPr lang="en-AU"/>
        </a:p>
      </dgm:t>
    </dgm:pt>
    <dgm:pt modelId="{6E62D1D4-69C8-47A1-8683-DC1004856228}" type="parTrans" cxnId="{C102ED02-21FC-4B92-AEFC-AA1E4393B0CE}">
      <dgm:prSet/>
      <dgm:spPr/>
      <dgm:t>
        <a:bodyPr/>
        <a:lstStyle/>
        <a:p>
          <a:endParaRPr lang="en-AU"/>
        </a:p>
      </dgm:t>
    </dgm:pt>
    <dgm:pt modelId="{897E5EC0-D74C-624B-9D60-86DDE2FC4D90}" type="sibTrans" cxnId="{01DFFD1F-DEED-0A44-8CAE-448BEAD64571}">
      <dgm:prSet/>
      <dgm:spPr/>
      <dgm:t>
        <a:bodyPr/>
        <a:lstStyle/>
        <a:p>
          <a:endParaRPr lang="en-US"/>
        </a:p>
      </dgm:t>
    </dgm:pt>
    <dgm:pt modelId="{40D5354B-BC91-344B-89DA-E2F4CDC0096A}" type="parTrans" cxnId="{01DFFD1F-DEED-0A44-8CAE-448BEAD64571}">
      <dgm:prSet/>
      <dgm:spPr/>
      <dgm:t>
        <a:bodyPr/>
        <a:lstStyle/>
        <a:p>
          <a:endParaRPr lang="en-US" sz="2000"/>
        </a:p>
      </dgm:t>
    </dgm:pt>
    <dgm:pt modelId="{B4B9B4B0-5590-4EA9-AD05-C4E2CE98D4A4}" type="sibTrans" cxnId="{C08B9817-7314-4381-95B9-2EF1C5EAF350}">
      <dgm:prSet/>
      <dgm:spPr/>
      <dgm:t>
        <a:bodyPr/>
        <a:lstStyle/>
        <a:p>
          <a:endParaRPr lang="en-AU"/>
        </a:p>
      </dgm:t>
    </dgm:pt>
    <dgm:pt modelId="{AD7FD081-0E73-4032-9000-09B6C780EB39}" type="parTrans" cxnId="{C08B9817-7314-4381-95B9-2EF1C5EAF350}">
      <dgm:prSet/>
      <dgm:spPr/>
      <dgm:t>
        <a:bodyPr/>
        <a:lstStyle/>
        <a:p>
          <a:endParaRPr lang="en-AU" sz="2000"/>
        </a:p>
      </dgm:t>
    </dgm:pt>
    <dgm:pt modelId="{61F0EBE7-EF77-4B57-B68A-A7319D7820EE}" type="pres">
      <dgm:prSet presAssocID="{712C7840-E796-40AD-8E19-7C2732C836E3}" presName="hierChild1" presStyleCnt="0">
        <dgm:presLayoutVars>
          <dgm:chPref val="1"/>
          <dgm:dir/>
          <dgm:animOne val="branch"/>
          <dgm:animLvl val="lvl"/>
          <dgm:resizeHandles/>
        </dgm:presLayoutVars>
      </dgm:prSet>
      <dgm:spPr/>
      <dgm:t>
        <a:bodyPr/>
        <a:lstStyle/>
        <a:p>
          <a:endParaRPr lang="en-AU"/>
        </a:p>
      </dgm:t>
    </dgm:pt>
    <dgm:pt modelId="{E8B5864A-FCB7-4878-AAB1-E27331244AC5}" type="pres">
      <dgm:prSet presAssocID="{FFC8AA05-15FA-44A6-AEC6-619DA66E5227}" presName="hierRoot1" presStyleCnt="0"/>
      <dgm:spPr/>
    </dgm:pt>
    <dgm:pt modelId="{7C4CADBA-D9E4-44B8-B9C4-1D99C56B5948}" type="pres">
      <dgm:prSet presAssocID="{FFC8AA05-15FA-44A6-AEC6-619DA66E5227}" presName="composite" presStyleCnt="0"/>
      <dgm:spPr/>
    </dgm:pt>
    <dgm:pt modelId="{EB4CE2F6-B8FF-4904-86E4-6C3E9C0A8FC1}" type="pres">
      <dgm:prSet presAssocID="{FFC8AA05-15FA-44A6-AEC6-619DA66E5227}" presName="background" presStyleLbl="node0" presStyleIdx="0" presStyleCnt="1"/>
      <dgm:spPr>
        <a:solidFill>
          <a:srgbClr val="C00000"/>
        </a:solidFill>
      </dgm:spPr>
    </dgm:pt>
    <dgm:pt modelId="{2B8AC065-5E8F-4ED8-9E5C-40E42718C30C}" type="pres">
      <dgm:prSet presAssocID="{FFC8AA05-15FA-44A6-AEC6-619DA66E5227}" presName="text" presStyleLbl="fgAcc0" presStyleIdx="0" presStyleCnt="1">
        <dgm:presLayoutVars>
          <dgm:chPref val="3"/>
        </dgm:presLayoutVars>
      </dgm:prSet>
      <dgm:spPr/>
      <dgm:t>
        <a:bodyPr/>
        <a:lstStyle/>
        <a:p>
          <a:endParaRPr lang="en-AU"/>
        </a:p>
      </dgm:t>
    </dgm:pt>
    <dgm:pt modelId="{9B98A07A-D6AE-462C-BBE0-6BA7E6404902}" type="pres">
      <dgm:prSet presAssocID="{FFC8AA05-15FA-44A6-AEC6-619DA66E5227}" presName="hierChild2" presStyleCnt="0"/>
      <dgm:spPr/>
    </dgm:pt>
    <dgm:pt modelId="{887062E7-786E-4257-86F4-E69BF0EB5BC0}" type="pres">
      <dgm:prSet presAssocID="{AD7FD081-0E73-4032-9000-09B6C780EB39}" presName="Name10" presStyleLbl="parChTrans1D2" presStyleIdx="0" presStyleCnt="2"/>
      <dgm:spPr/>
      <dgm:t>
        <a:bodyPr/>
        <a:lstStyle/>
        <a:p>
          <a:endParaRPr lang="en-AU"/>
        </a:p>
      </dgm:t>
    </dgm:pt>
    <dgm:pt modelId="{7FB92DB4-FA9C-4731-AE57-B7CDC6726AC7}" type="pres">
      <dgm:prSet presAssocID="{CBF99FD7-522E-44F8-964C-A886AA3684BB}" presName="hierRoot2" presStyleCnt="0"/>
      <dgm:spPr/>
    </dgm:pt>
    <dgm:pt modelId="{9FCA503E-9EB5-475B-9827-739CB6DA6890}" type="pres">
      <dgm:prSet presAssocID="{CBF99FD7-522E-44F8-964C-A886AA3684BB}" presName="composite2" presStyleCnt="0"/>
      <dgm:spPr/>
    </dgm:pt>
    <dgm:pt modelId="{A83D6EFB-5469-457D-8DC2-AF490B21DE17}" type="pres">
      <dgm:prSet presAssocID="{CBF99FD7-522E-44F8-964C-A886AA3684BB}" presName="background2" presStyleLbl="node2" presStyleIdx="0" presStyleCnt="2"/>
      <dgm:spPr/>
    </dgm:pt>
    <dgm:pt modelId="{85D54A54-7446-4088-8CBF-909ED8C9018F}" type="pres">
      <dgm:prSet presAssocID="{CBF99FD7-522E-44F8-964C-A886AA3684BB}" presName="text2" presStyleLbl="fgAcc2" presStyleIdx="0" presStyleCnt="2">
        <dgm:presLayoutVars>
          <dgm:chPref val="3"/>
        </dgm:presLayoutVars>
      </dgm:prSet>
      <dgm:spPr/>
      <dgm:t>
        <a:bodyPr/>
        <a:lstStyle/>
        <a:p>
          <a:endParaRPr lang="en-AU"/>
        </a:p>
      </dgm:t>
    </dgm:pt>
    <dgm:pt modelId="{113777E3-4740-4890-BCFA-38EE286FD35A}" type="pres">
      <dgm:prSet presAssocID="{CBF99FD7-522E-44F8-964C-A886AA3684BB}" presName="hierChild3" presStyleCnt="0"/>
      <dgm:spPr/>
    </dgm:pt>
    <dgm:pt modelId="{0B9D769F-6540-4E6F-A001-0095E651EC2B}" type="pres">
      <dgm:prSet presAssocID="{D10404D3-285F-4B7D-92EB-DDE37E216CDD}" presName="Name17" presStyleLbl="parChTrans1D3" presStyleIdx="0" presStyleCnt="5"/>
      <dgm:spPr/>
      <dgm:t>
        <a:bodyPr/>
        <a:lstStyle/>
        <a:p>
          <a:endParaRPr lang="en-AU"/>
        </a:p>
      </dgm:t>
    </dgm:pt>
    <dgm:pt modelId="{1722F0CF-52FF-48FD-B9E7-4870CE2B92D4}" type="pres">
      <dgm:prSet presAssocID="{B8B42FFF-D5E8-41CB-AE37-E7F0AC743A76}" presName="hierRoot3" presStyleCnt="0"/>
      <dgm:spPr/>
    </dgm:pt>
    <dgm:pt modelId="{55522A6A-8259-45AC-B2E3-D69AF1E05156}" type="pres">
      <dgm:prSet presAssocID="{B8B42FFF-D5E8-41CB-AE37-E7F0AC743A76}" presName="composite3" presStyleCnt="0"/>
      <dgm:spPr/>
    </dgm:pt>
    <dgm:pt modelId="{91AC7103-5705-42AA-83FC-A01937793F39}" type="pres">
      <dgm:prSet presAssocID="{B8B42FFF-D5E8-41CB-AE37-E7F0AC743A76}" presName="background3" presStyleLbl="node3" presStyleIdx="0" presStyleCnt="5"/>
      <dgm:spPr/>
    </dgm:pt>
    <dgm:pt modelId="{B5AFBB7B-A86A-437E-B272-24EFF6ABEC4F}" type="pres">
      <dgm:prSet presAssocID="{B8B42FFF-D5E8-41CB-AE37-E7F0AC743A76}" presName="text3" presStyleLbl="fgAcc3" presStyleIdx="0" presStyleCnt="5">
        <dgm:presLayoutVars>
          <dgm:chPref val="3"/>
        </dgm:presLayoutVars>
      </dgm:prSet>
      <dgm:spPr/>
      <dgm:t>
        <a:bodyPr/>
        <a:lstStyle/>
        <a:p>
          <a:endParaRPr lang="en-AU"/>
        </a:p>
      </dgm:t>
    </dgm:pt>
    <dgm:pt modelId="{7F0D5588-61F7-4ABE-9E41-D20DF3920442}" type="pres">
      <dgm:prSet presAssocID="{B8B42FFF-D5E8-41CB-AE37-E7F0AC743A76}" presName="hierChild4" presStyleCnt="0"/>
      <dgm:spPr/>
    </dgm:pt>
    <dgm:pt modelId="{541FDE5D-6070-4725-BEEA-9ABE0C1C45FE}" type="pres">
      <dgm:prSet presAssocID="{67F471E4-0C9F-456C-9861-4A7B05BCE68B}" presName="Name17" presStyleLbl="parChTrans1D3" presStyleIdx="1" presStyleCnt="5"/>
      <dgm:spPr/>
      <dgm:t>
        <a:bodyPr/>
        <a:lstStyle/>
        <a:p>
          <a:endParaRPr lang="en-AU"/>
        </a:p>
      </dgm:t>
    </dgm:pt>
    <dgm:pt modelId="{8815922D-EC40-4A74-9855-D0DA61319C1C}" type="pres">
      <dgm:prSet presAssocID="{86852CDB-2CA8-4067-AE4A-A384B65AC221}" presName="hierRoot3" presStyleCnt="0"/>
      <dgm:spPr/>
    </dgm:pt>
    <dgm:pt modelId="{50DED834-B85A-4F57-A3F6-14E726362109}" type="pres">
      <dgm:prSet presAssocID="{86852CDB-2CA8-4067-AE4A-A384B65AC221}" presName="composite3" presStyleCnt="0"/>
      <dgm:spPr/>
    </dgm:pt>
    <dgm:pt modelId="{AF6C1004-1015-40DE-A484-8799E147FA52}" type="pres">
      <dgm:prSet presAssocID="{86852CDB-2CA8-4067-AE4A-A384B65AC221}" presName="background3" presStyleLbl="node3" presStyleIdx="1" presStyleCnt="5"/>
      <dgm:spPr/>
    </dgm:pt>
    <dgm:pt modelId="{2492E148-F8DC-4808-9EB2-C648ECD941D0}" type="pres">
      <dgm:prSet presAssocID="{86852CDB-2CA8-4067-AE4A-A384B65AC221}" presName="text3" presStyleLbl="fgAcc3" presStyleIdx="1" presStyleCnt="5">
        <dgm:presLayoutVars>
          <dgm:chPref val="3"/>
        </dgm:presLayoutVars>
      </dgm:prSet>
      <dgm:spPr/>
      <dgm:t>
        <a:bodyPr/>
        <a:lstStyle/>
        <a:p>
          <a:endParaRPr lang="en-AU"/>
        </a:p>
      </dgm:t>
    </dgm:pt>
    <dgm:pt modelId="{A50EB77E-A7BB-49FA-A1BB-27C2B9358842}" type="pres">
      <dgm:prSet presAssocID="{86852CDB-2CA8-4067-AE4A-A384B65AC221}" presName="hierChild4" presStyleCnt="0"/>
      <dgm:spPr/>
    </dgm:pt>
    <dgm:pt modelId="{1C2352AF-08B5-467B-8046-31C082DF19B4}" type="pres">
      <dgm:prSet presAssocID="{004113A4-E346-4DF6-B404-B453BD2CB945}" presName="Name17" presStyleLbl="parChTrans1D3" presStyleIdx="2" presStyleCnt="5"/>
      <dgm:spPr/>
      <dgm:t>
        <a:bodyPr/>
        <a:lstStyle/>
        <a:p>
          <a:endParaRPr lang="en-AU"/>
        </a:p>
      </dgm:t>
    </dgm:pt>
    <dgm:pt modelId="{7BC2B648-F49A-457E-904B-2BA012FBA4DB}" type="pres">
      <dgm:prSet presAssocID="{6355FEF8-3259-4423-ADA2-92CE0A705240}" presName="hierRoot3" presStyleCnt="0"/>
      <dgm:spPr/>
    </dgm:pt>
    <dgm:pt modelId="{6ECFDE76-3BAE-4BA1-B824-85A83B1D99AD}" type="pres">
      <dgm:prSet presAssocID="{6355FEF8-3259-4423-ADA2-92CE0A705240}" presName="composite3" presStyleCnt="0"/>
      <dgm:spPr/>
    </dgm:pt>
    <dgm:pt modelId="{EA9CD33B-CBFA-41F7-96B2-48707575989B}" type="pres">
      <dgm:prSet presAssocID="{6355FEF8-3259-4423-ADA2-92CE0A705240}" presName="background3" presStyleLbl="node3" presStyleIdx="2" presStyleCnt="5"/>
      <dgm:spPr>
        <a:solidFill>
          <a:schemeClr val="accent2"/>
        </a:solidFill>
      </dgm:spPr>
    </dgm:pt>
    <dgm:pt modelId="{4367DAAF-CC3E-4D5D-8331-95E0418B6D73}" type="pres">
      <dgm:prSet presAssocID="{6355FEF8-3259-4423-ADA2-92CE0A705240}" presName="text3" presStyleLbl="fgAcc3" presStyleIdx="2" presStyleCnt="5">
        <dgm:presLayoutVars>
          <dgm:chPref val="3"/>
        </dgm:presLayoutVars>
      </dgm:prSet>
      <dgm:spPr/>
      <dgm:t>
        <a:bodyPr/>
        <a:lstStyle/>
        <a:p>
          <a:endParaRPr lang="en-AU"/>
        </a:p>
      </dgm:t>
    </dgm:pt>
    <dgm:pt modelId="{DD46955E-AEF7-4FF7-AD42-4D6CB1EDF6A9}" type="pres">
      <dgm:prSet presAssocID="{6355FEF8-3259-4423-ADA2-92CE0A705240}" presName="hierChild4" presStyleCnt="0"/>
      <dgm:spPr/>
    </dgm:pt>
    <dgm:pt modelId="{D8ED4461-E05A-4CB8-BBEB-03ADDC72C8B4}" type="pres">
      <dgm:prSet presAssocID="{166D2F37-5FBE-4E9E-9B83-D5972383DB01}" presName="Name23" presStyleLbl="parChTrans1D4" presStyleIdx="0" presStyleCnt="5"/>
      <dgm:spPr/>
      <dgm:t>
        <a:bodyPr/>
        <a:lstStyle/>
        <a:p>
          <a:endParaRPr lang="en-AU"/>
        </a:p>
      </dgm:t>
    </dgm:pt>
    <dgm:pt modelId="{EDEE3157-E796-47FB-8E4C-2B97315A5DCC}" type="pres">
      <dgm:prSet presAssocID="{7544091A-6B96-4228-9A03-899A17D1BE72}" presName="hierRoot4" presStyleCnt="0"/>
      <dgm:spPr/>
    </dgm:pt>
    <dgm:pt modelId="{B9618E18-6BC0-47B0-9433-504A2B5AEA12}" type="pres">
      <dgm:prSet presAssocID="{7544091A-6B96-4228-9A03-899A17D1BE72}" presName="composite4" presStyleCnt="0"/>
      <dgm:spPr/>
    </dgm:pt>
    <dgm:pt modelId="{7F1ED7D5-FD22-48F8-966D-30ABE5452B1D}" type="pres">
      <dgm:prSet presAssocID="{7544091A-6B96-4228-9A03-899A17D1BE72}" presName="background4" presStyleLbl="node4" presStyleIdx="0" presStyleCnt="5"/>
      <dgm:spPr/>
    </dgm:pt>
    <dgm:pt modelId="{6FF31CC2-6B35-4FF6-81A9-7424F7245D14}" type="pres">
      <dgm:prSet presAssocID="{7544091A-6B96-4228-9A03-899A17D1BE72}" presName="text4" presStyleLbl="fgAcc4" presStyleIdx="0" presStyleCnt="5">
        <dgm:presLayoutVars>
          <dgm:chPref val="3"/>
        </dgm:presLayoutVars>
      </dgm:prSet>
      <dgm:spPr/>
      <dgm:t>
        <a:bodyPr/>
        <a:lstStyle/>
        <a:p>
          <a:endParaRPr lang="en-AU"/>
        </a:p>
      </dgm:t>
    </dgm:pt>
    <dgm:pt modelId="{511F1478-91C0-45AD-9B47-6762F2B90811}" type="pres">
      <dgm:prSet presAssocID="{7544091A-6B96-4228-9A03-899A17D1BE72}" presName="hierChild5" presStyleCnt="0"/>
      <dgm:spPr/>
    </dgm:pt>
    <dgm:pt modelId="{11C1DECD-AF9A-4252-BA68-43EEEC28754A}" type="pres">
      <dgm:prSet presAssocID="{CC4E9D2F-9F93-4D6C-BA77-B37FCA7F1749}" presName="Name23" presStyleLbl="parChTrans1D4" presStyleIdx="1" presStyleCnt="5"/>
      <dgm:spPr/>
      <dgm:t>
        <a:bodyPr/>
        <a:lstStyle/>
        <a:p>
          <a:endParaRPr lang="en-AU"/>
        </a:p>
      </dgm:t>
    </dgm:pt>
    <dgm:pt modelId="{47A9AF3B-643E-4C08-AC02-CEB54A1432D3}" type="pres">
      <dgm:prSet presAssocID="{1ACEA0BC-337B-42C4-8183-2159943EF064}" presName="hierRoot4" presStyleCnt="0"/>
      <dgm:spPr/>
    </dgm:pt>
    <dgm:pt modelId="{77C9412E-613D-4FC2-B06C-36FB68E5093B}" type="pres">
      <dgm:prSet presAssocID="{1ACEA0BC-337B-42C4-8183-2159943EF064}" presName="composite4" presStyleCnt="0"/>
      <dgm:spPr/>
    </dgm:pt>
    <dgm:pt modelId="{2CA0E62B-0C7E-423B-9517-214FA8BEA094}" type="pres">
      <dgm:prSet presAssocID="{1ACEA0BC-337B-42C4-8183-2159943EF064}" presName="background4" presStyleLbl="node4" presStyleIdx="1" presStyleCnt="5"/>
      <dgm:spPr/>
    </dgm:pt>
    <dgm:pt modelId="{2C891935-5D2A-4CA9-8EB6-4D1027589964}" type="pres">
      <dgm:prSet presAssocID="{1ACEA0BC-337B-42C4-8183-2159943EF064}" presName="text4" presStyleLbl="fgAcc4" presStyleIdx="1" presStyleCnt="5">
        <dgm:presLayoutVars>
          <dgm:chPref val="3"/>
        </dgm:presLayoutVars>
      </dgm:prSet>
      <dgm:spPr/>
      <dgm:t>
        <a:bodyPr/>
        <a:lstStyle/>
        <a:p>
          <a:endParaRPr lang="en-AU"/>
        </a:p>
      </dgm:t>
    </dgm:pt>
    <dgm:pt modelId="{E55EE786-F151-4D2C-8961-B2525FCB8867}" type="pres">
      <dgm:prSet presAssocID="{1ACEA0BC-337B-42C4-8183-2159943EF064}" presName="hierChild5" presStyleCnt="0"/>
      <dgm:spPr/>
    </dgm:pt>
    <dgm:pt modelId="{0E868595-52FB-4C44-9DD0-768A8D22DA58}" type="pres">
      <dgm:prSet presAssocID="{216BF67F-5463-204E-8AF2-D60FB6DA73DD}" presName="Name23" presStyleLbl="parChTrans1D4" presStyleIdx="2" presStyleCnt="5"/>
      <dgm:spPr/>
      <dgm:t>
        <a:bodyPr/>
        <a:lstStyle/>
        <a:p>
          <a:endParaRPr lang="en-AU"/>
        </a:p>
      </dgm:t>
    </dgm:pt>
    <dgm:pt modelId="{0BD51CB9-A0F7-8A45-8901-C9C5DE373E1E}" type="pres">
      <dgm:prSet presAssocID="{374E4B60-5348-D94F-8A51-1DAED0A2B607}" presName="hierRoot4" presStyleCnt="0"/>
      <dgm:spPr/>
    </dgm:pt>
    <dgm:pt modelId="{1FDCB27F-0AD1-0B45-95D2-5C4E8EE0F282}" type="pres">
      <dgm:prSet presAssocID="{374E4B60-5348-D94F-8A51-1DAED0A2B607}" presName="composite4" presStyleCnt="0"/>
      <dgm:spPr/>
    </dgm:pt>
    <dgm:pt modelId="{A311DC1A-29FA-384F-8C0C-96D3E9186449}" type="pres">
      <dgm:prSet presAssocID="{374E4B60-5348-D94F-8A51-1DAED0A2B607}" presName="background4" presStyleLbl="node4" presStyleIdx="2" presStyleCnt="5"/>
      <dgm:spPr/>
    </dgm:pt>
    <dgm:pt modelId="{327546C1-349B-5E42-835D-9984ED552EB9}" type="pres">
      <dgm:prSet presAssocID="{374E4B60-5348-D94F-8A51-1DAED0A2B607}" presName="text4" presStyleLbl="fgAcc4" presStyleIdx="2" presStyleCnt="5">
        <dgm:presLayoutVars>
          <dgm:chPref val="3"/>
        </dgm:presLayoutVars>
      </dgm:prSet>
      <dgm:spPr/>
      <dgm:t>
        <a:bodyPr/>
        <a:lstStyle/>
        <a:p>
          <a:endParaRPr lang="en-AU"/>
        </a:p>
      </dgm:t>
    </dgm:pt>
    <dgm:pt modelId="{AD2FF826-C5EB-534E-A576-FBB68FC0444F}" type="pres">
      <dgm:prSet presAssocID="{374E4B60-5348-D94F-8A51-1DAED0A2B607}" presName="hierChild5" presStyleCnt="0"/>
      <dgm:spPr/>
    </dgm:pt>
    <dgm:pt modelId="{E3EEE4A4-08AE-9A44-91A7-6406C80BF708}" type="pres">
      <dgm:prSet presAssocID="{A88A3536-B7BB-1841-AD20-84B76DE322FF}" presName="Name23" presStyleLbl="parChTrans1D4" presStyleIdx="3" presStyleCnt="5"/>
      <dgm:spPr/>
      <dgm:t>
        <a:bodyPr/>
        <a:lstStyle/>
        <a:p>
          <a:endParaRPr lang="en-AU"/>
        </a:p>
      </dgm:t>
    </dgm:pt>
    <dgm:pt modelId="{CFAD883B-CF7F-104D-9362-EAF755791177}" type="pres">
      <dgm:prSet presAssocID="{305B0045-E03D-E345-8066-6C552BD512B9}" presName="hierRoot4" presStyleCnt="0"/>
      <dgm:spPr/>
    </dgm:pt>
    <dgm:pt modelId="{7CA5618F-8A38-9344-9860-D2BF5B2C4E20}" type="pres">
      <dgm:prSet presAssocID="{305B0045-E03D-E345-8066-6C552BD512B9}" presName="composite4" presStyleCnt="0"/>
      <dgm:spPr/>
    </dgm:pt>
    <dgm:pt modelId="{9BE04073-D82A-DC43-8356-4F1CF61B49C5}" type="pres">
      <dgm:prSet presAssocID="{305B0045-E03D-E345-8066-6C552BD512B9}" presName="background4" presStyleLbl="node4" presStyleIdx="3" presStyleCnt="5"/>
      <dgm:spPr/>
    </dgm:pt>
    <dgm:pt modelId="{AD4BF37E-4DE0-EC46-AE2B-F99D5322D34C}" type="pres">
      <dgm:prSet presAssocID="{305B0045-E03D-E345-8066-6C552BD512B9}" presName="text4" presStyleLbl="fgAcc4" presStyleIdx="3" presStyleCnt="5">
        <dgm:presLayoutVars>
          <dgm:chPref val="3"/>
        </dgm:presLayoutVars>
      </dgm:prSet>
      <dgm:spPr/>
      <dgm:t>
        <a:bodyPr/>
        <a:lstStyle/>
        <a:p>
          <a:endParaRPr lang="en-AU"/>
        </a:p>
      </dgm:t>
    </dgm:pt>
    <dgm:pt modelId="{4179DA57-C412-3646-9B06-C397FC2FD989}" type="pres">
      <dgm:prSet presAssocID="{305B0045-E03D-E345-8066-6C552BD512B9}" presName="hierChild5" presStyleCnt="0"/>
      <dgm:spPr/>
    </dgm:pt>
    <dgm:pt modelId="{9E6E508E-5FC0-CB4A-B4B7-CF2B53ECFF30}" type="pres">
      <dgm:prSet presAssocID="{7A72B0EB-3981-0C44-9F76-006FCA2F87FD}" presName="Name17" presStyleLbl="parChTrans1D3" presStyleIdx="3" presStyleCnt="5"/>
      <dgm:spPr/>
      <dgm:t>
        <a:bodyPr/>
        <a:lstStyle/>
        <a:p>
          <a:endParaRPr lang="en-AU"/>
        </a:p>
      </dgm:t>
    </dgm:pt>
    <dgm:pt modelId="{6ED00FC5-8188-2548-A30B-45D34B2D2F98}" type="pres">
      <dgm:prSet presAssocID="{5BD3A29A-725C-114F-A04A-A7DC82F02A3C}" presName="hierRoot3" presStyleCnt="0"/>
      <dgm:spPr/>
    </dgm:pt>
    <dgm:pt modelId="{2ECB4B49-95B8-164A-B7E9-597E152A2BBA}" type="pres">
      <dgm:prSet presAssocID="{5BD3A29A-725C-114F-A04A-A7DC82F02A3C}" presName="composite3" presStyleCnt="0"/>
      <dgm:spPr/>
    </dgm:pt>
    <dgm:pt modelId="{0008D055-380D-2445-95E2-9AFC86E6CA90}" type="pres">
      <dgm:prSet presAssocID="{5BD3A29A-725C-114F-A04A-A7DC82F02A3C}" presName="background3" presStyleLbl="node3" presStyleIdx="3" presStyleCnt="5"/>
      <dgm:spPr>
        <a:solidFill>
          <a:schemeClr val="accent4"/>
        </a:solidFill>
      </dgm:spPr>
    </dgm:pt>
    <dgm:pt modelId="{70AF9011-6112-CD48-BF69-F5003CD9D396}" type="pres">
      <dgm:prSet presAssocID="{5BD3A29A-725C-114F-A04A-A7DC82F02A3C}" presName="text3" presStyleLbl="fgAcc3" presStyleIdx="3" presStyleCnt="5">
        <dgm:presLayoutVars>
          <dgm:chPref val="3"/>
        </dgm:presLayoutVars>
      </dgm:prSet>
      <dgm:spPr/>
      <dgm:t>
        <a:bodyPr/>
        <a:lstStyle/>
        <a:p>
          <a:endParaRPr lang="en-AU"/>
        </a:p>
      </dgm:t>
    </dgm:pt>
    <dgm:pt modelId="{73289DC6-A3F2-4944-B7F3-2B5EA1A4CBF5}" type="pres">
      <dgm:prSet presAssocID="{5BD3A29A-725C-114F-A04A-A7DC82F02A3C}" presName="hierChild4" presStyleCnt="0"/>
      <dgm:spPr/>
    </dgm:pt>
    <dgm:pt modelId="{F74E1256-7165-5E45-9102-1489F17D066E}" type="pres">
      <dgm:prSet presAssocID="{71DE0242-AD8C-484D-8DC9-B0B24146E609}" presName="Name23" presStyleLbl="parChTrans1D4" presStyleIdx="4" presStyleCnt="5"/>
      <dgm:spPr/>
      <dgm:t>
        <a:bodyPr/>
        <a:lstStyle/>
        <a:p>
          <a:endParaRPr lang="en-AU"/>
        </a:p>
      </dgm:t>
    </dgm:pt>
    <dgm:pt modelId="{FC10DBFE-74F6-8F4C-9E1E-6D889B4AE600}" type="pres">
      <dgm:prSet presAssocID="{E0C4E476-6B5C-9147-B9A2-1DFF1880992A}" presName="hierRoot4" presStyleCnt="0"/>
      <dgm:spPr/>
    </dgm:pt>
    <dgm:pt modelId="{FC49E4CA-0B8A-EB4F-B57E-818D959C5A1E}" type="pres">
      <dgm:prSet presAssocID="{E0C4E476-6B5C-9147-B9A2-1DFF1880992A}" presName="composite4" presStyleCnt="0"/>
      <dgm:spPr/>
    </dgm:pt>
    <dgm:pt modelId="{449C5491-E640-C247-AEF2-FC1CE01C83B1}" type="pres">
      <dgm:prSet presAssocID="{E0C4E476-6B5C-9147-B9A2-1DFF1880992A}" presName="background4" presStyleLbl="node4" presStyleIdx="4" presStyleCnt="5"/>
      <dgm:spPr>
        <a:solidFill>
          <a:schemeClr val="accent4"/>
        </a:solidFill>
      </dgm:spPr>
    </dgm:pt>
    <dgm:pt modelId="{5B8D7899-9118-164C-981B-9A063101F022}" type="pres">
      <dgm:prSet presAssocID="{E0C4E476-6B5C-9147-B9A2-1DFF1880992A}" presName="text4" presStyleLbl="fgAcc4" presStyleIdx="4" presStyleCnt="5">
        <dgm:presLayoutVars>
          <dgm:chPref val="3"/>
        </dgm:presLayoutVars>
      </dgm:prSet>
      <dgm:spPr/>
      <dgm:t>
        <a:bodyPr/>
        <a:lstStyle/>
        <a:p>
          <a:endParaRPr lang="en-AU"/>
        </a:p>
      </dgm:t>
    </dgm:pt>
    <dgm:pt modelId="{675A6034-1BB8-564D-8692-31E6CCFCB5C1}" type="pres">
      <dgm:prSet presAssocID="{E0C4E476-6B5C-9147-B9A2-1DFF1880992A}" presName="hierChild5" presStyleCnt="0"/>
      <dgm:spPr/>
    </dgm:pt>
    <dgm:pt modelId="{978F2804-F9D3-D94E-9146-E611FC5E9624}" type="pres">
      <dgm:prSet presAssocID="{7B638351-5E3A-9349-991F-4121BED599D6}" presName="Name17" presStyleLbl="parChTrans1D3" presStyleIdx="4" presStyleCnt="5"/>
      <dgm:spPr/>
      <dgm:t>
        <a:bodyPr/>
        <a:lstStyle/>
        <a:p>
          <a:endParaRPr lang="en-AU"/>
        </a:p>
      </dgm:t>
    </dgm:pt>
    <dgm:pt modelId="{8D6D8465-56A1-664F-9533-0DF6B626717A}" type="pres">
      <dgm:prSet presAssocID="{E3C3D0A6-C999-E64B-ABB3-205077D4583B}" presName="hierRoot3" presStyleCnt="0"/>
      <dgm:spPr/>
    </dgm:pt>
    <dgm:pt modelId="{4584F1BA-3962-2E42-BEB6-CDA6F3EADF91}" type="pres">
      <dgm:prSet presAssocID="{E3C3D0A6-C999-E64B-ABB3-205077D4583B}" presName="composite3" presStyleCnt="0"/>
      <dgm:spPr/>
    </dgm:pt>
    <dgm:pt modelId="{42E128A3-52D3-0942-B82C-E6F7E8C10E05}" type="pres">
      <dgm:prSet presAssocID="{E3C3D0A6-C999-E64B-ABB3-205077D4583B}" presName="background3" presStyleLbl="node3" presStyleIdx="4" presStyleCnt="5"/>
      <dgm:spPr>
        <a:solidFill>
          <a:schemeClr val="accent6">
            <a:lumMod val="60000"/>
            <a:lumOff val="40000"/>
          </a:schemeClr>
        </a:solidFill>
      </dgm:spPr>
    </dgm:pt>
    <dgm:pt modelId="{6966ECBE-A65A-2046-86EB-41AFCE4F53AF}" type="pres">
      <dgm:prSet presAssocID="{E3C3D0A6-C999-E64B-ABB3-205077D4583B}" presName="text3" presStyleLbl="fgAcc3" presStyleIdx="4" presStyleCnt="5">
        <dgm:presLayoutVars>
          <dgm:chPref val="3"/>
        </dgm:presLayoutVars>
      </dgm:prSet>
      <dgm:spPr/>
      <dgm:t>
        <a:bodyPr/>
        <a:lstStyle/>
        <a:p>
          <a:endParaRPr lang="en-AU"/>
        </a:p>
      </dgm:t>
    </dgm:pt>
    <dgm:pt modelId="{51B58574-376B-B54A-ADEE-7B47104756EF}" type="pres">
      <dgm:prSet presAssocID="{E3C3D0A6-C999-E64B-ABB3-205077D4583B}" presName="hierChild4" presStyleCnt="0"/>
      <dgm:spPr/>
    </dgm:pt>
    <dgm:pt modelId="{2350091D-BE87-504D-8DB7-5E4FB134E3E9}" type="pres">
      <dgm:prSet presAssocID="{40D5354B-BC91-344B-89DA-E2F4CDC0096A}" presName="Name10" presStyleLbl="parChTrans1D2" presStyleIdx="1" presStyleCnt="2"/>
      <dgm:spPr/>
      <dgm:t>
        <a:bodyPr/>
        <a:lstStyle/>
        <a:p>
          <a:endParaRPr lang="en-AU"/>
        </a:p>
      </dgm:t>
    </dgm:pt>
    <dgm:pt modelId="{223DDABF-C78E-D046-89EE-7C9FC860A1CD}" type="pres">
      <dgm:prSet presAssocID="{D75866E4-6446-434F-8205-DF908D249766}" presName="hierRoot2" presStyleCnt="0"/>
      <dgm:spPr/>
    </dgm:pt>
    <dgm:pt modelId="{EDD3512C-DA77-CD4D-9373-174428DC6568}" type="pres">
      <dgm:prSet presAssocID="{D75866E4-6446-434F-8205-DF908D249766}" presName="composite2" presStyleCnt="0"/>
      <dgm:spPr/>
    </dgm:pt>
    <dgm:pt modelId="{0164D91B-E85C-9042-B4E8-1E2F723EA450}" type="pres">
      <dgm:prSet presAssocID="{D75866E4-6446-434F-8205-DF908D249766}" presName="background2" presStyleLbl="node2" presStyleIdx="1" presStyleCnt="2"/>
      <dgm:spPr/>
    </dgm:pt>
    <dgm:pt modelId="{2209C5F5-6042-E941-AFE4-322922FFFD02}" type="pres">
      <dgm:prSet presAssocID="{D75866E4-6446-434F-8205-DF908D249766}" presName="text2" presStyleLbl="fgAcc2" presStyleIdx="1" presStyleCnt="2" custScaleX="109961" custLinFactX="26177" custLinFactNeighborX="100000" custLinFactNeighborY="311">
        <dgm:presLayoutVars>
          <dgm:chPref val="3"/>
        </dgm:presLayoutVars>
      </dgm:prSet>
      <dgm:spPr/>
      <dgm:t>
        <a:bodyPr/>
        <a:lstStyle/>
        <a:p>
          <a:endParaRPr lang="en-AU"/>
        </a:p>
      </dgm:t>
    </dgm:pt>
    <dgm:pt modelId="{708BC138-19C0-D046-8B3E-EE7732E99502}" type="pres">
      <dgm:prSet presAssocID="{D75866E4-6446-434F-8205-DF908D249766}" presName="hierChild3" presStyleCnt="0"/>
      <dgm:spPr/>
    </dgm:pt>
  </dgm:ptLst>
  <dgm:cxnLst>
    <dgm:cxn modelId="{92717DE8-45A1-48A8-8A7A-44E2076F6B05}" type="presOf" srcId="{1ACEA0BC-337B-42C4-8183-2159943EF064}" destId="{2C891935-5D2A-4CA9-8EB6-4D1027589964}" srcOrd="0" destOrd="0" presId="urn:microsoft.com/office/officeart/2005/8/layout/hierarchy1"/>
    <dgm:cxn modelId="{6FC69410-28B8-2D40-BBF0-BAC9DAFD0F6C}" type="presOf" srcId="{7B638351-5E3A-9349-991F-4121BED599D6}" destId="{978F2804-F9D3-D94E-9146-E611FC5E9624}" srcOrd="0" destOrd="0" presId="urn:microsoft.com/office/officeart/2005/8/layout/hierarchy1"/>
    <dgm:cxn modelId="{9BE11459-1856-D54D-9FAE-FA8D5CE5DF1D}" type="presOf" srcId="{305B0045-E03D-E345-8066-6C552BD512B9}" destId="{AD4BF37E-4DE0-EC46-AE2B-F99D5322D34C}" srcOrd="0" destOrd="0" presId="urn:microsoft.com/office/officeart/2005/8/layout/hierarchy1"/>
    <dgm:cxn modelId="{34A6D086-6709-9F41-8CEE-867D12956730}" type="presOf" srcId="{E3C3D0A6-C999-E64B-ABB3-205077D4583B}" destId="{6966ECBE-A65A-2046-86EB-41AFCE4F53AF}" srcOrd="0" destOrd="0" presId="urn:microsoft.com/office/officeart/2005/8/layout/hierarchy1"/>
    <dgm:cxn modelId="{A3419F91-75C7-4600-8DA4-A3D70D1201EC}" type="presOf" srcId="{67F471E4-0C9F-456C-9861-4A7B05BCE68B}" destId="{541FDE5D-6070-4725-BEEA-9ABE0C1C45FE}" srcOrd="0" destOrd="0" presId="urn:microsoft.com/office/officeart/2005/8/layout/hierarchy1"/>
    <dgm:cxn modelId="{F19A9E01-AA4A-4CF2-B26E-D91B9439757D}" type="presOf" srcId="{D10404D3-285F-4B7D-92EB-DDE37E216CDD}" destId="{0B9D769F-6540-4E6F-A001-0095E651EC2B}" srcOrd="0" destOrd="0" presId="urn:microsoft.com/office/officeart/2005/8/layout/hierarchy1"/>
    <dgm:cxn modelId="{0352CACF-F474-4E07-B3B4-1C71B2107E29}" srcId="{CBF99FD7-522E-44F8-964C-A886AA3684BB}" destId="{B8B42FFF-D5E8-41CB-AE37-E7F0AC743A76}" srcOrd="0" destOrd="0" parTransId="{D10404D3-285F-4B7D-92EB-DDE37E216CDD}" sibTransId="{82F0A6F9-E68D-4156-A711-BBC95703CC68}"/>
    <dgm:cxn modelId="{5E6281CE-C12F-9F41-98A6-AE2B37408CA6}" srcId="{5BD3A29A-725C-114F-A04A-A7DC82F02A3C}" destId="{E0C4E476-6B5C-9147-B9A2-1DFF1880992A}" srcOrd="0" destOrd="0" parTransId="{71DE0242-AD8C-484D-8DC9-B0B24146E609}" sibTransId="{F8BCF14D-08ED-2C4C-8B34-B09F5754FCDF}"/>
    <dgm:cxn modelId="{B882E2C8-7529-4617-99A1-FDB5DC68584D}" type="presOf" srcId="{CBF99FD7-522E-44F8-964C-A886AA3684BB}" destId="{85D54A54-7446-4088-8CBF-909ED8C9018F}" srcOrd="0" destOrd="0" presId="urn:microsoft.com/office/officeart/2005/8/layout/hierarchy1"/>
    <dgm:cxn modelId="{12E22EAB-CB2B-C84D-A702-89298E75908F}" type="presOf" srcId="{5BD3A29A-725C-114F-A04A-A7DC82F02A3C}" destId="{70AF9011-6112-CD48-BF69-F5003CD9D396}" srcOrd="0" destOrd="0" presId="urn:microsoft.com/office/officeart/2005/8/layout/hierarchy1"/>
    <dgm:cxn modelId="{3A936CD9-835B-468B-82AD-4B373C5EB412}" type="presOf" srcId="{166D2F37-5FBE-4E9E-9B83-D5972383DB01}" destId="{D8ED4461-E05A-4CB8-BBEB-03ADDC72C8B4}" srcOrd="0" destOrd="0" presId="urn:microsoft.com/office/officeart/2005/8/layout/hierarchy1"/>
    <dgm:cxn modelId="{92D5A5EA-EBEB-1D4D-A700-05AEA0CFFB3A}" srcId="{CBF99FD7-522E-44F8-964C-A886AA3684BB}" destId="{5BD3A29A-725C-114F-A04A-A7DC82F02A3C}" srcOrd="3" destOrd="0" parTransId="{7A72B0EB-3981-0C44-9F76-006FCA2F87FD}" sibTransId="{AA46E87E-59F7-6642-85AC-85F03BA4A93A}"/>
    <dgm:cxn modelId="{C102ED02-21FC-4B92-AEFC-AA1E4393B0CE}" srcId="{712C7840-E796-40AD-8E19-7C2732C836E3}" destId="{FFC8AA05-15FA-44A6-AEC6-619DA66E5227}" srcOrd="0" destOrd="0" parTransId="{6E62D1D4-69C8-47A1-8683-DC1004856228}" sibTransId="{5C417125-216C-414B-94C8-649DA3D849B8}"/>
    <dgm:cxn modelId="{0B90AF37-EFF1-8547-A096-04EC58988160}" srcId="{6355FEF8-3259-4423-ADA2-92CE0A705240}" destId="{305B0045-E03D-E345-8066-6C552BD512B9}" srcOrd="3" destOrd="0" parTransId="{A88A3536-B7BB-1841-AD20-84B76DE322FF}" sibTransId="{C55C44B3-3469-344E-B6FC-39E0E787B74F}"/>
    <dgm:cxn modelId="{75DCCE3E-C27B-C74D-8FAC-4E5EA3E90450}" type="presOf" srcId="{374E4B60-5348-D94F-8A51-1DAED0A2B607}" destId="{327546C1-349B-5E42-835D-9984ED552EB9}" srcOrd="0" destOrd="0" presId="urn:microsoft.com/office/officeart/2005/8/layout/hierarchy1"/>
    <dgm:cxn modelId="{90E2BDF4-5A6B-4E4B-9AC2-B255E8B3F34B}" type="presOf" srcId="{FFC8AA05-15FA-44A6-AEC6-619DA66E5227}" destId="{2B8AC065-5E8F-4ED8-9E5C-40E42718C30C}" srcOrd="0" destOrd="0" presId="urn:microsoft.com/office/officeart/2005/8/layout/hierarchy1"/>
    <dgm:cxn modelId="{A8690BF5-73C0-DE44-AA12-28B34CB99036}" type="presOf" srcId="{D75866E4-6446-434F-8205-DF908D249766}" destId="{2209C5F5-6042-E941-AFE4-322922FFFD02}" srcOrd="0" destOrd="0" presId="urn:microsoft.com/office/officeart/2005/8/layout/hierarchy1"/>
    <dgm:cxn modelId="{AA2B200A-AB41-3541-AB65-ECD7ADA8A4B4}" type="presOf" srcId="{71DE0242-AD8C-484D-8DC9-B0B24146E609}" destId="{F74E1256-7165-5E45-9102-1489F17D066E}" srcOrd="0" destOrd="0" presId="urn:microsoft.com/office/officeart/2005/8/layout/hierarchy1"/>
    <dgm:cxn modelId="{3DC6194C-3261-A54F-B1E5-3DD7306852BE}" srcId="{CBF99FD7-522E-44F8-964C-A886AA3684BB}" destId="{E3C3D0A6-C999-E64B-ABB3-205077D4583B}" srcOrd="4" destOrd="0" parTransId="{7B638351-5E3A-9349-991F-4121BED599D6}" sibTransId="{B40F98C4-ABDD-AC43-828E-2EDE04830394}"/>
    <dgm:cxn modelId="{ECA4AD67-6214-F84F-A1A1-0A1F31572B44}" type="presOf" srcId="{A88A3536-B7BB-1841-AD20-84B76DE322FF}" destId="{E3EEE4A4-08AE-9A44-91A7-6406C80BF708}" srcOrd="0" destOrd="0" presId="urn:microsoft.com/office/officeart/2005/8/layout/hierarchy1"/>
    <dgm:cxn modelId="{0EBF42E3-1246-8C46-88CB-CDBCAD96504F}" type="presOf" srcId="{216BF67F-5463-204E-8AF2-D60FB6DA73DD}" destId="{0E868595-52FB-4C44-9DD0-768A8D22DA58}" srcOrd="0" destOrd="0" presId="urn:microsoft.com/office/officeart/2005/8/layout/hierarchy1"/>
    <dgm:cxn modelId="{F0FC8BF7-8BDE-40BD-B533-E07C39C9BBD3}" type="presOf" srcId="{712C7840-E796-40AD-8E19-7C2732C836E3}" destId="{61F0EBE7-EF77-4B57-B68A-A7319D7820EE}" srcOrd="0" destOrd="0" presId="urn:microsoft.com/office/officeart/2005/8/layout/hierarchy1"/>
    <dgm:cxn modelId="{49C9EFA3-8553-4A46-AC6D-ACD0345DF3A9}" srcId="{6355FEF8-3259-4423-ADA2-92CE0A705240}" destId="{7544091A-6B96-4228-9A03-899A17D1BE72}" srcOrd="0" destOrd="0" parTransId="{166D2F37-5FBE-4E9E-9B83-D5972383DB01}" sibTransId="{E98D7113-06B2-499D-A4E3-78F340E2671F}"/>
    <dgm:cxn modelId="{01DFFD1F-DEED-0A44-8CAE-448BEAD64571}" srcId="{FFC8AA05-15FA-44A6-AEC6-619DA66E5227}" destId="{D75866E4-6446-434F-8205-DF908D249766}" srcOrd="1" destOrd="0" parTransId="{40D5354B-BC91-344B-89DA-E2F4CDC0096A}" sibTransId="{897E5EC0-D74C-624B-9D60-86DDE2FC4D90}"/>
    <dgm:cxn modelId="{FDD5D98D-9311-4121-8D8B-3F4DD047AD6A}" type="presOf" srcId="{CC4E9D2F-9F93-4D6C-BA77-B37FCA7F1749}" destId="{11C1DECD-AF9A-4252-BA68-43EEEC28754A}" srcOrd="0" destOrd="0" presId="urn:microsoft.com/office/officeart/2005/8/layout/hierarchy1"/>
    <dgm:cxn modelId="{4A414E5C-C135-4BDC-87BD-09768404A78F}" type="presOf" srcId="{B8B42FFF-D5E8-41CB-AE37-E7F0AC743A76}" destId="{B5AFBB7B-A86A-437E-B272-24EFF6ABEC4F}" srcOrd="0" destOrd="0" presId="urn:microsoft.com/office/officeart/2005/8/layout/hierarchy1"/>
    <dgm:cxn modelId="{CBC6E1C1-1C79-4B6F-A895-2B82823F916F}" type="presOf" srcId="{6355FEF8-3259-4423-ADA2-92CE0A705240}" destId="{4367DAAF-CC3E-4D5D-8331-95E0418B6D73}" srcOrd="0" destOrd="0" presId="urn:microsoft.com/office/officeart/2005/8/layout/hierarchy1"/>
    <dgm:cxn modelId="{89535E68-E3BD-423E-98B9-D7F83C9F3560}" type="presOf" srcId="{7544091A-6B96-4228-9A03-899A17D1BE72}" destId="{6FF31CC2-6B35-4FF6-81A9-7424F7245D14}" srcOrd="0" destOrd="0" presId="urn:microsoft.com/office/officeart/2005/8/layout/hierarchy1"/>
    <dgm:cxn modelId="{C08B9817-7314-4381-95B9-2EF1C5EAF350}" srcId="{FFC8AA05-15FA-44A6-AEC6-619DA66E5227}" destId="{CBF99FD7-522E-44F8-964C-A886AA3684BB}" srcOrd="0" destOrd="0" parTransId="{AD7FD081-0E73-4032-9000-09B6C780EB39}" sibTransId="{B4B9B4B0-5590-4EA9-AD05-C4E2CE98D4A4}"/>
    <dgm:cxn modelId="{FA87D647-4C8E-4177-AF13-A2B4D20F74CE}" type="presOf" srcId="{86852CDB-2CA8-4067-AE4A-A384B65AC221}" destId="{2492E148-F8DC-4808-9EB2-C648ECD941D0}" srcOrd="0" destOrd="0" presId="urn:microsoft.com/office/officeart/2005/8/layout/hierarchy1"/>
    <dgm:cxn modelId="{16D47760-31C0-4BB0-BB39-07F506BC69C2}" srcId="{CBF99FD7-522E-44F8-964C-A886AA3684BB}" destId="{6355FEF8-3259-4423-ADA2-92CE0A705240}" srcOrd="2" destOrd="0" parTransId="{004113A4-E346-4DF6-B404-B453BD2CB945}" sibTransId="{ABF5F48D-5290-4861-9AA5-09107D8324AF}"/>
    <dgm:cxn modelId="{28651C38-3827-4DE0-8F3A-1E2493AA45D7}" srcId="{6355FEF8-3259-4423-ADA2-92CE0A705240}" destId="{1ACEA0BC-337B-42C4-8183-2159943EF064}" srcOrd="1" destOrd="0" parTransId="{CC4E9D2F-9F93-4D6C-BA77-B37FCA7F1749}" sibTransId="{2A4EFDC2-C6FA-4677-953A-4C001D60EAAB}"/>
    <dgm:cxn modelId="{EE783CE9-0C33-DB45-83DD-F43D8B3C8F40}" srcId="{6355FEF8-3259-4423-ADA2-92CE0A705240}" destId="{374E4B60-5348-D94F-8A51-1DAED0A2B607}" srcOrd="2" destOrd="0" parTransId="{216BF67F-5463-204E-8AF2-D60FB6DA73DD}" sibTransId="{3F8915A6-BFC9-3B4D-B13B-ACB05358EFFF}"/>
    <dgm:cxn modelId="{C7BA4272-57FE-3E4D-9E13-60AA8541B614}" type="presOf" srcId="{40D5354B-BC91-344B-89DA-E2F4CDC0096A}" destId="{2350091D-BE87-504D-8DB7-5E4FB134E3E9}" srcOrd="0" destOrd="0" presId="urn:microsoft.com/office/officeart/2005/8/layout/hierarchy1"/>
    <dgm:cxn modelId="{C01C86C6-1A76-443C-88E6-6FC2E1D1B597}" type="presOf" srcId="{AD7FD081-0E73-4032-9000-09B6C780EB39}" destId="{887062E7-786E-4257-86F4-E69BF0EB5BC0}" srcOrd="0" destOrd="0" presId="urn:microsoft.com/office/officeart/2005/8/layout/hierarchy1"/>
    <dgm:cxn modelId="{AA14BF39-6280-4E0A-938C-338FD526D229}" type="presOf" srcId="{004113A4-E346-4DF6-B404-B453BD2CB945}" destId="{1C2352AF-08B5-467B-8046-31C082DF19B4}" srcOrd="0" destOrd="0" presId="urn:microsoft.com/office/officeart/2005/8/layout/hierarchy1"/>
    <dgm:cxn modelId="{A5F528D2-51B1-4D19-8F08-0B1D5C29FC71}" srcId="{CBF99FD7-522E-44F8-964C-A886AA3684BB}" destId="{86852CDB-2CA8-4067-AE4A-A384B65AC221}" srcOrd="1" destOrd="0" parTransId="{67F471E4-0C9F-456C-9861-4A7B05BCE68B}" sibTransId="{E93291E2-100E-420E-B17C-D5E3F8F6A8B7}"/>
    <dgm:cxn modelId="{6C42B59C-5CC1-F849-BD87-2323F3C2E512}" type="presOf" srcId="{7A72B0EB-3981-0C44-9F76-006FCA2F87FD}" destId="{9E6E508E-5FC0-CB4A-B4B7-CF2B53ECFF30}" srcOrd="0" destOrd="0" presId="urn:microsoft.com/office/officeart/2005/8/layout/hierarchy1"/>
    <dgm:cxn modelId="{2F5FAA16-2786-354D-AC3E-2CC1AC79661D}" type="presOf" srcId="{E0C4E476-6B5C-9147-B9A2-1DFF1880992A}" destId="{5B8D7899-9118-164C-981B-9A063101F022}" srcOrd="0" destOrd="0" presId="urn:microsoft.com/office/officeart/2005/8/layout/hierarchy1"/>
    <dgm:cxn modelId="{E547D45A-53FC-463D-A241-CC887059512E}" type="presParOf" srcId="{61F0EBE7-EF77-4B57-B68A-A7319D7820EE}" destId="{E8B5864A-FCB7-4878-AAB1-E27331244AC5}" srcOrd="0" destOrd="0" presId="urn:microsoft.com/office/officeart/2005/8/layout/hierarchy1"/>
    <dgm:cxn modelId="{1831C1B4-1D4F-483C-97F8-5A9B8D98C492}" type="presParOf" srcId="{E8B5864A-FCB7-4878-AAB1-E27331244AC5}" destId="{7C4CADBA-D9E4-44B8-B9C4-1D99C56B5948}" srcOrd="0" destOrd="0" presId="urn:microsoft.com/office/officeart/2005/8/layout/hierarchy1"/>
    <dgm:cxn modelId="{C29B541F-42DB-4CAC-9BEF-EC3B17FF67E8}" type="presParOf" srcId="{7C4CADBA-D9E4-44B8-B9C4-1D99C56B5948}" destId="{EB4CE2F6-B8FF-4904-86E4-6C3E9C0A8FC1}" srcOrd="0" destOrd="0" presId="urn:microsoft.com/office/officeart/2005/8/layout/hierarchy1"/>
    <dgm:cxn modelId="{77BD1E73-A13C-40C6-9D35-C48126A5DBE6}" type="presParOf" srcId="{7C4CADBA-D9E4-44B8-B9C4-1D99C56B5948}" destId="{2B8AC065-5E8F-4ED8-9E5C-40E42718C30C}" srcOrd="1" destOrd="0" presId="urn:microsoft.com/office/officeart/2005/8/layout/hierarchy1"/>
    <dgm:cxn modelId="{2C933308-D99B-4D78-939A-0A221BEDCE41}" type="presParOf" srcId="{E8B5864A-FCB7-4878-AAB1-E27331244AC5}" destId="{9B98A07A-D6AE-462C-BBE0-6BA7E6404902}" srcOrd="1" destOrd="0" presId="urn:microsoft.com/office/officeart/2005/8/layout/hierarchy1"/>
    <dgm:cxn modelId="{693D4912-14BE-4E07-A489-7CD26574F1B2}" type="presParOf" srcId="{9B98A07A-D6AE-462C-BBE0-6BA7E6404902}" destId="{887062E7-786E-4257-86F4-E69BF0EB5BC0}" srcOrd="0" destOrd="0" presId="urn:microsoft.com/office/officeart/2005/8/layout/hierarchy1"/>
    <dgm:cxn modelId="{65555EC7-FF4A-4AA0-A10A-DB4284CBFACF}" type="presParOf" srcId="{9B98A07A-D6AE-462C-BBE0-6BA7E6404902}" destId="{7FB92DB4-FA9C-4731-AE57-B7CDC6726AC7}" srcOrd="1" destOrd="0" presId="urn:microsoft.com/office/officeart/2005/8/layout/hierarchy1"/>
    <dgm:cxn modelId="{59C14918-99E6-4A14-95DE-FD5183BEBF66}" type="presParOf" srcId="{7FB92DB4-FA9C-4731-AE57-B7CDC6726AC7}" destId="{9FCA503E-9EB5-475B-9827-739CB6DA6890}" srcOrd="0" destOrd="0" presId="urn:microsoft.com/office/officeart/2005/8/layout/hierarchy1"/>
    <dgm:cxn modelId="{B96A844C-66BD-4666-80B5-FC68A7844236}" type="presParOf" srcId="{9FCA503E-9EB5-475B-9827-739CB6DA6890}" destId="{A83D6EFB-5469-457D-8DC2-AF490B21DE17}" srcOrd="0" destOrd="0" presId="urn:microsoft.com/office/officeart/2005/8/layout/hierarchy1"/>
    <dgm:cxn modelId="{7755C23B-4B6E-41AE-AF8C-68A7A20E5E8D}" type="presParOf" srcId="{9FCA503E-9EB5-475B-9827-739CB6DA6890}" destId="{85D54A54-7446-4088-8CBF-909ED8C9018F}" srcOrd="1" destOrd="0" presId="urn:microsoft.com/office/officeart/2005/8/layout/hierarchy1"/>
    <dgm:cxn modelId="{BDDB3B9C-BEFB-4710-9B2A-A0ECF5F1900D}" type="presParOf" srcId="{7FB92DB4-FA9C-4731-AE57-B7CDC6726AC7}" destId="{113777E3-4740-4890-BCFA-38EE286FD35A}" srcOrd="1" destOrd="0" presId="urn:microsoft.com/office/officeart/2005/8/layout/hierarchy1"/>
    <dgm:cxn modelId="{3390C656-E2E0-4911-AC2D-93DF3E8B0250}" type="presParOf" srcId="{113777E3-4740-4890-BCFA-38EE286FD35A}" destId="{0B9D769F-6540-4E6F-A001-0095E651EC2B}" srcOrd="0" destOrd="0" presId="urn:microsoft.com/office/officeart/2005/8/layout/hierarchy1"/>
    <dgm:cxn modelId="{A42848C4-5253-4816-969B-1A3793447883}" type="presParOf" srcId="{113777E3-4740-4890-BCFA-38EE286FD35A}" destId="{1722F0CF-52FF-48FD-B9E7-4870CE2B92D4}" srcOrd="1" destOrd="0" presId="urn:microsoft.com/office/officeart/2005/8/layout/hierarchy1"/>
    <dgm:cxn modelId="{311CE50B-DF25-4ACA-A08F-8F6C3BB10DB9}" type="presParOf" srcId="{1722F0CF-52FF-48FD-B9E7-4870CE2B92D4}" destId="{55522A6A-8259-45AC-B2E3-D69AF1E05156}" srcOrd="0" destOrd="0" presId="urn:microsoft.com/office/officeart/2005/8/layout/hierarchy1"/>
    <dgm:cxn modelId="{ED8048CE-2A17-4861-9447-5594A7268A22}" type="presParOf" srcId="{55522A6A-8259-45AC-B2E3-D69AF1E05156}" destId="{91AC7103-5705-42AA-83FC-A01937793F39}" srcOrd="0" destOrd="0" presId="urn:microsoft.com/office/officeart/2005/8/layout/hierarchy1"/>
    <dgm:cxn modelId="{D35C1138-6FC5-48D5-9F58-1F5D62BED66A}" type="presParOf" srcId="{55522A6A-8259-45AC-B2E3-D69AF1E05156}" destId="{B5AFBB7B-A86A-437E-B272-24EFF6ABEC4F}" srcOrd="1" destOrd="0" presId="urn:microsoft.com/office/officeart/2005/8/layout/hierarchy1"/>
    <dgm:cxn modelId="{75535F79-8BEE-4376-9815-2D4DA412B1EC}" type="presParOf" srcId="{1722F0CF-52FF-48FD-B9E7-4870CE2B92D4}" destId="{7F0D5588-61F7-4ABE-9E41-D20DF3920442}" srcOrd="1" destOrd="0" presId="urn:microsoft.com/office/officeart/2005/8/layout/hierarchy1"/>
    <dgm:cxn modelId="{8A007C70-C572-441B-B300-9C69AEF37DE0}" type="presParOf" srcId="{113777E3-4740-4890-BCFA-38EE286FD35A}" destId="{541FDE5D-6070-4725-BEEA-9ABE0C1C45FE}" srcOrd="2" destOrd="0" presId="urn:microsoft.com/office/officeart/2005/8/layout/hierarchy1"/>
    <dgm:cxn modelId="{7F1C64AB-01BA-4B01-8807-2FF8C83C4F70}" type="presParOf" srcId="{113777E3-4740-4890-BCFA-38EE286FD35A}" destId="{8815922D-EC40-4A74-9855-D0DA61319C1C}" srcOrd="3" destOrd="0" presId="urn:microsoft.com/office/officeart/2005/8/layout/hierarchy1"/>
    <dgm:cxn modelId="{91DD9B8E-5B42-45F8-A622-577C7EEAF401}" type="presParOf" srcId="{8815922D-EC40-4A74-9855-D0DA61319C1C}" destId="{50DED834-B85A-4F57-A3F6-14E726362109}" srcOrd="0" destOrd="0" presId="urn:microsoft.com/office/officeart/2005/8/layout/hierarchy1"/>
    <dgm:cxn modelId="{DED7083A-4655-4ADA-9BD8-CA4FECE17048}" type="presParOf" srcId="{50DED834-B85A-4F57-A3F6-14E726362109}" destId="{AF6C1004-1015-40DE-A484-8799E147FA52}" srcOrd="0" destOrd="0" presId="urn:microsoft.com/office/officeart/2005/8/layout/hierarchy1"/>
    <dgm:cxn modelId="{62A1DDC1-6CCC-45C9-8E9D-234AF6BCAD68}" type="presParOf" srcId="{50DED834-B85A-4F57-A3F6-14E726362109}" destId="{2492E148-F8DC-4808-9EB2-C648ECD941D0}" srcOrd="1" destOrd="0" presId="urn:microsoft.com/office/officeart/2005/8/layout/hierarchy1"/>
    <dgm:cxn modelId="{4B5A5BB8-3C36-4794-9D75-7E25AFD50668}" type="presParOf" srcId="{8815922D-EC40-4A74-9855-D0DA61319C1C}" destId="{A50EB77E-A7BB-49FA-A1BB-27C2B9358842}" srcOrd="1" destOrd="0" presId="urn:microsoft.com/office/officeart/2005/8/layout/hierarchy1"/>
    <dgm:cxn modelId="{138DD56D-00CD-4B22-BA9C-36F84FAD2A87}" type="presParOf" srcId="{113777E3-4740-4890-BCFA-38EE286FD35A}" destId="{1C2352AF-08B5-467B-8046-31C082DF19B4}" srcOrd="4" destOrd="0" presId="urn:microsoft.com/office/officeart/2005/8/layout/hierarchy1"/>
    <dgm:cxn modelId="{2B214C4C-30E5-468F-A481-A05F68BC5026}" type="presParOf" srcId="{113777E3-4740-4890-BCFA-38EE286FD35A}" destId="{7BC2B648-F49A-457E-904B-2BA012FBA4DB}" srcOrd="5" destOrd="0" presId="urn:microsoft.com/office/officeart/2005/8/layout/hierarchy1"/>
    <dgm:cxn modelId="{29219637-BBDB-4D7D-B550-DB06A7F6CDFC}" type="presParOf" srcId="{7BC2B648-F49A-457E-904B-2BA012FBA4DB}" destId="{6ECFDE76-3BAE-4BA1-B824-85A83B1D99AD}" srcOrd="0" destOrd="0" presId="urn:microsoft.com/office/officeart/2005/8/layout/hierarchy1"/>
    <dgm:cxn modelId="{F6C01657-993D-45AC-8AF2-9FD565EC0BB5}" type="presParOf" srcId="{6ECFDE76-3BAE-4BA1-B824-85A83B1D99AD}" destId="{EA9CD33B-CBFA-41F7-96B2-48707575989B}" srcOrd="0" destOrd="0" presId="urn:microsoft.com/office/officeart/2005/8/layout/hierarchy1"/>
    <dgm:cxn modelId="{2137AD40-66B0-4E8D-986B-299DC57E82C1}" type="presParOf" srcId="{6ECFDE76-3BAE-4BA1-B824-85A83B1D99AD}" destId="{4367DAAF-CC3E-4D5D-8331-95E0418B6D73}" srcOrd="1" destOrd="0" presId="urn:microsoft.com/office/officeart/2005/8/layout/hierarchy1"/>
    <dgm:cxn modelId="{8AA12494-4217-457A-8DBF-5C9C81DFD6EB}" type="presParOf" srcId="{7BC2B648-F49A-457E-904B-2BA012FBA4DB}" destId="{DD46955E-AEF7-4FF7-AD42-4D6CB1EDF6A9}" srcOrd="1" destOrd="0" presId="urn:microsoft.com/office/officeart/2005/8/layout/hierarchy1"/>
    <dgm:cxn modelId="{034E1F74-3272-49FB-8162-BF07E0A6BA8A}" type="presParOf" srcId="{DD46955E-AEF7-4FF7-AD42-4D6CB1EDF6A9}" destId="{D8ED4461-E05A-4CB8-BBEB-03ADDC72C8B4}" srcOrd="0" destOrd="0" presId="urn:microsoft.com/office/officeart/2005/8/layout/hierarchy1"/>
    <dgm:cxn modelId="{44B2B887-BC0B-455A-A1F9-00E02FB49A2F}" type="presParOf" srcId="{DD46955E-AEF7-4FF7-AD42-4D6CB1EDF6A9}" destId="{EDEE3157-E796-47FB-8E4C-2B97315A5DCC}" srcOrd="1" destOrd="0" presId="urn:microsoft.com/office/officeart/2005/8/layout/hierarchy1"/>
    <dgm:cxn modelId="{C3E96E32-51B1-4AC3-B5DD-312C0565A8A8}" type="presParOf" srcId="{EDEE3157-E796-47FB-8E4C-2B97315A5DCC}" destId="{B9618E18-6BC0-47B0-9433-504A2B5AEA12}" srcOrd="0" destOrd="0" presId="urn:microsoft.com/office/officeart/2005/8/layout/hierarchy1"/>
    <dgm:cxn modelId="{CC56F1BD-6DDB-49ED-AD38-618C3149BF01}" type="presParOf" srcId="{B9618E18-6BC0-47B0-9433-504A2B5AEA12}" destId="{7F1ED7D5-FD22-48F8-966D-30ABE5452B1D}" srcOrd="0" destOrd="0" presId="urn:microsoft.com/office/officeart/2005/8/layout/hierarchy1"/>
    <dgm:cxn modelId="{2AF173B2-A5D3-4589-AAB9-4865EEAC2629}" type="presParOf" srcId="{B9618E18-6BC0-47B0-9433-504A2B5AEA12}" destId="{6FF31CC2-6B35-4FF6-81A9-7424F7245D14}" srcOrd="1" destOrd="0" presId="urn:microsoft.com/office/officeart/2005/8/layout/hierarchy1"/>
    <dgm:cxn modelId="{E1FDA42D-01C1-4896-8E59-A36CF87A6A00}" type="presParOf" srcId="{EDEE3157-E796-47FB-8E4C-2B97315A5DCC}" destId="{511F1478-91C0-45AD-9B47-6762F2B90811}" srcOrd="1" destOrd="0" presId="urn:microsoft.com/office/officeart/2005/8/layout/hierarchy1"/>
    <dgm:cxn modelId="{D8E0FB35-F51A-4FF5-B0A7-45B94ED90E8F}" type="presParOf" srcId="{DD46955E-AEF7-4FF7-AD42-4D6CB1EDF6A9}" destId="{11C1DECD-AF9A-4252-BA68-43EEEC28754A}" srcOrd="2" destOrd="0" presId="urn:microsoft.com/office/officeart/2005/8/layout/hierarchy1"/>
    <dgm:cxn modelId="{E9139F03-C18E-4BA9-AF67-8D165ABCCBFD}" type="presParOf" srcId="{DD46955E-AEF7-4FF7-AD42-4D6CB1EDF6A9}" destId="{47A9AF3B-643E-4C08-AC02-CEB54A1432D3}" srcOrd="3" destOrd="0" presId="urn:microsoft.com/office/officeart/2005/8/layout/hierarchy1"/>
    <dgm:cxn modelId="{DBD18771-569A-4B0A-BB94-9C4F1C29DDC2}" type="presParOf" srcId="{47A9AF3B-643E-4C08-AC02-CEB54A1432D3}" destId="{77C9412E-613D-4FC2-B06C-36FB68E5093B}" srcOrd="0" destOrd="0" presId="urn:microsoft.com/office/officeart/2005/8/layout/hierarchy1"/>
    <dgm:cxn modelId="{6AECDB25-AAA7-47D2-BB11-A11B056FB422}" type="presParOf" srcId="{77C9412E-613D-4FC2-B06C-36FB68E5093B}" destId="{2CA0E62B-0C7E-423B-9517-214FA8BEA094}" srcOrd="0" destOrd="0" presId="urn:microsoft.com/office/officeart/2005/8/layout/hierarchy1"/>
    <dgm:cxn modelId="{E3236749-ADEA-47FB-892A-83B8BEE72E24}" type="presParOf" srcId="{77C9412E-613D-4FC2-B06C-36FB68E5093B}" destId="{2C891935-5D2A-4CA9-8EB6-4D1027589964}" srcOrd="1" destOrd="0" presId="urn:microsoft.com/office/officeart/2005/8/layout/hierarchy1"/>
    <dgm:cxn modelId="{A6835589-A2B6-4B55-8959-B84A6660BFEC}" type="presParOf" srcId="{47A9AF3B-643E-4C08-AC02-CEB54A1432D3}" destId="{E55EE786-F151-4D2C-8961-B2525FCB8867}" srcOrd="1" destOrd="0" presId="urn:microsoft.com/office/officeart/2005/8/layout/hierarchy1"/>
    <dgm:cxn modelId="{88E2531B-D889-C44C-A7FF-B7893FA3825C}" type="presParOf" srcId="{DD46955E-AEF7-4FF7-AD42-4D6CB1EDF6A9}" destId="{0E868595-52FB-4C44-9DD0-768A8D22DA58}" srcOrd="4" destOrd="0" presId="urn:microsoft.com/office/officeart/2005/8/layout/hierarchy1"/>
    <dgm:cxn modelId="{A0078BA5-64F2-044D-A7C2-58B1A80F5BD1}" type="presParOf" srcId="{DD46955E-AEF7-4FF7-AD42-4D6CB1EDF6A9}" destId="{0BD51CB9-A0F7-8A45-8901-C9C5DE373E1E}" srcOrd="5" destOrd="0" presId="urn:microsoft.com/office/officeart/2005/8/layout/hierarchy1"/>
    <dgm:cxn modelId="{C10973AA-491F-1440-B0B6-5B3A2326A120}" type="presParOf" srcId="{0BD51CB9-A0F7-8A45-8901-C9C5DE373E1E}" destId="{1FDCB27F-0AD1-0B45-95D2-5C4E8EE0F282}" srcOrd="0" destOrd="0" presId="urn:microsoft.com/office/officeart/2005/8/layout/hierarchy1"/>
    <dgm:cxn modelId="{77F25CB9-4AC4-F548-AF74-D10FCB7CD77E}" type="presParOf" srcId="{1FDCB27F-0AD1-0B45-95D2-5C4E8EE0F282}" destId="{A311DC1A-29FA-384F-8C0C-96D3E9186449}" srcOrd="0" destOrd="0" presId="urn:microsoft.com/office/officeart/2005/8/layout/hierarchy1"/>
    <dgm:cxn modelId="{1CD0D656-C475-FE48-B9D1-2CCE2CD4F484}" type="presParOf" srcId="{1FDCB27F-0AD1-0B45-95D2-5C4E8EE0F282}" destId="{327546C1-349B-5E42-835D-9984ED552EB9}" srcOrd="1" destOrd="0" presId="urn:microsoft.com/office/officeart/2005/8/layout/hierarchy1"/>
    <dgm:cxn modelId="{949FCC9D-AA93-3C41-9610-CE96158BF9A5}" type="presParOf" srcId="{0BD51CB9-A0F7-8A45-8901-C9C5DE373E1E}" destId="{AD2FF826-C5EB-534E-A576-FBB68FC0444F}" srcOrd="1" destOrd="0" presId="urn:microsoft.com/office/officeart/2005/8/layout/hierarchy1"/>
    <dgm:cxn modelId="{037E8B46-2FCF-CA4F-B585-00261DE44BB5}" type="presParOf" srcId="{DD46955E-AEF7-4FF7-AD42-4D6CB1EDF6A9}" destId="{E3EEE4A4-08AE-9A44-91A7-6406C80BF708}" srcOrd="6" destOrd="0" presId="urn:microsoft.com/office/officeart/2005/8/layout/hierarchy1"/>
    <dgm:cxn modelId="{52CE8B3A-B2B3-114F-982F-8E2F5A4F37CF}" type="presParOf" srcId="{DD46955E-AEF7-4FF7-AD42-4D6CB1EDF6A9}" destId="{CFAD883B-CF7F-104D-9362-EAF755791177}" srcOrd="7" destOrd="0" presId="urn:microsoft.com/office/officeart/2005/8/layout/hierarchy1"/>
    <dgm:cxn modelId="{8D1BE63A-7758-614D-AC28-1ACF314B0E27}" type="presParOf" srcId="{CFAD883B-CF7F-104D-9362-EAF755791177}" destId="{7CA5618F-8A38-9344-9860-D2BF5B2C4E20}" srcOrd="0" destOrd="0" presId="urn:microsoft.com/office/officeart/2005/8/layout/hierarchy1"/>
    <dgm:cxn modelId="{691CEC35-7599-5D44-BCC6-5930F7EEC24B}" type="presParOf" srcId="{7CA5618F-8A38-9344-9860-D2BF5B2C4E20}" destId="{9BE04073-D82A-DC43-8356-4F1CF61B49C5}" srcOrd="0" destOrd="0" presId="urn:microsoft.com/office/officeart/2005/8/layout/hierarchy1"/>
    <dgm:cxn modelId="{26C679B1-AEBB-E246-8839-5347C6EE6A46}" type="presParOf" srcId="{7CA5618F-8A38-9344-9860-D2BF5B2C4E20}" destId="{AD4BF37E-4DE0-EC46-AE2B-F99D5322D34C}" srcOrd="1" destOrd="0" presId="urn:microsoft.com/office/officeart/2005/8/layout/hierarchy1"/>
    <dgm:cxn modelId="{866B7314-0BB5-6A42-B65D-993EC6F0314A}" type="presParOf" srcId="{CFAD883B-CF7F-104D-9362-EAF755791177}" destId="{4179DA57-C412-3646-9B06-C397FC2FD989}" srcOrd="1" destOrd="0" presId="urn:microsoft.com/office/officeart/2005/8/layout/hierarchy1"/>
    <dgm:cxn modelId="{6F3B36DA-CB33-3146-A024-2EF05D5FB36B}" type="presParOf" srcId="{113777E3-4740-4890-BCFA-38EE286FD35A}" destId="{9E6E508E-5FC0-CB4A-B4B7-CF2B53ECFF30}" srcOrd="6" destOrd="0" presId="urn:microsoft.com/office/officeart/2005/8/layout/hierarchy1"/>
    <dgm:cxn modelId="{98514935-0974-614D-84C9-6B4998601A02}" type="presParOf" srcId="{113777E3-4740-4890-BCFA-38EE286FD35A}" destId="{6ED00FC5-8188-2548-A30B-45D34B2D2F98}" srcOrd="7" destOrd="0" presId="urn:microsoft.com/office/officeart/2005/8/layout/hierarchy1"/>
    <dgm:cxn modelId="{01F5EDD5-0954-B94B-9599-CEDDD88658E5}" type="presParOf" srcId="{6ED00FC5-8188-2548-A30B-45D34B2D2F98}" destId="{2ECB4B49-95B8-164A-B7E9-597E152A2BBA}" srcOrd="0" destOrd="0" presId="urn:microsoft.com/office/officeart/2005/8/layout/hierarchy1"/>
    <dgm:cxn modelId="{8F3A26DA-C09C-9742-A817-3EF34E5468A6}" type="presParOf" srcId="{2ECB4B49-95B8-164A-B7E9-597E152A2BBA}" destId="{0008D055-380D-2445-95E2-9AFC86E6CA90}" srcOrd="0" destOrd="0" presId="urn:microsoft.com/office/officeart/2005/8/layout/hierarchy1"/>
    <dgm:cxn modelId="{3A3AAEAD-483C-AE41-A8B6-13AB61629247}" type="presParOf" srcId="{2ECB4B49-95B8-164A-B7E9-597E152A2BBA}" destId="{70AF9011-6112-CD48-BF69-F5003CD9D396}" srcOrd="1" destOrd="0" presId="urn:microsoft.com/office/officeart/2005/8/layout/hierarchy1"/>
    <dgm:cxn modelId="{5A948E12-9EF1-B84F-A25D-016084B4F57B}" type="presParOf" srcId="{6ED00FC5-8188-2548-A30B-45D34B2D2F98}" destId="{73289DC6-A3F2-4944-B7F3-2B5EA1A4CBF5}" srcOrd="1" destOrd="0" presId="urn:microsoft.com/office/officeart/2005/8/layout/hierarchy1"/>
    <dgm:cxn modelId="{F7AA316F-D094-E749-B466-B716B2618E72}" type="presParOf" srcId="{73289DC6-A3F2-4944-B7F3-2B5EA1A4CBF5}" destId="{F74E1256-7165-5E45-9102-1489F17D066E}" srcOrd="0" destOrd="0" presId="urn:microsoft.com/office/officeart/2005/8/layout/hierarchy1"/>
    <dgm:cxn modelId="{FD88DDE6-A7A9-984E-923F-5296BBDE418C}" type="presParOf" srcId="{73289DC6-A3F2-4944-B7F3-2B5EA1A4CBF5}" destId="{FC10DBFE-74F6-8F4C-9E1E-6D889B4AE600}" srcOrd="1" destOrd="0" presId="urn:microsoft.com/office/officeart/2005/8/layout/hierarchy1"/>
    <dgm:cxn modelId="{00D9392C-4720-844E-AB7D-A3627A21CEB2}" type="presParOf" srcId="{FC10DBFE-74F6-8F4C-9E1E-6D889B4AE600}" destId="{FC49E4CA-0B8A-EB4F-B57E-818D959C5A1E}" srcOrd="0" destOrd="0" presId="urn:microsoft.com/office/officeart/2005/8/layout/hierarchy1"/>
    <dgm:cxn modelId="{765EAF3C-2CEA-4146-B096-A6307333537E}" type="presParOf" srcId="{FC49E4CA-0B8A-EB4F-B57E-818D959C5A1E}" destId="{449C5491-E640-C247-AEF2-FC1CE01C83B1}" srcOrd="0" destOrd="0" presId="urn:microsoft.com/office/officeart/2005/8/layout/hierarchy1"/>
    <dgm:cxn modelId="{ED49956B-1618-A345-BAB9-F18F0E0158E2}" type="presParOf" srcId="{FC49E4CA-0B8A-EB4F-B57E-818D959C5A1E}" destId="{5B8D7899-9118-164C-981B-9A063101F022}" srcOrd="1" destOrd="0" presId="urn:microsoft.com/office/officeart/2005/8/layout/hierarchy1"/>
    <dgm:cxn modelId="{69B3B958-C15B-1045-8F86-6C10F39AE4A7}" type="presParOf" srcId="{FC10DBFE-74F6-8F4C-9E1E-6D889B4AE600}" destId="{675A6034-1BB8-564D-8692-31E6CCFCB5C1}" srcOrd="1" destOrd="0" presId="urn:microsoft.com/office/officeart/2005/8/layout/hierarchy1"/>
    <dgm:cxn modelId="{7BE8CADD-9BA9-A24B-B362-3735780879C0}" type="presParOf" srcId="{113777E3-4740-4890-BCFA-38EE286FD35A}" destId="{978F2804-F9D3-D94E-9146-E611FC5E9624}" srcOrd="8" destOrd="0" presId="urn:microsoft.com/office/officeart/2005/8/layout/hierarchy1"/>
    <dgm:cxn modelId="{4A346584-E2AB-4948-AE77-83925A6745CF}" type="presParOf" srcId="{113777E3-4740-4890-BCFA-38EE286FD35A}" destId="{8D6D8465-56A1-664F-9533-0DF6B626717A}" srcOrd="9" destOrd="0" presId="urn:microsoft.com/office/officeart/2005/8/layout/hierarchy1"/>
    <dgm:cxn modelId="{7B7B1E42-8FA6-4940-A902-D7F77B0FE3D9}" type="presParOf" srcId="{8D6D8465-56A1-664F-9533-0DF6B626717A}" destId="{4584F1BA-3962-2E42-BEB6-CDA6F3EADF91}" srcOrd="0" destOrd="0" presId="urn:microsoft.com/office/officeart/2005/8/layout/hierarchy1"/>
    <dgm:cxn modelId="{0DA2986D-D12A-AD49-9D95-67BFBE797929}" type="presParOf" srcId="{4584F1BA-3962-2E42-BEB6-CDA6F3EADF91}" destId="{42E128A3-52D3-0942-B82C-E6F7E8C10E05}" srcOrd="0" destOrd="0" presId="urn:microsoft.com/office/officeart/2005/8/layout/hierarchy1"/>
    <dgm:cxn modelId="{A505FAEC-BDD6-234F-AF61-CBAF3927CF01}" type="presParOf" srcId="{4584F1BA-3962-2E42-BEB6-CDA6F3EADF91}" destId="{6966ECBE-A65A-2046-86EB-41AFCE4F53AF}" srcOrd="1" destOrd="0" presId="urn:microsoft.com/office/officeart/2005/8/layout/hierarchy1"/>
    <dgm:cxn modelId="{5B9FA150-D58F-6D40-A77D-B606C90E2CB4}" type="presParOf" srcId="{8D6D8465-56A1-664F-9533-0DF6B626717A}" destId="{51B58574-376B-B54A-ADEE-7B47104756EF}" srcOrd="1" destOrd="0" presId="urn:microsoft.com/office/officeart/2005/8/layout/hierarchy1"/>
    <dgm:cxn modelId="{D135FC9A-29E2-DD45-8D17-4EF17F5038C4}" type="presParOf" srcId="{9B98A07A-D6AE-462C-BBE0-6BA7E6404902}" destId="{2350091D-BE87-504D-8DB7-5E4FB134E3E9}" srcOrd="2" destOrd="0" presId="urn:microsoft.com/office/officeart/2005/8/layout/hierarchy1"/>
    <dgm:cxn modelId="{B431D05B-D9CC-5843-8328-3B2993A31662}" type="presParOf" srcId="{9B98A07A-D6AE-462C-BBE0-6BA7E6404902}" destId="{223DDABF-C78E-D046-89EE-7C9FC860A1CD}" srcOrd="3" destOrd="0" presId="urn:microsoft.com/office/officeart/2005/8/layout/hierarchy1"/>
    <dgm:cxn modelId="{805235AF-298C-1A49-BB2A-BB1A08E0C17A}" type="presParOf" srcId="{223DDABF-C78E-D046-89EE-7C9FC860A1CD}" destId="{EDD3512C-DA77-CD4D-9373-174428DC6568}" srcOrd="0" destOrd="0" presId="urn:microsoft.com/office/officeart/2005/8/layout/hierarchy1"/>
    <dgm:cxn modelId="{A9283CAD-24CA-AA4B-827D-C41CFD7212BE}" type="presParOf" srcId="{EDD3512C-DA77-CD4D-9373-174428DC6568}" destId="{0164D91B-E85C-9042-B4E8-1E2F723EA450}" srcOrd="0" destOrd="0" presId="urn:microsoft.com/office/officeart/2005/8/layout/hierarchy1"/>
    <dgm:cxn modelId="{4E8EA1FA-3BF7-9B46-A15B-5F05AC948575}" type="presParOf" srcId="{EDD3512C-DA77-CD4D-9373-174428DC6568}" destId="{2209C5F5-6042-E941-AFE4-322922FFFD02}" srcOrd="1" destOrd="0" presId="urn:microsoft.com/office/officeart/2005/8/layout/hierarchy1"/>
    <dgm:cxn modelId="{31DB153E-9123-1A41-9532-EBA50EB82C8C}" type="presParOf" srcId="{223DDABF-C78E-D046-89EE-7C9FC860A1CD}" destId="{708BC138-19C0-D046-8B3E-EE7732E9950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0091D-BE87-504D-8DB7-5E4FB134E3E9}">
      <dsp:nvSpPr>
        <dsp:cNvPr id="0" name=""/>
        <dsp:cNvSpPr/>
      </dsp:nvSpPr>
      <dsp:spPr>
        <a:xfrm>
          <a:off x="4903994" y="1555139"/>
          <a:ext cx="2028072" cy="317070"/>
        </a:xfrm>
        <a:custGeom>
          <a:avLst/>
          <a:gdLst/>
          <a:ahLst/>
          <a:cxnLst/>
          <a:rect l="0" t="0" r="0" b="0"/>
          <a:pathLst>
            <a:path>
              <a:moveTo>
                <a:pt x="0" y="0"/>
              </a:moveTo>
              <a:lnTo>
                <a:pt x="0" y="216755"/>
              </a:lnTo>
              <a:lnTo>
                <a:pt x="2028072" y="216755"/>
              </a:lnTo>
              <a:lnTo>
                <a:pt x="2028072" y="31707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8F2804-F9D3-D94E-9146-E611FC5E9624}">
      <dsp:nvSpPr>
        <dsp:cNvPr id="0" name=""/>
        <dsp:cNvSpPr/>
      </dsp:nvSpPr>
      <dsp:spPr>
        <a:xfrm>
          <a:off x="4188312" y="2557690"/>
          <a:ext cx="3639621" cy="314932"/>
        </a:xfrm>
        <a:custGeom>
          <a:avLst/>
          <a:gdLst/>
          <a:ahLst/>
          <a:cxnLst/>
          <a:rect l="0" t="0" r="0" b="0"/>
          <a:pathLst>
            <a:path>
              <a:moveTo>
                <a:pt x="0" y="0"/>
              </a:moveTo>
              <a:lnTo>
                <a:pt x="0" y="214617"/>
              </a:lnTo>
              <a:lnTo>
                <a:pt x="3639621" y="214617"/>
              </a:lnTo>
              <a:lnTo>
                <a:pt x="3639621" y="31493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4E1256-7165-5E45-9102-1489F17D066E}">
      <dsp:nvSpPr>
        <dsp:cNvPr id="0" name=""/>
        <dsp:cNvSpPr/>
      </dsp:nvSpPr>
      <dsp:spPr>
        <a:xfrm>
          <a:off x="6458715" y="3560240"/>
          <a:ext cx="91440" cy="314932"/>
        </a:xfrm>
        <a:custGeom>
          <a:avLst/>
          <a:gdLst/>
          <a:ahLst/>
          <a:cxnLst/>
          <a:rect l="0" t="0" r="0" b="0"/>
          <a:pathLst>
            <a:path>
              <a:moveTo>
                <a:pt x="45720" y="0"/>
              </a:moveTo>
              <a:lnTo>
                <a:pt x="45720" y="3149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E508E-5FC0-CB4A-B4B7-CF2B53ECFF30}">
      <dsp:nvSpPr>
        <dsp:cNvPr id="0" name=""/>
        <dsp:cNvSpPr/>
      </dsp:nvSpPr>
      <dsp:spPr>
        <a:xfrm>
          <a:off x="4188312" y="2557690"/>
          <a:ext cx="2316122" cy="314932"/>
        </a:xfrm>
        <a:custGeom>
          <a:avLst/>
          <a:gdLst/>
          <a:ahLst/>
          <a:cxnLst/>
          <a:rect l="0" t="0" r="0" b="0"/>
          <a:pathLst>
            <a:path>
              <a:moveTo>
                <a:pt x="0" y="0"/>
              </a:moveTo>
              <a:lnTo>
                <a:pt x="0" y="214617"/>
              </a:lnTo>
              <a:lnTo>
                <a:pt x="2316122" y="214617"/>
              </a:lnTo>
              <a:lnTo>
                <a:pt x="2316122" y="31493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EE4A4-08AE-9A44-91A7-6406C80BF708}">
      <dsp:nvSpPr>
        <dsp:cNvPr id="0" name=""/>
        <dsp:cNvSpPr/>
      </dsp:nvSpPr>
      <dsp:spPr>
        <a:xfrm>
          <a:off x="3195689" y="3560240"/>
          <a:ext cx="1985247" cy="314932"/>
        </a:xfrm>
        <a:custGeom>
          <a:avLst/>
          <a:gdLst/>
          <a:ahLst/>
          <a:cxnLst/>
          <a:rect l="0" t="0" r="0" b="0"/>
          <a:pathLst>
            <a:path>
              <a:moveTo>
                <a:pt x="0" y="0"/>
              </a:moveTo>
              <a:lnTo>
                <a:pt x="0" y="214617"/>
              </a:lnTo>
              <a:lnTo>
                <a:pt x="1985247" y="214617"/>
              </a:lnTo>
              <a:lnTo>
                <a:pt x="1985247" y="3149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868595-52FB-4C44-9DD0-768A8D22DA58}">
      <dsp:nvSpPr>
        <dsp:cNvPr id="0" name=""/>
        <dsp:cNvSpPr/>
      </dsp:nvSpPr>
      <dsp:spPr>
        <a:xfrm>
          <a:off x="3195689" y="3560240"/>
          <a:ext cx="661749" cy="314932"/>
        </a:xfrm>
        <a:custGeom>
          <a:avLst/>
          <a:gdLst/>
          <a:ahLst/>
          <a:cxnLst/>
          <a:rect l="0" t="0" r="0" b="0"/>
          <a:pathLst>
            <a:path>
              <a:moveTo>
                <a:pt x="0" y="0"/>
              </a:moveTo>
              <a:lnTo>
                <a:pt x="0" y="214617"/>
              </a:lnTo>
              <a:lnTo>
                <a:pt x="661749" y="214617"/>
              </a:lnTo>
              <a:lnTo>
                <a:pt x="661749" y="3149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C1DECD-AF9A-4252-BA68-43EEEC28754A}">
      <dsp:nvSpPr>
        <dsp:cNvPr id="0" name=""/>
        <dsp:cNvSpPr/>
      </dsp:nvSpPr>
      <dsp:spPr>
        <a:xfrm>
          <a:off x="2533939" y="3560240"/>
          <a:ext cx="661749" cy="314932"/>
        </a:xfrm>
        <a:custGeom>
          <a:avLst/>
          <a:gdLst/>
          <a:ahLst/>
          <a:cxnLst/>
          <a:rect l="0" t="0" r="0" b="0"/>
          <a:pathLst>
            <a:path>
              <a:moveTo>
                <a:pt x="661749" y="0"/>
              </a:moveTo>
              <a:lnTo>
                <a:pt x="661749" y="214617"/>
              </a:lnTo>
              <a:lnTo>
                <a:pt x="0" y="214617"/>
              </a:lnTo>
              <a:lnTo>
                <a:pt x="0" y="3149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ED4461-E05A-4CB8-BBEB-03ADDC72C8B4}">
      <dsp:nvSpPr>
        <dsp:cNvPr id="0" name=""/>
        <dsp:cNvSpPr/>
      </dsp:nvSpPr>
      <dsp:spPr>
        <a:xfrm>
          <a:off x="1210441" y="3560240"/>
          <a:ext cx="1985247" cy="314932"/>
        </a:xfrm>
        <a:custGeom>
          <a:avLst/>
          <a:gdLst/>
          <a:ahLst/>
          <a:cxnLst/>
          <a:rect l="0" t="0" r="0" b="0"/>
          <a:pathLst>
            <a:path>
              <a:moveTo>
                <a:pt x="1985247" y="0"/>
              </a:moveTo>
              <a:lnTo>
                <a:pt x="1985247" y="214617"/>
              </a:lnTo>
              <a:lnTo>
                <a:pt x="0" y="214617"/>
              </a:lnTo>
              <a:lnTo>
                <a:pt x="0" y="3149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352AF-08B5-467B-8046-31C082DF19B4}">
      <dsp:nvSpPr>
        <dsp:cNvPr id="0" name=""/>
        <dsp:cNvSpPr/>
      </dsp:nvSpPr>
      <dsp:spPr>
        <a:xfrm>
          <a:off x="3195689" y="2557690"/>
          <a:ext cx="992623" cy="314932"/>
        </a:xfrm>
        <a:custGeom>
          <a:avLst/>
          <a:gdLst/>
          <a:ahLst/>
          <a:cxnLst/>
          <a:rect l="0" t="0" r="0" b="0"/>
          <a:pathLst>
            <a:path>
              <a:moveTo>
                <a:pt x="992623" y="0"/>
              </a:moveTo>
              <a:lnTo>
                <a:pt x="992623" y="214617"/>
              </a:lnTo>
              <a:lnTo>
                <a:pt x="0" y="214617"/>
              </a:lnTo>
              <a:lnTo>
                <a:pt x="0" y="31493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1FDE5D-6070-4725-BEEA-9ABE0C1C45FE}">
      <dsp:nvSpPr>
        <dsp:cNvPr id="0" name=""/>
        <dsp:cNvSpPr/>
      </dsp:nvSpPr>
      <dsp:spPr>
        <a:xfrm>
          <a:off x="1872190" y="2557690"/>
          <a:ext cx="2316122" cy="314932"/>
        </a:xfrm>
        <a:custGeom>
          <a:avLst/>
          <a:gdLst/>
          <a:ahLst/>
          <a:cxnLst/>
          <a:rect l="0" t="0" r="0" b="0"/>
          <a:pathLst>
            <a:path>
              <a:moveTo>
                <a:pt x="2316122" y="0"/>
              </a:moveTo>
              <a:lnTo>
                <a:pt x="2316122" y="214617"/>
              </a:lnTo>
              <a:lnTo>
                <a:pt x="0" y="214617"/>
              </a:lnTo>
              <a:lnTo>
                <a:pt x="0" y="31493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D769F-6540-4E6F-A001-0095E651EC2B}">
      <dsp:nvSpPr>
        <dsp:cNvPr id="0" name=""/>
        <dsp:cNvSpPr/>
      </dsp:nvSpPr>
      <dsp:spPr>
        <a:xfrm>
          <a:off x="548691" y="2557690"/>
          <a:ext cx="3639621" cy="314932"/>
        </a:xfrm>
        <a:custGeom>
          <a:avLst/>
          <a:gdLst/>
          <a:ahLst/>
          <a:cxnLst/>
          <a:rect l="0" t="0" r="0" b="0"/>
          <a:pathLst>
            <a:path>
              <a:moveTo>
                <a:pt x="3639621" y="0"/>
              </a:moveTo>
              <a:lnTo>
                <a:pt x="3639621" y="214617"/>
              </a:lnTo>
              <a:lnTo>
                <a:pt x="0" y="214617"/>
              </a:lnTo>
              <a:lnTo>
                <a:pt x="0" y="31493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7062E7-786E-4257-86F4-E69BF0EB5BC0}">
      <dsp:nvSpPr>
        <dsp:cNvPr id="0" name=""/>
        <dsp:cNvSpPr/>
      </dsp:nvSpPr>
      <dsp:spPr>
        <a:xfrm>
          <a:off x="4188312" y="1555139"/>
          <a:ext cx="715681" cy="314932"/>
        </a:xfrm>
        <a:custGeom>
          <a:avLst/>
          <a:gdLst/>
          <a:ahLst/>
          <a:cxnLst/>
          <a:rect l="0" t="0" r="0" b="0"/>
          <a:pathLst>
            <a:path>
              <a:moveTo>
                <a:pt x="715681" y="0"/>
              </a:moveTo>
              <a:lnTo>
                <a:pt x="715681" y="214617"/>
              </a:lnTo>
              <a:lnTo>
                <a:pt x="0" y="214617"/>
              </a:lnTo>
              <a:lnTo>
                <a:pt x="0" y="3149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4CE2F6-B8FF-4904-86E4-6C3E9C0A8FC1}">
      <dsp:nvSpPr>
        <dsp:cNvPr id="0" name=""/>
        <dsp:cNvSpPr/>
      </dsp:nvSpPr>
      <dsp:spPr>
        <a:xfrm>
          <a:off x="4362562" y="867522"/>
          <a:ext cx="1082862" cy="68761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8AC065-5E8F-4ED8-9E5C-40E42718C30C}">
      <dsp:nvSpPr>
        <dsp:cNvPr id="0" name=""/>
        <dsp:cNvSpPr/>
      </dsp:nvSpPr>
      <dsp:spPr>
        <a:xfrm>
          <a:off x="4482881" y="981824"/>
          <a:ext cx="1082862" cy="687617"/>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CASS Space Program </a:t>
          </a:r>
        </a:p>
        <a:p>
          <a:pPr lvl="0" algn="ctr" defTabSz="444500">
            <a:lnSpc>
              <a:spcPct val="90000"/>
            </a:lnSpc>
            <a:spcBef>
              <a:spcPct val="0"/>
            </a:spcBef>
            <a:spcAft>
              <a:spcPct val="35000"/>
            </a:spcAft>
          </a:pPr>
          <a:r>
            <a:rPr lang="en-AU" sz="1000" i="1" kern="1200" dirty="0"/>
            <a:t>Sarah Pearce</a:t>
          </a:r>
        </a:p>
      </dsp:txBody>
      <dsp:txXfrm>
        <a:off x="4503021" y="1001964"/>
        <a:ext cx="1042582" cy="647337"/>
      </dsp:txXfrm>
    </dsp:sp>
    <dsp:sp modelId="{A83D6EFB-5469-457D-8DC2-AF490B21DE17}">
      <dsp:nvSpPr>
        <dsp:cNvPr id="0" name=""/>
        <dsp:cNvSpPr/>
      </dsp:nvSpPr>
      <dsp:spPr>
        <a:xfrm>
          <a:off x="3646881" y="1870072"/>
          <a:ext cx="1082862" cy="68761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D54A54-7446-4088-8CBF-909ED8C9018F}">
      <dsp:nvSpPr>
        <dsp:cNvPr id="0" name=""/>
        <dsp:cNvSpPr/>
      </dsp:nvSpPr>
      <dsp:spPr>
        <a:xfrm>
          <a:off x="3767199" y="1984374"/>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CSIRO Centre for Earth Observation </a:t>
          </a:r>
        </a:p>
        <a:p>
          <a:pPr lvl="0" algn="ctr" defTabSz="444500">
            <a:lnSpc>
              <a:spcPct val="90000"/>
            </a:lnSpc>
            <a:spcBef>
              <a:spcPct val="0"/>
            </a:spcBef>
            <a:spcAft>
              <a:spcPct val="35000"/>
            </a:spcAft>
          </a:pPr>
          <a:r>
            <a:rPr lang="en-AU" sz="1000" i="1" kern="1200" dirty="0"/>
            <a:t>Alex Held</a:t>
          </a:r>
        </a:p>
      </dsp:txBody>
      <dsp:txXfrm>
        <a:off x="3787339" y="2004514"/>
        <a:ext cx="1042582" cy="647337"/>
      </dsp:txXfrm>
    </dsp:sp>
    <dsp:sp modelId="{91AC7103-5705-42AA-83FC-A01937793F39}">
      <dsp:nvSpPr>
        <dsp:cNvPr id="0" name=""/>
        <dsp:cNvSpPr/>
      </dsp:nvSpPr>
      <dsp:spPr>
        <a:xfrm>
          <a:off x="7260" y="2872622"/>
          <a:ext cx="1082862" cy="6876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FBB7B-A86A-437E-B272-24EFF6ABEC4F}">
      <dsp:nvSpPr>
        <dsp:cNvPr id="0" name=""/>
        <dsp:cNvSpPr/>
      </dsp:nvSpPr>
      <dsp:spPr>
        <a:xfrm>
          <a:off x="127578" y="2986924"/>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International Coordination  &amp; Cooperation </a:t>
          </a:r>
        </a:p>
      </dsp:txBody>
      <dsp:txXfrm>
        <a:off x="147718" y="3007064"/>
        <a:ext cx="1042582" cy="647337"/>
      </dsp:txXfrm>
    </dsp:sp>
    <dsp:sp modelId="{AF6C1004-1015-40DE-A484-8799E147FA52}">
      <dsp:nvSpPr>
        <dsp:cNvPr id="0" name=""/>
        <dsp:cNvSpPr/>
      </dsp:nvSpPr>
      <dsp:spPr>
        <a:xfrm>
          <a:off x="1330759" y="2872622"/>
          <a:ext cx="1082862" cy="6876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2E148-F8DC-4808-9EB2-C648ECD941D0}">
      <dsp:nvSpPr>
        <dsp:cNvPr id="0" name=""/>
        <dsp:cNvSpPr/>
      </dsp:nvSpPr>
      <dsp:spPr>
        <a:xfrm>
          <a:off x="1451077" y="2986924"/>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National Coordination &amp; Communications </a:t>
          </a:r>
        </a:p>
      </dsp:txBody>
      <dsp:txXfrm>
        <a:off x="1471217" y="3007064"/>
        <a:ext cx="1042582" cy="647337"/>
      </dsp:txXfrm>
    </dsp:sp>
    <dsp:sp modelId="{EA9CD33B-CBFA-41F7-96B2-48707575989B}">
      <dsp:nvSpPr>
        <dsp:cNvPr id="0" name=""/>
        <dsp:cNvSpPr/>
      </dsp:nvSpPr>
      <dsp:spPr>
        <a:xfrm>
          <a:off x="2654257" y="2872622"/>
          <a:ext cx="1082862" cy="68761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7DAAF-CC3E-4D5D-8331-95E0418B6D73}">
      <dsp:nvSpPr>
        <dsp:cNvPr id="0" name=""/>
        <dsp:cNvSpPr/>
      </dsp:nvSpPr>
      <dsp:spPr>
        <a:xfrm>
          <a:off x="2774575" y="2986924"/>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GROUND SEGMENT</a:t>
          </a:r>
        </a:p>
      </dsp:txBody>
      <dsp:txXfrm>
        <a:off x="2794715" y="3007064"/>
        <a:ext cx="1042582" cy="647337"/>
      </dsp:txXfrm>
    </dsp:sp>
    <dsp:sp modelId="{7F1ED7D5-FD22-48F8-966D-30ABE5452B1D}">
      <dsp:nvSpPr>
        <dsp:cNvPr id="0" name=""/>
        <dsp:cNvSpPr/>
      </dsp:nvSpPr>
      <dsp:spPr>
        <a:xfrm>
          <a:off x="669009" y="3875172"/>
          <a:ext cx="1082862" cy="6876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F31CC2-6B35-4FF6-81A9-7424F7245D14}">
      <dsp:nvSpPr>
        <dsp:cNvPr id="0" name=""/>
        <dsp:cNvSpPr/>
      </dsp:nvSpPr>
      <dsp:spPr>
        <a:xfrm>
          <a:off x="789327" y="3989475"/>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Satellite Data Operations Manager </a:t>
          </a:r>
        </a:p>
      </dsp:txBody>
      <dsp:txXfrm>
        <a:off x="809467" y="4009615"/>
        <a:ext cx="1042582" cy="647337"/>
      </dsp:txXfrm>
    </dsp:sp>
    <dsp:sp modelId="{2CA0E62B-0C7E-423B-9517-214FA8BEA094}">
      <dsp:nvSpPr>
        <dsp:cNvPr id="0" name=""/>
        <dsp:cNvSpPr/>
      </dsp:nvSpPr>
      <dsp:spPr>
        <a:xfrm>
          <a:off x="1992508" y="3875172"/>
          <a:ext cx="1082862" cy="6876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891935-5D2A-4CA9-8EB6-4D1027589964}">
      <dsp:nvSpPr>
        <dsp:cNvPr id="0" name=""/>
        <dsp:cNvSpPr/>
      </dsp:nvSpPr>
      <dsp:spPr>
        <a:xfrm>
          <a:off x="2112826" y="3989475"/>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AU" sz="1000" kern="1200" dirty="0"/>
            <a:t>EO Data Analytics</a:t>
          </a:r>
        </a:p>
        <a:p>
          <a:pPr lvl="0" algn="ctr" defTabSz="444500">
            <a:lnSpc>
              <a:spcPct val="90000"/>
            </a:lnSpc>
            <a:spcBef>
              <a:spcPct val="0"/>
            </a:spcBef>
            <a:spcAft>
              <a:spcPct val="35000"/>
            </a:spcAft>
          </a:pPr>
          <a:endParaRPr lang="en-AU" sz="1000" kern="1200" dirty="0"/>
        </a:p>
      </dsp:txBody>
      <dsp:txXfrm>
        <a:off x="2132966" y="4009615"/>
        <a:ext cx="1042582" cy="647337"/>
      </dsp:txXfrm>
    </dsp:sp>
    <dsp:sp modelId="{A311DC1A-29FA-384F-8C0C-96D3E9186449}">
      <dsp:nvSpPr>
        <dsp:cNvPr id="0" name=""/>
        <dsp:cNvSpPr/>
      </dsp:nvSpPr>
      <dsp:spPr>
        <a:xfrm>
          <a:off x="3316007" y="3875172"/>
          <a:ext cx="1082862" cy="6876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546C1-349B-5E42-835D-9984ED552EB9}">
      <dsp:nvSpPr>
        <dsp:cNvPr id="0" name=""/>
        <dsp:cNvSpPr/>
      </dsp:nvSpPr>
      <dsp:spPr>
        <a:xfrm>
          <a:off x="3436325" y="3989475"/>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Satellite Calibration/ Validation</a:t>
          </a:r>
        </a:p>
      </dsp:txBody>
      <dsp:txXfrm>
        <a:off x="3456465" y="4009615"/>
        <a:ext cx="1042582" cy="647337"/>
      </dsp:txXfrm>
    </dsp:sp>
    <dsp:sp modelId="{9BE04073-D82A-DC43-8356-4F1CF61B49C5}">
      <dsp:nvSpPr>
        <dsp:cNvPr id="0" name=""/>
        <dsp:cNvSpPr/>
      </dsp:nvSpPr>
      <dsp:spPr>
        <a:xfrm>
          <a:off x="4639505" y="3875172"/>
          <a:ext cx="1082862" cy="6876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4BF37E-4DE0-EC46-AE2B-F99D5322D34C}">
      <dsp:nvSpPr>
        <dsp:cNvPr id="0" name=""/>
        <dsp:cNvSpPr/>
      </dsp:nvSpPr>
      <dsp:spPr>
        <a:xfrm>
          <a:off x="4759823" y="3989475"/>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EO Data Hub &amp; Applications</a:t>
          </a:r>
        </a:p>
      </dsp:txBody>
      <dsp:txXfrm>
        <a:off x="4779963" y="4009615"/>
        <a:ext cx="1042582" cy="647337"/>
      </dsp:txXfrm>
    </dsp:sp>
    <dsp:sp modelId="{0008D055-380D-2445-95E2-9AFC86E6CA90}">
      <dsp:nvSpPr>
        <dsp:cNvPr id="0" name=""/>
        <dsp:cNvSpPr/>
      </dsp:nvSpPr>
      <dsp:spPr>
        <a:xfrm>
          <a:off x="5963004" y="2872622"/>
          <a:ext cx="1082862" cy="687617"/>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F9011-6112-CD48-BF69-F5003CD9D396}">
      <dsp:nvSpPr>
        <dsp:cNvPr id="0" name=""/>
        <dsp:cNvSpPr/>
      </dsp:nvSpPr>
      <dsp:spPr>
        <a:xfrm>
          <a:off x="6083322" y="2986924"/>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EO TECHNOLOGIES</a:t>
          </a:r>
        </a:p>
      </dsp:txBody>
      <dsp:txXfrm>
        <a:off x="6103462" y="3007064"/>
        <a:ext cx="1042582" cy="647337"/>
      </dsp:txXfrm>
    </dsp:sp>
    <dsp:sp modelId="{449C5491-E640-C247-AEF2-FC1CE01C83B1}">
      <dsp:nvSpPr>
        <dsp:cNvPr id="0" name=""/>
        <dsp:cNvSpPr/>
      </dsp:nvSpPr>
      <dsp:spPr>
        <a:xfrm>
          <a:off x="5963004" y="3875172"/>
          <a:ext cx="1082862" cy="687617"/>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D7899-9118-164C-981B-9A063101F022}">
      <dsp:nvSpPr>
        <dsp:cNvPr id="0" name=""/>
        <dsp:cNvSpPr/>
      </dsp:nvSpPr>
      <dsp:spPr>
        <a:xfrm>
          <a:off x="6083322" y="3989475"/>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Future Sensors and Platforms</a:t>
          </a:r>
        </a:p>
      </dsp:txBody>
      <dsp:txXfrm>
        <a:off x="6103462" y="4009615"/>
        <a:ext cx="1042582" cy="647337"/>
      </dsp:txXfrm>
    </dsp:sp>
    <dsp:sp modelId="{42E128A3-52D3-0942-B82C-E6F7E8C10E05}">
      <dsp:nvSpPr>
        <dsp:cNvPr id="0" name=""/>
        <dsp:cNvSpPr/>
      </dsp:nvSpPr>
      <dsp:spPr>
        <a:xfrm>
          <a:off x="7286502" y="2872622"/>
          <a:ext cx="1082862" cy="687617"/>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66ECBE-A65A-2046-86EB-41AFCE4F53AF}">
      <dsp:nvSpPr>
        <dsp:cNvPr id="0" name=""/>
        <dsp:cNvSpPr/>
      </dsp:nvSpPr>
      <dsp:spPr>
        <a:xfrm>
          <a:off x="7406820" y="2986924"/>
          <a:ext cx="1082862" cy="687617"/>
        </a:xfrm>
        <a:prstGeom prst="roundRect">
          <a:avLst>
            <a:gd name="adj" fmla="val 10000"/>
          </a:avLst>
        </a:prstGeom>
        <a:solidFill>
          <a:schemeClr val="lt1">
            <a:alpha val="90000"/>
            <a:hueOff val="0"/>
            <a:satOff val="0"/>
            <a:lumOff val="0"/>
            <a:alphaOff val="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SPECIAL PROJECTS</a:t>
          </a:r>
        </a:p>
      </dsp:txBody>
      <dsp:txXfrm>
        <a:off x="7426960" y="3007064"/>
        <a:ext cx="1042582" cy="647337"/>
      </dsp:txXfrm>
    </dsp:sp>
    <dsp:sp modelId="{0164D91B-E85C-9042-B4E8-1E2F723EA450}">
      <dsp:nvSpPr>
        <dsp:cNvPr id="0" name=""/>
        <dsp:cNvSpPr/>
      </dsp:nvSpPr>
      <dsp:spPr>
        <a:xfrm>
          <a:off x="6336703" y="1872210"/>
          <a:ext cx="1190726" cy="68761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9C5F5-6042-E941-AFE4-322922FFFD02}">
      <dsp:nvSpPr>
        <dsp:cNvPr id="0" name=""/>
        <dsp:cNvSpPr/>
      </dsp:nvSpPr>
      <dsp:spPr>
        <a:xfrm>
          <a:off x="6457021" y="1986513"/>
          <a:ext cx="1190726" cy="68761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Space Technologies </a:t>
          </a:r>
        </a:p>
        <a:p>
          <a:pPr lvl="0" algn="ctr" defTabSz="444500">
            <a:lnSpc>
              <a:spcPct val="90000"/>
            </a:lnSpc>
            <a:spcBef>
              <a:spcPct val="0"/>
            </a:spcBef>
            <a:spcAft>
              <a:spcPct val="35000"/>
            </a:spcAft>
          </a:pPr>
          <a:r>
            <a:rPr lang="en-US" sz="1000" kern="1200" dirty="0"/>
            <a:t>FSP</a:t>
          </a:r>
        </a:p>
        <a:p>
          <a:pPr lvl="0" algn="ctr" defTabSz="444500">
            <a:lnSpc>
              <a:spcPct val="90000"/>
            </a:lnSpc>
            <a:spcBef>
              <a:spcPct val="0"/>
            </a:spcBef>
            <a:spcAft>
              <a:spcPct val="35000"/>
            </a:spcAft>
          </a:pPr>
          <a:r>
            <a:rPr lang="en-US" sz="1000" i="1" kern="1200" dirty="0"/>
            <a:t>Kimberley </a:t>
          </a:r>
          <a:r>
            <a:rPr lang="en-US" sz="1000" i="1" kern="1200" dirty="0" err="1"/>
            <a:t>Clayfield</a:t>
          </a:r>
          <a:endParaRPr lang="en-US" sz="1000" i="1" kern="1200" dirty="0"/>
        </a:p>
      </dsp:txBody>
      <dsp:txXfrm>
        <a:off x="6477161" y="2006653"/>
        <a:ext cx="1150446" cy="6473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AU"/>
          </a:p>
        </p:txBody>
      </p:sp>
      <p:sp>
        <p:nvSpPr>
          <p:cNvPr id="3" name="Date Placeholder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BBFA697C-5849-4DDF-A6C8-08E6893940F4}" type="datetimeFigureOut">
              <a:rPr lang="en-AU" smtClean="0"/>
              <a:pPr/>
              <a:t>16/07/2019</a:t>
            </a:fld>
            <a:endParaRPr lang="en-AU"/>
          </a:p>
        </p:txBody>
      </p:sp>
      <p:sp>
        <p:nvSpPr>
          <p:cNvPr id="4" name="Footer Placeholder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en-AU"/>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AU"/>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00992BC2-9435-4D31-AEB3-5D5877AD6447}" type="datetimeFigureOut">
              <a:rPr lang="en-AU" smtClean="0"/>
              <a:pPr/>
              <a:t>16/07/2019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AU"/>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A496215-5E4C-414D-A8DB-C38AA7CF7C2A}"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135608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917575" y="744538"/>
            <a:ext cx="4962525" cy="3722687"/>
          </a:xfrm>
          <a:ln/>
        </p:spPr>
      </p:sp>
      <p:sp>
        <p:nvSpPr>
          <p:cNvPr id="1208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AU" altLang="en-US">
                <a:latin typeface="Calibri" charset="0"/>
                <a:ea typeface="MS PGothic" charset="-128"/>
              </a:rPr>
              <a:t>Flux tower – nationally and internationally consistent measurements of radiation, water, and CO2 ++</a:t>
            </a:r>
          </a:p>
          <a:p>
            <a:r>
              <a:rPr lang="en-AU" altLang="en-US">
                <a:latin typeface="Calibri" charset="0"/>
                <a:ea typeface="MS PGothic" charset="-128"/>
              </a:rPr>
              <a:t>SuperSite – support long-term monitoring using harmonised protocols</a:t>
            </a:r>
          </a:p>
        </p:txBody>
      </p:sp>
      <p:sp>
        <p:nvSpPr>
          <p:cNvPr id="12083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01284089-A06F-0646-AD84-120B14AD61B1}" type="slidenum">
              <a:rPr lang="en-AU" altLang="en-US">
                <a:solidFill>
                  <a:srgbClr val="000000"/>
                </a:solidFill>
                <a:latin typeface="Arial" charset="0"/>
                <a:ea typeface="MS PGothic" charset="-128"/>
              </a:rPr>
              <a:pPr/>
              <a:t>26</a:t>
            </a:fld>
            <a:endParaRPr lang="en-AU" altLang="en-US">
              <a:solidFill>
                <a:srgbClr val="000000"/>
              </a:solidFill>
              <a:latin typeface="Arial" charset="0"/>
              <a:ea typeface="MS PGothic" charset="-128"/>
            </a:endParaRPr>
          </a:p>
        </p:txBody>
      </p:sp>
    </p:spTree>
    <p:extLst>
      <p:ext uri="{BB962C8B-B14F-4D97-AF65-F5344CB8AC3E}">
        <p14:creationId xmlns:p14="http://schemas.microsoft.com/office/powerpoint/2010/main" val="1332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
        <p:nvSpPr>
          <p:cNvPr id="1239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3E2DDB73-935D-AC49-8C45-E245799C8596}" type="slidenum">
              <a:rPr lang="en-US" altLang="en-US">
                <a:solidFill>
                  <a:srgbClr val="000000"/>
                </a:solidFill>
                <a:latin typeface="Arial" charset="0"/>
                <a:ea typeface="MS PGothic" charset="-128"/>
              </a:rPr>
              <a:pPr/>
              <a:t>27</a:t>
            </a:fld>
            <a:endParaRPr lang="en-US" altLang="en-US">
              <a:solidFill>
                <a:srgbClr val="000000"/>
              </a:solidFill>
              <a:latin typeface="Arial" charset="0"/>
              <a:ea typeface="MS PGothic" charset="-128"/>
            </a:endParaRPr>
          </a:p>
        </p:txBody>
      </p:sp>
    </p:spTree>
    <p:extLst>
      <p:ext uri="{BB962C8B-B14F-4D97-AF65-F5344CB8AC3E}">
        <p14:creationId xmlns:p14="http://schemas.microsoft.com/office/powerpoint/2010/main" val="408038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3</a:t>
            </a:fld>
            <a:endParaRPr lang="en-AU"/>
          </a:p>
        </p:txBody>
      </p:sp>
    </p:spTree>
    <p:extLst>
      <p:ext uri="{BB962C8B-B14F-4D97-AF65-F5344CB8AC3E}">
        <p14:creationId xmlns:p14="http://schemas.microsoft.com/office/powerpoint/2010/main" val="116376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77240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now the CCEO keeps acting as a primary point of contact, </a:t>
            </a:r>
            <a:r>
              <a:rPr lang="en-AU" sz="1200" dirty="0"/>
              <a:t>Bringing a long-standing technical EO expertise to provide an effective representation without duplicating efforts from other agencies - communication between CSIRO BU and CEO, but also with other Australian agencies will be critical</a:t>
            </a:r>
          </a:p>
          <a:p>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425956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11</a:t>
            </a:fld>
            <a:endParaRPr lang="en-AU"/>
          </a:p>
        </p:txBody>
      </p:sp>
    </p:spTree>
    <p:extLst>
      <p:ext uri="{BB962C8B-B14F-4D97-AF65-F5344CB8AC3E}">
        <p14:creationId xmlns:p14="http://schemas.microsoft.com/office/powerpoint/2010/main" val="283903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 name="Google Shape;1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27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81546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21578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a:latin typeface="Calibri" charset="0"/>
                <a:ea typeface="MS PGothic" charset="-128"/>
              </a:rPr>
              <a:t>From 2018 there are three new SuperSite locations chosen to increase the representation of biomes across Australia. Three existing SuperSites are now Affiliate SuperSites that maintain flux tower data streams and will deliver other (non-TERN funded) data where possible.</a:t>
            </a:r>
          </a:p>
        </p:txBody>
      </p:sp>
      <p:sp>
        <p:nvSpPr>
          <p:cNvPr id="11674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EA027FC6-4DA9-0646-AC57-518C6202FB51}" type="slidenum">
              <a:rPr lang="en-US" altLang="en-US">
                <a:solidFill>
                  <a:srgbClr val="000000"/>
                </a:solidFill>
                <a:latin typeface="Arial" charset="0"/>
                <a:ea typeface="MS PGothic" charset="-128"/>
              </a:rPr>
              <a:pPr/>
              <a:t>25</a:t>
            </a:fld>
            <a:endParaRPr lang="en-US" altLang="en-US">
              <a:solidFill>
                <a:srgbClr val="000000"/>
              </a:solidFill>
              <a:latin typeface="Arial" charset="0"/>
              <a:ea typeface="MS PGothic" charset="-128"/>
            </a:endParaRPr>
          </a:p>
        </p:txBody>
      </p:sp>
    </p:spTree>
    <p:extLst>
      <p:ext uri="{BB962C8B-B14F-4D97-AF65-F5344CB8AC3E}">
        <p14:creationId xmlns:p14="http://schemas.microsoft.com/office/powerpoint/2010/main" val="3421582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2" name="Title 1"/>
          <p:cNvSpPr>
            <a:spLocks noGrp="1"/>
          </p:cNvSpPr>
          <p:nvPr userDrawn="1">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userDrawn="1">
            <p:ph type="body" sz="quarter" idx="17" hasCustomPrompt="1"/>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177597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Presentation title  |  Presenter name</a:t>
            </a:r>
          </a:p>
        </p:txBody>
      </p:sp>
      <p:sp>
        <p:nvSpPr>
          <p:cNvPr id="5"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426388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Presentation title  |  Presenter name</a:t>
            </a:r>
          </a:p>
        </p:txBody>
      </p:sp>
      <p:sp>
        <p:nvSpPr>
          <p:cNvPr id="5" name="Content Placeholder 2"/>
          <p:cNvSpPr>
            <a:spLocks noGrp="1"/>
          </p:cNvSpPr>
          <p:nvPr>
            <p:ph idx="1"/>
          </p:nvPr>
        </p:nvSpPr>
        <p:spPr>
          <a:xfrm>
            <a:off x="360000" y="1276350"/>
            <a:ext cx="846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369382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7938" y="6056313"/>
            <a:ext cx="9161463" cy="801687"/>
            <a:chOff x="-7938" y="6056313"/>
            <a:chExt cx="9161463" cy="801687"/>
          </a:xfrm>
        </p:grpSpPr>
        <p:sp>
          <p:nvSpPr>
            <p:cNvPr id="32"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grpSp>
          <p:nvGrpSpPr>
            <p:cNvPr id="33" name="Group 1"/>
            <p:cNvGrpSpPr>
              <a:grpSpLocks/>
            </p:cNvGrpSpPr>
            <p:nvPr userDrawn="1"/>
          </p:nvGrpSpPr>
          <p:grpSpPr bwMode="auto">
            <a:xfrm>
              <a:off x="1588" y="6065838"/>
              <a:ext cx="9142412" cy="690562"/>
              <a:chOff x="1495" y="6065893"/>
              <a:chExt cx="9143026" cy="690563"/>
            </a:xfrm>
          </p:grpSpPr>
          <p:sp>
            <p:nvSpPr>
              <p:cNvPr id="35"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a:p>
            </p:txBody>
          </p:sp>
          <p:sp>
            <p:nvSpPr>
              <p:cNvPr id="36"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37"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38"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a:p>
            </p:txBody>
          </p:sp>
        </p:grpSp>
        <p:pic>
          <p:nvPicPr>
            <p:cNvPr id="34" name="Picture 78"/>
            <p:cNvPicPr>
              <a:picLocks noChangeAspect="1" noChangeArrowheads="1"/>
            </p:cNvPicPr>
            <p:nvPr userDrawn="1"/>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360000" y="1276350"/>
            <a:ext cx="7477125"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12" name="Footer Placeholder 3"/>
          <p:cNvSpPr>
            <a:spLocks noGrp="1"/>
          </p:cNvSpPr>
          <p:nvPr>
            <p:ph type="ftr" sz="quarter" idx="11"/>
          </p:nvPr>
        </p:nvSpPr>
        <p:spPr>
          <a:xfrm>
            <a:off x="677991" y="6504332"/>
            <a:ext cx="6083845" cy="124274"/>
          </a:xfrm>
        </p:spPr>
        <p:txBody>
          <a:bodyPr/>
          <a:lstStyle/>
          <a:p>
            <a:r>
              <a:rPr lang="en-AU"/>
              <a:t>Presentation title  |  Presenter name</a:t>
            </a:r>
          </a:p>
        </p:txBody>
      </p:sp>
      <p:sp>
        <p:nvSpPr>
          <p:cNvPr id="13"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864123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userDrawn="1"/>
        </p:nvGrpSpPr>
        <p:grpSpPr>
          <a:xfrm>
            <a:off x="608" y="5500319"/>
            <a:ext cx="9167813" cy="996950"/>
            <a:chOff x="608" y="5500319"/>
            <a:chExt cx="9167813" cy="996950"/>
          </a:xfrm>
        </p:grpSpPr>
        <p:grpSp>
          <p:nvGrpSpPr>
            <p:cNvPr id="4"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3" name="Subtitle 2"/>
          <p:cNvSpPr>
            <a:spLocks noGrp="1"/>
          </p:cNvSpPr>
          <p:nvPr>
            <p:ph type="subTitle" idx="1" hasCustomPrompt="1"/>
          </p:nvPr>
        </p:nvSpPr>
        <p:spPr>
          <a:xfrm>
            <a:off x="358774" y="3717032"/>
            <a:ext cx="6121438"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
        <p:nvSpPr>
          <p:cNvPr id="23" name="Title 22"/>
          <p:cNvSpPr>
            <a:spLocks noGrp="1"/>
          </p:cNvSpPr>
          <p:nvPr>
            <p:ph type="title"/>
          </p:nvPr>
        </p:nvSpPr>
        <p:spPr>
          <a:xfrm>
            <a:off x="358776" y="2744924"/>
            <a:ext cx="8461374" cy="852487"/>
          </a:xfrm>
        </p:spPr>
        <p:txBody>
          <a:bodyPr>
            <a:noAutofit/>
          </a:bodyPr>
          <a:lstStyle>
            <a:lvl1pPr>
              <a:defRPr sz="5500">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463021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3" name="Subtitle 2"/>
          <p:cNvSpPr>
            <a:spLocks noGrp="1"/>
          </p:cNvSpPr>
          <p:nvPr>
            <p:ph type="subTitle" idx="1" hasCustomPrompt="1"/>
          </p:nvPr>
        </p:nvSpPr>
        <p:spPr>
          <a:xfrm>
            <a:off x="358774" y="2168860"/>
            <a:ext cx="6121438"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463021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388853"/>
            <a:ext cx="7772400" cy="212111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2548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lternative Title Slide">
    <p:spTree>
      <p:nvGrpSpPr>
        <p:cNvPr id="1" name=""/>
        <p:cNvGrpSpPr/>
        <p:nvPr/>
      </p:nvGrpSpPr>
      <p:grpSpPr>
        <a:xfrm>
          <a:off x="0" y="0"/>
          <a:ext cx="0" cy="0"/>
          <a:chOff x="0" y="0"/>
          <a:chExt cx="0" cy="0"/>
        </a:xfrm>
      </p:grpSpPr>
      <p:pic>
        <p:nvPicPr>
          <p:cNvPr id="3" name="Picture 2" descr="CSIROMasterCreds1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 Placeholder 14"/>
          <p:cNvSpPr>
            <a:spLocks noGrp="1"/>
          </p:cNvSpPr>
          <p:nvPr>
            <p:ph type="body" sz="quarter" idx="17" hasCustomPrompt="1"/>
          </p:nvPr>
        </p:nvSpPr>
        <p:spPr>
          <a:xfrm>
            <a:off x="360000" y="5796000"/>
            <a:ext cx="4752000" cy="144000"/>
          </a:xfrm>
        </p:spPr>
        <p:txBody>
          <a:bodyPr anchor="ctr" anchorCtr="0">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dirty="0"/>
              <a:t>FLAGSHIP NAME</a:t>
            </a:r>
          </a:p>
        </p:txBody>
      </p:sp>
      <p:sp>
        <p:nvSpPr>
          <p:cNvPr id="8" name="Title 7"/>
          <p:cNvSpPr>
            <a:spLocks noGrp="1"/>
          </p:cNvSpPr>
          <p:nvPr>
            <p:ph type="title" hasCustomPrompt="1"/>
          </p:nvPr>
        </p:nvSpPr>
        <p:spPr>
          <a:xfrm>
            <a:off x="360000" y="3301200"/>
            <a:ext cx="8042400" cy="1080000"/>
          </a:xfrm>
          <a:prstGeom prst="rect">
            <a:avLst/>
          </a:prstGeom>
        </p:spPr>
        <p:txBody>
          <a:bodyPr vert="horz" lIns="0" tIns="0" rIns="0" bIns="0" rtlCol="0" anchor="b" anchorCtr="0">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AU" dirty="0"/>
              <a:t>Click to enter presentation title</a:t>
            </a:r>
          </a:p>
        </p:txBody>
      </p:sp>
      <p:sp>
        <p:nvSpPr>
          <p:cNvPr id="11" name="Text Placeholder 8"/>
          <p:cNvSpPr>
            <a:spLocks noGrp="1"/>
          </p:cNvSpPr>
          <p:nvPr>
            <p:ph type="body" sz="quarter" idx="13" hasCustomPrompt="1"/>
          </p:nvPr>
        </p:nvSpPr>
        <p:spPr>
          <a:xfrm>
            <a:off x="360000" y="4446312"/>
            <a:ext cx="8043863" cy="316188"/>
          </a:xfrm>
        </p:spPr>
        <p:txBody>
          <a:bodyPr lIns="0" tIns="0" rIns="0" bIns="0">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AU" dirty="0"/>
              <a:t>Click to enter optional subtitle</a:t>
            </a:r>
          </a:p>
        </p:txBody>
      </p:sp>
    </p:spTree>
    <p:extLst>
      <p:ext uri="{BB962C8B-B14F-4D97-AF65-F5344CB8AC3E}">
        <p14:creationId xmlns:p14="http://schemas.microsoft.com/office/powerpoint/2010/main" val="1534177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x">
  <p:cSld name="1_Title Slide">
    <p:bg>
      <p:bgPr>
        <a:blipFill>
          <a:blip r:embed="rId2">
            <a:alphaModFix/>
          </a:blip>
          <a:stretch>
            <a:fillRect/>
          </a:stretch>
        </a:blipFill>
        <a:effectLst/>
      </p:bgPr>
    </p:bg>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2585806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11188" y="44451"/>
            <a:ext cx="8208962" cy="792163"/>
          </a:xfrm>
        </p:spPr>
        <p:txBody>
          <a:bodyPr/>
          <a:lstStyle/>
          <a:p>
            <a:r>
              <a:rPr lang="en-US" dirty="0"/>
              <a:t>Click to edit Master title style</a:t>
            </a:r>
            <a:endParaRPr lang="en-GB" dirty="0"/>
          </a:p>
        </p:txBody>
      </p:sp>
      <p:sp>
        <p:nvSpPr>
          <p:cNvPr id="3" name="Table Placeholder 2"/>
          <p:cNvSpPr>
            <a:spLocks noGrp="1"/>
          </p:cNvSpPr>
          <p:nvPr>
            <p:ph type="tbl" idx="1"/>
          </p:nvPr>
        </p:nvSpPr>
        <p:spPr>
          <a:xfrm>
            <a:off x="574675" y="1052512"/>
            <a:ext cx="8218488" cy="5073651"/>
          </a:xfrm>
        </p:spPr>
        <p:txBody>
          <a:bodyPr/>
          <a:lstStyle/>
          <a:p>
            <a:endParaRPr lang="en-GB"/>
          </a:p>
        </p:txBody>
      </p:sp>
      <p:sp>
        <p:nvSpPr>
          <p:cNvPr id="4" name="Slide Number Placeholder 3"/>
          <p:cNvSpPr>
            <a:spLocks noGrp="1"/>
          </p:cNvSpPr>
          <p:nvPr>
            <p:ph type="sldNum" sz="quarter" idx="10"/>
          </p:nvPr>
        </p:nvSpPr>
        <p:spPr>
          <a:xfrm>
            <a:off x="7451727" y="6465889"/>
            <a:ext cx="1235075" cy="255587"/>
          </a:xfrm>
          <a:prstGeom prst="rect">
            <a:avLst/>
          </a:prstGeom>
        </p:spPr>
        <p:txBody>
          <a:bodyPr/>
          <a:lstStyle>
            <a:lvl1pPr>
              <a:defRPr/>
            </a:lvl1pPr>
          </a:lstStyle>
          <a:p>
            <a:pPr algn="ctr" defTabSz="457200" fontAlgn="base">
              <a:spcBef>
                <a:spcPct val="0"/>
              </a:spcBef>
              <a:spcAft>
                <a:spcPct val="0"/>
              </a:spcAft>
            </a:pPr>
            <a:fld id="{8B913C08-5D61-42E5-9D68-85592F4E3D1E}" type="slidenum">
              <a:rPr lang="en-GB" altLang="en-US" sz="1400" smtClean="0">
                <a:solidFill>
                  <a:srgbClr val="163063"/>
                </a:solidFill>
                <a:latin typeface="Arial Rounded MT" pitchFamily="2" charset="0"/>
                <a:ea typeface="ＭＳ Ｐゴシック" pitchFamily="34" charset="-128"/>
              </a:rPr>
              <a:pPr algn="ctr" defTabSz="457200" fontAlgn="base">
                <a:spcBef>
                  <a:spcPct val="0"/>
                </a:spcBef>
                <a:spcAft>
                  <a:spcPct val="0"/>
                </a:spcAft>
              </a:pPr>
              <a:t>‹#›</a:t>
            </a:fld>
            <a:endParaRPr lang="en-GB" altLang="en-US" sz="1400">
              <a:solidFill>
                <a:srgbClr val="163063"/>
              </a:solidFill>
              <a:latin typeface="Arial Rounded MT" pitchFamily="2" charset="0"/>
              <a:ea typeface="ＭＳ Ｐゴシック" pitchFamily="34" charset="-128"/>
            </a:endParaRPr>
          </a:p>
        </p:txBody>
      </p:sp>
    </p:spTree>
    <p:extLst>
      <p:ext uri="{BB962C8B-B14F-4D97-AF65-F5344CB8AC3E}">
        <p14:creationId xmlns:p14="http://schemas.microsoft.com/office/powerpoint/2010/main" val="266187494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Shape 64"/>
          <p:cNvSpPr/>
          <p:nvPr/>
        </p:nvSpPr>
        <p:spPr>
          <a:xfrm>
            <a:off x="0" y="6019233"/>
            <a:ext cx="9144000" cy="838800"/>
          </a:xfrm>
          <a:prstGeom prst="rect">
            <a:avLst/>
          </a:prstGeom>
          <a:solidFill>
            <a:srgbClr val="1D375B"/>
          </a:solidFill>
          <a:ln w="28575" cap="flat" cmpd="sng">
            <a:solidFill>
              <a:srgbClr val="1D375B"/>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5" name="Shape 6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Shape 6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7" name="Shape 6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uk-UA" smtClean="0"/>
              <a:pPr/>
              <a:t>‹#›</a:t>
            </a:fld>
            <a:endParaRPr lang="uk-UA"/>
          </a:p>
        </p:txBody>
      </p:sp>
      <p:pic>
        <p:nvPicPr>
          <p:cNvPr id="68" name="Shape 68"/>
          <p:cNvPicPr preferRelativeResize="0"/>
          <p:nvPr/>
        </p:nvPicPr>
        <p:blipFill>
          <a:blip r:embed="rId2">
            <a:alphaModFix/>
          </a:blip>
          <a:stretch>
            <a:fillRect/>
          </a:stretch>
        </p:blipFill>
        <p:spPr>
          <a:xfrm>
            <a:off x="226925" y="6019233"/>
            <a:ext cx="2618812" cy="838800"/>
          </a:xfrm>
          <a:prstGeom prst="rect">
            <a:avLst/>
          </a:prstGeom>
          <a:noFill/>
          <a:ln>
            <a:noFill/>
          </a:ln>
        </p:spPr>
      </p:pic>
      <p:sp>
        <p:nvSpPr>
          <p:cNvPr id="69" name="Shape 69"/>
          <p:cNvSpPr txBox="1"/>
          <p:nvPr/>
        </p:nvSpPr>
        <p:spPr>
          <a:xfrm>
            <a:off x="3365900" y="6056833"/>
            <a:ext cx="5385300" cy="7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Proxima Nova"/>
                <a:ea typeface="Proxima Nova"/>
                <a:cs typeface="Proxima Nova"/>
                <a:sym typeface="Proxima Nova"/>
              </a:rPr>
              <a:t>Harnessing the power of satellite data</a:t>
            </a:r>
            <a:endParaRPr sz="2200">
              <a:solidFill>
                <a:schemeClr val="lt1"/>
              </a:solidFill>
              <a:latin typeface="Proxima Nova"/>
              <a:ea typeface="Proxima Nova"/>
              <a:cs typeface="Proxima Nova"/>
              <a:sym typeface="Proxima Nova"/>
            </a:endParaRPr>
          </a:p>
        </p:txBody>
      </p:sp>
    </p:spTree>
    <p:extLst>
      <p:ext uri="{BB962C8B-B14F-4D97-AF65-F5344CB8AC3E}">
        <p14:creationId xmlns:p14="http://schemas.microsoft.com/office/powerpoint/2010/main" val="19683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5409" cy="6140081"/>
            <a:chOff x="-26988" y="357188"/>
            <a:chExt cx="9195409" cy="6140081"/>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nvGrpSpPr>
            <p:cNvPr id="30" name="Group 66"/>
            <p:cNvGrpSpPr>
              <a:grpSpLocks/>
            </p:cNvGrpSpPr>
            <p:nvPr userDrawn="1"/>
          </p:nvGrpSpPr>
          <p:grpSpPr bwMode="auto">
            <a:xfrm>
              <a:off x="-26988" y="357188"/>
              <a:ext cx="9178926" cy="2571750"/>
              <a:chOff x="-17463" y="357188"/>
              <a:chExt cx="9186863" cy="2571750"/>
            </a:xfrm>
          </p:grpSpPr>
          <p:sp>
            <p:nvSpPr>
              <p:cNvPr id="3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4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4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4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64763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grpSp>
        <p:nvGrpSpPr>
          <p:cNvPr id="7" name="Group 6"/>
          <p:cNvGrpSpPr/>
          <p:nvPr userDrawn="1"/>
        </p:nvGrpSpPr>
        <p:grpSpPr>
          <a:xfrm>
            <a:off x="1497" y="5500319"/>
            <a:ext cx="9170984" cy="1357681"/>
            <a:chOff x="1497" y="5500319"/>
            <a:chExt cx="9170984" cy="1357681"/>
          </a:xfrm>
        </p:grpSpPr>
        <p:sp>
          <p:nvSpPr>
            <p:cNvPr id="8" name="Rectangle 7"/>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pic>
          <p:nvPicPr>
            <p:cNvPr id="1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14" name="Group 19"/>
            <p:cNvGrpSpPr/>
            <p:nvPr userDrawn="1"/>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2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352071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9469" cy="6500812"/>
            <a:chOff x="-26988" y="357188"/>
            <a:chExt cx="9199469" cy="6500812"/>
          </a:xfrm>
        </p:grpSpPr>
        <p:grpSp>
          <p:nvGrpSpPr>
            <p:cNvPr id="29" name="Group 66"/>
            <p:cNvGrpSpPr>
              <a:grpSpLocks/>
            </p:cNvGrpSpPr>
            <p:nvPr userDrawn="1"/>
          </p:nvGrpSpPr>
          <p:grpSpPr bwMode="auto">
            <a:xfrm>
              <a:off x="-26988" y="357188"/>
              <a:ext cx="9178926" cy="2571750"/>
              <a:chOff x="-17463" y="357188"/>
              <a:chExt cx="9186863" cy="2571750"/>
            </a:xfrm>
          </p:grpSpPr>
          <p:sp>
            <p:nvSpPr>
              <p:cNvPr id="5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5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5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5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5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5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6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6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6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nvGrpSpPr>
            <p:cNvPr id="30" name="Group 29"/>
            <p:cNvGrpSpPr/>
            <p:nvPr userDrawn="1"/>
          </p:nvGrpSpPr>
          <p:grpSpPr>
            <a:xfrm>
              <a:off x="1497" y="5500319"/>
              <a:ext cx="9170984" cy="1357681"/>
              <a:chOff x="1497" y="5500319"/>
              <a:chExt cx="9170984" cy="1357681"/>
            </a:xfrm>
          </p:grpSpPr>
          <p:sp>
            <p:nvSpPr>
              <p:cNvPr id="31" name="Rectangle 30"/>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32" name="Group 31"/>
              <p:cNvGrpSpPr/>
              <p:nvPr userDrawn="1"/>
            </p:nvGrpSpPr>
            <p:grpSpPr>
              <a:xfrm>
                <a:off x="1497" y="5500319"/>
                <a:ext cx="9170984" cy="996231"/>
                <a:chOff x="1497" y="5500319"/>
                <a:chExt cx="9170984" cy="996231"/>
              </a:xfrm>
            </p:grpSpPr>
            <p:sp>
              <p:nvSpPr>
                <p:cNvPr id="47"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8"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9"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0"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3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34" name="Group 19"/>
              <p:cNvGrpSpPr/>
              <p:nvPr userDrawn="1"/>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4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36379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dirty="0"/>
              <a:t>Pathways to Space  |  Dr Kimberley Clayfield</a:t>
            </a:r>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280961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Presentation title  |  Presenter name</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54646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Presentation title  |  Presenter name</a:t>
            </a:r>
          </a:p>
        </p:txBody>
      </p:sp>
      <p:sp>
        <p:nvSpPr>
          <p:cNvPr id="6" name="Text Placeholder 7"/>
          <p:cNvSpPr>
            <a:spLocks noGrp="1"/>
          </p:cNvSpPr>
          <p:nvPr>
            <p:ph type="body" sz="quarter" idx="13" hasCustomPrompt="1"/>
          </p:nvPr>
        </p:nvSpPr>
        <p:spPr>
          <a:xfrm>
            <a:off x="360363" y="270000"/>
            <a:ext cx="846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35983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1"/>
          </p:nvPr>
        </p:nvSpPr>
        <p:spPr/>
        <p:txBody>
          <a:bodyPr/>
          <a:lstStyle/>
          <a:p>
            <a:r>
              <a:rPr lang="en-AU"/>
              <a:t>Presentation title  |  Presenter name</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42047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Presentation title  |  Presenter name</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89600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9525" y="6051550"/>
            <a:ext cx="9169400"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a:p>
          </p:txBody>
        </p:sp>
        <p:sp>
          <p:nvSpPr>
            <p:cNvPr id="10"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p>
          </p:txBody>
        </p:sp>
        <p:pic>
          <p:nvPicPr>
            <p:cNvPr id="17" name="Picture 78"/>
            <p:cNvPicPr>
              <a:picLocks noChangeAspect="1" noChangeArrowheads="1"/>
            </p:cNvPicPr>
            <p:nvPr/>
          </p:nvPicPr>
          <p:blipFill>
            <a:blip r:embed="rId21"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dirty="0"/>
              <a:t>Presentation title  |  Presenter name</a:t>
            </a:r>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
        <p:nvSpPr>
          <p:cNvPr id="36" name="AutoShape 4"/>
          <p:cNvSpPr>
            <a:spLocks noChangeAspect="1" noChangeArrowheads="1" noTextEdit="1"/>
          </p:cNvSpPr>
          <p:nvPr userDrawn="1"/>
        </p:nvSpPr>
        <p:spPr bwMode="auto">
          <a:xfrm>
            <a:off x="3175" y="3326606"/>
            <a:ext cx="9161463" cy="801687"/>
          </a:xfrm>
          <a:prstGeom prst="rect">
            <a:avLst/>
          </a:prstGeom>
          <a:noFill/>
          <a:ln>
            <a:noFill/>
          </a:ln>
          <a:extLst/>
        </p:spPr>
        <p:txBody>
          <a:bodyPr/>
          <a:lstStyle/>
          <a:p>
            <a:pPr>
              <a:defRPr/>
            </a:pPr>
            <a:endParaRPr lang="en-AU"/>
          </a:p>
        </p:txBody>
      </p:sp>
      <p:sp>
        <p:nvSpPr>
          <p:cNvPr id="38" name="Rectangle 7"/>
          <p:cNvSpPr>
            <a:spLocks noChangeArrowheads="1"/>
          </p:cNvSpPr>
          <p:nvPr userDrawn="1"/>
        </p:nvSpPr>
        <p:spPr bwMode="auto">
          <a:xfrm>
            <a:off x="12701" y="3637756"/>
            <a:ext cx="9142412" cy="490537"/>
          </a:xfrm>
          <a:prstGeom prst="rect">
            <a:avLst/>
          </a:prstGeom>
          <a:noFill/>
          <a:ln>
            <a:noFill/>
          </a:ln>
          <a:extLst/>
        </p:spPr>
        <p:txBody>
          <a:bodyPr/>
          <a:lstStyle/>
          <a:p>
            <a:pPr>
              <a:defRPr/>
            </a:pPr>
            <a:endParaRPr lang="en-AU"/>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49" r:id="rId3"/>
    <p:sldLayoutId id="2147483650" r:id="rId4"/>
    <p:sldLayoutId id="2147483655" r:id="rId5"/>
    <p:sldLayoutId id="2147483680" r:id="rId6"/>
    <p:sldLayoutId id="2147483679" r:id="rId7"/>
    <p:sldLayoutId id="2147483661" r:id="rId8"/>
    <p:sldLayoutId id="2147483663" r:id="rId9"/>
    <p:sldLayoutId id="2147483664" r:id="rId10"/>
    <p:sldLayoutId id="2147483667" r:id="rId11"/>
    <p:sldLayoutId id="2147483665" r:id="rId12"/>
    <p:sldLayoutId id="2147483682" r:id="rId13"/>
    <p:sldLayoutId id="2147483681" r:id="rId14"/>
    <p:sldLayoutId id="2147483686" r:id="rId15"/>
    <p:sldLayoutId id="2147483692" r:id="rId16"/>
    <p:sldLayoutId id="2147483695" r:id="rId17"/>
    <p:sldLayoutId id="2147483696" r:id="rId18"/>
    <p:sldLayoutId id="2147483697" r:id="rId19"/>
  </p:sldLayoutIdLst>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16.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8.tiff"/></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www.opendatacube.org/"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0.emf"/><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3" Type="http://schemas.openxmlformats.org/officeDocument/2006/relationships/image" Target="../media/image13.jpg"/><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6.emf"/><Relationship Id="rId2" Type="http://schemas.openxmlformats.org/officeDocument/2006/relationships/notesSlide" Target="../notesSlides/notesSlide2.xml"/><Relationship Id="rId16" Type="http://schemas.openxmlformats.org/officeDocument/2006/relationships/image" Target="../media/image25.emf"/><Relationship Id="rId1" Type="http://schemas.openxmlformats.org/officeDocument/2006/relationships/slideLayout" Target="../slideLayouts/slideLayout6.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emf"/><Relationship Id="rId15" Type="http://schemas.openxmlformats.org/officeDocument/2006/relationships/image" Target="../media/image24.emf"/><Relationship Id="rId10" Type="http://schemas.openxmlformats.org/officeDocument/2006/relationships/image" Target="../media/image19.emf"/><Relationship Id="rId4" Type="http://schemas.openxmlformats.org/officeDocument/2006/relationships/hyperlink" Target="http://www.wikipremed.com/image_archive.php?code=010109" TargetMode="External"/><Relationship Id="rId9" Type="http://schemas.openxmlformats.org/officeDocument/2006/relationships/image" Target="../media/image18.emf"/><Relationship Id="rId14" Type="http://schemas.openxmlformats.org/officeDocument/2006/relationships/image" Target="../media/image2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jpg"/><Relationship Id="rId5" Type="http://schemas.openxmlformats.org/officeDocument/2006/relationships/image" Target="../media/image63.gif"/><Relationship Id="rId4" Type="http://schemas.openxmlformats.org/officeDocument/2006/relationships/image" Target="../media/image62.png"/><Relationship Id="rId9" Type="http://schemas.openxmlformats.org/officeDocument/2006/relationships/hyperlink" Target="http://www.copernicus.gov.a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36.jpeg"/><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338137" y="4145813"/>
            <a:ext cx="8467725" cy="1079500"/>
          </a:xfrm>
        </p:spPr>
        <p:txBody>
          <a:bodyPr>
            <a:normAutofit fontScale="90000"/>
          </a:bodyPr>
          <a:lstStyle/>
          <a:p>
            <a:r>
              <a:rPr lang="en-AU" dirty="0"/>
              <a:t/>
            </a:r>
            <a:br>
              <a:rPr lang="en-AU" dirty="0"/>
            </a:br>
            <a:r>
              <a:rPr lang="en-AU" sz="3600" dirty="0"/>
              <a:t>CSIRO Centre for Earth Observation</a:t>
            </a:r>
            <a:r>
              <a:rPr lang="en-AU" dirty="0"/>
              <a:t/>
            </a:r>
            <a:br>
              <a:rPr lang="en-AU" dirty="0"/>
            </a:br>
            <a:endParaRPr lang="en-AU" sz="2200" i="1" dirty="0"/>
          </a:p>
        </p:txBody>
      </p:sp>
      <p:sp>
        <p:nvSpPr>
          <p:cNvPr id="9" name="Text Placeholder 8"/>
          <p:cNvSpPr>
            <a:spLocks noGrp="1"/>
          </p:cNvSpPr>
          <p:nvPr>
            <p:ph type="body" sz="quarter" idx="13"/>
          </p:nvPr>
        </p:nvSpPr>
        <p:spPr>
          <a:xfrm>
            <a:off x="360000" y="5253551"/>
            <a:ext cx="8043863" cy="316188"/>
          </a:xfrm>
        </p:spPr>
        <p:txBody>
          <a:bodyPr rtlCol="0"/>
          <a:lstStyle/>
          <a:p>
            <a:pPr marL="216000" indent="-216000">
              <a:defRPr/>
            </a:pPr>
            <a:r>
              <a:rPr lang="en-AU" dirty="0"/>
              <a:t>Alex Held</a:t>
            </a:r>
          </a:p>
          <a:p>
            <a:pPr marL="216000" indent="-216000" fontAlgn="auto">
              <a:spcAft>
                <a:spcPts val="0"/>
              </a:spcAft>
              <a:defRPr/>
            </a:pPr>
            <a:endParaRPr lang="en-AU"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2636912"/>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601" y="0"/>
            <a:ext cx="1728192" cy="69442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7325" y="2636912"/>
            <a:ext cx="1473076" cy="118258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66220" y="2633752"/>
            <a:ext cx="1697506" cy="1185741"/>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7" y="2636912"/>
            <a:ext cx="3344567" cy="1066081"/>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69745" y="2633752"/>
            <a:ext cx="1894676" cy="118574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51720" y="2636911"/>
            <a:ext cx="2426618" cy="1182581"/>
          </a:xfrm>
          <a:prstGeom prst="rect">
            <a:avLst/>
          </a:prstGeom>
        </p:spPr>
      </p:pic>
      <p:pic>
        <p:nvPicPr>
          <p:cNvPr id="11" name="Google Shape;19;p4">
            <a:extLst>
              <a:ext uri="{FF2B5EF4-FFF2-40B4-BE49-F238E27FC236}">
                <a16:creationId xmlns:a16="http://schemas.microsoft.com/office/drawing/2014/main" xmlns="" id="{AACAE024-04B8-7D42-84FF-84E7EE8AFCC8}"/>
              </a:ext>
            </a:extLst>
          </p:cNvPr>
          <p:cNvPicPr preferRelativeResize="0"/>
          <p:nvPr/>
        </p:nvPicPr>
        <p:blipFill rotWithShape="1">
          <a:blip r:embed="rId9">
            <a:alphaModFix/>
          </a:blip>
          <a:srcRect/>
          <a:stretch/>
        </p:blipFill>
        <p:spPr>
          <a:xfrm>
            <a:off x="7631252" y="5014184"/>
            <a:ext cx="1473077" cy="628419"/>
          </a:xfrm>
          <a:prstGeom prst="rect">
            <a:avLst/>
          </a:prstGeom>
          <a:noFill/>
          <a:ln>
            <a:noFill/>
          </a:ln>
        </p:spPr>
      </p:pic>
    </p:spTree>
    <p:extLst>
      <p:ext uri="{BB962C8B-B14F-4D97-AF65-F5344CB8AC3E}">
        <p14:creationId xmlns:p14="http://schemas.microsoft.com/office/powerpoint/2010/main" val="3209791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Bilateral, Regional and International Engagement</a:t>
            </a:r>
          </a:p>
        </p:txBody>
      </p:sp>
      <p:sp>
        <p:nvSpPr>
          <p:cNvPr id="4" name="Text Placeholder 3"/>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3139718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International Representation</a:t>
            </a:r>
          </a:p>
        </p:txBody>
      </p:sp>
      <p:sp>
        <p:nvSpPr>
          <p:cNvPr id="8" name="Content Placeholder 7"/>
          <p:cNvSpPr>
            <a:spLocks noGrp="1"/>
          </p:cNvSpPr>
          <p:nvPr>
            <p:ph sz="half" idx="1"/>
          </p:nvPr>
        </p:nvSpPr>
        <p:spPr>
          <a:xfrm>
            <a:off x="358775" y="4479245"/>
            <a:ext cx="4038600" cy="781200"/>
          </a:xfrm>
        </p:spPr>
        <p:txBody>
          <a:bodyPr/>
          <a:lstStyle/>
          <a:p>
            <a:r>
              <a:rPr lang="en-AU" dirty="0"/>
              <a:t>CEOS: concrete support to tackling global challenges</a:t>
            </a:r>
          </a:p>
        </p:txBody>
      </p:sp>
      <p:sp>
        <p:nvSpPr>
          <p:cNvPr id="9" name="Content Placeholder 8"/>
          <p:cNvSpPr>
            <a:spLocks noGrp="1"/>
          </p:cNvSpPr>
          <p:nvPr>
            <p:ph sz="half" idx="2"/>
          </p:nvPr>
        </p:nvSpPr>
        <p:spPr>
          <a:xfrm>
            <a:off x="4781550" y="4479245"/>
            <a:ext cx="4038600" cy="781200"/>
          </a:xfrm>
        </p:spPr>
        <p:txBody>
          <a:bodyPr/>
          <a:lstStyle/>
          <a:p>
            <a:r>
              <a:rPr lang="en-AU" dirty="0"/>
              <a:t>GEO: key forum to realise benefits of EO globally</a:t>
            </a:r>
          </a:p>
        </p:txBody>
      </p:sp>
      <p:pic>
        <p:nvPicPr>
          <p:cNvPr id="5" name="Picture 4">
            <a:extLst>
              <a:ext uri="{FF2B5EF4-FFF2-40B4-BE49-F238E27FC236}">
                <a16:creationId xmlns:a16="http://schemas.microsoft.com/office/drawing/2014/main" xmlns="" id="{DF01D083-06AB-7549-B20B-2AA885A624E9}"/>
              </a:ext>
            </a:extLst>
          </p:cNvPr>
          <p:cNvPicPr>
            <a:picLocks noChangeAspect="1"/>
          </p:cNvPicPr>
          <p:nvPr/>
        </p:nvPicPr>
        <p:blipFill>
          <a:blip r:embed="rId3"/>
          <a:stretch>
            <a:fillRect/>
          </a:stretch>
        </p:blipFill>
        <p:spPr>
          <a:xfrm>
            <a:off x="0" y="1340769"/>
            <a:ext cx="4427985" cy="2955680"/>
          </a:xfrm>
          <a:prstGeom prst="rect">
            <a:avLst/>
          </a:prstGeom>
        </p:spPr>
      </p:pic>
      <p:pic>
        <p:nvPicPr>
          <p:cNvPr id="6" name="Picture 5">
            <a:extLst>
              <a:ext uri="{FF2B5EF4-FFF2-40B4-BE49-F238E27FC236}">
                <a16:creationId xmlns:a16="http://schemas.microsoft.com/office/drawing/2014/main" xmlns="" id="{03222A83-6DF3-E341-93E5-C54729457D11}"/>
              </a:ext>
            </a:extLst>
          </p:cNvPr>
          <p:cNvPicPr>
            <a:picLocks noChangeAspect="1"/>
          </p:cNvPicPr>
          <p:nvPr/>
        </p:nvPicPr>
        <p:blipFill>
          <a:blip r:embed="rId4"/>
          <a:stretch>
            <a:fillRect/>
          </a:stretch>
        </p:blipFill>
        <p:spPr>
          <a:xfrm>
            <a:off x="4392792" y="1340768"/>
            <a:ext cx="4751209" cy="2955681"/>
          </a:xfrm>
          <a:prstGeom prst="rect">
            <a:avLst/>
          </a:prstGeom>
        </p:spPr>
      </p:pic>
    </p:spTree>
    <p:extLst>
      <p:ext uri="{BB962C8B-B14F-4D97-AF65-F5344CB8AC3E}">
        <p14:creationId xmlns:p14="http://schemas.microsoft.com/office/powerpoint/2010/main" val="2707556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80663F-FC58-4E00-8BCA-2C43DCFB947A}"/>
              </a:ext>
            </a:extLst>
          </p:cNvPr>
          <p:cNvPicPr>
            <a:picLocks/>
          </p:cNvPicPr>
          <p:nvPr/>
        </p:nvPicPr>
        <p:blipFill rotWithShape="1">
          <a:blip r:embed="rId2"/>
          <a:srcRect l="11111"/>
          <a:stretch/>
        </p:blipFill>
        <p:spPr>
          <a:xfrm>
            <a:off x="0" y="0"/>
            <a:ext cx="9220200" cy="6858000"/>
          </a:xfrm>
          <a:prstGeom prst="rect">
            <a:avLst/>
          </a:prstGeom>
        </p:spPr>
      </p:pic>
      <p:pic>
        <p:nvPicPr>
          <p:cNvPr id="14" name="Picture 13">
            <a:extLst>
              <a:ext uri="{FF2B5EF4-FFF2-40B4-BE49-F238E27FC236}">
                <a16:creationId xmlns:a16="http://schemas.microsoft.com/office/drawing/2014/main" xmlns="" id="{57F41C2E-F2C8-428C-B99B-8527A01513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66413">
            <a:off x="574933" y="577510"/>
            <a:ext cx="3999534" cy="5777469"/>
          </a:xfrm>
          <a:prstGeom prst="rect">
            <a:avLst/>
          </a:prstGeom>
          <a:effectLst>
            <a:outerShdw blurRad="50800" dist="76200" dir="2700000" algn="tl" rotWithShape="0">
              <a:prstClr val="black">
                <a:alpha val="40000"/>
              </a:prstClr>
            </a:outerShdw>
          </a:effectLst>
        </p:spPr>
      </p:pic>
      <p:sp>
        <p:nvSpPr>
          <p:cNvPr id="11" name="Rectangle 10">
            <a:extLst>
              <a:ext uri="{FF2B5EF4-FFF2-40B4-BE49-F238E27FC236}">
                <a16:creationId xmlns:a16="http://schemas.microsoft.com/office/drawing/2014/main" xmlns="" id="{47FE3AE7-2D6A-4AA4-BBAB-6CF815945206}"/>
              </a:ext>
            </a:extLst>
          </p:cNvPr>
          <p:cNvSpPr/>
          <p:nvPr/>
        </p:nvSpPr>
        <p:spPr>
          <a:xfrm>
            <a:off x="4814408" y="1524000"/>
            <a:ext cx="4329592" cy="3477875"/>
          </a:xfrm>
          <a:prstGeom prst="rect">
            <a:avLst/>
          </a:prstGeom>
        </p:spPr>
        <p:txBody>
          <a:bodyPr wrap="square">
            <a:spAutoFit/>
          </a:bodyPr>
          <a:lstStyle/>
          <a:p>
            <a:pPr marL="167879" indent="-167879"/>
            <a:r>
              <a:rPr lang="en-US" sz="2000" dirty="0">
                <a:solidFill>
                  <a:schemeClr val="bg1"/>
                </a:solidFill>
                <a:latin typeface="Calibri" charset="0"/>
                <a:ea typeface="Calibri" charset="0"/>
                <a:cs typeface="Calibri" charset="0"/>
              </a:rPr>
              <a:t>“</a:t>
            </a:r>
            <a:r>
              <a:rPr lang="en-US" sz="2000" i="1" dirty="0">
                <a:solidFill>
                  <a:schemeClr val="bg1"/>
                </a:solidFill>
                <a:latin typeface="Calibri" charset="0"/>
                <a:ea typeface="Calibri" charset="0"/>
                <a:cs typeface="Calibri" charset="0"/>
              </a:rPr>
              <a:t>The integration of statistics, geospatial information, </a:t>
            </a:r>
            <a:r>
              <a:rPr lang="en-US" sz="2000" b="1" i="1" dirty="0">
                <a:solidFill>
                  <a:srgbClr val="FFC000"/>
                </a:solidFill>
                <a:latin typeface="Calibri" charset="0"/>
                <a:ea typeface="Calibri" charset="0"/>
                <a:cs typeface="Calibri" charset="0"/>
              </a:rPr>
              <a:t>Earth observations</a:t>
            </a:r>
            <a:r>
              <a:rPr lang="en-US" sz="2000" i="1" dirty="0">
                <a:solidFill>
                  <a:schemeClr val="bg1"/>
                </a:solidFill>
                <a:latin typeface="Calibri" charset="0"/>
                <a:ea typeface="Calibri" charset="0"/>
                <a:cs typeface="Calibri" charset="0"/>
              </a:rPr>
              <a:t>, and other sources of Big Data, </a:t>
            </a:r>
            <a:r>
              <a:rPr lang="en-US" sz="2000" b="1" i="1" dirty="0">
                <a:solidFill>
                  <a:srgbClr val="FFC000"/>
                </a:solidFill>
                <a:latin typeface="Calibri" charset="0"/>
                <a:ea typeface="Calibri" charset="0"/>
                <a:cs typeface="Calibri" charset="0"/>
              </a:rPr>
              <a:t>combined with new emerging technologies</a:t>
            </a:r>
            <a:r>
              <a:rPr lang="en-US" sz="2000" i="1" dirty="0">
                <a:solidFill>
                  <a:schemeClr val="bg1"/>
                </a:solidFill>
                <a:latin typeface="Calibri" charset="0"/>
                <a:ea typeface="Calibri" charset="0"/>
                <a:cs typeface="Calibri" charset="0"/>
              </a:rPr>
              <a:t>, analytics and processes, are </a:t>
            </a:r>
            <a:r>
              <a:rPr lang="en-US" sz="2000" b="1" i="1" dirty="0">
                <a:solidFill>
                  <a:schemeClr val="bg1"/>
                </a:solidFill>
                <a:latin typeface="Calibri" charset="0"/>
                <a:ea typeface="Calibri" charset="0"/>
                <a:cs typeface="Calibri" charset="0"/>
              </a:rPr>
              <a:t>becoming </a:t>
            </a:r>
            <a:r>
              <a:rPr lang="en-US" sz="2000" b="1" i="1" dirty="0">
                <a:solidFill>
                  <a:srgbClr val="FFC000"/>
                </a:solidFill>
                <a:latin typeface="Calibri" charset="0"/>
                <a:ea typeface="Calibri" charset="0"/>
                <a:cs typeface="Calibri" charset="0"/>
              </a:rPr>
              <a:t>a fundamental requirement for countries</a:t>
            </a:r>
            <a:r>
              <a:rPr lang="en-US" sz="2000" i="1" dirty="0">
                <a:solidFill>
                  <a:srgbClr val="FFC000"/>
                </a:solidFill>
                <a:latin typeface="Calibri" charset="0"/>
                <a:ea typeface="Calibri" charset="0"/>
                <a:cs typeface="Calibri" charset="0"/>
              </a:rPr>
              <a:t> </a:t>
            </a:r>
            <a:r>
              <a:rPr lang="en-US" sz="2000" i="1" dirty="0">
                <a:solidFill>
                  <a:schemeClr val="bg1"/>
                </a:solidFill>
                <a:latin typeface="Calibri" charset="0"/>
                <a:ea typeface="Calibri" charset="0"/>
                <a:cs typeface="Calibri" charset="0"/>
              </a:rPr>
              <a:t>to measure and monitor local to global sustainable development policies and programs</a:t>
            </a:r>
            <a:r>
              <a:rPr lang="en-US" sz="2000" dirty="0">
                <a:solidFill>
                  <a:schemeClr val="bg1"/>
                </a:solidFill>
                <a:latin typeface="Calibri" charset="0"/>
                <a:ea typeface="Calibri" charset="0"/>
                <a:cs typeface="Calibri" charset="0"/>
              </a:rPr>
              <a:t>”</a:t>
            </a:r>
          </a:p>
          <a:p>
            <a:pPr algn="r"/>
            <a:endParaRPr lang="en-US" sz="2000" dirty="0">
              <a:solidFill>
                <a:schemeClr val="bg1"/>
              </a:solidFill>
            </a:endParaRPr>
          </a:p>
          <a:p>
            <a:pPr algn="r"/>
            <a:r>
              <a:rPr lang="en-US" sz="2000" b="1" i="1" dirty="0">
                <a:solidFill>
                  <a:srgbClr val="FFC000"/>
                </a:solidFill>
                <a:latin typeface="Calibri" charset="0"/>
                <a:ea typeface="Calibri" charset="0"/>
                <a:cs typeface="Calibri" charset="0"/>
              </a:rPr>
              <a:t>UN-GGIM co-chairs</a:t>
            </a:r>
          </a:p>
        </p:txBody>
      </p:sp>
      <p:sp>
        <p:nvSpPr>
          <p:cNvPr id="2" name="TextBox 1">
            <a:extLst>
              <a:ext uri="{FF2B5EF4-FFF2-40B4-BE49-F238E27FC236}">
                <a16:creationId xmlns:a16="http://schemas.microsoft.com/office/drawing/2014/main" xmlns="" id="{81872F49-43A9-B742-9AD6-2729D6914616}"/>
              </a:ext>
            </a:extLst>
          </p:cNvPr>
          <p:cNvSpPr txBox="1"/>
          <p:nvPr/>
        </p:nvSpPr>
        <p:spPr>
          <a:xfrm>
            <a:off x="4835979" y="284950"/>
            <a:ext cx="3860737" cy="584775"/>
          </a:xfrm>
          <a:prstGeom prst="rect">
            <a:avLst/>
          </a:prstGeom>
          <a:noFill/>
        </p:spPr>
        <p:txBody>
          <a:bodyPr wrap="none" rtlCol="0">
            <a:spAutoFit/>
          </a:bodyPr>
          <a:lstStyle/>
          <a:p>
            <a:r>
              <a:rPr lang="en-US" sz="3200" dirty="0"/>
              <a:t>Key CEOS Publications</a:t>
            </a:r>
          </a:p>
        </p:txBody>
      </p:sp>
    </p:spTree>
    <p:extLst>
      <p:ext uri="{BB962C8B-B14F-4D97-AF65-F5344CB8AC3E}">
        <p14:creationId xmlns:p14="http://schemas.microsoft.com/office/powerpoint/2010/main" val="548708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
        <p:cNvGrpSpPr/>
        <p:nvPr/>
      </p:nvGrpSpPr>
      <p:grpSpPr>
        <a:xfrm>
          <a:off x="0" y="0"/>
          <a:ext cx="0" cy="0"/>
          <a:chOff x="0" y="0"/>
          <a:chExt cx="0" cy="0"/>
        </a:xfrm>
      </p:grpSpPr>
      <p:sp>
        <p:nvSpPr>
          <p:cNvPr id="17" name="Google Shape;17;p4"/>
          <p:cNvSpPr txBox="1">
            <a:spLocks noGrp="1"/>
          </p:cNvSpPr>
          <p:nvPr>
            <p:ph type="title" idx="4294967295"/>
          </p:nvPr>
        </p:nvSpPr>
        <p:spPr>
          <a:xfrm>
            <a:off x="622789" y="2514600"/>
            <a:ext cx="5746243" cy="99313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200" b="1" dirty="0">
                <a:solidFill>
                  <a:srgbClr val="FFFFFF"/>
                </a:solidFill>
                <a:latin typeface="Helvetica Neue"/>
                <a:sym typeface="Helvetica Neue"/>
              </a:rPr>
              <a:t>CEOS SIT 2020-2021</a:t>
            </a:r>
            <a:endParaRPr dirty="0"/>
          </a:p>
        </p:txBody>
      </p:sp>
      <p:sp>
        <p:nvSpPr>
          <p:cNvPr id="18" name="Google Shape;18;p4"/>
          <p:cNvSpPr/>
          <p:nvPr/>
        </p:nvSpPr>
        <p:spPr>
          <a:xfrm>
            <a:off x="251520" y="3717032"/>
            <a:ext cx="4810858" cy="2541589"/>
          </a:xfrm>
          <a:prstGeom prst="rect">
            <a:avLst/>
          </a:prstGeom>
          <a:noFill/>
          <a:ln>
            <a:noFill/>
          </a:ln>
        </p:spPr>
        <p:txBody>
          <a:bodyPr spcFirstLastPara="1" wrap="square" lIns="0" tIns="0" rIns="0" bIns="0" anchor="t" anchorCtr="0">
            <a:noAutofit/>
          </a:bodyPr>
          <a:lstStyle/>
          <a:p>
            <a:pPr marL="114300" lvl="0">
              <a:spcBef>
                <a:spcPts val="500"/>
              </a:spcBef>
              <a:buClr>
                <a:schemeClr val="dk1"/>
              </a:buClr>
              <a:buSzPts val="1800"/>
            </a:pPr>
            <a:r>
              <a:rPr lang="en-AU" dirty="0">
                <a:solidFill>
                  <a:schemeClr val="bg1"/>
                </a:solidFill>
                <a:ea typeface="Calibri"/>
                <a:cs typeface="Calibri"/>
                <a:sym typeface="Calibri"/>
              </a:rPr>
              <a:t>CSIRO and GA will take on Chairmanship of the CEOS Strategic Implementation Team (SIT) at CEOS Plenary in October 2019 for a 2-year term</a:t>
            </a:r>
          </a:p>
          <a:p>
            <a:pPr marL="457200" lvl="0">
              <a:spcBef>
                <a:spcPts val="500"/>
              </a:spcBef>
            </a:pPr>
            <a:endParaRPr lang="en-AU" dirty="0">
              <a:solidFill>
                <a:schemeClr val="bg1"/>
              </a:solidFill>
              <a:ea typeface="Calibri"/>
              <a:cs typeface="Calibri"/>
              <a:sym typeface="Calibri"/>
            </a:endParaRPr>
          </a:p>
          <a:p>
            <a:pPr marL="114300" lvl="0">
              <a:spcBef>
                <a:spcPts val="500"/>
              </a:spcBef>
              <a:buClr>
                <a:schemeClr val="dk1"/>
              </a:buClr>
              <a:buSzPts val="1800"/>
            </a:pPr>
            <a:r>
              <a:rPr lang="en-AU" dirty="0">
                <a:solidFill>
                  <a:schemeClr val="bg1"/>
                </a:solidFill>
                <a:ea typeface="Calibri"/>
                <a:cs typeface="Calibri"/>
                <a:sym typeface="Calibri"/>
              </a:rPr>
              <a:t>SIT </a:t>
            </a:r>
            <a:r>
              <a:rPr lang="en-AU" i="1" dirty="0">
                <a:solidFill>
                  <a:schemeClr val="bg1"/>
                </a:solidFill>
                <a:ea typeface="Calibri"/>
                <a:cs typeface="Calibri"/>
                <a:sym typeface="Calibri"/>
              </a:rPr>
              <a:t>“..</a:t>
            </a:r>
            <a:r>
              <a:rPr lang="en-AU" i="1" dirty="0">
                <a:solidFill>
                  <a:schemeClr val="bg1"/>
                </a:solidFill>
                <a:cs typeface="Calibri"/>
              </a:rPr>
              <a:t>provides strategic guidance on the direction, progress, and status of implementation activities in relation to the established priorities, commitments, and partnerships of the CEOS organization”.</a:t>
            </a:r>
          </a:p>
        </p:txBody>
      </p:sp>
      <p:pic>
        <p:nvPicPr>
          <p:cNvPr id="19" name="Google Shape;19;p4"/>
          <p:cNvPicPr preferRelativeResize="0"/>
          <p:nvPr/>
        </p:nvPicPr>
        <p:blipFill rotWithShape="1">
          <a:blip r:embed="rId3">
            <a:alphaModFix/>
          </a:blip>
          <a:srcRect/>
          <a:stretch/>
        </p:blipFill>
        <p:spPr>
          <a:xfrm>
            <a:off x="622789" y="1217405"/>
            <a:ext cx="2507906" cy="993132"/>
          </a:xfrm>
          <a:prstGeom prst="rect">
            <a:avLst/>
          </a:prstGeom>
          <a:noFill/>
          <a:ln>
            <a:noFill/>
          </a:ln>
        </p:spPr>
      </p:pic>
      <p:sp>
        <p:nvSpPr>
          <p:cNvPr id="20" name="Google Shape;20;p4"/>
          <p:cNvSpPr txBox="1"/>
          <p:nvPr/>
        </p:nvSpPr>
        <p:spPr>
          <a:xfrm>
            <a:off x="622789" y="2246634"/>
            <a:ext cx="2806211"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i="0" u="none" strike="noStrike" cap="none">
                <a:solidFill>
                  <a:schemeClr val="lt1"/>
                </a:solidFill>
                <a:latin typeface="Helvetica Neue"/>
                <a:ea typeface="Helvetica Neue"/>
                <a:cs typeface="Helvetica Neue"/>
                <a:sym typeface="Helvetica Neue"/>
              </a:rPr>
              <a:t>Committee on Earth Observation Satellites</a:t>
            </a:r>
            <a:endParaRPr/>
          </a:p>
        </p:txBody>
      </p:sp>
    </p:spTree>
    <p:extLst>
      <p:ext uri="{BB962C8B-B14F-4D97-AF65-F5344CB8AC3E}">
        <p14:creationId xmlns:p14="http://schemas.microsoft.com/office/powerpoint/2010/main" val="186101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004"/>
          <a:stretch/>
        </p:blipFill>
        <p:spPr>
          <a:xfrm>
            <a:off x="0" y="692696"/>
            <a:ext cx="9144000" cy="4896544"/>
          </a:xfrm>
          <a:prstGeom prst="rect">
            <a:avLst/>
          </a:prstGeom>
        </p:spPr>
      </p:pic>
    </p:spTree>
    <p:extLst>
      <p:ext uri="{BB962C8B-B14F-4D97-AF65-F5344CB8AC3E}">
        <p14:creationId xmlns:p14="http://schemas.microsoft.com/office/powerpoint/2010/main" val="4028097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AU"/>
          </a:p>
        </p:txBody>
      </p:sp>
      <p:sp>
        <p:nvSpPr>
          <p:cNvPr id="3" name="Title 2"/>
          <p:cNvSpPr>
            <a:spLocks noGrp="1"/>
          </p:cNvSpPr>
          <p:nvPr>
            <p:ph type="title"/>
          </p:nvPr>
        </p:nvSpPr>
        <p:spPr/>
        <p:txBody>
          <a:bodyPr/>
          <a:lstStyle/>
          <a:p>
            <a:r>
              <a:rPr lang="en-AU" dirty="0"/>
              <a:t>NovaSAR-1</a:t>
            </a:r>
          </a:p>
        </p:txBody>
      </p:sp>
      <p:sp>
        <p:nvSpPr>
          <p:cNvPr id="4" name="Text Placeholder 3"/>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1502272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27"/>
            <a:ext cx="9144000"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0939" y="185147"/>
            <a:ext cx="8208962" cy="594122"/>
          </a:xfrm>
        </p:spPr>
        <p:txBody>
          <a:bodyPr/>
          <a:lstStyle/>
          <a:p>
            <a:r>
              <a:rPr lang="en-GB" sz="3600" dirty="0" err="1">
                <a:solidFill>
                  <a:schemeClr val="bg1"/>
                </a:solidFill>
              </a:rPr>
              <a:t>NovaSAR</a:t>
            </a:r>
            <a:endParaRPr lang="en-GB" sz="3600" dirty="0">
              <a:solidFill>
                <a:schemeClr val="bg1"/>
              </a:solidFill>
            </a:endParaRPr>
          </a:p>
        </p:txBody>
      </p:sp>
      <p:sp>
        <p:nvSpPr>
          <p:cNvPr id="4" name="Slide Number Placeholder 3"/>
          <p:cNvSpPr>
            <a:spLocks noGrp="1"/>
          </p:cNvSpPr>
          <p:nvPr>
            <p:ph type="sldNum" sz="quarter" idx="10"/>
          </p:nvPr>
        </p:nvSpPr>
        <p:spPr/>
        <p:txBody>
          <a:bodyPr/>
          <a:lstStyle/>
          <a:p>
            <a:pPr algn="ctr" defTabSz="457200" fontAlgn="base">
              <a:spcBef>
                <a:spcPct val="0"/>
              </a:spcBef>
              <a:spcAft>
                <a:spcPct val="0"/>
              </a:spcAft>
            </a:pPr>
            <a:fld id="{8B913C08-5D61-42E5-9D68-85592F4E3D1E}" type="slidenum">
              <a:rPr lang="en-GB" altLang="en-US" sz="1400">
                <a:solidFill>
                  <a:srgbClr val="163063"/>
                </a:solidFill>
                <a:latin typeface="Arial Rounded MT" pitchFamily="2" charset="0"/>
                <a:ea typeface="ＭＳ Ｐゴシック" pitchFamily="34" charset="-128"/>
              </a:rPr>
              <a:pPr algn="ctr" defTabSz="457200" fontAlgn="base">
                <a:spcBef>
                  <a:spcPct val="0"/>
                </a:spcBef>
                <a:spcAft>
                  <a:spcPct val="0"/>
                </a:spcAft>
              </a:pPr>
              <a:t>16</a:t>
            </a:fld>
            <a:endParaRPr lang="en-GB" altLang="en-US" sz="1400">
              <a:solidFill>
                <a:srgbClr val="163063"/>
              </a:solidFill>
              <a:latin typeface="Arial Rounded MT" pitchFamily="2" charset="0"/>
              <a:ea typeface="ＭＳ Ｐゴシック" pitchFamily="34" charset="-128"/>
            </a:endParaRPr>
          </a:p>
        </p:txBody>
      </p:sp>
      <p:sp>
        <p:nvSpPr>
          <p:cNvPr id="6" name="TextBox 5"/>
          <p:cNvSpPr txBox="1"/>
          <p:nvPr/>
        </p:nvSpPr>
        <p:spPr>
          <a:xfrm>
            <a:off x="251520" y="3061475"/>
            <a:ext cx="2160240" cy="646331"/>
          </a:xfrm>
          <a:prstGeom prst="rect">
            <a:avLst/>
          </a:prstGeom>
          <a:noFill/>
        </p:spPr>
        <p:txBody>
          <a:bodyPr wrap="square" rtlCol="0">
            <a:spAutoFit/>
          </a:bodyPr>
          <a:lstStyle/>
          <a:p>
            <a:r>
              <a:rPr lang="en-GB" dirty="0">
                <a:solidFill>
                  <a:schemeClr val="bg1"/>
                </a:solidFill>
              </a:rPr>
              <a:t>6m, 20 x 1000+km </a:t>
            </a:r>
            <a:r>
              <a:rPr lang="en-GB" dirty="0" err="1">
                <a:solidFill>
                  <a:schemeClr val="bg1"/>
                </a:solidFill>
              </a:rPr>
              <a:t>StripMap</a:t>
            </a:r>
            <a:r>
              <a:rPr lang="en-GB" dirty="0">
                <a:solidFill>
                  <a:schemeClr val="bg1"/>
                </a:solidFill>
              </a:rPr>
              <a:t> Mode</a:t>
            </a:r>
          </a:p>
        </p:txBody>
      </p:sp>
      <p:sp>
        <p:nvSpPr>
          <p:cNvPr id="7" name="TextBox 6"/>
          <p:cNvSpPr txBox="1"/>
          <p:nvPr/>
        </p:nvSpPr>
        <p:spPr>
          <a:xfrm>
            <a:off x="494244" y="1597442"/>
            <a:ext cx="2916324" cy="646331"/>
          </a:xfrm>
          <a:prstGeom prst="rect">
            <a:avLst/>
          </a:prstGeom>
          <a:noFill/>
        </p:spPr>
        <p:txBody>
          <a:bodyPr wrap="square" rtlCol="0">
            <a:spAutoFit/>
          </a:bodyPr>
          <a:lstStyle/>
          <a:p>
            <a:r>
              <a:rPr lang="en-GB" dirty="0">
                <a:solidFill>
                  <a:schemeClr val="bg1"/>
                </a:solidFill>
              </a:rPr>
              <a:t>Special wide swath Maritime Mode (400 x 800km)</a:t>
            </a:r>
          </a:p>
        </p:txBody>
      </p:sp>
      <p:sp>
        <p:nvSpPr>
          <p:cNvPr id="8" name="TextBox 7"/>
          <p:cNvSpPr txBox="1"/>
          <p:nvPr/>
        </p:nvSpPr>
        <p:spPr>
          <a:xfrm>
            <a:off x="6063577" y="2387839"/>
            <a:ext cx="2916324" cy="646331"/>
          </a:xfrm>
          <a:prstGeom prst="rect">
            <a:avLst/>
          </a:prstGeom>
          <a:noFill/>
        </p:spPr>
        <p:txBody>
          <a:bodyPr wrap="square" rtlCol="0">
            <a:spAutoFit/>
          </a:bodyPr>
          <a:lstStyle/>
          <a:p>
            <a:r>
              <a:rPr lang="en-GB" dirty="0">
                <a:solidFill>
                  <a:schemeClr val="bg1"/>
                </a:solidFill>
              </a:rPr>
              <a:t>Automatic Identification of Ships (AIS) on-board</a:t>
            </a:r>
          </a:p>
        </p:txBody>
      </p:sp>
      <p:sp>
        <p:nvSpPr>
          <p:cNvPr id="9" name="TextBox 8"/>
          <p:cNvSpPr txBox="1"/>
          <p:nvPr/>
        </p:nvSpPr>
        <p:spPr>
          <a:xfrm>
            <a:off x="4319718" y="3199974"/>
            <a:ext cx="2916324" cy="369332"/>
          </a:xfrm>
          <a:prstGeom prst="rect">
            <a:avLst/>
          </a:prstGeom>
          <a:noFill/>
        </p:spPr>
        <p:txBody>
          <a:bodyPr wrap="square" rtlCol="0">
            <a:spAutoFit/>
          </a:bodyPr>
          <a:lstStyle/>
          <a:p>
            <a:r>
              <a:rPr lang="en-GB" dirty="0">
                <a:solidFill>
                  <a:schemeClr val="bg1"/>
                </a:solidFill>
              </a:rPr>
              <a:t>S-band, 3GHz</a:t>
            </a:r>
          </a:p>
        </p:txBody>
      </p:sp>
      <p:sp>
        <p:nvSpPr>
          <p:cNvPr id="10" name="TextBox 9"/>
          <p:cNvSpPr txBox="1"/>
          <p:nvPr/>
        </p:nvSpPr>
        <p:spPr>
          <a:xfrm>
            <a:off x="6053870" y="3432103"/>
            <a:ext cx="2916324" cy="923330"/>
          </a:xfrm>
          <a:prstGeom prst="rect">
            <a:avLst/>
          </a:prstGeom>
          <a:noFill/>
        </p:spPr>
        <p:txBody>
          <a:bodyPr wrap="square" rtlCol="0">
            <a:spAutoFit/>
          </a:bodyPr>
          <a:lstStyle/>
          <a:p>
            <a:r>
              <a:rPr lang="en-GB" dirty="0">
                <a:solidFill>
                  <a:schemeClr val="bg1"/>
                </a:solidFill>
              </a:rPr>
              <a:t>Operated from UK, but payloads available to partners</a:t>
            </a:r>
          </a:p>
        </p:txBody>
      </p:sp>
      <p:sp>
        <p:nvSpPr>
          <p:cNvPr id="11" name="TextBox 10"/>
          <p:cNvSpPr txBox="1"/>
          <p:nvPr/>
        </p:nvSpPr>
        <p:spPr>
          <a:xfrm>
            <a:off x="3661605" y="2008880"/>
            <a:ext cx="2916324" cy="646331"/>
          </a:xfrm>
          <a:prstGeom prst="rect">
            <a:avLst/>
          </a:prstGeom>
          <a:noFill/>
        </p:spPr>
        <p:txBody>
          <a:bodyPr wrap="square" rtlCol="0">
            <a:spAutoFit/>
          </a:bodyPr>
          <a:lstStyle/>
          <a:p>
            <a:r>
              <a:rPr lang="en-GB" dirty="0">
                <a:solidFill>
                  <a:schemeClr val="bg1"/>
                </a:solidFill>
              </a:rPr>
              <a:t>Estimated Launch </a:t>
            </a:r>
            <a:r>
              <a:rPr lang="mr-IN" dirty="0">
                <a:solidFill>
                  <a:schemeClr val="bg1"/>
                </a:solidFill>
              </a:rPr>
              <a:t>–</a:t>
            </a:r>
            <a:r>
              <a:rPr lang="en-GB" dirty="0">
                <a:solidFill>
                  <a:schemeClr val="bg1"/>
                </a:solidFill>
              </a:rPr>
              <a:t> June 2018; 7 years lifetime</a:t>
            </a:r>
          </a:p>
        </p:txBody>
      </p:sp>
    </p:spTree>
    <p:extLst>
      <p:ext uri="{BB962C8B-B14F-4D97-AF65-F5344CB8AC3E}">
        <p14:creationId xmlns:p14="http://schemas.microsoft.com/office/powerpoint/2010/main" val="94348444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NovaSAR-1 Australia:</a:t>
            </a:r>
            <a:br>
              <a:rPr lang="en-US" dirty="0"/>
            </a:br>
            <a:r>
              <a:rPr lang="en-US" dirty="0"/>
              <a:t>A new space research facility operated by CSIRO</a:t>
            </a:r>
          </a:p>
        </p:txBody>
      </p:sp>
      <p:sp>
        <p:nvSpPr>
          <p:cNvPr id="3" name="Content Placeholder 2"/>
          <p:cNvSpPr>
            <a:spLocks noGrp="1"/>
          </p:cNvSpPr>
          <p:nvPr>
            <p:ph idx="1"/>
          </p:nvPr>
        </p:nvSpPr>
        <p:spPr>
          <a:xfrm>
            <a:off x="330200" y="1529301"/>
            <a:ext cx="8461375" cy="4572855"/>
          </a:xfrm>
        </p:spPr>
        <p:txBody>
          <a:bodyPr/>
          <a:lstStyle/>
          <a:p>
            <a:r>
              <a:rPr lang="en-US" dirty="0"/>
              <a:t>Partnership w. UK, India and </a:t>
            </a:r>
            <a:r>
              <a:rPr lang="en-US" dirty="0" err="1"/>
              <a:t>Phillipines</a:t>
            </a:r>
            <a:endParaRPr lang="en-US" dirty="0"/>
          </a:p>
          <a:p>
            <a:r>
              <a:rPr lang="en-US" dirty="0"/>
              <a:t>CSIRO has access to 10% satellite’s tasking and acquisition worldwide, with priority over Australian region.</a:t>
            </a:r>
          </a:p>
          <a:p>
            <a:r>
              <a:rPr lang="en-US" dirty="0"/>
              <a:t>Launch September 17, 2018; Operations August  2019</a:t>
            </a:r>
          </a:p>
          <a:p>
            <a:r>
              <a:rPr lang="en-US" dirty="0" err="1"/>
              <a:t>NovaSAR</a:t>
            </a:r>
            <a:r>
              <a:rPr lang="en-US" dirty="0"/>
              <a:t> Specs:</a:t>
            </a:r>
          </a:p>
          <a:p>
            <a:pPr lvl="1"/>
            <a:r>
              <a:rPr lang="en-US" dirty="0"/>
              <a:t>S-Band, </a:t>
            </a:r>
            <a:r>
              <a:rPr lang="en-US" dirty="0" err="1"/>
              <a:t>polarimertic</a:t>
            </a:r>
            <a:r>
              <a:rPr lang="en-US" dirty="0"/>
              <a:t> Synthetic Aperture Radar imager + AIS ship locator</a:t>
            </a:r>
          </a:p>
          <a:p>
            <a:pPr lvl="1"/>
            <a:r>
              <a:rPr lang="en-US" dirty="0"/>
              <a:t>Spatial resolution 6 m (</a:t>
            </a:r>
            <a:r>
              <a:rPr lang="en-US" dirty="0" err="1"/>
              <a:t>Stripmap</a:t>
            </a:r>
            <a:r>
              <a:rPr lang="en-US" dirty="0"/>
              <a:t> mode ) </a:t>
            </a:r>
            <a:r>
              <a:rPr lang="mr-IN" dirty="0"/>
              <a:t>–</a:t>
            </a:r>
            <a:r>
              <a:rPr lang="en-US" dirty="0"/>
              <a:t> </a:t>
            </a:r>
            <a:r>
              <a:rPr lang="en-US" dirty="0" err="1"/>
              <a:t>ScanSAR</a:t>
            </a:r>
            <a:r>
              <a:rPr lang="en-US" dirty="0"/>
              <a:t> (30 m)</a:t>
            </a:r>
          </a:p>
          <a:p>
            <a:pPr lvl="1"/>
            <a:r>
              <a:rPr lang="en-US" dirty="0"/>
              <a:t>Swath width: 100 km (</a:t>
            </a:r>
            <a:r>
              <a:rPr lang="en-US" dirty="0" err="1"/>
              <a:t>ScanSAR</a:t>
            </a:r>
            <a:r>
              <a:rPr lang="en-US" dirty="0"/>
              <a:t>) </a:t>
            </a:r>
            <a:r>
              <a:rPr lang="mr-IN" dirty="0"/>
              <a:t>–</a:t>
            </a:r>
            <a:r>
              <a:rPr lang="en-US" dirty="0"/>
              <a:t> 20 km (</a:t>
            </a:r>
            <a:r>
              <a:rPr lang="en-US" dirty="0" err="1"/>
              <a:t>Stripmap</a:t>
            </a:r>
            <a:r>
              <a:rPr lang="en-US" dirty="0"/>
              <a:t>)</a:t>
            </a:r>
          </a:p>
          <a:p>
            <a:pPr lvl="1"/>
            <a:r>
              <a:rPr lang="en-US" dirty="0"/>
              <a:t>Revisit: 3-4 days (sun synchronous)</a:t>
            </a:r>
          </a:p>
          <a:p>
            <a:pPr lvl="1"/>
            <a:r>
              <a:rPr lang="en-US" dirty="0"/>
              <a:t>Duty cycle: at least 2 min per orbit </a:t>
            </a:r>
          </a:p>
          <a:p>
            <a:r>
              <a:rPr lang="en-US" dirty="0"/>
              <a:t>CSIRO will operate </a:t>
            </a:r>
            <a:r>
              <a:rPr lang="en-US" dirty="0" err="1"/>
              <a:t>NovaSAR</a:t>
            </a:r>
            <a:r>
              <a:rPr lang="en-US" dirty="0"/>
              <a:t> as R&amp;D facility, with tasking and data requests on merit or national need basis (</a:t>
            </a:r>
            <a:r>
              <a:rPr lang="en-US" dirty="0" err="1"/>
              <a:t>eg</a:t>
            </a:r>
            <a:r>
              <a:rPr lang="en-US" dirty="0"/>
              <a:t> disasters)</a:t>
            </a:r>
          </a:p>
        </p:txBody>
      </p:sp>
      <p:sp>
        <p:nvSpPr>
          <p:cNvPr id="4" name="Footer Placeholder 3"/>
          <p:cNvSpPr>
            <a:spLocks noGrp="1"/>
          </p:cNvSpPr>
          <p:nvPr>
            <p:ph type="ftr" sz="quarter" idx="11"/>
          </p:nvPr>
        </p:nvSpPr>
        <p:spPr/>
        <p:txBody>
          <a:bodyPr/>
          <a:lstStyle/>
          <a:p>
            <a:r>
              <a:rPr lang="en-AU"/>
              <a:t>Presentation title  |  Presenter name</a:t>
            </a:r>
          </a:p>
        </p:txBody>
      </p:sp>
      <p:sp>
        <p:nvSpPr>
          <p:cNvPr id="5" name="Slide Number Placeholder 4"/>
          <p:cNvSpPr>
            <a:spLocks noGrp="1"/>
          </p:cNvSpPr>
          <p:nvPr>
            <p:ph type="sldNum" sz="quarter" idx="4"/>
          </p:nvPr>
        </p:nvSpPr>
        <p:spPr/>
        <p:txBody>
          <a:bodyPr/>
          <a:lstStyle/>
          <a:p>
            <a:fld id="{2ABE124A-B5C5-46E0-B944-45307B126769}" type="slidenum">
              <a:rPr lang="en-AU" smtClean="0"/>
              <a:pPr/>
              <a:t>17</a:t>
            </a:fld>
            <a:r>
              <a:rPr lang="en-AU"/>
              <a:t>  |</a:t>
            </a:r>
            <a:endParaRPr lang="en-AU" dirty="0"/>
          </a:p>
        </p:txBody>
      </p:sp>
    </p:spTree>
    <p:extLst>
      <p:ext uri="{BB962C8B-B14F-4D97-AF65-F5344CB8AC3E}">
        <p14:creationId xmlns:p14="http://schemas.microsoft.com/office/powerpoint/2010/main" val="1576341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AU"/>
          </a:p>
        </p:txBody>
      </p:sp>
      <p:sp>
        <p:nvSpPr>
          <p:cNvPr id="3" name="Title 2"/>
          <p:cNvSpPr>
            <a:spLocks noGrp="1"/>
          </p:cNvSpPr>
          <p:nvPr>
            <p:ph type="title"/>
          </p:nvPr>
        </p:nvSpPr>
        <p:spPr/>
        <p:txBody>
          <a:bodyPr/>
          <a:lstStyle/>
          <a:p>
            <a:r>
              <a:rPr lang="en-AU" dirty="0"/>
              <a:t>CSIROSat-1</a:t>
            </a:r>
          </a:p>
        </p:txBody>
      </p:sp>
      <p:sp>
        <p:nvSpPr>
          <p:cNvPr id="4" name="Text Placeholder 3"/>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2620279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a:t>Pathways to Space  |  Dr Kimberley Clayfield</a:t>
            </a:r>
            <a:endParaRPr lang="en-AU"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19</a:t>
            </a:fld>
            <a:r>
              <a:rPr lang="en-AU"/>
              <a:t>  |</a:t>
            </a:r>
            <a:endParaRPr lang="en-AU" dirty="0"/>
          </a:p>
        </p:txBody>
      </p:sp>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715" y="367928"/>
            <a:ext cx="9154716" cy="5149304"/>
          </a:xfrm>
        </p:spPr>
      </p:pic>
    </p:spTree>
    <p:extLst>
      <p:ext uri="{BB962C8B-B14F-4D97-AF65-F5344CB8AC3E}">
        <p14:creationId xmlns:p14="http://schemas.microsoft.com/office/powerpoint/2010/main" val="64416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1"/>
          <p:cNvSpPr/>
          <p:nvPr/>
        </p:nvSpPr>
        <p:spPr>
          <a:xfrm flipH="1">
            <a:off x="4499238" y="2147713"/>
            <a:ext cx="4466346" cy="3406196"/>
          </a:xfrm>
          <a:custGeom>
            <a:avLst/>
            <a:gdLst>
              <a:gd name="connsiteX0" fmla="*/ 0 w 4007457"/>
              <a:gd name="connsiteY0" fmla="*/ 2738802 h 2786510"/>
              <a:gd name="connsiteX1" fmla="*/ 596348 w 4007457"/>
              <a:gd name="connsiteY1" fmla="*/ 3554 h 2786510"/>
              <a:gd name="connsiteX2" fmla="*/ 3013544 w 4007457"/>
              <a:gd name="connsiteY2" fmla="*/ 2174260 h 2786510"/>
              <a:gd name="connsiteX3" fmla="*/ 4007457 w 4007457"/>
              <a:gd name="connsiteY3" fmla="*/ 2786510 h 2786510"/>
            </a:gdLst>
            <a:ahLst/>
            <a:cxnLst>
              <a:cxn ang="0">
                <a:pos x="connsiteX0" y="connsiteY0"/>
              </a:cxn>
              <a:cxn ang="0">
                <a:pos x="connsiteX1" y="connsiteY1"/>
              </a:cxn>
              <a:cxn ang="0">
                <a:pos x="connsiteX2" y="connsiteY2"/>
              </a:cxn>
              <a:cxn ang="0">
                <a:pos x="connsiteX3" y="connsiteY3"/>
              </a:cxn>
            </a:cxnLst>
            <a:rect l="l" t="t" r="r" b="b"/>
            <a:pathLst>
              <a:path w="4007457" h="2786510">
                <a:moveTo>
                  <a:pt x="0" y="2738802"/>
                </a:moveTo>
                <a:cubicBezTo>
                  <a:pt x="47045" y="1418223"/>
                  <a:pt x="94091" y="97644"/>
                  <a:pt x="596348" y="3554"/>
                </a:cubicBezTo>
                <a:cubicBezTo>
                  <a:pt x="1098605" y="-90536"/>
                  <a:pt x="2445026" y="1710434"/>
                  <a:pt x="3013544" y="2174260"/>
                </a:cubicBezTo>
                <a:cubicBezTo>
                  <a:pt x="3582062" y="2638086"/>
                  <a:pt x="3794759" y="2712298"/>
                  <a:pt x="4007457" y="2786510"/>
                </a:cubicBezTo>
              </a:path>
            </a:pathLst>
          </a:custGeom>
          <a:gradFill flip="none" rotWithShape="1">
            <a:gsLst>
              <a:gs pos="0">
                <a:schemeClr val="accent3">
                  <a:lumMod val="40000"/>
                  <a:lumOff val="60000"/>
                  <a:shade val="67500"/>
                  <a:satMod val="115000"/>
                </a:schemeClr>
              </a:gs>
              <a:gs pos="24000">
                <a:schemeClr val="accent1"/>
              </a:gs>
              <a:gs pos="67000">
                <a:schemeClr val="accent3">
                  <a:lumMod val="40000"/>
                  <a:lumOff val="60000"/>
                  <a:shade val="100000"/>
                  <a:satMod val="115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BFEFF"/>
              </a:solidFill>
            </a:endParaRPr>
          </a:p>
        </p:txBody>
      </p:sp>
      <p:sp>
        <p:nvSpPr>
          <p:cNvPr id="4" name="Slide Number Placeholder 3"/>
          <p:cNvSpPr>
            <a:spLocks noGrp="1"/>
          </p:cNvSpPr>
          <p:nvPr>
            <p:ph type="sldNum" sz="quarter" idx="4"/>
          </p:nvPr>
        </p:nvSpPr>
        <p:spPr>
          <a:xfrm>
            <a:off x="403751" y="6507697"/>
            <a:ext cx="306074" cy="127346"/>
          </a:xfrm>
        </p:spPr>
        <p:txBody>
          <a:bodyPr/>
          <a:lstStyle/>
          <a:p>
            <a:fld id="{2ABE124A-B5C5-46E0-B944-45307B126769}" type="slidenum">
              <a:rPr lang="en-AU" smtClean="0">
                <a:solidFill>
                  <a:prstClr val="black"/>
                </a:solidFill>
              </a:rPr>
              <a:pPr/>
              <a:t>2</a:t>
            </a:fld>
            <a:r>
              <a:rPr lang="en-AU" dirty="0">
                <a:solidFill>
                  <a:prstClr val="black"/>
                </a:solidFill>
              </a:rPr>
              <a:t>  |</a:t>
            </a:r>
          </a:p>
        </p:txBody>
      </p:sp>
      <p:grpSp>
        <p:nvGrpSpPr>
          <p:cNvPr id="6" name="Group 5"/>
          <p:cNvGrpSpPr/>
          <p:nvPr/>
        </p:nvGrpSpPr>
        <p:grpSpPr>
          <a:xfrm>
            <a:off x="0" y="3296758"/>
            <a:ext cx="9144000" cy="2767790"/>
            <a:chOff x="368874" y="2453162"/>
            <a:chExt cx="8587189" cy="2458487"/>
          </a:xfrm>
        </p:grpSpPr>
        <p:sp>
          <p:nvSpPr>
            <p:cNvPr id="50" name="Freeform 49"/>
            <p:cNvSpPr/>
            <p:nvPr/>
          </p:nvSpPr>
          <p:spPr>
            <a:xfrm>
              <a:off x="368874" y="2453162"/>
              <a:ext cx="3880533" cy="2245635"/>
            </a:xfrm>
            <a:custGeom>
              <a:avLst/>
              <a:gdLst>
                <a:gd name="connsiteX0" fmla="*/ 0 w 4007457"/>
                <a:gd name="connsiteY0" fmla="*/ 2738802 h 2786510"/>
                <a:gd name="connsiteX1" fmla="*/ 596348 w 4007457"/>
                <a:gd name="connsiteY1" fmla="*/ 3554 h 2786510"/>
                <a:gd name="connsiteX2" fmla="*/ 3013544 w 4007457"/>
                <a:gd name="connsiteY2" fmla="*/ 2174260 h 2786510"/>
                <a:gd name="connsiteX3" fmla="*/ 4007457 w 4007457"/>
                <a:gd name="connsiteY3" fmla="*/ 2786510 h 2786510"/>
              </a:gdLst>
              <a:ahLst/>
              <a:cxnLst>
                <a:cxn ang="0">
                  <a:pos x="connsiteX0" y="connsiteY0"/>
                </a:cxn>
                <a:cxn ang="0">
                  <a:pos x="connsiteX1" y="connsiteY1"/>
                </a:cxn>
                <a:cxn ang="0">
                  <a:pos x="connsiteX2" y="connsiteY2"/>
                </a:cxn>
                <a:cxn ang="0">
                  <a:pos x="connsiteX3" y="connsiteY3"/>
                </a:cxn>
              </a:cxnLst>
              <a:rect l="l" t="t" r="r" b="b"/>
              <a:pathLst>
                <a:path w="4007457" h="2786510">
                  <a:moveTo>
                    <a:pt x="0" y="2738802"/>
                  </a:moveTo>
                  <a:cubicBezTo>
                    <a:pt x="47045" y="1418223"/>
                    <a:pt x="94091" y="97644"/>
                    <a:pt x="596348" y="3554"/>
                  </a:cubicBezTo>
                  <a:cubicBezTo>
                    <a:pt x="1098605" y="-90536"/>
                    <a:pt x="2445026" y="1710434"/>
                    <a:pt x="3013544" y="2174260"/>
                  </a:cubicBezTo>
                  <a:cubicBezTo>
                    <a:pt x="3582062" y="2638086"/>
                    <a:pt x="3794759" y="2712298"/>
                    <a:pt x="4007457" y="2786510"/>
                  </a:cubicBezTo>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BFEFF"/>
                </a:solidFill>
              </a:endParaRPr>
            </a:p>
          </p:txBody>
        </p:sp>
        <p:sp>
          <p:nvSpPr>
            <p:cNvPr id="59" name="Freeform 58"/>
            <p:cNvSpPr/>
            <p:nvPr/>
          </p:nvSpPr>
          <p:spPr>
            <a:xfrm>
              <a:off x="2499509" y="3717032"/>
              <a:ext cx="4462971" cy="990887"/>
            </a:xfrm>
            <a:custGeom>
              <a:avLst/>
              <a:gdLst>
                <a:gd name="connsiteX0" fmla="*/ 0 w 4007457"/>
                <a:gd name="connsiteY0" fmla="*/ 2738802 h 2786510"/>
                <a:gd name="connsiteX1" fmla="*/ 596348 w 4007457"/>
                <a:gd name="connsiteY1" fmla="*/ 3554 h 2786510"/>
                <a:gd name="connsiteX2" fmla="*/ 3013544 w 4007457"/>
                <a:gd name="connsiteY2" fmla="*/ 2174260 h 2786510"/>
                <a:gd name="connsiteX3" fmla="*/ 4007457 w 4007457"/>
                <a:gd name="connsiteY3" fmla="*/ 2786510 h 2786510"/>
              </a:gdLst>
              <a:ahLst/>
              <a:cxnLst>
                <a:cxn ang="0">
                  <a:pos x="connsiteX0" y="connsiteY0"/>
                </a:cxn>
                <a:cxn ang="0">
                  <a:pos x="connsiteX1" y="connsiteY1"/>
                </a:cxn>
                <a:cxn ang="0">
                  <a:pos x="connsiteX2" y="connsiteY2"/>
                </a:cxn>
                <a:cxn ang="0">
                  <a:pos x="connsiteX3" y="connsiteY3"/>
                </a:cxn>
              </a:cxnLst>
              <a:rect l="l" t="t" r="r" b="b"/>
              <a:pathLst>
                <a:path w="4007457" h="2786510">
                  <a:moveTo>
                    <a:pt x="0" y="2738802"/>
                  </a:moveTo>
                  <a:cubicBezTo>
                    <a:pt x="47045" y="1418223"/>
                    <a:pt x="94091" y="97644"/>
                    <a:pt x="596348" y="3554"/>
                  </a:cubicBezTo>
                  <a:cubicBezTo>
                    <a:pt x="1098605" y="-90536"/>
                    <a:pt x="2445026" y="1710434"/>
                    <a:pt x="3013544" y="2174260"/>
                  </a:cubicBezTo>
                  <a:cubicBezTo>
                    <a:pt x="3582062" y="2638086"/>
                    <a:pt x="3794759" y="2712298"/>
                    <a:pt x="4007457" y="2786510"/>
                  </a:cubicBezTo>
                </a:path>
              </a:pathLst>
            </a:cu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BFEFF"/>
                </a:solidFill>
              </a:endParaRPr>
            </a:p>
          </p:txBody>
        </p:sp>
        <p:sp>
          <p:nvSpPr>
            <p:cNvPr id="60" name="TextBox 59"/>
            <p:cNvSpPr txBox="1"/>
            <p:nvPr/>
          </p:nvSpPr>
          <p:spPr>
            <a:xfrm>
              <a:off x="472788" y="3256304"/>
              <a:ext cx="1550185" cy="738664"/>
            </a:xfrm>
            <a:prstGeom prst="rect">
              <a:avLst/>
            </a:prstGeom>
            <a:noFill/>
          </p:spPr>
          <p:txBody>
            <a:bodyPr wrap="square" rtlCol="0">
              <a:spAutoFit/>
            </a:bodyPr>
            <a:lstStyle/>
            <a:p>
              <a:r>
                <a:rPr lang="en-AU" b="1" dirty="0">
                  <a:solidFill>
                    <a:srgbClr val="FBFEFF"/>
                  </a:solidFill>
                </a:rPr>
                <a:t>Universities </a:t>
              </a:r>
              <a:r>
                <a:rPr lang="en-AU" sz="1200" dirty="0">
                  <a:solidFill>
                    <a:srgbClr val="FBFEFF"/>
                  </a:solidFill>
                </a:rPr>
                <a:t>(domestic and international)</a:t>
              </a:r>
            </a:p>
          </p:txBody>
        </p:sp>
        <p:sp>
          <p:nvSpPr>
            <p:cNvPr id="57" name="Freeform 56"/>
            <p:cNvSpPr/>
            <p:nvPr/>
          </p:nvSpPr>
          <p:spPr>
            <a:xfrm flipH="1">
              <a:off x="4523854" y="2731788"/>
              <a:ext cx="4432209" cy="1955599"/>
            </a:xfrm>
            <a:custGeom>
              <a:avLst/>
              <a:gdLst>
                <a:gd name="connsiteX0" fmla="*/ 0 w 4007457"/>
                <a:gd name="connsiteY0" fmla="*/ 2738802 h 2786510"/>
                <a:gd name="connsiteX1" fmla="*/ 596348 w 4007457"/>
                <a:gd name="connsiteY1" fmla="*/ 3554 h 2786510"/>
                <a:gd name="connsiteX2" fmla="*/ 3013544 w 4007457"/>
                <a:gd name="connsiteY2" fmla="*/ 2174260 h 2786510"/>
                <a:gd name="connsiteX3" fmla="*/ 4007457 w 4007457"/>
                <a:gd name="connsiteY3" fmla="*/ 2786510 h 2786510"/>
              </a:gdLst>
              <a:ahLst/>
              <a:cxnLst>
                <a:cxn ang="0">
                  <a:pos x="connsiteX0" y="connsiteY0"/>
                </a:cxn>
                <a:cxn ang="0">
                  <a:pos x="connsiteX1" y="connsiteY1"/>
                </a:cxn>
                <a:cxn ang="0">
                  <a:pos x="connsiteX2" y="connsiteY2"/>
                </a:cxn>
                <a:cxn ang="0">
                  <a:pos x="connsiteX3" y="connsiteY3"/>
                </a:cxn>
              </a:cxnLst>
              <a:rect l="l" t="t" r="r" b="b"/>
              <a:pathLst>
                <a:path w="4007457" h="2786510">
                  <a:moveTo>
                    <a:pt x="0" y="2738802"/>
                  </a:moveTo>
                  <a:cubicBezTo>
                    <a:pt x="47045" y="1418223"/>
                    <a:pt x="94091" y="97644"/>
                    <a:pt x="596348" y="3554"/>
                  </a:cubicBezTo>
                  <a:cubicBezTo>
                    <a:pt x="1098605" y="-90536"/>
                    <a:pt x="2445026" y="1710434"/>
                    <a:pt x="3013544" y="2174260"/>
                  </a:cubicBezTo>
                  <a:cubicBezTo>
                    <a:pt x="3582062" y="2638086"/>
                    <a:pt x="3794759" y="2712298"/>
                    <a:pt x="4007457" y="2786510"/>
                  </a:cubicBezTo>
                </a:path>
              </a:pathLst>
            </a:custGeom>
            <a:gradFill>
              <a:gsLst>
                <a:gs pos="100000">
                  <a:schemeClr val="accent3"/>
                </a:gs>
                <a:gs pos="48000">
                  <a:srgbClr val="55BBA6"/>
                </a:gs>
                <a:gs pos="23000">
                  <a:schemeClr val="accent1"/>
                </a:gs>
                <a:gs pos="100000">
                  <a:schemeClr val="accent3">
                    <a:lumMod val="40000"/>
                    <a:lumOff val="60000"/>
                    <a:shade val="67500"/>
                    <a:satMod val="115000"/>
                  </a:schemeClr>
                </a:gs>
                <a:gs pos="100000">
                  <a:schemeClr val="accent3">
                    <a:lumMod val="40000"/>
                    <a:lumOff val="60000"/>
                    <a:shade val="100000"/>
                    <a:satMod val="115000"/>
                  </a:schemeClr>
                </a:gs>
              </a:gsLst>
              <a:lin ang="108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BFEFF"/>
                </a:solidFill>
              </a:endParaRPr>
            </a:p>
          </p:txBody>
        </p:sp>
        <p:sp>
          <p:nvSpPr>
            <p:cNvPr id="61" name="TextBox 60"/>
            <p:cNvSpPr txBox="1"/>
            <p:nvPr/>
          </p:nvSpPr>
          <p:spPr>
            <a:xfrm>
              <a:off x="3157731" y="4068362"/>
              <a:ext cx="1550185" cy="369332"/>
            </a:xfrm>
            <a:prstGeom prst="rect">
              <a:avLst/>
            </a:prstGeom>
            <a:noFill/>
          </p:spPr>
          <p:txBody>
            <a:bodyPr wrap="square" rtlCol="0">
              <a:spAutoFit/>
            </a:bodyPr>
            <a:lstStyle/>
            <a:p>
              <a:r>
                <a:rPr lang="en-AU" b="1" dirty="0">
                  <a:solidFill>
                    <a:srgbClr val="FBFEFF"/>
                  </a:solidFill>
                </a:rPr>
                <a:t>CSIRO</a:t>
              </a:r>
            </a:p>
          </p:txBody>
        </p:sp>
        <p:sp>
          <p:nvSpPr>
            <p:cNvPr id="29" name="Rectangle 28"/>
            <p:cNvSpPr/>
            <p:nvPr/>
          </p:nvSpPr>
          <p:spPr>
            <a:xfrm>
              <a:off x="379120" y="4632627"/>
              <a:ext cx="8567018" cy="279022"/>
            </a:xfrm>
            <a:prstGeom prst="rect">
              <a:avLst/>
            </a:prstGeom>
            <a:gradFill>
              <a:gsLst>
                <a:gs pos="96774">
                  <a:schemeClr val="accent3"/>
                </a:gs>
                <a:gs pos="0">
                  <a:schemeClr val="accent2"/>
                </a:gs>
                <a:gs pos="4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BFEFF"/>
                </a:solidFill>
              </a:endParaRPr>
            </a:p>
          </p:txBody>
        </p:sp>
      </p:grpSp>
      <p:sp>
        <p:nvSpPr>
          <p:cNvPr id="30" name="TextBox 29"/>
          <p:cNvSpPr txBox="1"/>
          <p:nvPr/>
        </p:nvSpPr>
        <p:spPr>
          <a:xfrm>
            <a:off x="80698" y="4884782"/>
            <a:ext cx="1563741" cy="369332"/>
          </a:xfrm>
          <a:prstGeom prst="rect">
            <a:avLst/>
          </a:prstGeom>
          <a:noFill/>
        </p:spPr>
        <p:txBody>
          <a:bodyPr wrap="square" rtlCol="0">
            <a:spAutoFit/>
          </a:bodyPr>
          <a:lstStyle/>
          <a:p>
            <a:r>
              <a:rPr lang="en-AU" dirty="0">
                <a:solidFill>
                  <a:srgbClr val="FBFEFF"/>
                </a:solidFill>
              </a:rPr>
              <a:t>Pure</a:t>
            </a:r>
          </a:p>
        </p:txBody>
      </p:sp>
      <p:sp>
        <p:nvSpPr>
          <p:cNvPr id="31" name="TextBox 30"/>
          <p:cNvSpPr txBox="1"/>
          <p:nvPr/>
        </p:nvSpPr>
        <p:spPr>
          <a:xfrm>
            <a:off x="7465624" y="5381090"/>
            <a:ext cx="1563741" cy="369332"/>
          </a:xfrm>
          <a:prstGeom prst="rect">
            <a:avLst/>
          </a:prstGeom>
          <a:noFill/>
        </p:spPr>
        <p:txBody>
          <a:bodyPr wrap="square" rtlCol="0">
            <a:spAutoFit/>
          </a:bodyPr>
          <a:lstStyle/>
          <a:p>
            <a:pPr algn="r"/>
            <a:r>
              <a:rPr lang="en-AU" dirty="0">
                <a:solidFill>
                  <a:srgbClr val="FBFEFF"/>
                </a:solidFill>
              </a:rPr>
              <a:t>Production</a:t>
            </a:r>
          </a:p>
        </p:txBody>
      </p:sp>
      <p:sp>
        <p:nvSpPr>
          <p:cNvPr id="33" name="TextBox 32"/>
          <p:cNvSpPr txBox="1"/>
          <p:nvPr/>
        </p:nvSpPr>
        <p:spPr>
          <a:xfrm>
            <a:off x="3813361" y="4598636"/>
            <a:ext cx="1933999" cy="369332"/>
          </a:xfrm>
          <a:prstGeom prst="rect">
            <a:avLst/>
          </a:prstGeom>
          <a:noFill/>
        </p:spPr>
        <p:txBody>
          <a:bodyPr wrap="square" rtlCol="0">
            <a:spAutoFit/>
          </a:bodyPr>
          <a:lstStyle/>
          <a:p>
            <a:r>
              <a:rPr lang="en-AU" dirty="0">
                <a:solidFill>
                  <a:srgbClr val="FBFEFF"/>
                </a:solidFill>
              </a:rPr>
              <a:t>Applied</a:t>
            </a:r>
          </a:p>
        </p:txBody>
      </p:sp>
      <p:sp>
        <p:nvSpPr>
          <p:cNvPr id="34" name="TextBox 33"/>
          <p:cNvSpPr txBox="1"/>
          <p:nvPr/>
        </p:nvSpPr>
        <p:spPr>
          <a:xfrm>
            <a:off x="5446677" y="5421755"/>
            <a:ext cx="2720877" cy="369332"/>
          </a:xfrm>
          <a:prstGeom prst="rect">
            <a:avLst/>
          </a:prstGeom>
          <a:noFill/>
        </p:spPr>
        <p:txBody>
          <a:bodyPr wrap="square" rtlCol="0">
            <a:spAutoFit/>
          </a:bodyPr>
          <a:lstStyle/>
          <a:p>
            <a:r>
              <a:rPr lang="en-AU" dirty="0">
                <a:solidFill>
                  <a:srgbClr val="FBFEFF"/>
                </a:solidFill>
              </a:rPr>
              <a:t>Tech Development</a:t>
            </a:r>
          </a:p>
        </p:txBody>
      </p:sp>
      <p:sp>
        <p:nvSpPr>
          <p:cNvPr id="36" name="TextBox 35"/>
          <p:cNvSpPr txBox="1"/>
          <p:nvPr/>
        </p:nvSpPr>
        <p:spPr>
          <a:xfrm>
            <a:off x="1603834" y="4908079"/>
            <a:ext cx="1563741" cy="369332"/>
          </a:xfrm>
          <a:prstGeom prst="rect">
            <a:avLst/>
          </a:prstGeom>
          <a:noFill/>
        </p:spPr>
        <p:txBody>
          <a:bodyPr wrap="square" rtlCol="0">
            <a:spAutoFit/>
          </a:bodyPr>
          <a:lstStyle/>
          <a:p>
            <a:r>
              <a:rPr lang="en-AU" dirty="0">
                <a:solidFill>
                  <a:srgbClr val="FBFEFF"/>
                </a:solidFill>
              </a:rPr>
              <a:t>Basic</a:t>
            </a:r>
          </a:p>
        </p:txBody>
      </p:sp>
      <p:sp>
        <p:nvSpPr>
          <p:cNvPr id="64" name="TextBox 63"/>
          <p:cNvSpPr txBox="1"/>
          <p:nvPr/>
        </p:nvSpPr>
        <p:spPr>
          <a:xfrm>
            <a:off x="7107344" y="2387473"/>
            <a:ext cx="1858240" cy="1200329"/>
          </a:xfrm>
          <a:prstGeom prst="rect">
            <a:avLst/>
          </a:prstGeom>
          <a:noFill/>
        </p:spPr>
        <p:txBody>
          <a:bodyPr wrap="square" rtlCol="0">
            <a:spAutoFit/>
          </a:bodyPr>
          <a:lstStyle/>
          <a:p>
            <a:pPr algn="ctr"/>
            <a:r>
              <a:rPr lang="en-AU" b="1" dirty="0">
                <a:solidFill>
                  <a:srgbClr val="00A9CE"/>
                </a:solidFill>
              </a:rPr>
              <a:t>New </a:t>
            </a:r>
            <a:br>
              <a:rPr lang="en-AU" b="1" dirty="0">
                <a:solidFill>
                  <a:srgbClr val="00A9CE"/>
                </a:solidFill>
              </a:rPr>
            </a:br>
            <a:r>
              <a:rPr lang="en-AU" b="1" dirty="0">
                <a:solidFill>
                  <a:srgbClr val="00A9CE"/>
                </a:solidFill>
              </a:rPr>
              <a:t>ecosystems, industries and utilities</a:t>
            </a:r>
            <a:endParaRPr lang="en-AU" b="1" dirty="0">
              <a:solidFill>
                <a:srgbClr val="4A7729"/>
              </a:solidFill>
            </a:endParaRPr>
          </a:p>
        </p:txBody>
      </p:sp>
      <p:sp>
        <p:nvSpPr>
          <p:cNvPr id="3" name="Rectangle 2"/>
          <p:cNvSpPr/>
          <p:nvPr/>
        </p:nvSpPr>
        <p:spPr>
          <a:xfrm>
            <a:off x="6959123" y="4245949"/>
            <a:ext cx="1701620" cy="923330"/>
          </a:xfrm>
          <a:prstGeom prst="rect">
            <a:avLst/>
          </a:prstGeom>
        </p:spPr>
        <p:txBody>
          <a:bodyPr wrap="none">
            <a:spAutoFit/>
          </a:bodyPr>
          <a:lstStyle/>
          <a:p>
            <a:r>
              <a:rPr lang="en-AU" b="1" dirty="0">
                <a:solidFill>
                  <a:srgbClr val="FBFEFF"/>
                </a:solidFill>
              </a:rPr>
              <a:t>Industry, SMEs, </a:t>
            </a:r>
          </a:p>
          <a:p>
            <a:r>
              <a:rPr lang="en-AU" b="1" dirty="0">
                <a:solidFill>
                  <a:srgbClr val="FBFEFF"/>
                </a:solidFill>
              </a:rPr>
              <a:t>Governments,</a:t>
            </a:r>
          </a:p>
          <a:p>
            <a:r>
              <a:rPr lang="en-AU" b="1" dirty="0">
                <a:solidFill>
                  <a:srgbClr val="FBFEFF"/>
                </a:solidFill>
              </a:rPr>
              <a:t>NGOs</a:t>
            </a:r>
            <a:endParaRPr lang="en-AU" dirty="0"/>
          </a:p>
        </p:txBody>
      </p:sp>
      <p:sp>
        <p:nvSpPr>
          <p:cNvPr id="7" name="TextBox 6"/>
          <p:cNvSpPr txBox="1"/>
          <p:nvPr/>
        </p:nvSpPr>
        <p:spPr>
          <a:xfrm>
            <a:off x="132687" y="527278"/>
            <a:ext cx="9011313" cy="646331"/>
          </a:xfrm>
          <a:prstGeom prst="rect">
            <a:avLst/>
          </a:prstGeom>
          <a:noFill/>
        </p:spPr>
        <p:txBody>
          <a:bodyPr wrap="none" rtlCol="0">
            <a:spAutoFit/>
          </a:bodyPr>
          <a:lstStyle/>
          <a:p>
            <a:r>
              <a:rPr lang="en-AU" sz="3600" dirty="0"/>
              <a:t>CSIRO - Australia’s Government Science Agency</a:t>
            </a:r>
          </a:p>
        </p:txBody>
      </p:sp>
    </p:spTree>
    <p:extLst>
      <p:ext uri="{BB962C8B-B14F-4D97-AF65-F5344CB8AC3E}">
        <p14:creationId xmlns:p14="http://schemas.microsoft.com/office/powerpoint/2010/main" val="23063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CSIRO SWIR IMAGER CubeSat – Design </a:t>
            </a:r>
          </a:p>
        </p:txBody>
      </p:sp>
      <p:sp>
        <p:nvSpPr>
          <p:cNvPr id="3" name="Content Placeholder 2"/>
          <p:cNvSpPr>
            <a:spLocks noGrp="1"/>
          </p:cNvSpPr>
          <p:nvPr>
            <p:ph idx="1"/>
          </p:nvPr>
        </p:nvSpPr>
        <p:spPr>
          <a:xfrm>
            <a:off x="358775" y="1124744"/>
            <a:ext cx="8461375" cy="4572855"/>
          </a:xfrm>
        </p:spPr>
        <p:txBody>
          <a:bodyPr>
            <a:normAutofit/>
          </a:bodyPr>
          <a:lstStyle/>
          <a:p>
            <a:r>
              <a:rPr lang="en-AU" dirty="0"/>
              <a:t>3U</a:t>
            </a:r>
          </a:p>
          <a:p>
            <a:r>
              <a:rPr lang="en-AU" dirty="0"/>
              <a:t>Shortwave infrared sensor</a:t>
            </a:r>
          </a:p>
          <a:p>
            <a:r>
              <a:rPr lang="en-AU" dirty="0"/>
              <a:t>On-board data processing and in-flight reprogrammable</a:t>
            </a:r>
          </a:p>
          <a:p>
            <a:endParaRPr lang="en-AU" dirty="0"/>
          </a:p>
          <a:p>
            <a:pPr marL="0" indent="0">
              <a:buNone/>
            </a:pPr>
            <a:r>
              <a:rPr lang="en-AU" dirty="0"/>
              <a:t>This CubeSat will be built and integrated by Australian company </a:t>
            </a:r>
            <a:r>
              <a:rPr lang="en-AU" dirty="0" err="1"/>
              <a:t>Inovor</a:t>
            </a:r>
            <a:r>
              <a:rPr lang="en-AU" dirty="0"/>
              <a:t> Technologies. Most components will be purchased off-the-shelf.</a:t>
            </a:r>
          </a:p>
          <a:p>
            <a:endParaRPr lang="en-AU" dirty="0"/>
          </a:p>
          <a:p>
            <a:pPr marL="0" indent="0">
              <a:buNone/>
            </a:pPr>
            <a:r>
              <a:rPr lang="en-AU" dirty="0"/>
              <a:t>This CubeSat will be a starting point for CSIRO to design, procure and operate future satellites/constellations that would host advanced imaging technologies for use in Earth- or planetary monitoring applications.</a:t>
            </a:r>
          </a:p>
          <a:p>
            <a:endParaRPr lang="en-AU" dirty="0"/>
          </a:p>
        </p:txBody>
      </p:sp>
      <p:sp>
        <p:nvSpPr>
          <p:cNvPr id="4" name="Footer Placeholder 3"/>
          <p:cNvSpPr>
            <a:spLocks noGrp="1"/>
          </p:cNvSpPr>
          <p:nvPr>
            <p:ph type="ftr" sz="quarter" idx="11"/>
          </p:nvPr>
        </p:nvSpPr>
        <p:spPr/>
        <p:txBody>
          <a:bodyPr/>
          <a:lstStyle/>
          <a:p>
            <a:r>
              <a:rPr lang="en-AU"/>
              <a:t>CSIRO Astronomy and Space Science  |</a:t>
            </a:r>
            <a:endParaRPr lang="en-AU"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20</a:t>
            </a:fld>
            <a:r>
              <a:rPr lang="en-AU"/>
              <a:t>  |</a:t>
            </a:r>
            <a:endParaRPr lang="en-AU" dirty="0"/>
          </a:p>
        </p:txBody>
      </p:sp>
      <p:sp>
        <p:nvSpPr>
          <p:cNvPr id="8" name="Content Placeholder 4"/>
          <p:cNvSpPr txBox="1">
            <a:spLocks/>
          </p:cNvSpPr>
          <p:nvPr/>
        </p:nvSpPr>
        <p:spPr>
          <a:xfrm>
            <a:off x="467544" y="6165304"/>
            <a:ext cx="3061096" cy="313812"/>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AU" sz="1400" dirty="0"/>
          </a:p>
        </p:txBody>
      </p:sp>
      <p:pic>
        <p:nvPicPr>
          <p:cNvPr id="7" name="Picture 6">
            <a:extLst>
              <a:ext uri="{FF2B5EF4-FFF2-40B4-BE49-F238E27FC236}">
                <a16:creationId xmlns:a16="http://schemas.microsoft.com/office/drawing/2014/main" xmlns="" id="{DD6C65F7-601E-5546-8EBD-6A3464092362}"/>
              </a:ext>
            </a:extLst>
          </p:cNvPr>
          <p:cNvPicPr>
            <a:picLocks noChangeAspect="1"/>
          </p:cNvPicPr>
          <p:nvPr/>
        </p:nvPicPr>
        <p:blipFill>
          <a:blip r:embed="rId2"/>
          <a:stretch>
            <a:fillRect/>
          </a:stretch>
        </p:blipFill>
        <p:spPr>
          <a:xfrm>
            <a:off x="7308304" y="946758"/>
            <a:ext cx="1237683" cy="828439"/>
          </a:xfrm>
          <a:prstGeom prst="rect">
            <a:avLst/>
          </a:prstGeom>
        </p:spPr>
      </p:pic>
    </p:spTree>
    <p:extLst>
      <p:ext uri="{BB962C8B-B14F-4D97-AF65-F5344CB8AC3E}">
        <p14:creationId xmlns:p14="http://schemas.microsoft.com/office/powerpoint/2010/main" val="343622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AU"/>
          </a:p>
        </p:txBody>
      </p:sp>
      <p:sp>
        <p:nvSpPr>
          <p:cNvPr id="3" name="Title 2"/>
          <p:cNvSpPr>
            <a:spLocks noGrp="1"/>
          </p:cNvSpPr>
          <p:nvPr>
            <p:ph type="title"/>
          </p:nvPr>
        </p:nvSpPr>
        <p:spPr/>
        <p:txBody>
          <a:bodyPr/>
          <a:lstStyle/>
          <a:p>
            <a:r>
              <a:rPr lang="en-AU" dirty="0"/>
              <a:t>Open Data Cube</a:t>
            </a:r>
          </a:p>
        </p:txBody>
      </p:sp>
      <p:sp>
        <p:nvSpPr>
          <p:cNvPr id="4" name="Text Placeholder 3"/>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4220577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1067525"/>
            <a:ext cx="8520600" cy="572700"/>
          </a:xfrm>
          <a:prstGeom prst="rect">
            <a:avLst/>
          </a:prstGeom>
        </p:spPr>
        <p:txBody>
          <a:bodyPr spcFirstLastPara="1" vert="horz" wrap="square" lIns="91425" tIns="91425" rIns="91425" bIns="91425" rtlCol="0" anchor="t" anchorCtr="0">
            <a:noAutofit/>
          </a:bodyPr>
          <a:lstStyle/>
          <a:p>
            <a:pPr lvl="0"/>
            <a:r>
              <a:rPr lang="en-AU" dirty="0"/>
              <a:t>Open Data Cube community</a:t>
            </a:r>
            <a:endParaRPr dirty="0"/>
          </a:p>
        </p:txBody>
      </p:sp>
      <p:sp>
        <p:nvSpPr>
          <p:cNvPr id="115" name="Shape 115"/>
          <p:cNvSpPr txBox="1">
            <a:spLocks noGrp="1"/>
          </p:cNvSpPr>
          <p:nvPr>
            <p:ph type="body" idx="1"/>
          </p:nvPr>
        </p:nvSpPr>
        <p:spPr>
          <a:xfrm>
            <a:off x="311700" y="1807950"/>
            <a:ext cx="7946156" cy="1765066"/>
          </a:xfrm>
          <a:prstGeom prst="rect">
            <a:avLst/>
          </a:prstGeom>
        </p:spPr>
        <p:txBody>
          <a:bodyPr spcFirstLastPara="1" vert="horz" wrap="square" lIns="91425" tIns="91425" rIns="91425" bIns="91425" rtlCol="0" anchor="t" anchorCtr="0">
            <a:noAutofit/>
          </a:bodyPr>
          <a:lstStyle/>
          <a:p>
            <a:pPr marL="0" indent="0">
              <a:lnSpc>
                <a:spcPct val="120000"/>
              </a:lnSpc>
              <a:buNone/>
            </a:pPr>
            <a:r>
              <a:rPr lang="en-AU" sz="2200" dirty="0"/>
              <a:t>ODC vision</a:t>
            </a:r>
          </a:p>
          <a:p>
            <a:pPr marL="342900">
              <a:lnSpc>
                <a:spcPct val="120000"/>
              </a:lnSpc>
            </a:pPr>
            <a:r>
              <a:rPr lang="en-AU" sz="2200" dirty="0"/>
              <a:t>Increase the impact and value of satellite data</a:t>
            </a:r>
          </a:p>
          <a:p>
            <a:pPr marL="342900">
              <a:lnSpc>
                <a:spcPct val="120000"/>
              </a:lnSpc>
            </a:pPr>
            <a:r>
              <a:rPr lang="en-AU" sz="2200" dirty="0"/>
              <a:t>Provide a free and open EO data analysis architecture and tools</a:t>
            </a:r>
          </a:p>
          <a:p>
            <a:pPr marL="342900">
              <a:lnSpc>
                <a:spcPct val="120000"/>
              </a:lnSpc>
            </a:pPr>
            <a:r>
              <a:rPr lang="en-AU" sz="2200" dirty="0"/>
              <a:t>Foster a community to grow the technology and applications</a:t>
            </a:r>
          </a:p>
        </p:txBody>
      </p:sp>
      <p:sp>
        <p:nvSpPr>
          <p:cNvPr id="7" name="Shape 115">
            <a:extLst>
              <a:ext uri="{FF2B5EF4-FFF2-40B4-BE49-F238E27FC236}">
                <a16:creationId xmlns:a16="http://schemas.microsoft.com/office/drawing/2014/main" xmlns="" id="{54E76816-AA7D-814C-BB81-1B8CE9E1EEA6}"/>
              </a:ext>
            </a:extLst>
          </p:cNvPr>
          <p:cNvSpPr txBox="1">
            <a:spLocks/>
          </p:cNvSpPr>
          <p:nvPr/>
        </p:nvSpPr>
        <p:spPr>
          <a:xfrm>
            <a:off x="291551" y="3645024"/>
            <a:ext cx="4349820" cy="1800200"/>
          </a:xfrm>
          <a:prstGeom prst="rect">
            <a:avLst/>
          </a:prstGeom>
        </p:spPr>
        <p:txBody>
          <a:bodyPr spcFirstLastPara="1" vert="horz" wrap="square" lIns="91425" tIns="91425" rIns="91425" bIns="91425" rtlCol="0" anchor="t" anchorCtr="0">
            <a:noAutofit/>
          </a:bodyPr>
          <a:lstStyle>
            <a:lvl1pPr marL="457200" lvl="0" indent="-342900" algn="l" defTabSz="914400" rtl="0" eaLnBrk="1" latinLnBrk="0" hangingPunct="1">
              <a:lnSpc>
                <a:spcPct val="90000"/>
              </a:lnSpc>
              <a:spcBef>
                <a:spcPts val="0"/>
              </a:spcBef>
              <a:spcAft>
                <a:spcPts val="0"/>
              </a:spcAft>
              <a:buSzPts val="1800"/>
              <a:buFont typeface="Arial" pitchFamily="34" charset="0"/>
              <a:buChar char="●"/>
              <a:defRPr sz="24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Calibri" pitchFamily="34" charset="0"/>
              <a:buChar char="○"/>
              <a:defRPr sz="20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Calibri"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Calibri" pitchFamily="34" charset="0"/>
              <a:buChar char="●"/>
              <a:defRPr sz="20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Calibri" pitchFamily="34" charset="0"/>
              <a:buChar char="○"/>
              <a:tabLst/>
              <a:defRPr sz="1800" kern="1200">
                <a:solidFill>
                  <a:schemeClr val="accent2"/>
                </a:solidFill>
                <a:latin typeface="+mn-lt"/>
                <a:ea typeface="+mn-ea"/>
                <a:cs typeface="+mn-cs"/>
              </a:defRPr>
            </a:lvl5pPr>
            <a:lvl6pPr marL="2743200" lvl="5"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6pPr>
            <a:lvl7pPr marL="3200400" lvl="6"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7pPr>
            <a:lvl8pPr marL="3657600" lvl="7"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8pPr>
            <a:lvl9pPr marL="4114800" lvl="8" indent="-317500" algn="l" defTabSz="914400" rtl="0" eaLnBrk="1" latinLnBrk="0" hangingPunct="1">
              <a:spcBef>
                <a:spcPts val="1600"/>
              </a:spcBef>
              <a:spcAft>
                <a:spcPts val="1600"/>
              </a:spcAft>
              <a:buSzPts val="1400"/>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AU" sz="2000" dirty="0"/>
              <a:t>Growing list of Partners and Associates</a:t>
            </a:r>
          </a:p>
          <a:p>
            <a:pPr marL="342900">
              <a:lnSpc>
                <a:spcPct val="100000"/>
              </a:lnSpc>
            </a:pPr>
            <a:r>
              <a:rPr lang="en-AU" sz="2000" dirty="0"/>
              <a:t>NASA (CEOS SEO), GA, CSIRO, USGS, IDEAM, VNSC, UK Catapult, RHEA, Swiss Met., NSPO, RADI, NZ Space, …</a:t>
            </a:r>
          </a:p>
        </p:txBody>
      </p:sp>
      <p:sp>
        <p:nvSpPr>
          <p:cNvPr id="8" name="TextBox 7">
            <a:extLst>
              <a:ext uri="{FF2B5EF4-FFF2-40B4-BE49-F238E27FC236}">
                <a16:creationId xmlns:a16="http://schemas.microsoft.com/office/drawing/2014/main" xmlns="" id="{E89F4641-4343-D140-AE34-E280BEB13C92}"/>
              </a:ext>
            </a:extLst>
          </p:cNvPr>
          <p:cNvSpPr txBox="1"/>
          <p:nvPr/>
        </p:nvSpPr>
        <p:spPr>
          <a:xfrm>
            <a:off x="6372201" y="2081605"/>
            <a:ext cx="2160240" cy="5616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sz="1600" kern="0" dirty="0">
                <a:solidFill>
                  <a:srgbClr val="002569"/>
                </a:solidFill>
                <a:hlinkClick r:id="rId3"/>
              </a:rPr>
              <a:t>www.opendatacube.org</a:t>
            </a:r>
            <a:endParaRPr lang="en-US" sz="1600" kern="0" dirty="0">
              <a:solidFill>
                <a:srgbClr val="002569"/>
              </a:solidFill>
            </a:endParaRPr>
          </a:p>
          <a:p>
            <a:pPr defTabSz="342900" latinLnBrk="1" hangingPunct="0"/>
            <a:endParaRPr lang="en-US" sz="1600" kern="0" dirty="0">
              <a:solidFill>
                <a:srgbClr val="002569"/>
              </a:solidFill>
            </a:endParaRPr>
          </a:p>
        </p:txBody>
      </p:sp>
      <p:pic>
        <p:nvPicPr>
          <p:cNvPr id="9" name="Picture 8" descr="https://static.wixstatic.com/media/f9d4ea_0152507fbf874aa7bb4a362666d9fe2d~mv2.png/v1/fill/w_128,h_71,al_c,usm_0.66_1.00_0.01/f9d4ea_0152507fbf874aa7bb4a362666d9fe2d~mv2.png">
            <a:extLst>
              <a:ext uri="{FF2B5EF4-FFF2-40B4-BE49-F238E27FC236}">
                <a16:creationId xmlns:a16="http://schemas.microsoft.com/office/drawing/2014/main" xmlns="" id="{AB5E894C-D84E-7A4F-9813-42800A58C0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8656" y="1468782"/>
            <a:ext cx="1219200" cy="676275"/>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115">
            <a:extLst>
              <a:ext uri="{FF2B5EF4-FFF2-40B4-BE49-F238E27FC236}">
                <a16:creationId xmlns:a16="http://schemas.microsoft.com/office/drawing/2014/main" xmlns="" id="{6814C424-7958-4D4C-B01E-1A736AB3BCBA}"/>
              </a:ext>
            </a:extLst>
          </p:cNvPr>
          <p:cNvSpPr txBox="1">
            <a:spLocks/>
          </p:cNvSpPr>
          <p:nvPr/>
        </p:nvSpPr>
        <p:spPr>
          <a:xfrm>
            <a:off x="4785387" y="3645024"/>
            <a:ext cx="4134546" cy="1800200"/>
          </a:xfrm>
          <a:prstGeom prst="rect">
            <a:avLst/>
          </a:prstGeom>
        </p:spPr>
        <p:txBody>
          <a:bodyPr spcFirstLastPara="1" vert="horz" wrap="square" lIns="91425" tIns="91425" rIns="91425" bIns="91425" rtlCol="0" anchor="t" anchorCtr="0">
            <a:noAutofit/>
          </a:bodyPr>
          <a:lstStyle>
            <a:lvl1pPr marL="457200" lvl="0" indent="-342900" algn="l" defTabSz="914400" rtl="0" eaLnBrk="1" latinLnBrk="0" hangingPunct="1">
              <a:lnSpc>
                <a:spcPct val="90000"/>
              </a:lnSpc>
              <a:spcBef>
                <a:spcPts val="0"/>
              </a:spcBef>
              <a:spcAft>
                <a:spcPts val="0"/>
              </a:spcAft>
              <a:buSzPts val="1800"/>
              <a:buFont typeface="Arial" pitchFamily="34" charset="0"/>
              <a:buChar char="●"/>
              <a:defRPr sz="24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Calibri" pitchFamily="34" charset="0"/>
              <a:buChar char="○"/>
              <a:defRPr sz="20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Calibri"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Calibri" pitchFamily="34" charset="0"/>
              <a:buChar char="●"/>
              <a:defRPr sz="20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Calibri" pitchFamily="34" charset="0"/>
              <a:buChar char="○"/>
              <a:tabLst/>
              <a:defRPr sz="1800" kern="1200">
                <a:solidFill>
                  <a:schemeClr val="accent2"/>
                </a:solidFill>
                <a:latin typeface="+mn-lt"/>
                <a:ea typeface="+mn-ea"/>
                <a:cs typeface="+mn-cs"/>
              </a:defRPr>
            </a:lvl5pPr>
            <a:lvl6pPr marL="2743200" lvl="5"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6pPr>
            <a:lvl7pPr marL="3200400" lvl="6"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7pPr>
            <a:lvl8pPr marL="3657600" lvl="7"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8pPr>
            <a:lvl9pPr marL="4114800" lvl="8" indent="-317500" algn="l" defTabSz="914400" rtl="0" eaLnBrk="1" latinLnBrk="0" hangingPunct="1">
              <a:spcBef>
                <a:spcPts val="1600"/>
              </a:spcBef>
              <a:spcAft>
                <a:spcPts val="1600"/>
              </a:spcAft>
              <a:buSzPts val="1400"/>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AU" sz="2000" dirty="0"/>
              <a:t>..and Initiatives</a:t>
            </a:r>
          </a:p>
          <a:p>
            <a:pPr marL="342900">
              <a:lnSpc>
                <a:spcPct val="100000"/>
              </a:lnSpc>
            </a:pPr>
            <a:r>
              <a:rPr lang="en-AU" sz="2000" dirty="0"/>
              <a:t>CEOS DC, </a:t>
            </a:r>
            <a:r>
              <a:rPr lang="en-AU" sz="2000" dirty="0" err="1"/>
              <a:t>AfricaDataCube</a:t>
            </a:r>
            <a:r>
              <a:rPr lang="en-AU" sz="2000" dirty="0"/>
              <a:t>, Digital Earth Aust., CSIRO Earth Analytics Hub, Colombia DC, Vietnam DC, Swiss DC, …</a:t>
            </a:r>
          </a:p>
          <a:p>
            <a:pPr marL="0" indent="0">
              <a:lnSpc>
                <a:spcPct val="100000"/>
              </a:lnSpc>
              <a:buNone/>
            </a:pPr>
            <a:endParaRPr lang="en-AU" sz="2000" dirty="0"/>
          </a:p>
        </p:txBody>
      </p:sp>
    </p:spTree>
    <p:extLst>
      <p:ext uri="{BB962C8B-B14F-4D97-AF65-F5344CB8AC3E}">
        <p14:creationId xmlns:p14="http://schemas.microsoft.com/office/powerpoint/2010/main" val="141432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110736" y="163690"/>
            <a:ext cx="8520600" cy="572700"/>
          </a:xfrm>
          <a:prstGeom prst="rect">
            <a:avLst/>
          </a:prstGeom>
        </p:spPr>
        <p:txBody>
          <a:bodyPr spcFirstLastPara="1" vert="horz" wrap="square" lIns="91425" tIns="91425" rIns="91425" bIns="91425" rtlCol="0" anchor="t" anchorCtr="0">
            <a:noAutofit/>
          </a:bodyPr>
          <a:lstStyle/>
          <a:p>
            <a:pPr lvl="0"/>
            <a:r>
              <a:rPr lang="en-AU" dirty="0"/>
              <a:t>Global Open Data Cube Network</a:t>
            </a:r>
            <a:endParaRPr dirty="0"/>
          </a:p>
        </p:txBody>
      </p:sp>
      <p:grpSp>
        <p:nvGrpSpPr>
          <p:cNvPr id="11" name="Group 10">
            <a:extLst>
              <a:ext uri="{FF2B5EF4-FFF2-40B4-BE49-F238E27FC236}">
                <a16:creationId xmlns:a16="http://schemas.microsoft.com/office/drawing/2014/main" xmlns="" id="{A9D89D2F-B4AD-7045-8F94-3039E12AF53F}"/>
              </a:ext>
            </a:extLst>
          </p:cNvPr>
          <p:cNvGrpSpPr/>
          <p:nvPr/>
        </p:nvGrpSpPr>
        <p:grpSpPr>
          <a:xfrm>
            <a:off x="816684" y="1556792"/>
            <a:ext cx="7606342" cy="3816424"/>
            <a:chOff x="59921" y="1066800"/>
            <a:chExt cx="9103807" cy="4953000"/>
          </a:xfrm>
        </p:grpSpPr>
        <p:pic>
          <p:nvPicPr>
            <p:cNvPr id="12" name="Shape 568">
              <a:extLst>
                <a:ext uri="{FF2B5EF4-FFF2-40B4-BE49-F238E27FC236}">
                  <a16:creationId xmlns:a16="http://schemas.microsoft.com/office/drawing/2014/main" xmlns="" id="{BA3F6D52-4384-4F4C-8F72-4C166A890737}"/>
                </a:ext>
              </a:extLst>
            </p:cNvPr>
            <p:cNvPicPr preferRelativeResize="0"/>
            <p:nvPr/>
          </p:nvPicPr>
          <p:blipFill rotWithShape="1">
            <a:blip r:embed="rId3">
              <a:alphaModFix/>
            </a:blip>
            <a:srcRect/>
            <a:stretch/>
          </p:blipFill>
          <p:spPr>
            <a:xfrm>
              <a:off x="59921" y="1066800"/>
              <a:ext cx="9017212" cy="4936542"/>
            </a:xfrm>
            <a:prstGeom prst="rect">
              <a:avLst/>
            </a:prstGeom>
            <a:noFill/>
            <a:ln>
              <a:noFill/>
            </a:ln>
          </p:spPr>
        </p:pic>
        <p:grpSp>
          <p:nvGrpSpPr>
            <p:cNvPr id="13" name="Shape 569">
              <a:extLst>
                <a:ext uri="{FF2B5EF4-FFF2-40B4-BE49-F238E27FC236}">
                  <a16:creationId xmlns:a16="http://schemas.microsoft.com/office/drawing/2014/main" xmlns="" id="{2F57450D-C66E-ED4E-BEFC-1C0FF09D6146}"/>
                </a:ext>
              </a:extLst>
            </p:cNvPr>
            <p:cNvGrpSpPr/>
            <p:nvPr/>
          </p:nvGrpSpPr>
          <p:grpSpPr>
            <a:xfrm>
              <a:off x="5686965" y="4789857"/>
              <a:ext cx="3476763" cy="1150246"/>
              <a:chOff x="5286237" y="4993746"/>
              <a:chExt cx="3476763" cy="1150246"/>
            </a:xfrm>
          </p:grpSpPr>
          <p:sp>
            <p:nvSpPr>
              <p:cNvPr id="55" name="Shape 570">
                <a:extLst>
                  <a:ext uri="{FF2B5EF4-FFF2-40B4-BE49-F238E27FC236}">
                    <a16:creationId xmlns:a16="http://schemas.microsoft.com/office/drawing/2014/main" xmlns="" id="{814907E6-1304-494C-B912-0F5F978E67E1}"/>
                  </a:ext>
                </a:extLst>
              </p:cNvPr>
              <p:cNvSpPr/>
              <p:nvPr/>
            </p:nvSpPr>
            <p:spPr>
              <a:xfrm>
                <a:off x="5288216" y="5455351"/>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56" name="Shape 571">
                <a:extLst>
                  <a:ext uri="{FF2B5EF4-FFF2-40B4-BE49-F238E27FC236}">
                    <a16:creationId xmlns:a16="http://schemas.microsoft.com/office/drawing/2014/main" xmlns="" id="{90D0645D-456F-4948-AE30-DF22A8139F76}"/>
                  </a:ext>
                </a:extLst>
              </p:cNvPr>
              <p:cNvSpPr/>
              <p:nvPr/>
            </p:nvSpPr>
            <p:spPr>
              <a:xfrm>
                <a:off x="5286237" y="5029199"/>
                <a:ext cx="281178" cy="290697"/>
              </a:xfrm>
              <a:prstGeom prst="cube">
                <a:avLst>
                  <a:gd name="adj" fmla="val 25000"/>
                </a:avLst>
              </a:prstGeom>
              <a:solidFill>
                <a:srgbClr val="00B05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57" name="Shape 572">
                <a:extLst>
                  <a:ext uri="{FF2B5EF4-FFF2-40B4-BE49-F238E27FC236}">
                    <a16:creationId xmlns:a16="http://schemas.microsoft.com/office/drawing/2014/main" xmlns="" id="{7E52E6F3-6392-1A4D-A273-BDA4116D705E}"/>
                  </a:ext>
                </a:extLst>
              </p:cNvPr>
              <p:cNvSpPr txBox="1"/>
              <p:nvPr/>
            </p:nvSpPr>
            <p:spPr>
              <a:xfrm>
                <a:off x="5715002" y="4993746"/>
                <a:ext cx="1027778" cy="326149"/>
              </a:xfrm>
              <a:prstGeom prst="rect">
                <a:avLst/>
              </a:prstGeom>
              <a:noFill/>
              <a:ln>
                <a:noFill/>
              </a:ln>
            </p:spPr>
            <p:txBody>
              <a:bodyPr spcFirstLastPara="1" wrap="square" lIns="45700" tIns="45700" rIns="45700" bIns="45700" anchor="t" anchorCtr="0">
                <a:noAutofit/>
              </a:bodyPr>
              <a:lstStyle/>
              <a:p>
                <a:r>
                  <a:rPr lang="en-US" sz="1200" dirty="0">
                    <a:solidFill>
                      <a:srgbClr val="FFFF00"/>
                    </a:solidFill>
                  </a:rPr>
                  <a:t>Operational</a:t>
                </a:r>
                <a:endParaRPr sz="1200" dirty="0">
                  <a:solidFill>
                    <a:srgbClr val="FFFF00"/>
                  </a:solidFill>
                </a:endParaRPr>
              </a:p>
            </p:txBody>
          </p:sp>
          <p:sp>
            <p:nvSpPr>
              <p:cNvPr id="58" name="Shape 573">
                <a:extLst>
                  <a:ext uri="{FF2B5EF4-FFF2-40B4-BE49-F238E27FC236}">
                    <a16:creationId xmlns:a16="http://schemas.microsoft.com/office/drawing/2014/main" xmlns="" id="{B0B93AE5-A416-3E43-9D56-CA1020D71CC2}"/>
                  </a:ext>
                </a:extLst>
              </p:cNvPr>
              <p:cNvSpPr txBox="1"/>
              <p:nvPr/>
            </p:nvSpPr>
            <p:spPr>
              <a:xfrm>
                <a:off x="5715001" y="5404066"/>
                <a:ext cx="1726216" cy="326149"/>
              </a:xfrm>
              <a:prstGeom prst="rect">
                <a:avLst/>
              </a:prstGeom>
              <a:noFill/>
              <a:ln>
                <a:noFill/>
              </a:ln>
            </p:spPr>
            <p:txBody>
              <a:bodyPr spcFirstLastPara="1" wrap="square" lIns="45700" tIns="45700" rIns="45700" bIns="45700" anchor="t" anchorCtr="0">
                <a:noAutofit/>
              </a:bodyPr>
              <a:lstStyle/>
              <a:p>
                <a:r>
                  <a:rPr lang="en-US" sz="1200" dirty="0">
                    <a:solidFill>
                      <a:srgbClr val="FFFF00"/>
                    </a:solidFill>
                  </a:rPr>
                  <a:t>Under Development</a:t>
                </a:r>
                <a:endParaRPr sz="1200" dirty="0">
                  <a:solidFill>
                    <a:srgbClr val="FFFF00"/>
                  </a:solidFill>
                </a:endParaRPr>
              </a:p>
            </p:txBody>
          </p:sp>
          <p:sp>
            <p:nvSpPr>
              <p:cNvPr id="59" name="Shape 574">
                <a:extLst>
                  <a:ext uri="{FF2B5EF4-FFF2-40B4-BE49-F238E27FC236}">
                    <a16:creationId xmlns:a16="http://schemas.microsoft.com/office/drawing/2014/main" xmlns="" id="{58C5A190-6EA7-2946-98BA-4E24F6250091}"/>
                  </a:ext>
                </a:extLst>
              </p:cNvPr>
              <p:cNvSpPr/>
              <p:nvPr/>
            </p:nvSpPr>
            <p:spPr>
              <a:xfrm>
                <a:off x="5286237" y="5853295"/>
                <a:ext cx="281178" cy="290697"/>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60" name="Shape 575">
                <a:extLst>
                  <a:ext uri="{FF2B5EF4-FFF2-40B4-BE49-F238E27FC236}">
                    <a16:creationId xmlns:a16="http://schemas.microsoft.com/office/drawing/2014/main" xmlns="" id="{B4664744-0674-474B-8319-D0A8D89B5BE8}"/>
                  </a:ext>
                </a:extLst>
              </p:cNvPr>
              <p:cNvSpPr txBox="1"/>
              <p:nvPr/>
            </p:nvSpPr>
            <p:spPr>
              <a:xfrm>
                <a:off x="5715002" y="5819003"/>
                <a:ext cx="3047998" cy="307775"/>
              </a:xfrm>
              <a:prstGeom prst="rect">
                <a:avLst/>
              </a:prstGeom>
              <a:noFill/>
              <a:ln>
                <a:noFill/>
              </a:ln>
            </p:spPr>
            <p:txBody>
              <a:bodyPr spcFirstLastPara="1" wrap="square" lIns="45700" tIns="45700" rIns="45700" bIns="45700" anchor="t" anchorCtr="0">
                <a:noAutofit/>
              </a:bodyPr>
              <a:lstStyle/>
              <a:p>
                <a:r>
                  <a:rPr lang="en-US" sz="1200" dirty="0">
                    <a:solidFill>
                      <a:srgbClr val="FFFF00"/>
                    </a:solidFill>
                  </a:rPr>
                  <a:t>Under Review or Expressed Interest</a:t>
                </a:r>
                <a:endParaRPr sz="1200" dirty="0">
                  <a:solidFill>
                    <a:srgbClr val="FFFF00"/>
                  </a:solidFill>
                </a:endParaRPr>
              </a:p>
            </p:txBody>
          </p:sp>
        </p:grpSp>
        <p:sp>
          <p:nvSpPr>
            <p:cNvPr id="14" name="Shape 576">
              <a:extLst>
                <a:ext uri="{FF2B5EF4-FFF2-40B4-BE49-F238E27FC236}">
                  <a16:creationId xmlns:a16="http://schemas.microsoft.com/office/drawing/2014/main" xmlns="" id="{4E861C42-C937-CF46-8181-EFE2825104D5}"/>
                </a:ext>
              </a:extLst>
            </p:cNvPr>
            <p:cNvSpPr/>
            <p:nvPr/>
          </p:nvSpPr>
          <p:spPr>
            <a:xfrm>
              <a:off x="8229600" y="4551398"/>
              <a:ext cx="281178" cy="290697"/>
            </a:xfrm>
            <a:prstGeom prst="cube">
              <a:avLst>
                <a:gd name="adj" fmla="val 25000"/>
              </a:avLst>
            </a:prstGeom>
            <a:solidFill>
              <a:srgbClr val="00B05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pic>
          <p:nvPicPr>
            <p:cNvPr id="15" name="Shape 577">
              <a:extLst>
                <a:ext uri="{FF2B5EF4-FFF2-40B4-BE49-F238E27FC236}">
                  <a16:creationId xmlns:a16="http://schemas.microsoft.com/office/drawing/2014/main" xmlns="" id="{4EE358F8-9834-A84B-98ED-FC84C4E46DF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3400" y="2011071"/>
              <a:ext cx="304800" cy="317500"/>
            </a:xfrm>
            <a:prstGeom prst="rect">
              <a:avLst/>
            </a:prstGeom>
            <a:noFill/>
            <a:ln>
              <a:noFill/>
            </a:ln>
          </p:spPr>
        </p:pic>
        <p:sp>
          <p:nvSpPr>
            <p:cNvPr id="16" name="Shape 578">
              <a:extLst>
                <a:ext uri="{FF2B5EF4-FFF2-40B4-BE49-F238E27FC236}">
                  <a16:creationId xmlns:a16="http://schemas.microsoft.com/office/drawing/2014/main" xmlns="" id="{BF2CB79E-3AA7-584A-A215-2B2E96074D13}"/>
                </a:ext>
              </a:extLst>
            </p:cNvPr>
            <p:cNvSpPr/>
            <p:nvPr/>
          </p:nvSpPr>
          <p:spPr>
            <a:xfrm>
              <a:off x="1700022" y="3701574"/>
              <a:ext cx="281178" cy="290697"/>
            </a:xfrm>
            <a:prstGeom prst="cube">
              <a:avLst>
                <a:gd name="adj" fmla="val 25000"/>
              </a:avLst>
            </a:prstGeom>
            <a:solidFill>
              <a:srgbClr val="00B05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17" name="Shape 579">
              <a:extLst>
                <a:ext uri="{FF2B5EF4-FFF2-40B4-BE49-F238E27FC236}">
                  <a16:creationId xmlns:a16="http://schemas.microsoft.com/office/drawing/2014/main" xmlns="" id="{A636FC23-CE3C-5A4C-98E5-EC874598F8F4}"/>
                </a:ext>
              </a:extLst>
            </p:cNvPr>
            <p:cNvSpPr/>
            <p:nvPr/>
          </p:nvSpPr>
          <p:spPr>
            <a:xfrm>
              <a:off x="7338822" y="3168174"/>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18" name="Shape 580">
              <a:extLst>
                <a:ext uri="{FF2B5EF4-FFF2-40B4-BE49-F238E27FC236}">
                  <a16:creationId xmlns:a16="http://schemas.microsoft.com/office/drawing/2014/main" xmlns="" id="{C3D3D5EF-1257-E644-A7EF-92719D6B7CC1}"/>
                </a:ext>
              </a:extLst>
            </p:cNvPr>
            <p:cNvSpPr/>
            <p:nvPr/>
          </p:nvSpPr>
          <p:spPr>
            <a:xfrm>
              <a:off x="5029200" y="19348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19" name="Shape 581">
              <a:extLst>
                <a:ext uri="{FF2B5EF4-FFF2-40B4-BE49-F238E27FC236}">
                  <a16:creationId xmlns:a16="http://schemas.microsoft.com/office/drawing/2014/main" xmlns="" id="{1909D7B8-56D9-AE48-9EDF-FB7A2EE9929E}"/>
                </a:ext>
              </a:extLst>
            </p:cNvPr>
            <p:cNvSpPr/>
            <p:nvPr/>
          </p:nvSpPr>
          <p:spPr>
            <a:xfrm>
              <a:off x="838200" y="28492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0" name="Shape 582">
              <a:extLst>
                <a:ext uri="{FF2B5EF4-FFF2-40B4-BE49-F238E27FC236}">
                  <a16:creationId xmlns:a16="http://schemas.microsoft.com/office/drawing/2014/main" xmlns="" id="{C0B8CD40-8EEA-7D43-9B8E-E9E4116366F6}"/>
                </a:ext>
              </a:extLst>
            </p:cNvPr>
            <p:cNvSpPr/>
            <p:nvPr/>
          </p:nvSpPr>
          <p:spPr>
            <a:xfrm>
              <a:off x="4014109" y="33521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1" name="Shape 583">
              <a:extLst>
                <a:ext uri="{FF2B5EF4-FFF2-40B4-BE49-F238E27FC236}">
                  <a16:creationId xmlns:a16="http://schemas.microsoft.com/office/drawing/2014/main" xmlns="" id="{F1B26E00-5D8C-DE4C-93A5-816BD61EAF31}"/>
                </a:ext>
              </a:extLst>
            </p:cNvPr>
            <p:cNvSpPr/>
            <p:nvPr/>
          </p:nvSpPr>
          <p:spPr>
            <a:xfrm>
              <a:off x="7162800" y="31540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2" name="Shape 584">
              <a:extLst>
                <a:ext uri="{FF2B5EF4-FFF2-40B4-BE49-F238E27FC236}">
                  <a16:creationId xmlns:a16="http://schemas.microsoft.com/office/drawing/2014/main" xmlns="" id="{98E7AB67-3FF1-8C4A-A101-1F30EBF180B2}"/>
                </a:ext>
              </a:extLst>
            </p:cNvPr>
            <p:cNvSpPr/>
            <p:nvPr/>
          </p:nvSpPr>
          <p:spPr>
            <a:xfrm>
              <a:off x="6528709" y="28492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3" name="Shape 585">
              <a:extLst>
                <a:ext uri="{FF2B5EF4-FFF2-40B4-BE49-F238E27FC236}">
                  <a16:creationId xmlns:a16="http://schemas.microsoft.com/office/drawing/2014/main" xmlns="" id="{D2308721-7691-0E48-8858-0B4A51C638B0}"/>
                </a:ext>
              </a:extLst>
            </p:cNvPr>
            <p:cNvSpPr/>
            <p:nvPr/>
          </p:nvSpPr>
          <p:spPr>
            <a:xfrm>
              <a:off x="4724400" y="22396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4" name="Shape 586">
              <a:extLst>
                <a:ext uri="{FF2B5EF4-FFF2-40B4-BE49-F238E27FC236}">
                  <a16:creationId xmlns:a16="http://schemas.microsoft.com/office/drawing/2014/main" xmlns="" id="{ED880861-31BE-3346-AAF2-15C8DC4E267D}"/>
                </a:ext>
              </a:extLst>
            </p:cNvPr>
            <p:cNvSpPr/>
            <p:nvPr/>
          </p:nvSpPr>
          <p:spPr>
            <a:xfrm>
              <a:off x="7467600" y="26663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5" name="Shape 587">
              <a:extLst>
                <a:ext uri="{FF2B5EF4-FFF2-40B4-BE49-F238E27FC236}">
                  <a16:creationId xmlns:a16="http://schemas.microsoft.com/office/drawing/2014/main" xmlns="" id="{941C1010-B4ED-7544-A8F5-1B92C799E02E}"/>
                </a:ext>
              </a:extLst>
            </p:cNvPr>
            <p:cNvSpPr/>
            <p:nvPr/>
          </p:nvSpPr>
          <p:spPr>
            <a:xfrm>
              <a:off x="1804309" y="41446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6" name="Shape 588">
              <a:extLst>
                <a:ext uri="{FF2B5EF4-FFF2-40B4-BE49-F238E27FC236}">
                  <a16:creationId xmlns:a16="http://schemas.microsoft.com/office/drawing/2014/main" xmlns="" id="{E1025DAF-187B-8140-911F-E1AD7BFA08BE}"/>
                </a:ext>
              </a:extLst>
            </p:cNvPr>
            <p:cNvSpPr/>
            <p:nvPr/>
          </p:nvSpPr>
          <p:spPr>
            <a:xfrm>
              <a:off x="1194709" y="31540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7" name="Shape 589">
              <a:extLst>
                <a:ext uri="{FF2B5EF4-FFF2-40B4-BE49-F238E27FC236}">
                  <a16:creationId xmlns:a16="http://schemas.microsoft.com/office/drawing/2014/main" xmlns="" id="{52DE6418-798D-5D4B-854C-516A98C58D7C}"/>
                </a:ext>
              </a:extLst>
            </p:cNvPr>
            <p:cNvSpPr/>
            <p:nvPr/>
          </p:nvSpPr>
          <p:spPr>
            <a:xfrm>
              <a:off x="5157109" y="36874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8" name="Shape 590">
              <a:extLst>
                <a:ext uri="{FF2B5EF4-FFF2-40B4-BE49-F238E27FC236}">
                  <a16:creationId xmlns:a16="http://schemas.microsoft.com/office/drawing/2014/main" xmlns="" id="{96644574-A8AE-774C-AA99-1A9B1DCC468B}"/>
                </a:ext>
              </a:extLst>
            </p:cNvPr>
            <p:cNvSpPr/>
            <p:nvPr/>
          </p:nvSpPr>
          <p:spPr>
            <a:xfrm>
              <a:off x="1371600" y="32302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29" name="Shape 591">
              <a:extLst>
                <a:ext uri="{FF2B5EF4-FFF2-40B4-BE49-F238E27FC236}">
                  <a16:creationId xmlns:a16="http://schemas.microsoft.com/office/drawing/2014/main" xmlns="" id="{72CCD502-E7B1-654D-9B31-C6D1785AE64B}"/>
                </a:ext>
              </a:extLst>
            </p:cNvPr>
            <p:cNvSpPr/>
            <p:nvPr/>
          </p:nvSpPr>
          <p:spPr>
            <a:xfrm>
              <a:off x="990600" y="18586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0" name="Shape 592">
              <a:extLst>
                <a:ext uri="{FF2B5EF4-FFF2-40B4-BE49-F238E27FC236}">
                  <a16:creationId xmlns:a16="http://schemas.microsoft.com/office/drawing/2014/main" xmlns="" id="{0617F37B-AE8D-4347-9754-1C8BF8D74A2D}"/>
                </a:ext>
              </a:extLst>
            </p:cNvPr>
            <p:cNvSpPr/>
            <p:nvPr/>
          </p:nvSpPr>
          <p:spPr>
            <a:xfrm>
              <a:off x="1956709" y="47999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1" name="Shape 593">
              <a:extLst>
                <a:ext uri="{FF2B5EF4-FFF2-40B4-BE49-F238E27FC236}">
                  <a16:creationId xmlns:a16="http://schemas.microsoft.com/office/drawing/2014/main" xmlns="" id="{58E7FB38-EEAB-9041-9F88-22A0DEF6CD64}"/>
                </a:ext>
              </a:extLst>
            </p:cNvPr>
            <p:cNvSpPr/>
            <p:nvPr/>
          </p:nvSpPr>
          <p:spPr>
            <a:xfrm>
              <a:off x="5334000" y="2438400"/>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2" name="Shape 594">
              <a:extLst>
                <a:ext uri="{FF2B5EF4-FFF2-40B4-BE49-F238E27FC236}">
                  <a16:creationId xmlns:a16="http://schemas.microsoft.com/office/drawing/2014/main" xmlns="" id="{71499317-C4AD-F746-B5FB-6165486BFE74}"/>
                </a:ext>
              </a:extLst>
            </p:cNvPr>
            <p:cNvSpPr/>
            <p:nvPr/>
          </p:nvSpPr>
          <p:spPr>
            <a:xfrm>
              <a:off x="4825509" y="3419622"/>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3" name="Shape 595">
              <a:extLst>
                <a:ext uri="{FF2B5EF4-FFF2-40B4-BE49-F238E27FC236}">
                  <a16:creationId xmlns:a16="http://schemas.microsoft.com/office/drawing/2014/main" xmlns="" id="{B2C419D1-7172-4042-B9FF-4491901CD101}"/>
                </a:ext>
              </a:extLst>
            </p:cNvPr>
            <p:cNvSpPr/>
            <p:nvPr/>
          </p:nvSpPr>
          <p:spPr>
            <a:xfrm>
              <a:off x="7834139" y="2886802"/>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4" name="Shape 596">
              <a:extLst>
                <a:ext uri="{FF2B5EF4-FFF2-40B4-BE49-F238E27FC236}">
                  <a16:creationId xmlns:a16="http://schemas.microsoft.com/office/drawing/2014/main" xmlns="" id="{B8474177-B4AB-C540-A410-B8C25D849BD6}"/>
                </a:ext>
              </a:extLst>
            </p:cNvPr>
            <p:cNvSpPr/>
            <p:nvPr/>
          </p:nvSpPr>
          <p:spPr>
            <a:xfrm>
              <a:off x="8839200" y="4119868"/>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5" name="Shape 597">
              <a:extLst>
                <a:ext uri="{FF2B5EF4-FFF2-40B4-BE49-F238E27FC236}">
                  <a16:creationId xmlns:a16="http://schemas.microsoft.com/office/drawing/2014/main" xmlns="" id="{3F4892AD-4057-F340-887D-29C70AE82133}"/>
                </a:ext>
              </a:extLst>
            </p:cNvPr>
            <p:cNvSpPr/>
            <p:nvPr/>
          </p:nvSpPr>
          <p:spPr>
            <a:xfrm>
              <a:off x="8738509" y="43427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6" name="Shape 598">
              <a:extLst>
                <a:ext uri="{FF2B5EF4-FFF2-40B4-BE49-F238E27FC236}">
                  <a16:creationId xmlns:a16="http://schemas.microsoft.com/office/drawing/2014/main" xmlns="" id="{F632029A-8747-1441-B9E2-D8929AE66786}"/>
                </a:ext>
              </a:extLst>
            </p:cNvPr>
            <p:cNvSpPr/>
            <p:nvPr/>
          </p:nvSpPr>
          <p:spPr>
            <a:xfrm>
              <a:off x="8915400" y="43427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7" name="Shape 599">
              <a:extLst>
                <a:ext uri="{FF2B5EF4-FFF2-40B4-BE49-F238E27FC236}">
                  <a16:creationId xmlns:a16="http://schemas.microsoft.com/office/drawing/2014/main" xmlns="" id="{386AAFAF-2226-BD4D-97D1-C838E0CC1C60}"/>
                </a:ext>
              </a:extLst>
            </p:cNvPr>
            <p:cNvSpPr/>
            <p:nvPr/>
          </p:nvSpPr>
          <p:spPr>
            <a:xfrm>
              <a:off x="2362200" y="48761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8" name="Shape 600">
              <a:extLst>
                <a:ext uri="{FF2B5EF4-FFF2-40B4-BE49-F238E27FC236}">
                  <a16:creationId xmlns:a16="http://schemas.microsoft.com/office/drawing/2014/main" xmlns="" id="{4D44B09E-7E26-4D47-8DD4-A877E06F59A9}"/>
                </a:ext>
              </a:extLst>
            </p:cNvPr>
            <p:cNvSpPr/>
            <p:nvPr/>
          </p:nvSpPr>
          <p:spPr>
            <a:xfrm>
              <a:off x="6858000" y="28492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39" name="Shape 601">
              <a:extLst>
                <a:ext uri="{FF2B5EF4-FFF2-40B4-BE49-F238E27FC236}">
                  <a16:creationId xmlns:a16="http://schemas.microsoft.com/office/drawing/2014/main" xmlns="" id="{E802F1B8-1B87-9A43-9114-7BEE01A25503}"/>
                </a:ext>
              </a:extLst>
            </p:cNvPr>
            <p:cNvSpPr/>
            <p:nvPr/>
          </p:nvSpPr>
          <p:spPr>
            <a:xfrm>
              <a:off x="8357509" y="23920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0" name="Shape 602">
              <a:extLst>
                <a:ext uri="{FF2B5EF4-FFF2-40B4-BE49-F238E27FC236}">
                  <a16:creationId xmlns:a16="http://schemas.microsoft.com/office/drawing/2014/main" xmlns="" id="{1B3F406A-E880-CC46-82F3-90571F1FFC11}"/>
                </a:ext>
              </a:extLst>
            </p:cNvPr>
            <p:cNvSpPr/>
            <p:nvPr/>
          </p:nvSpPr>
          <p:spPr>
            <a:xfrm>
              <a:off x="5105400" y="39617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1" name="Shape 603">
              <a:extLst>
                <a:ext uri="{FF2B5EF4-FFF2-40B4-BE49-F238E27FC236}">
                  <a16:creationId xmlns:a16="http://schemas.microsoft.com/office/drawing/2014/main" xmlns="" id="{870D21CE-9F90-6348-B621-63A8B0F44371}"/>
                </a:ext>
              </a:extLst>
            </p:cNvPr>
            <p:cNvSpPr/>
            <p:nvPr/>
          </p:nvSpPr>
          <p:spPr>
            <a:xfrm>
              <a:off x="3657600" y="31997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2" name="Shape 604">
              <a:extLst>
                <a:ext uri="{FF2B5EF4-FFF2-40B4-BE49-F238E27FC236}">
                  <a16:creationId xmlns:a16="http://schemas.microsoft.com/office/drawing/2014/main" xmlns="" id="{A627A923-35B1-6743-9525-2C023E2E4658}"/>
                </a:ext>
              </a:extLst>
            </p:cNvPr>
            <p:cNvSpPr/>
            <p:nvPr/>
          </p:nvSpPr>
          <p:spPr>
            <a:xfrm>
              <a:off x="3733800" y="34283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3" name="Shape 605">
              <a:extLst>
                <a:ext uri="{FF2B5EF4-FFF2-40B4-BE49-F238E27FC236}">
                  <a16:creationId xmlns:a16="http://schemas.microsoft.com/office/drawing/2014/main" xmlns="" id="{41D46D5F-0CA1-6341-B190-A465ACB9A153}"/>
                </a:ext>
              </a:extLst>
            </p:cNvPr>
            <p:cNvSpPr/>
            <p:nvPr/>
          </p:nvSpPr>
          <p:spPr>
            <a:xfrm>
              <a:off x="4852309" y="47542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4" name="Shape 606">
              <a:extLst>
                <a:ext uri="{FF2B5EF4-FFF2-40B4-BE49-F238E27FC236}">
                  <a16:creationId xmlns:a16="http://schemas.microsoft.com/office/drawing/2014/main" xmlns="" id="{78F0F0CE-9385-D147-AA48-C9779B6E9FB6}"/>
                </a:ext>
              </a:extLst>
            </p:cNvPr>
            <p:cNvSpPr/>
            <p:nvPr/>
          </p:nvSpPr>
          <p:spPr>
            <a:xfrm>
              <a:off x="2514600" y="41903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5" name="Shape 607">
              <a:extLst>
                <a:ext uri="{FF2B5EF4-FFF2-40B4-BE49-F238E27FC236}">
                  <a16:creationId xmlns:a16="http://schemas.microsoft.com/office/drawing/2014/main" xmlns="" id="{33413431-EF11-8341-A33B-6C72BB0833E2}"/>
                </a:ext>
              </a:extLst>
            </p:cNvPr>
            <p:cNvSpPr/>
            <p:nvPr/>
          </p:nvSpPr>
          <p:spPr>
            <a:xfrm>
              <a:off x="8839200" y="52571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6" name="Shape 608">
              <a:extLst>
                <a:ext uri="{FF2B5EF4-FFF2-40B4-BE49-F238E27FC236}">
                  <a16:creationId xmlns:a16="http://schemas.microsoft.com/office/drawing/2014/main" xmlns="" id="{04FEDB5E-6213-2A41-900A-16558009FF6F}"/>
                </a:ext>
              </a:extLst>
            </p:cNvPr>
            <p:cNvSpPr/>
            <p:nvPr/>
          </p:nvSpPr>
          <p:spPr>
            <a:xfrm>
              <a:off x="6629400" y="350459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7" name="Shape 609">
              <a:extLst>
                <a:ext uri="{FF2B5EF4-FFF2-40B4-BE49-F238E27FC236}">
                  <a16:creationId xmlns:a16="http://schemas.microsoft.com/office/drawing/2014/main" xmlns="" id="{52C85A18-CA1C-9D4E-96EF-A95909267505}"/>
                </a:ext>
              </a:extLst>
            </p:cNvPr>
            <p:cNvSpPr/>
            <p:nvPr/>
          </p:nvSpPr>
          <p:spPr>
            <a:xfrm>
              <a:off x="5486400" y="17824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8" name="Shape 610">
              <a:extLst>
                <a:ext uri="{FF2B5EF4-FFF2-40B4-BE49-F238E27FC236}">
                  <a16:creationId xmlns:a16="http://schemas.microsoft.com/office/drawing/2014/main" xmlns="" id="{759C94A7-2C20-B842-94F8-7E37326B5749}"/>
                </a:ext>
              </a:extLst>
            </p:cNvPr>
            <p:cNvSpPr/>
            <p:nvPr/>
          </p:nvSpPr>
          <p:spPr>
            <a:xfrm>
              <a:off x="5334000" y="2133600"/>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49" name="Shape 611">
              <a:extLst>
                <a:ext uri="{FF2B5EF4-FFF2-40B4-BE49-F238E27FC236}">
                  <a16:creationId xmlns:a16="http://schemas.microsoft.com/office/drawing/2014/main" xmlns="" id="{90F07D0B-7A52-3F41-BC35-CD9FBECF322F}"/>
                </a:ext>
              </a:extLst>
            </p:cNvPr>
            <p:cNvSpPr/>
            <p:nvPr/>
          </p:nvSpPr>
          <p:spPr>
            <a:xfrm>
              <a:off x="4953000" y="2161266"/>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50" name="Shape 612">
              <a:extLst>
                <a:ext uri="{FF2B5EF4-FFF2-40B4-BE49-F238E27FC236}">
                  <a16:creationId xmlns:a16="http://schemas.microsoft.com/office/drawing/2014/main" xmlns="" id="{8AC2DDAB-94EC-9B4E-8727-3009FDC298F8}"/>
                </a:ext>
              </a:extLst>
            </p:cNvPr>
            <p:cNvSpPr/>
            <p:nvPr/>
          </p:nvSpPr>
          <p:spPr>
            <a:xfrm>
              <a:off x="5919109" y="2620671"/>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51" name="Shape 613">
              <a:extLst>
                <a:ext uri="{FF2B5EF4-FFF2-40B4-BE49-F238E27FC236}">
                  <a16:creationId xmlns:a16="http://schemas.microsoft.com/office/drawing/2014/main" xmlns="" id="{012DB1BA-6834-554C-AC48-1C86B9CA8F31}"/>
                </a:ext>
              </a:extLst>
            </p:cNvPr>
            <p:cNvSpPr/>
            <p:nvPr/>
          </p:nvSpPr>
          <p:spPr>
            <a:xfrm>
              <a:off x="3886200" y="1796574"/>
              <a:ext cx="281178" cy="290697"/>
            </a:xfrm>
            <a:prstGeom prst="cube">
              <a:avLst>
                <a:gd name="adj" fmla="val 25000"/>
              </a:avLst>
            </a:prstGeom>
            <a:solidFill>
              <a:srgbClr val="999999"/>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52" name="Shape 615">
              <a:extLst>
                <a:ext uri="{FF2B5EF4-FFF2-40B4-BE49-F238E27FC236}">
                  <a16:creationId xmlns:a16="http://schemas.microsoft.com/office/drawing/2014/main" xmlns="" id="{9B0E7567-D6B2-9247-A6C1-741E8CD89DF6}"/>
                </a:ext>
              </a:extLst>
            </p:cNvPr>
            <p:cNvSpPr txBox="1"/>
            <p:nvPr/>
          </p:nvSpPr>
          <p:spPr>
            <a:xfrm>
              <a:off x="5197654" y="4788694"/>
              <a:ext cx="441147" cy="1231106"/>
            </a:xfrm>
            <a:prstGeom prst="rect">
              <a:avLst/>
            </a:prstGeom>
            <a:noFill/>
            <a:ln>
              <a:noFill/>
            </a:ln>
          </p:spPr>
          <p:txBody>
            <a:bodyPr spcFirstLastPara="1" wrap="square" lIns="91425" tIns="45700" rIns="91425" bIns="45700" anchor="t" anchorCtr="0">
              <a:noAutofit/>
            </a:bodyPr>
            <a:lstStyle/>
            <a:p>
              <a:pPr algn="ctr"/>
              <a:r>
                <a:rPr lang="en-US" sz="1200" dirty="0">
                  <a:solidFill>
                    <a:srgbClr val="FFFFFF"/>
                  </a:solidFill>
                  <a:latin typeface="Helvetica Neue"/>
                  <a:ea typeface="Helvetica Neue"/>
                  <a:cs typeface="Helvetica Neue"/>
                  <a:sym typeface="Helvetica Neue"/>
                </a:rPr>
                <a:t>3</a:t>
              </a:r>
              <a:endParaRPr sz="1200" dirty="0"/>
            </a:p>
            <a:p>
              <a:pPr algn="ctr">
                <a:spcBef>
                  <a:spcPts val="1200"/>
                </a:spcBef>
              </a:pPr>
              <a:r>
                <a:rPr lang="en-US" sz="1200" dirty="0">
                  <a:solidFill>
                    <a:srgbClr val="FFFFFF"/>
                  </a:solidFill>
                  <a:latin typeface="Helvetica Neue"/>
                  <a:ea typeface="Helvetica Neue"/>
                  <a:cs typeface="Helvetica Neue"/>
                  <a:sym typeface="Helvetica Neue"/>
                </a:rPr>
                <a:t>6</a:t>
              </a:r>
              <a:endParaRPr sz="1200" dirty="0">
                <a:solidFill>
                  <a:srgbClr val="FFFFFF"/>
                </a:solidFill>
                <a:latin typeface="Helvetica Neue"/>
                <a:ea typeface="Helvetica Neue"/>
                <a:cs typeface="Helvetica Neue"/>
                <a:sym typeface="Helvetica Neue"/>
              </a:endParaRPr>
            </a:p>
            <a:p>
              <a:pPr algn="ctr">
                <a:spcBef>
                  <a:spcPts val="1200"/>
                </a:spcBef>
              </a:pPr>
              <a:r>
                <a:rPr lang="en-US" sz="1200" dirty="0">
                  <a:solidFill>
                    <a:srgbClr val="FFFFFF"/>
                  </a:solidFill>
                  <a:latin typeface="Helvetica Neue"/>
                  <a:ea typeface="Helvetica Neue"/>
                  <a:cs typeface="Helvetica Neue"/>
                  <a:sym typeface="Helvetica Neue"/>
                </a:rPr>
                <a:t>31</a:t>
              </a:r>
              <a:endParaRPr sz="1200" dirty="0">
                <a:solidFill>
                  <a:srgbClr val="FFFFFF"/>
                </a:solidFill>
                <a:latin typeface="Helvetica Neue"/>
                <a:ea typeface="Helvetica Neue"/>
                <a:cs typeface="Helvetica Neue"/>
                <a:sym typeface="Helvetica Neue"/>
              </a:endParaRPr>
            </a:p>
          </p:txBody>
        </p:sp>
        <p:sp>
          <p:nvSpPr>
            <p:cNvPr id="53" name="Shape 616">
              <a:extLst>
                <a:ext uri="{FF2B5EF4-FFF2-40B4-BE49-F238E27FC236}">
                  <a16:creationId xmlns:a16="http://schemas.microsoft.com/office/drawing/2014/main" xmlns="" id="{50FAD0FF-F822-AE4D-8575-703C2E2C5D5F}"/>
                </a:ext>
              </a:extLst>
            </p:cNvPr>
            <p:cNvSpPr/>
            <p:nvPr/>
          </p:nvSpPr>
          <p:spPr>
            <a:xfrm>
              <a:off x="966109" y="2331720"/>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sp>
          <p:nvSpPr>
            <p:cNvPr id="54" name="Shape 617">
              <a:extLst>
                <a:ext uri="{FF2B5EF4-FFF2-40B4-BE49-F238E27FC236}">
                  <a16:creationId xmlns:a16="http://schemas.microsoft.com/office/drawing/2014/main" xmlns="" id="{C2C435B4-D7D6-2C49-A423-D657EBEA85FE}"/>
                </a:ext>
              </a:extLst>
            </p:cNvPr>
            <p:cNvSpPr/>
            <p:nvPr/>
          </p:nvSpPr>
          <p:spPr>
            <a:xfrm>
              <a:off x="8915400" y="4648200"/>
              <a:ext cx="176891" cy="182880"/>
            </a:xfrm>
            <a:prstGeom prst="cube">
              <a:avLst>
                <a:gd name="adj" fmla="val 25000"/>
              </a:avLst>
            </a:prstGeom>
            <a:solidFill>
              <a:srgbClr val="FF0000"/>
            </a:solidFill>
            <a:ln w="25400" cap="flat" cmpd="sng">
              <a:solidFill>
                <a:srgbClr val="FFFFFF"/>
              </a:solidFill>
              <a:prstDash val="solid"/>
              <a:bevel/>
              <a:headEnd type="none" w="sm" len="sm"/>
              <a:tailEnd type="none" w="sm" len="sm"/>
            </a:ln>
          </p:spPr>
          <p:txBody>
            <a:bodyPr spcFirstLastPara="1" wrap="square" lIns="45700" tIns="45700" rIns="45700" bIns="45700" anchor="ctr" anchorCtr="0">
              <a:noAutofit/>
            </a:bodyPr>
            <a:lstStyle/>
            <a:p>
              <a:endParaRPr dirty="0">
                <a:solidFill>
                  <a:srgbClr val="002569"/>
                </a:solidFill>
              </a:endParaRPr>
            </a:p>
          </p:txBody>
        </p:sp>
      </p:grpSp>
    </p:spTree>
    <p:extLst>
      <p:ext uri="{BB962C8B-B14F-4D97-AF65-F5344CB8AC3E}">
        <p14:creationId xmlns:p14="http://schemas.microsoft.com/office/powerpoint/2010/main" val="20481082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0" indent="0">
              <a:buNone/>
            </a:pPr>
            <a:r>
              <a:rPr lang="en-AU" dirty="0"/>
              <a:t>CSIRO CENTRE FOR EARTH OBSERVATION</a:t>
            </a:r>
          </a:p>
        </p:txBody>
      </p:sp>
      <p:sp>
        <p:nvSpPr>
          <p:cNvPr id="3" name="Title 2"/>
          <p:cNvSpPr>
            <a:spLocks noGrp="1"/>
          </p:cNvSpPr>
          <p:nvPr>
            <p:ph type="title"/>
          </p:nvPr>
        </p:nvSpPr>
        <p:spPr/>
        <p:txBody>
          <a:bodyPr/>
          <a:lstStyle/>
          <a:p>
            <a:r>
              <a:rPr lang="en-AU" dirty="0"/>
              <a:t>Calibration / Validation Activities</a:t>
            </a:r>
          </a:p>
        </p:txBody>
      </p:sp>
    </p:spTree>
    <p:extLst>
      <p:ext uri="{BB962C8B-B14F-4D97-AF65-F5344CB8AC3E}">
        <p14:creationId xmlns:p14="http://schemas.microsoft.com/office/powerpoint/2010/main" val="3770654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6"/>
          <p:cNvGrpSpPr>
            <a:grpSpLocks/>
          </p:cNvGrpSpPr>
          <p:nvPr/>
        </p:nvGrpSpPr>
        <p:grpSpPr bwMode="auto">
          <a:xfrm>
            <a:off x="1349375" y="1049338"/>
            <a:ext cx="7618413" cy="4722812"/>
            <a:chOff x="51435" y="0"/>
            <a:chExt cx="7619009" cy="4723447"/>
          </a:xfrm>
        </p:grpSpPr>
        <p:sp>
          <p:nvSpPr>
            <p:cNvPr id="39" name="Freeform 38"/>
            <p:cNvSpPr>
              <a:spLocks/>
            </p:cNvSpPr>
            <p:nvPr/>
          </p:nvSpPr>
          <p:spPr bwMode="auto">
            <a:xfrm>
              <a:off x="51435" y="0"/>
              <a:ext cx="5972642" cy="3940705"/>
            </a:xfrm>
            <a:custGeom>
              <a:avLst/>
              <a:gdLst>
                <a:gd name="T0" fmla="*/ 0 w 6341099"/>
                <a:gd name="T1" fmla="*/ 0 h 4999630"/>
                <a:gd name="T2" fmla="*/ 6341099 w 6341099"/>
                <a:gd name="T3" fmla="*/ 4999630 h 4999630"/>
              </a:gdLst>
              <a:ahLst/>
              <a:cxnLst/>
              <a:rect l="T0" t="T1" r="T2" b="T3"/>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dpi="0" rotWithShape="1">
              <a:blip r:embed="rId3">
                <a:alphaModFix amt="80000"/>
              </a:blip>
              <a:srcRect/>
              <a:tile tx="0" ty="0" sx="100000" sy="100000" flip="none" algn="tl"/>
            </a:blipFill>
            <a:ln w="9525">
              <a:solidFill>
                <a:srgbClr val="A6A6A6"/>
              </a:solidFill>
              <a:miter lim="800000"/>
              <a:headEnd/>
              <a:tailEnd/>
            </a:ln>
            <a:effectLst>
              <a:outerShdw blurRad="508000" dist="381000" dir="5100003" algn="tl" rotWithShape="0">
                <a:srgbClr val="000000">
                  <a:alpha val="29999"/>
                </a:srgbClr>
              </a:outerShdw>
            </a:effec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algn="ctr" eaLnBrk="1" hangingPunct="1"/>
              <a:r>
                <a:rPr lang="en-US" altLang="en-US" sz="1200" b="0">
                  <a:solidFill>
                    <a:srgbClr val="FFFFFF"/>
                  </a:solidFill>
                  <a:latin typeface="Calibri" charset="0"/>
                </a:rPr>
                <a:t> </a:t>
              </a:r>
              <a:endParaRPr lang="en-US" altLang="en-US" sz="1200" b="0">
                <a:solidFill>
                  <a:srgbClr val="FFFFFF"/>
                </a:solidFill>
                <a:latin typeface="Calibri" charset="0"/>
                <a:ea typeface="MS Mincho" charset="-128"/>
                <a:cs typeface="Times New Roman" charset="0"/>
              </a:endParaRPr>
            </a:p>
          </p:txBody>
        </p:sp>
        <p:sp>
          <p:nvSpPr>
            <p:cNvPr id="40" name="Freeform 39"/>
            <p:cNvSpPr>
              <a:spLocks/>
            </p:cNvSpPr>
            <p:nvPr/>
          </p:nvSpPr>
          <p:spPr bwMode="auto">
            <a:xfrm>
              <a:off x="4530123" y="4189975"/>
              <a:ext cx="488988" cy="422332"/>
            </a:xfrm>
            <a:custGeom>
              <a:avLst/>
              <a:gdLst>
                <a:gd name="T0" fmla="*/ 10182 w 518880"/>
                <a:gd name="T1" fmla="*/ 5224 h 535018"/>
                <a:gd name="T2" fmla="*/ 96354 w 518880"/>
                <a:gd name="T3" fmla="*/ 21264 h 535018"/>
                <a:gd name="T4" fmla="*/ 144227 w 518880"/>
                <a:gd name="T5" fmla="*/ 45325 h 535018"/>
                <a:gd name="T6" fmla="*/ 201676 w 518880"/>
                <a:gd name="T7" fmla="*/ 69385 h 535018"/>
                <a:gd name="T8" fmla="*/ 249549 w 518880"/>
                <a:gd name="T9" fmla="*/ 85425 h 535018"/>
                <a:gd name="T10" fmla="*/ 287848 w 518880"/>
                <a:gd name="T11" fmla="*/ 61365 h 535018"/>
                <a:gd name="T12" fmla="*/ 326147 w 518880"/>
                <a:gd name="T13" fmla="*/ 69385 h 535018"/>
                <a:gd name="T14" fmla="*/ 393169 w 518880"/>
                <a:gd name="T15" fmla="*/ 53345 h 535018"/>
                <a:gd name="T16" fmla="*/ 441043 w 518880"/>
                <a:gd name="T17" fmla="*/ 53345 h 535018"/>
                <a:gd name="T18" fmla="*/ 450618 w 518880"/>
                <a:gd name="T19" fmla="*/ 45325 h 535018"/>
                <a:gd name="T20" fmla="*/ 488916 w 518880"/>
                <a:gd name="T21" fmla="*/ 77405 h 535018"/>
                <a:gd name="T22" fmla="*/ 460192 w 518880"/>
                <a:gd name="T23" fmla="*/ 157606 h 535018"/>
                <a:gd name="T24" fmla="*/ 460192 w 518880"/>
                <a:gd name="T25" fmla="*/ 253847 h 535018"/>
                <a:gd name="T26" fmla="*/ 431468 w 518880"/>
                <a:gd name="T27" fmla="*/ 237807 h 535018"/>
                <a:gd name="T28" fmla="*/ 393169 w 518880"/>
                <a:gd name="T29" fmla="*/ 326028 h 535018"/>
                <a:gd name="T30" fmla="*/ 354871 w 518880"/>
                <a:gd name="T31" fmla="*/ 366128 h 535018"/>
                <a:gd name="T32" fmla="*/ 326147 w 518880"/>
                <a:gd name="T33" fmla="*/ 334048 h 535018"/>
                <a:gd name="T34" fmla="*/ 278273 w 518880"/>
                <a:gd name="T35" fmla="*/ 390188 h 535018"/>
                <a:gd name="T36" fmla="*/ 259124 w 518880"/>
                <a:gd name="T37" fmla="*/ 398209 h 535018"/>
                <a:gd name="T38" fmla="*/ 230400 w 518880"/>
                <a:gd name="T39" fmla="*/ 422269 h 535018"/>
                <a:gd name="T40" fmla="*/ 144227 w 518880"/>
                <a:gd name="T41" fmla="*/ 390188 h 535018"/>
                <a:gd name="T42" fmla="*/ 96354 w 518880"/>
                <a:gd name="T43" fmla="*/ 342068 h 535018"/>
                <a:gd name="T44" fmla="*/ 96354 w 518880"/>
                <a:gd name="T45" fmla="*/ 342068 h 535018"/>
                <a:gd name="T46" fmla="*/ 48480 w 518880"/>
                <a:gd name="T47" fmla="*/ 237807 h 535018"/>
                <a:gd name="T48" fmla="*/ 48480 w 518880"/>
                <a:gd name="T49" fmla="*/ 205726 h 535018"/>
                <a:gd name="T50" fmla="*/ 86779 w 518880"/>
                <a:gd name="T51" fmla="*/ 237807 h 535018"/>
                <a:gd name="T52" fmla="*/ 10182 w 518880"/>
                <a:gd name="T53" fmla="*/ 117505 h 535018"/>
                <a:gd name="T54" fmla="*/ 10182 w 518880"/>
                <a:gd name="T55" fmla="*/ 5224 h 5350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8880"/>
                <a:gd name="T85" fmla="*/ 0 h 535018"/>
                <a:gd name="T86" fmla="*/ 518880 w 518880"/>
                <a:gd name="T87" fmla="*/ 535018 h 5350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dpi="0" rotWithShape="1">
              <a:blip r:embed="rId3">
                <a:alphaModFix amt="80000"/>
              </a:blip>
              <a:srcRect/>
              <a:tile tx="0" ty="0" sx="100000" sy="100000" flip="none" algn="tl"/>
            </a:blipFill>
            <a:ln w="9525">
              <a:solidFill>
                <a:srgbClr val="A6A6A6"/>
              </a:solidFill>
              <a:miter lim="800000"/>
              <a:headEnd/>
              <a:tailEnd/>
            </a:ln>
            <a:effectLst>
              <a:outerShdw blurRad="508000" dist="381000" dir="5100003" rotWithShape="0">
                <a:srgbClr val="000000">
                  <a:alpha val="31000"/>
                </a:srgbClr>
              </a:outerShdw>
            </a:effec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eaLnBrk="1" hangingPunct="1"/>
              <a:r>
                <a:rPr lang="en-US" altLang="en-US" sz="1200" b="0">
                  <a:solidFill>
                    <a:srgbClr val="FFFFFF"/>
                  </a:solidFill>
                  <a:latin typeface="Calibri" charset="0"/>
                </a:rPr>
                <a:t> </a:t>
              </a:r>
              <a:endParaRPr lang="en-US" altLang="en-US" sz="1200" b="0">
                <a:solidFill>
                  <a:srgbClr val="FFFFFF"/>
                </a:solidFill>
                <a:latin typeface="Calibri" charset="0"/>
                <a:ea typeface="MS Mincho" charset="-128"/>
                <a:cs typeface="Times New Roman" charset="0"/>
              </a:endParaRPr>
            </a:p>
          </p:txBody>
        </p:sp>
        <p:grpSp>
          <p:nvGrpSpPr>
            <p:cNvPr id="115771" name="Group 40"/>
            <p:cNvGrpSpPr>
              <a:grpSpLocks/>
            </p:cNvGrpSpPr>
            <p:nvPr/>
          </p:nvGrpSpPr>
          <p:grpSpPr bwMode="auto">
            <a:xfrm>
              <a:off x="2352040" y="546100"/>
              <a:ext cx="3665910" cy="3266440"/>
              <a:chOff x="0" y="0"/>
              <a:chExt cx="3665910" cy="3266440"/>
            </a:xfrm>
          </p:grpSpPr>
          <p:cxnSp>
            <p:nvCxnSpPr>
              <p:cNvPr id="53" name="Straight Connector 52"/>
              <p:cNvCxnSpPr>
                <a:cxnSpLocks noChangeShapeType="1"/>
              </p:cNvCxnSpPr>
              <p:nvPr/>
            </p:nvCxnSpPr>
            <p:spPr bwMode="auto">
              <a:xfrm>
                <a:off x="-137" y="73"/>
                <a:ext cx="114309" cy="2345052"/>
              </a:xfrm>
              <a:prstGeom prst="line">
                <a:avLst/>
              </a:prstGeom>
              <a:noFill/>
              <a:ln w="9525">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 name="Straight Connector 53"/>
              <p:cNvCxnSpPr>
                <a:cxnSpLocks noChangeShapeType="1"/>
              </p:cNvCxnSpPr>
              <p:nvPr/>
            </p:nvCxnSpPr>
            <p:spPr bwMode="auto">
              <a:xfrm flipH="1">
                <a:off x="1425550" y="255694"/>
                <a:ext cx="38103" cy="1305100"/>
              </a:xfrm>
              <a:prstGeom prst="line">
                <a:avLst/>
              </a:prstGeom>
              <a:noFill/>
              <a:ln w="9525">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Straight Connector 54"/>
              <p:cNvCxnSpPr>
                <a:cxnSpLocks noChangeShapeType="1"/>
              </p:cNvCxnSpPr>
              <p:nvPr/>
            </p:nvCxnSpPr>
            <p:spPr bwMode="auto">
              <a:xfrm>
                <a:off x="76069" y="1560795"/>
                <a:ext cx="1789252" cy="15877"/>
              </a:xfrm>
              <a:prstGeom prst="line">
                <a:avLst/>
              </a:prstGeom>
              <a:noFill/>
              <a:ln w="9525">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6" name="Freeform 55"/>
              <p:cNvSpPr>
                <a:spLocks/>
              </p:cNvSpPr>
              <p:nvPr/>
            </p:nvSpPr>
            <p:spPr bwMode="auto">
              <a:xfrm>
                <a:off x="1836744" y="1994241"/>
                <a:ext cx="1828943" cy="120666"/>
              </a:xfrm>
              <a:custGeom>
                <a:avLst/>
                <a:gdLst>
                  <a:gd name="T0" fmla="*/ 0 w 1940560"/>
                  <a:gd name="T1" fmla="*/ 0 h 153670"/>
                  <a:gd name="T2" fmla="*/ 469205 w 1940560"/>
                  <a:gd name="T3" fmla="*/ 23934 h 153670"/>
                  <a:gd name="T4" fmla="*/ 804352 w 1940560"/>
                  <a:gd name="T5" fmla="*/ 47868 h 153670"/>
                  <a:gd name="T6" fmla="*/ 1091620 w 1940560"/>
                  <a:gd name="T7" fmla="*/ 71801 h 153670"/>
                  <a:gd name="T8" fmla="*/ 1149074 w 1940560"/>
                  <a:gd name="T9" fmla="*/ 71801 h 153670"/>
                  <a:gd name="T10" fmla="*/ 1177801 w 1940560"/>
                  <a:gd name="T11" fmla="*/ 63823 h 153670"/>
                  <a:gd name="T12" fmla="*/ 1206528 w 1940560"/>
                  <a:gd name="T13" fmla="*/ 39890 h 153670"/>
                  <a:gd name="T14" fmla="*/ 1254406 w 1940560"/>
                  <a:gd name="T15" fmla="*/ 31912 h 153670"/>
                  <a:gd name="T16" fmla="*/ 1359738 w 1940560"/>
                  <a:gd name="T17" fmla="*/ 31912 h 153670"/>
                  <a:gd name="T18" fmla="*/ 1426767 w 1940560"/>
                  <a:gd name="T19" fmla="*/ 71801 h 153670"/>
                  <a:gd name="T20" fmla="*/ 1484221 w 1940560"/>
                  <a:gd name="T21" fmla="*/ 95735 h 153670"/>
                  <a:gd name="T22" fmla="*/ 1503372 w 1940560"/>
                  <a:gd name="T23" fmla="*/ 119669 h 153670"/>
                  <a:gd name="T24" fmla="*/ 1579977 w 1940560"/>
                  <a:gd name="T25" fmla="*/ 111691 h 153670"/>
                  <a:gd name="T26" fmla="*/ 1599128 w 1940560"/>
                  <a:gd name="T27" fmla="*/ 71801 h 153670"/>
                  <a:gd name="T28" fmla="*/ 1666157 w 1940560"/>
                  <a:gd name="T29" fmla="*/ 39890 h 153670"/>
                  <a:gd name="T30" fmla="*/ 1704460 w 1940560"/>
                  <a:gd name="T31" fmla="*/ 47868 h 153670"/>
                  <a:gd name="T32" fmla="*/ 1771489 w 1940560"/>
                  <a:gd name="T33" fmla="*/ 47868 h 153670"/>
                  <a:gd name="T34" fmla="*/ 1828943 w 1940560"/>
                  <a:gd name="T35" fmla="*/ 39890 h 1536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40560"/>
                  <a:gd name="T55" fmla="*/ 0 h 153670"/>
                  <a:gd name="T56" fmla="*/ 1940560 w 1940560"/>
                  <a:gd name="T57" fmla="*/ 153670 h 1536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noFill/>
              <a:ln w="9525">
                <a:solidFill>
                  <a:schemeClr val="bg1"/>
                </a:solidFill>
                <a:miter lim="800000"/>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eaLnBrk="1" hangingPunct="1"/>
                <a:r>
                  <a:rPr lang="en-US" altLang="en-US" sz="1200" b="0">
                    <a:solidFill>
                      <a:srgbClr val="000000"/>
                    </a:solidFill>
                    <a:latin typeface="Calibri" charset="0"/>
                  </a:rPr>
                  <a:t> </a:t>
                </a:r>
                <a:endParaRPr lang="en-US" altLang="en-US" sz="1200" b="0">
                  <a:solidFill>
                    <a:srgbClr val="000000"/>
                  </a:solidFill>
                  <a:latin typeface="Calibri" charset="0"/>
                  <a:ea typeface="MS Mincho" charset="-128"/>
                  <a:cs typeface="Times New Roman" charset="0"/>
                </a:endParaRPr>
              </a:p>
            </p:txBody>
          </p:sp>
          <p:grpSp>
            <p:nvGrpSpPr>
              <p:cNvPr id="115787" name="Group 56"/>
              <p:cNvGrpSpPr>
                <a:grpSpLocks/>
              </p:cNvGrpSpPr>
              <p:nvPr/>
            </p:nvGrpSpPr>
            <p:grpSpPr bwMode="auto">
              <a:xfrm>
                <a:off x="1760855" y="1569085"/>
                <a:ext cx="1179830" cy="1697355"/>
                <a:chOff x="0" y="0"/>
                <a:chExt cx="1179830" cy="1697355"/>
              </a:xfrm>
            </p:grpSpPr>
            <p:cxnSp>
              <p:nvCxnSpPr>
                <p:cNvPr id="58" name="Straight Connector 57"/>
                <p:cNvCxnSpPr>
                  <a:cxnSpLocks noChangeShapeType="1"/>
                </p:cNvCxnSpPr>
                <p:nvPr/>
              </p:nvCxnSpPr>
              <p:spPr bwMode="auto">
                <a:xfrm flipH="1">
                  <a:off x="-317" y="-351"/>
                  <a:ext cx="104783" cy="1689327"/>
                </a:xfrm>
                <a:prstGeom prst="line">
                  <a:avLst/>
                </a:prstGeom>
                <a:noFill/>
                <a:ln w="9525">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9" name="Freeform 58"/>
                <p:cNvSpPr>
                  <a:spLocks/>
                </p:cNvSpPr>
                <p:nvPr/>
              </p:nvSpPr>
              <p:spPr bwMode="auto">
                <a:xfrm>
                  <a:off x="31435" y="1120575"/>
                  <a:ext cx="1147853" cy="576339"/>
                </a:xfrm>
                <a:custGeom>
                  <a:avLst/>
                  <a:gdLst>
                    <a:gd name="T0" fmla="*/ 0 w 1219200"/>
                    <a:gd name="T1" fmla="*/ 0 h 731520"/>
                    <a:gd name="T2" fmla="*/ 76524 w 1219200"/>
                    <a:gd name="T3" fmla="*/ 16009 h 731520"/>
                    <a:gd name="T4" fmla="*/ 133916 w 1219200"/>
                    <a:gd name="T5" fmla="*/ 8005 h 731520"/>
                    <a:gd name="T6" fmla="*/ 181743 w 1219200"/>
                    <a:gd name="T7" fmla="*/ 40024 h 731520"/>
                    <a:gd name="T8" fmla="*/ 210440 w 1219200"/>
                    <a:gd name="T9" fmla="*/ 96057 h 731520"/>
                    <a:gd name="T10" fmla="*/ 258267 w 1219200"/>
                    <a:gd name="T11" fmla="*/ 104061 h 731520"/>
                    <a:gd name="T12" fmla="*/ 325225 w 1219200"/>
                    <a:gd name="T13" fmla="*/ 136080 h 731520"/>
                    <a:gd name="T14" fmla="*/ 334790 w 1219200"/>
                    <a:gd name="T15" fmla="*/ 176104 h 731520"/>
                    <a:gd name="T16" fmla="*/ 392183 w 1219200"/>
                    <a:gd name="T17" fmla="*/ 232137 h 731520"/>
                    <a:gd name="T18" fmla="*/ 468707 w 1219200"/>
                    <a:gd name="T19" fmla="*/ 288170 h 731520"/>
                    <a:gd name="T20" fmla="*/ 506968 w 1219200"/>
                    <a:gd name="T21" fmla="*/ 328193 h 731520"/>
                    <a:gd name="T22" fmla="*/ 526099 w 1219200"/>
                    <a:gd name="T23" fmla="*/ 304179 h 731520"/>
                    <a:gd name="T24" fmla="*/ 554796 w 1219200"/>
                    <a:gd name="T25" fmla="*/ 296174 h 731520"/>
                    <a:gd name="T26" fmla="*/ 612188 w 1219200"/>
                    <a:gd name="T27" fmla="*/ 296174 h 731520"/>
                    <a:gd name="T28" fmla="*/ 707843 w 1219200"/>
                    <a:gd name="T29" fmla="*/ 320188 h 731520"/>
                    <a:gd name="T30" fmla="*/ 736539 w 1219200"/>
                    <a:gd name="T31" fmla="*/ 320188 h 731520"/>
                    <a:gd name="T32" fmla="*/ 793932 w 1219200"/>
                    <a:gd name="T33" fmla="*/ 320188 h 731520"/>
                    <a:gd name="T34" fmla="*/ 880021 w 1219200"/>
                    <a:gd name="T35" fmla="*/ 328193 h 731520"/>
                    <a:gd name="T36" fmla="*/ 946979 w 1219200"/>
                    <a:gd name="T37" fmla="*/ 384226 h 731520"/>
                    <a:gd name="T38" fmla="*/ 946979 w 1219200"/>
                    <a:gd name="T39" fmla="*/ 424250 h 731520"/>
                    <a:gd name="T40" fmla="*/ 956544 w 1219200"/>
                    <a:gd name="T41" fmla="*/ 456268 h 731520"/>
                    <a:gd name="T42" fmla="*/ 1147853 w 1219200"/>
                    <a:gd name="T43" fmla="*/ 576339 h 7315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9200"/>
                    <a:gd name="T67" fmla="*/ 0 h 731520"/>
                    <a:gd name="T68" fmla="*/ 1219200 w 1219200"/>
                    <a:gd name="T69" fmla="*/ 731520 h 7315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noFill/>
                <a:ln w="9525">
                  <a:solidFill>
                    <a:schemeClr val="bg1"/>
                  </a:solidFill>
                  <a:miter lim="800000"/>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eaLnBrk="1" hangingPunct="1"/>
                  <a:r>
                    <a:rPr lang="en-US" altLang="en-US" sz="1200" b="0">
                      <a:solidFill>
                        <a:srgbClr val="000000"/>
                      </a:solidFill>
                      <a:latin typeface="Calibri" charset="0"/>
                    </a:rPr>
                    <a:t> </a:t>
                  </a:r>
                  <a:endParaRPr lang="en-US" altLang="en-US" sz="1200" b="0">
                    <a:solidFill>
                      <a:srgbClr val="000000"/>
                    </a:solidFill>
                    <a:latin typeface="Calibri" charset="0"/>
                    <a:ea typeface="MS Mincho" charset="-128"/>
                    <a:cs typeface="Times New Roman" charset="0"/>
                  </a:endParaRPr>
                </a:p>
              </p:txBody>
            </p:sp>
          </p:grpSp>
        </p:grpSp>
        <p:grpSp>
          <p:nvGrpSpPr>
            <p:cNvPr id="115772" name="Group 41"/>
            <p:cNvGrpSpPr>
              <a:grpSpLocks/>
            </p:cNvGrpSpPr>
            <p:nvPr/>
          </p:nvGrpSpPr>
          <p:grpSpPr bwMode="auto">
            <a:xfrm>
              <a:off x="1199228" y="306705"/>
              <a:ext cx="6471216" cy="4416742"/>
              <a:chOff x="1158588" y="245110"/>
              <a:chExt cx="6471216" cy="4416742"/>
            </a:xfrm>
          </p:grpSpPr>
          <p:sp>
            <p:nvSpPr>
              <p:cNvPr id="43" name="Text Box 160"/>
              <p:cNvSpPr txBox="1"/>
              <p:nvPr/>
            </p:nvSpPr>
            <p:spPr>
              <a:xfrm>
                <a:off x="4997523" y="1022813"/>
                <a:ext cx="1308202" cy="265149"/>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Robson Rainforest</a:t>
                </a:r>
                <a:endParaRPr lang="en-US" sz="1200" b="0" dirty="0">
                  <a:solidFill>
                    <a:prstClr val="black"/>
                  </a:solidFill>
                  <a:ea typeface="ＭＳ 明朝"/>
                  <a:cs typeface="Times New Roman"/>
                </a:endParaRPr>
              </a:p>
            </p:txBody>
          </p:sp>
          <p:sp>
            <p:nvSpPr>
              <p:cNvPr id="44" name="Text Box 161"/>
              <p:cNvSpPr txBox="1"/>
              <p:nvPr/>
            </p:nvSpPr>
            <p:spPr>
              <a:xfrm>
                <a:off x="4846698" y="1661073"/>
                <a:ext cx="1803541" cy="314367"/>
              </a:xfrm>
              <a:prstGeom prst="rect">
                <a:avLst/>
              </a:prstGeom>
              <a:solidFill>
                <a:srgbClr val="FFC000">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Mitchell Grass Rangeland</a:t>
                </a:r>
                <a:endParaRPr lang="en-US" sz="1200" b="0" dirty="0">
                  <a:solidFill>
                    <a:prstClr val="black"/>
                  </a:solidFill>
                  <a:ea typeface="ＭＳ 明朝"/>
                  <a:cs typeface="Times New Roman"/>
                </a:endParaRPr>
              </a:p>
            </p:txBody>
          </p:sp>
          <p:sp>
            <p:nvSpPr>
              <p:cNvPr id="45" name="Text Box 162"/>
              <p:cNvSpPr txBox="1"/>
              <p:nvPr/>
            </p:nvSpPr>
            <p:spPr>
              <a:xfrm>
                <a:off x="5437295" y="3055086"/>
                <a:ext cx="1492367" cy="311192"/>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Cumberland Plain </a:t>
                </a:r>
                <a:endParaRPr lang="en-US" sz="1200" b="0" dirty="0">
                  <a:solidFill>
                    <a:prstClr val="black"/>
                  </a:solidFill>
                  <a:ea typeface="ＭＳ 明朝"/>
                  <a:cs typeface="Times New Roman"/>
                </a:endParaRPr>
              </a:p>
            </p:txBody>
          </p:sp>
          <p:sp>
            <p:nvSpPr>
              <p:cNvPr id="46" name="Text Box 170"/>
              <p:cNvSpPr txBox="1"/>
              <p:nvPr/>
            </p:nvSpPr>
            <p:spPr>
              <a:xfrm>
                <a:off x="5200739" y="3283717"/>
                <a:ext cx="2429065" cy="288964"/>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Tumbarumba Wet Eucalypt</a:t>
                </a:r>
                <a:endParaRPr lang="en-US" sz="1200" b="0" dirty="0">
                  <a:solidFill>
                    <a:prstClr val="black"/>
                  </a:solidFill>
                  <a:ea typeface="ＭＳ 明朝"/>
                  <a:cs typeface="Times New Roman"/>
                </a:endParaRPr>
              </a:p>
            </p:txBody>
          </p:sp>
          <p:sp>
            <p:nvSpPr>
              <p:cNvPr id="47" name="Text Box 175"/>
              <p:cNvSpPr txBox="1"/>
              <p:nvPr/>
            </p:nvSpPr>
            <p:spPr>
              <a:xfrm>
                <a:off x="2279511" y="3520286"/>
                <a:ext cx="2124241" cy="355648"/>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Wombat Stringy Bark Eucalypt</a:t>
                </a:r>
                <a:endParaRPr lang="en-US" sz="1200" b="0" dirty="0">
                  <a:solidFill>
                    <a:prstClr val="black"/>
                  </a:solidFill>
                  <a:ea typeface="ＭＳ 明朝"/>
                  <a:cs typeface="Times New Roman"/>
                </a:endParaRPr>
              </a:p>
            </p:txBody>
          </p:sp>
          <p:sp>
            <p:nvSpPr>
              <p:cNvPr id="48" name="Text Box 176"/>
              <p:cNvSpPr txBox="1"/>
              <p:nvPr/>
            </p:nvSpPr>
            <p:spPr>
              <a:xfrm>
                <a:off x="4748266" y="4304617"/>
                <a:ext cx="1619377" cy="35723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Warra Tall Eucalypt</a:t>
                </a:r>
                <a:endParaRPr lang="en-US" sz="1200" b="0" dirty="0">
                  <a:solidFill>
                    <a:prstClr val="black"/>
                  </a:solidFill>
                  <a:ea typeface="ＭＳ 明朝"/>
                  <a:cs typeface="Times New Roman"/>
                </a:endParaRPr>
              </a:p>
            </p:txBody>
          </p:sp>
          <p:sp>
            <p:nvSpPr>
              <p:cNvPr id="49" name="Text Box 177"/>
              <p:cNvSpPr txBox="1"/>
              <p:nvPr/>
            </p:nvSpPr>
            <p:spPr>
              <a:xfrm>
                <a:off x="2665303" y="3045560"/>
                <a:ext cx="1324079" cy="308016"/>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Calperum Mallee</a:t>
                </a:r>
                <a:endParaRPr lang="en-US" sz="1200" b="0" dirty="0">
                  <a:solidFill>
                    <a:prstClr val="black"/>
                  </a:solidFill>
                  <a:ea typeface="ＭＳ 明朝"/>
                  <a:cs typeface="Times New Roman"/>
                </a:endParaRPr>
              </a:p>
            </p:txBody>
          </p:sp>
          <p:sp>
            <p:nvSpPr>
              <p:cNvPr id="50" name="Text Box 178"/>
              <p:cNvSpPr txBox="1"/>
              <p:nvPr/>
            </p:nvSpPr>
            <p:spPr>
              <a:xfrm>
                <a:off x="2214418" y="1421329"/>
                <a:ext cx="889070" cy="30007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Alice Mulga</a:t>
                </a:r>
                <a:endParaRPr lang="en-US" sz="1200" b="0" dirty="0">
                  <a:solidFill>
                    <a:prstClr val="black"/>
                  </a:solidFill>
                  <a:ea typeface="ＭＳ 明朝"/>
                  <a:cs typeface="Times New Roman"/>
                </a:endParaRPr>
              </a:p>
            </p:txBody>
          </p:sp>
          <p:sp>
            <p:nvSpPr>
              <p:cNvPr id="51" name="Text Box 179"/>
              <p:cNvSpPr txBox="1"/>
              <p:nvPr/>
            </p:nvSpPr>
            <p:spPr>
              <a:xfrm>
                <a:off x="1303121" y="244833"/>
                <a:ext cx="1336780" cy="327069"/>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Litchfield Savanna</a:t>
                </a:r>
                <a:endParaRPr lang="en-US" sz="1200" b="0" dirty="0">
                  <a:solidFill>
                    <a:prstClr val="black"/>
                  </a:solidFill>
                  <a:ea typeface="ＭＳ 明朝"/>
                  <a:cs typeface="Times New Roman"/>
                </a:endParaRPr>
              </a:p>
            </p:txBody>
          </p:sp>
          <p:sp>
            <p:nvSpPr>
              <p:cNvPr id="52" name="Text Box 180"/>
              <p:cNvSpPr txBox="1"/>
              <p:nvPr/>
            </p:nvSpPr>
            <p:spPr>
              <a:xfrm>
                <a:off x="1158648" y="2599413"/>
                <a:ext cx="2079788" cy="282613"/>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Great Western Woodlands</a:t>
                </a:r>
                <a:endParaRPr lang="en-US" sz="1200" b="0" dirty="0">
                  <a:solidFill>
                    <a:prstClr val="black"/>
                  </a:solidFill>
                  <a:ea typeface="ＭＳ 明朝"/>
                  <a:cs typeface="Times New Roman"/>
                </a:endParaRPr>
              </a:p>
            </p:txBody>
          </p:sp>
        </p:grpSp>
      </p:grpSp>
      <p:sp>
        <p:nvSpPr>
          <p:cNvPr id="35" name="Oval 34"/>
          <p:cNvSpPr/>
          <p:nvPr/>
        </p:nvSpPr>
        <p:spPr>
          <a:xfrm>
            <a:off x="6239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2" name="Text Box 180"/>
          <p:cNvSpPr txBox="1"/>
          <p:nvPr/>
        </p:nvSpPr>
        <p:spPr>
          <a:xfrm>
            <a:off x="228600" y="4076700"/>
            <a:ext cx="1879600" cy="304800"/>
          </a:xfrm>
          <a:prstGeom prst="rect">
            <a:avLst/>
          </a:prstGeom>
          <a:solidFill>
            <a:srgbClr val="FFC000">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Boyagin Wandoo Woodland</a:t>
            </a:r>
            <a:endParaRPr lang="en-US" sz="1200" b="0" dirty="0">
              <a:solidFill>
                <a:prstClr val="black"/>
              </a:solidFill>
              <a:ea typeface="ＭＳ 明朝"/>
              <a:cs typeface="Times New Roman"/>
            </a:endParaRPr>
          </a:p>
        </p:txBody>
      </p:sp>
      <p:sp>
        <p:nvSpPr>
          <p:cNvPr id="64" name="Oval 63"/>
          <p:cNvSpPr/>
          <p:nvPr/>
        </p:nvSpPr>
        <p:spPr>
          <a:xfrm>
            <a:off x="6065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5" name="Oval 64"/>
          <p:cNvSpPr/>
          <p:nvPr/>
        </p:nvSpPr>
        <p:spPr>
          <a:xfrm>
            <a:off x="4487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6" name="Oval 65"/>
          <p:cNvSpPr/>
          <p:nvPr/>
        </p:nvSpPr>
        <p:spPr>
          <a:xfrm>
            <a:off x="3971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7" name="Oval 66"/>
          <p:cNvSpPr/>
          <p:nvPr/>
        </p:nvSpPr>
        <p:spPr>
          <a:xfrm>
            <a:off x="2420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8" name="Oval 67"/>
          <p:cNvSpPr/>
          <p:nvPr/>
        </p:nvSpPr>
        <p:spPr>
          <a:xfrm>
            <a:off x="2115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9" name="Oval 68"/>
          <p:cNvSpPr/>
          <p:nvPr/>
        </p:nvSpPr>
        <p:spPr>
          <a:xfrm>
            <a:off x="1931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74" name="Oval 73"/>
          <p:cNvSpPr/>
          <p:nvPr/>
        </p:nvSpPr>
        <p:spPr>
          <a:xfrm>
            <a:off x="5257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75" name="Oval 74"/>
          <p:cNvSpPr/>
          <p:nvPr/>
        </p:nvSpPr>
        <p:spPr>
          <a:xfrm>
            <a:off x="5718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76" name="Oval 75"/>
          <p:cNvSpPr/>
          <p:nvPr/>
        </p:nvSpPr>
        <p:spPr>
          <a:xfrm>
            <a:off x="6699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77" name="Oval 76"/>
          <p:cNvSpPr/>
          <p:nvPr/>
        </p:nvSpPr>
        <p:spPr>
          <a:xfrm>
            <a:off x="6471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79" name="Text Box 180"/>
          <p:cNvSpPr txBox="1"/>
          <p:nvPr/>
        </p:nvSpPr>
        <p:spPr>
          <a:xfrm>
            <a:off x="173038" y="3721100"/>
            <a:ext cx="1719262" cy="303213"/>
          </a:xfrm>
          <a:prstGeom prst="rect">
            <a:avLst/>
          </a:prstGeom>
          <a:solidFill>
            <a:srgbClr val="FFC000">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Gingin Banksia Woodland</a:t>
            </a:r>
            <a:endParaRPr lang="en-US" sz="1200" b="0" dirty="0">
              <a:solidFill>
                <a:prstClr val="black"/>
              </a:solidFill>
              <a:ea typeface="ＭＳ 明朝"/>
              <a:cs typeface="Times New Roman"/>
            </a:endParaRPr>
          </a:p>
        </p:txBody>
      </p:sp>
      <p:sp>
        <p:nvSpPr>
          <p:cNvPr id="78" name="Oval 77"/>
          <p:cNvSpPr/>
          <p:nvPr/>
        </p:nvSpPr>
        <p:spPr>
          <a:xfrm>
            <a:off x="6007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2" name="Rectangle 1"/>
          <p:cNvSpPr>
            <a:spLocks noChangeArrowheads="1"/>
          </p:cNvSpPr>
          <p:nvPr/>
        </p:nvSpPr>
        <p:spPr bwMode="auto">
          <a:xfrm>
            <a:off x="6329363" y="1974850"/>
            <a:ext cx="96837" cy="96838"/>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algn="ctr" eaLnBrk="1" hangingPunct="1"/>
            <a:endParaRPr lang="en-US" altLang="en-US" b="0">
              <a:solidFill>
                <a:srgbClr val="FFFFFF"/>
              </a:solidFill>
              <a:latin typeface="Calibri" charset="0"/>
            </a:endParaRPr>
          </a:p>
        </p:txBody>
      </p:sp>
      <p:sp>
        <p:nvSpPr>
          <p:cNvPr id="85" name="Rectangle 84"/>
          <p:cNvSpPr>
            <a:spLocks noChangeArrowheads="1"/>
          </p:cNvSpPr>
          <p:nvPr/>
        </p:nvSpPr>
        <p:spPr bwMode="auto">
          <a:xfrm>
            <a:off x="5911850" y="4630738"/>
            <a:ext cx="95250" cy="96837"/>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algn="ctr" eaLnBrk="1" hangingPunct="1"/>
            <a:endParaRPr lang="en-US" altLang="en-US" b="0">
              <a:solidFill>
                <a:srgbClr val="FFFFFF"/>
              </a:solidFill>
              <a:latin typeface="Calibri" charset="0"/>
            </a:endParaRPr>
          </a:p>
        </p:txBody>
      </p:sp>
      <p:sp>
        <p:nvSpPr>
          <p:cNvPr id="71" name="Rectangle 70"/>
          <p:cNvSpPr>
            <a:spLocks noChangeArrowheads="1"/>
          </p:cNvSpPr>
          <p:nvPr/>
        </p:nvSpPr>
        <p:spPr bwMode="auto">
          <a:xfrm>
            <a:off x="7148513" y="3405188"/>
            <a:ext cx="96837" cy="96837"/>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algn="ctr" eaLnBrk="1" hangingPunct="1"/>
            <a:endParaRPr lang="en-US" altLang="en-US" b="0">
              <a:solidFill>
                <a:srgbClr val="FFFFFF"/>
              </a:solidFill>
              <a:latin typeface="Calibri" charset="0"/>
            </a:endParaRPr>
          </a:p>
        </p:txBody>
      </p:sp>
      <p:sp>
        <p:nvSpPr>
          <p:cNvPr id="92" name="Text Box 180"/>
          <p:cNvSpPr txBox="1"/>
          <p:nvPr/>
        </p:nvSpPr>
        <p:spPr>
          <a:xfrm>
            <a:off x="1147351" y="5432361"/>
            <a:ext cx="2079625" cy="28098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TERN SuperSite</a:t>
            </a:r>
            <a:endParaRPr lang="en-US" sz="1200" b="0" dirty="0">
              <a:solidFill>
                <a:prstClr val="black"/>
              </a:solidFill>
              <a:ea typeface="ＭＳ 明朝"/>
              <a:cs typeface="Times New Roman"/>
            </a:endParaRPr>
          </a:p>
        </p:txBody>
      </p:sp>
      <p:sp>
        <p:nvSpPr>
          <p:cNvPr id="93" name="Text Box 160"/>
          <p:cNvSpPr txBox="1"/>
          <p:nvPr/>
        </p:nvSpPr>
        <p:spPr>
          <a:xfrm>
            <a:off x="1135093" y="5677247"/>
            <a:ext cx="2076450" cy="2667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Affiliate TERN SuperSite</a:t>
            </a:r>
            <a:endParaRPr lang="en-US" sz="1200" b="0" dirty="0">
              <a:solidFill>
                <a:prstClr val="black"/>
              </a:solidFill>
              <a:ea typeface="ＭＳ 明朝"/>
              <a:cs typeface="Times New Roman"/>
            </a:endParaRPr>
          </a:p>
          <a:p>
            <a:pPr defTabSz="457200" eaLnBrk="1" fontAlgn="auto" hangingPunct="1">
              <a:spcBef>
                <a:spcPts val="0"/>
              </a:spcBef>
              <a:spcAft>
                <a:spcPts val="0"/>
              </a:spcAft>
              <a:defRPr/>
            </a:pPr>
            <a:endParaRPr lang="en-US" sz="1200" b="0" dirty="0">
              <a:solidFill>
                <a:srgbClr val="3366FF"/>
              </a:solidFill>
              <a:ea typeface="ＭＳ 明朝"/>
              <a:cs typeface="Times New Roman"/>
            </a:endParaRPr>
          </a:p>
        </p:txBody>
      </p:sp>
      <p:sp>
        <p:nvSpPr>
          <p:cNvPr id="94" name="Oval 93"/>
          <p:cNvSpPr/>
          <p:nvPr/>
        </p:nvSpPr>
        <p:spPr>
          <a:xfrm>
            <a:off x="983854" y="551723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95" name="Rectangle 94"/>
          <p:cNvSpPr>
            <a:spLocks noChangeArrowheads="1"/>
          </p:cNvSpPr>
          <p:nvPr/>
        </p:nvSpPr>
        <p:spPr bwMode="auto">
          <a:xfrm>
            <a:off x="993223" y="5736387"/>
            <a:ext cx="96838" cy="96838"/>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defTabSz="457200">
              <a:defRPr b="1">
                <a:solidFill>
                  <a:schemeClr val="tx1"/>
                </a:solidFill>
                <a:latin typeface="Arial" charset="0"/>
                <a:ea typeface="MS PGothic" charset="-128"/>
              </a:defRPr>
            </a:lvl1pPr>
            <a:lvl2pPr defTabSz="457200">
              <a:defRPr b="1">
                <a:solidFill>
                  <a:schemeClr val="tx1"/>
                </a:solidFill>
                <a:latin typeface="Arial" charset="0"/>
                <a:ea typeface="MS PGothic" charset="-128"/>
              </a:defRPr>
            </a:lvl2pPr>
            <a:lvl3pPr defTabSz="457200">
              <a:defRPr b="1">
                <a:solidFill>
                  <a:schemeClr val="tx1"/>
                </a:solidFill>
                <a:latin typeface="Arial" charset="0"/>
                <a:ea typeface="MS PGothic" charset="-128"/>
              </a:defRPr>
            </a:lvl3pPr>
            <a:lvl4pPr defTabSz="457200">
              <a:defRPr b="1">
                <a:solidFill>
                  <a:schemeClr val="tx1"/>
                </a:solidFill>
                <a:latin typeface="Arial" charset="0"/>
                <a:ea typeface="MS PGothic" charset="-128"/>
              </a:defRPr>
            </a:lvl4pPr>
            <a:lvl5pPr defTabSz="457200">
              <a:defRPr b="1">
                <a:solidFill>
                  <a:schemeClr val="tx1"/>
                </a:solidFill>
                <a:latin typeface="Arial" charset="0"/>
                <a:ea typeface="MS PGothic" charset="-128"/>
              </a:defRPr>
            </a:lvl5pPr>
            <a:lvl6pPr marL="1522413" indent="763588" defTabSz="457200" eaLnBrk="0" fontAlgn="base" hangingPunct="0">
              <a:spcBef>
                <a:spcPct val="0"/>
              </a:spcBef>
              <a:spcAft>
                <a:spcPct val="0"/>
              </a:spcAft>
              <a:defRPr b="1">
                <a:solidFill>
                  <a:schemeClr val="tx1"/>
                </a:solidFill>
                <a:latin typeface="Arial" charset="0"/>
                <a:ea typeface="MS PGothic" charset="-128"/>
              </a:defRPr>
            </a:lvl6pPr>
            <a:lvl7pPr marL="1979613" indent="763588" defTabSz="457200" eaLnBrk="0" fontAlgn="base" hangingPunct="0">
              <a:spcBef>
                <a:spcPct val="0"/>
              </a:spcBef>
              <a:spcAft>
                <a:spcPct val="0"/>
              </a:spcAft>
              <a:defRPr b="1">
                <a:solidFill>
                  <a:schemeClr val="tx1"/>
                </a:solidFill>
                <a:latin typeface="Arial" charset="0"/>
                <a:ea typeface="MS PGothic" charset="-128"/>
              </a:defRPr>
            </a:lvl7pPr>
            <a:lvl8pPr marL="2436813" indent="763588" defTabSz="457200" eaLnBrk="0" fontAlgn="base" hangingPunct="0">
              <a:spcBef>
                <a:spcPct val="0"/>
              </a:spcBef>
              <a:spcAft>
                <a:spcPct val="0"/>
              </a:spcAft>
              <a:defRPr b="1">
                <a:solidFill>
                  <a:schemeClr val="tx1"/>
                </a:solidFill>
                <a:latin typeface="Arial" charset="0"/>
                <a:ea typeface="MS PGothic" charset="-128"/>
              </a:defRPr>
            </a:lvl8pPr>
            <a:lvl9pPr marL="2894013" indent="763588" defTabSz="457200" eaLnBrk="0" fontAlgn="base" hangingPunct="0">
              <a:spcBef>
                <a:spcPct val="0"/>
              </a:spcBef>
              <a:spcAft>
                <a:spcPct val="0"/>
              </a:spcAft>
              <a:defRPr b="1">
                <a:solidFill>
                  <a:schemeClr val="tx1"/>
                </a:solidFill>
                <a:latin typeface="Arial" charset="0"/>
                <a:ea typeface="MS PGothic" charset="-128"/>
              </a:defRPr>
            </a:lvl9pPr>
          </a:lstStyle>
          <a:p>
            <a:pPr algn="ctr" eaLnBrk="1" hangingPunct="1"/>
            <a:endParaRPr lang="en-US" altLang="en-US" b="0">
              <a:solidFill>
                <a:srgbClr val="FFFFFF"/>
              </a:solidFill>
              <a:latin typeface="Calibri" charset="0"/>
            </a:endParaRPr>
          </a:p>
        </p:txBody>
      </p:sp>
      <p:sp>
        <p:nvSpPr>
          <p:cNvPr id="3" name="Rectangle 2"/>
          <p:cNvSpPr/>
          <p:nvPr/>
        </p:nvSpPr>
        <p:spPr>
          <a:xfrm>
            <a:off x="568313" y="5128767"/>
            <a:ext cx="2726134" cy="808037"/>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96" name="Text Box 160"/>
          <p:cNvSpPr txBox="1"/>
          <p:nvPr/>
        </p:nvSpPr>
        <p:spPr>
          <a:xfrm>
            <a:off x="6450013" y="1841500"/>
            <a:ext cx="1944687" cy="304800"/>
          </a:xfrm>
          <a:prstGeom prst="rect">
            <a:avLst/>
          </a:prstGeom>
          <a:solidFill>
            <a:srgbClr val="DCE6F2">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Daintree Rainforest </a:t>
            </a:r>
            <a:r>
              <a:rPr lang="en-US" sz="900" dirty="0">
                <a:solidFill>
                  <a:srgbClr val="4F6228"/>
                </a:solidFill>
                <a:ea typeface="ＭＳ 明朝"/>
                <a:cs typeface="Times New Roman"/>
              </a:rPr>
              <a:t>(Affiliate)</a:t>
            </a:r>
            <a:endParaRPr lang="en-US" sz="900" b="0" dirty="0">
              <a:solidFill>
                <a:prstClr val="black"/>
              </a:solidFill>
              <a:ea typeface="ＭＳ 明朝"/>
              <a:cs typeface="Times New Roman"/>
            </a:endParaRPr>
          </a:p>
        </p:txBody>
      </p:sp>
      <p:sp>
        <p:nvSpPr>
          <p:cNvPr id="97" name="Text Box 160"/>
          <p:cNvSpPr txBox="1"/>
          <p:nvPr/>
        </p:nvSpPr>
        <p:spPr>
          <a:xfrm>
            <a:off x="7251700" y="3302000"/>
            <a:ext cx="1905000" cy="317500"/>
          </a:xfrm>
          <a:prstGeom prst="rect">
            <a:avLst/>
          </a:prstGeom>
          <a:solidFill>
            <a:srgbClr val="DCE6F2">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Samford Peri-Urban </a:t>
            </a:r>
            <a:r>
              <a:rPr lang="en-US" sz="900" dirty="0">
                <a:solidFill>
                  <a:srgbClr val="4F6228"/>
                </a:solidFill>
                <a:ea typeface="ＭＳ 明朝"/>
                <a:cs typeface="Times New Roman"/>
              </a:rPr>
              <a:t>(Affiliate)</a:t>
            </a:r>
            <a:endParaRPr lang="en-US" sz="900" b="0" dirty="0">
              <a:solidFill>
                <a:prstClr val="black"/>
              </a:solidFill>
              <a:ea typeface="ＭＳ 明朝"/>
              <a:cs typeface="Times New Roman"/>
            </a:endParaRPr>
          </a:p>
        </p:txBody>
      </p:sp>
      <p:sp>
        <p:nvSpPr>
          <p:cNvPr id="98" name="Text Box 160"/>
          <p:cNvSpPr txBox="1"/>
          <p:nvPr/>
        </p:nvSpPr>
        <p:spPr>
          <a:xfrm>
            <a:off x="6056313" y="4610100"/>
            <a:ext cx="1893887" cy="292100"/>
          </a:xfrm>
          <a:prstGeom prst="rect">
            <a:avLst/>
          </a:prstGeom>
          <a:solidFill>
            <a:srgbClr val="DCE6F2">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Whroo Dry Eucalypt </a:t>
            </a:r>
            <a:r>
              <a:rPr lang="en-US" sz="900" dirty="0">
                <a:solidFill>
                  <a:srgbClr val="4F6228"/>
                </a:solidFill>
                <a:ea typeface="ＭＳ 明朝"/>
                <a:cs typeface="Times New Roman"/>
              </a:rPr>
              <a:t>(Affiliate)</a:t>
            </a:r>
            <a:endParaRPr lang="en-US" sz="900" b="0" dirty="0">
              <a:solidFill>
                <a:prstClr val="black"/>
              </a:solidFill>
              <a:ea typeface="ＭＳ 明朝"/>
              <a:cs typeface="Times New Roman"/>
            </a:endParaRPr>
          </a:p>
        </p:txBody>
      </p:sp>
      <p:sp>
        <p:nvSpPr>
          <p:cNvPr id="4" name="TextBox 3"/>
          <p:cNvSpPr txBox="1"/>
          <p:nvPr/>
        </p:nvSpPr>
        <p:spPr>
          <a:xfrm>
            <a:off x="267692" y="755163"/>
            <a:ext cx="3849688" cy="369888"/>
          </a:xfrm>
          <a:prstGeom prst="rect">
            <a:avLst/>
          </a:prstGeom>
          <a:solidFill>
            <a:srgbClr val="FFC000">
              <a:alpha val="65098"/>
            </a:srgbClr>
          </a:solidFill>
        </p:spPr>
        <p:txBody>
          <a:bodyPr wrap="none">
            <a:spAutoFit/>
          </a:bodyPr>
          <a:lstStyle/>
          <a:p>
            <a:pPr defTabSz="457200" eaLnBrk="1" fontAlgn="auto" hangingPunct="1">
              <a:spcBef>
                <a:spcPts val="0"/>
              </a:spcBef>
              <a:spcAft>
                <a:spcPts val="0"/>
              </a:spcAft>
              <a:defRPr/>
            </a:pPr>
            <a:r>
              <a:rPr lang="en-US" b="0" dirty="0">
                <a:solidFill>
                  <a:prstClr val="black"/>
                </a:solidFill>
                <a:latin typeface="Calibri"/>
                <a:ea typeface="+mn-ea"/>
              </a:rPr>
              <a:t>3 x New SuperSite Locations from 2018</a:t>
            </a:r>
          </a:p>
        </p:txBody>
      </p:sp>
      <p:sp>
        <p:nvSpPr>
          <p:cNvPr id="60" name="TextBox 59"/>
          <p:cNvSpPr txBox="1"/>
          <p:nvPr/>
        </p:nvSpPr>
        <p:spPr>
          <a:xfrm>
            <a:off x="4644207" y="597694"/>
            <a:ext cx="4110037" cy="369888"/>
          </a:xfrm>
          <a:prstGeom prst="rect">
            <a:avLst/>
          </a:prstGeom>
          <a:solidFill>
            <a:srgbClr val="C6D9F1">
              <a:alpha val="65098"/>
            </a:srgbClr>
          </a:solidFill>
        </p:spPr>
        <p:txBody>
          <a:bodyPr>
            <a:spAutoFit/>
          </a:bodyPr>
          <a:lstStyle/>
          <a:p>
            <a:pPr defTabSz="457200" eaLnBrk="1" fontAlgn="auto" hangingPunct="1">
              <a:spcBef>
                <a:spcPts val="0"/>
              </a:spcBef>
              <a:spcAft>
                <a:spcPts val="0"/>
              </a:spcAft>
              <a:defRPr/>
            </a:pPr>
            <a:r>
              <a:rPr lang="en-US" b="0" dirty="0">
                <a:solidFill>
                  <a:prstClr val="black"/>
                </a:solidFill>
                <a:latin typeface="Calibri"/>
                <a:ea typeface="+mn-ea"/>
              </a:rPr>
              <a:t>3 x SuperSites become Affiliate SuperSites   </a:t>
            </a:r>
          </a:p>
        </p:txBody>
      </p:sp>
      <p:sp>
        <p:nvSpPr>
          <p:cNvPr id="5" name="Title 4"/>
          <p:cNvSpPr>
            <a:spLocks noGrp="1"/>
          </p:cNvSpPr>
          <p:nvPr>
            <p:ph type="title"/>
          </p:nvPr>
        </p:nvSpPr>
        <p:spPr>
          <a:xfrm>
            <a:off x="314991" y="-54768"/>
            <a:ext cx="8461374" cy="852487"/>
          </a:xfrm>
        </p:spPr>
        <p:txBody>
          <a:bodyPr>
            <a:noAutofit/>
          </a:bodyPr>
          <a:lstStyle/>
          <a:p>
            <a:r>
              <a:rPr lang="en-US" sz="2800" dirty="0"/>
              <a:t>Radiometric Calibration and Product Validation Sites</a:t>
            </a:r>
          </a:p>
        </p:txBody>
      </p:sp>
      <p:sp>
        <p:nvSpPr>
          <p:cNvPr id="57" name="Oval 56">
            <a:extLst>
              <a:ext uri="{FF2B5EF4-FFF2-40B4-BE49-F238E27FC236}">
                <a16:creationId xmlns:a16="http://schemas.microsoft.com/office/drawing/2014/main" xmlns="" id="{CFE14229-971D-F044-A02C-289F6B723572}"/>
              </a:ext>
            </a:extLst>
          </p:cNvPr>
          <p:cNvSpPr/>
          <p:nvPr/>
        </p:nvSpPr>
        <p:spPr>
          <a:xfrm>
            <a:off x="1864136" y="4390960"/>
            <a:ext cx="115576" cy="115576"/>
          </a:xfrm>
          <a:prstGeom prst="ellipse">
            <a:avLst/>
          </a:prstGeom>
          <a:solidFill>
            <a:srgbClr val="92D05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1" name="Oval 60">
            <a:extLst>
              <a:ext uri="{FF2B5EF4-FFF2-40B4-BE49-F238E27FC236}">
                <a16:creationId xmlns:a16="http://schemas.microsoft.com/office/drawing/2014/main" xmlns="" id="{D1475164-FA03-0749-89CD-8A6D50DFAEB2}"/>
              </a:ext>
            </a:extLst>
          </p:cNvPr>
          <p:cNvSpPr/>
          <p:nvPr/>
        </p:nvSpPr>
        <p:spPr>
          <a:xfrm>
            <a:off x="6659874" y="2490212"/>
            <a:ext cx="115576" cy="115576"/>
          </a:xfrm>
          <a:prstGeom prst="ellipse">
            <a:avLst/>
          </a:prstGeom>
          <a:solidFill>
            <a:srgbClr val="92D05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sp>
        <p:nvSpPr>
          <p:cNvPr id="63" name="Oval 62">
            <a:extLst>
              <a:ext uri="{FF2B5EF4-FFF2-40B4-BE49-F238E27FC236}">
                <a16:creationId xmlns:a16="http://schemas.microsoft.com/office/drawing/2014/main" xmlns="" id="{AE9350BD-34B4-D341-9566-7B10CB9F68A1}"/>
              </a:ext>
            </a:extLst>
          </p:cNvPr>
          <p:cNvSpPr/>
          <p:nvPr/>
        </p:nvSpPr>
        <p:spPr>
          <a:xfrm>
            <a:off x="5076169" y="3851275"/>
            <a:ext cx="115576" cy="115576"/>
          </a:xfrm>
          <a:prstGeom prst="ellipse">
            <a:avLst/>
          </a:prstGeom>
          <a:solidFill>
            <a:srgbClr val="92D05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a:solidFill>
                <a:prstClr val="white"/>
              </a:solidFill>
            </a:endParaRPr>
          </a:p>
        </p:txBody>
      </p:sp>
      <p:pic>
        <p:nvPicPr>
          <p:cNvPr id="7" name="Picture 6">
            <a:extLst>
              <a:ext uri="{FF2B5EF4-FFF2-40B4-BE49-F238E27FC236}">
                <a16:creationId xmlns:a16="http://schemas.microsoft.com/office/drawing/2014/main" xmlns="" id="{4414CD4E-E43E-FA45-86DF-3FA4E7BC1E93}"/>
              </a:ext>
            </a:extLst>
          </p:cNvPr>
          <p:cNvPicPr>
            <a:picLocks noChangeAspect="1"/>
          </p:cNvPicPr>
          <p:nvPr/>
        </p:nvPicPr>
        <p:blipFill>
          <a:blip r:embed="rId4"/>
          <a:stretch>
            <a:fillRect/>
          </a:stretch>
        </p:blipFill>
        <p:spPr>
          <a:xfrm>
            <a:off x="6261100" y="4410075"/>
            <a:ext cx="279400" cy="266700"/>
          </a:xfrm>
          <a:prstGeom prst="rect">
            <a:avLst/>
          </a:prstGeom>
        </p:spPr>
      </p:pic>
      <p:pic>
        <p:nvPicPr>
          <p:cNvPr id="8" name="Picture 7">
            <a:extLst>
              <a:ext uri="{FF2B5EF4-FFF2-40B4-BE49-F238E27FC236}">
                <a16:creationId xmlns:a16="http://schemas.microsoft.com/office/drawing/2014/main" xmlns="" id="{C9876D4F-1ED7-8349-B108-8F6506F3881A}"/>
              </a:ext>
            </a:extLst>
          </p:cNvPr>
          <p:cNvPicPr>
            <a:picLocks noChangeAspect="1"/>
          </p:cNvPicPr>
          <p:nvPr/>
        </p:nvPicPr>
        <p:blipFill>
          <a:blip r:embed="rId4"/>
          <a:stretch>
            <a:fillRect/>
          </a:stretch>
        </p:blipFill>
        <p:spPr>
          <a:xfrm>
            <a:off x="886630" y="5206042"/>
            <a:ext cx="279400" cy="266700"/>
          </a:xfrm>
          <a:prstGeom prst="rect">
            <a:avLst/>
          </a:prstGeom>
        </p:spPr>
      </p:pic>
      <p:sp>
        <p:nvSpPr>
          <p:cNvPr id="81" name="Text Box 180">
            <a:extLst>
              <a:ext uri="{FF2B5EF4-FFF2-40B4-BE49-F238E27FC236}">
                <a16:creationId xmlns:a16="http://schemas.microsoft.com/office/drawing/2014/main" xmlns="" id="{2707E857-9425-C24E-87F9-C46A4E438237}"/>
              </a:ext>
            </a:extLst>
          </p:cNvPr>
          <p:cNvSpPr txBox="1"/>
          <p:nvPr/>
        </p:nvSpPr>
        <p:spPr>
          <a:xfrm>
            <a:off x="1079880" y="5151374"/>
            <a:ext cx="2079625" cy="28098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Radiometric Cal/Val Site</a:t>
            </a:r>
            <a:endParaRPr lang="en-US" sz="1200" b="0" dirty="0">
              <a:solidFill>
                <a:prstClr val="black"/>
              </a:solidFill>
              <a:ea typeface="ＭＳ 明朝"/>
              <a:cs typeface="Times New Roman"/>
            </a:endParaRPr>
          </a:p>
        </p:txBody>
      </p:sp>
      <p:sp>
        <p:nvSpPr>
          <p:cNvPr id="82" name="Text Box 160">
            <a:extLst>
              <a:ext uri="{FF2B5EF4-FFF2-40B4-BE49-F238E27FC236}">
                <a16:creationId xmlns:a16="http://schemas.microsoft.com/office/drawing/2014/main" xmlns="" id="{92383FEA-2167-0A47-A211-A525F88CDDE0}"/>
              </a:ext>
            </a:extLst>
          </p:cNvPr>
          <p:cNvSpPr txBox="1"/>
          <p:nvPr/>
        </p:nvSpPr>
        <p:spPr>
          <a:xfrm>
            <a:off x="5305110" y="3756551"/>
            <a:ext cx="1007410" cy="317500"/>
          </a:xfrm>
          <a:prstGeom prst="rect">
            <a:avLst/>
          </a:prstGeom>
          <a:solidFill>
            <a:schemeClr val="accent3">
              <a:lumMod val="20000"/>
              <a:lumOff val="80000"/>
              <a:alpha val="65098"/>
            </a:scheme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Lake </a:t>
            </a:r>
            <a:r>
              <a:rPr lang="en-US" sz="1200" dirty="0" err="1">
                <a:solidFill>
                  <a:srgbClr val="4F6228"/>
                </a:solidFill>
                <a:ea typeface="ＭＳ 明朝"/>
                <a:cs typeface="Times New Roman"/>
              </a:rPr>
              <a:t>Frome</a:t>
            </a:r>
            <a:endParaRPr lang="en-US" sz="900" b="0" dirty="0">
              <a:solidFill>
                <a:prstClr val="black"/>
              </a:solidFill>
              <a:ea typeface="ＭＳ 明朝"/>
              <a:cs typeface="Times New Roman"/>
            </a:endParaRPr>
          </a:p>
        </p:txBody>
      </p:sp>
      <p:sp>
        <p:nvSpPr>
          <p:cNvPr id="83" name="Text Box 160">
            <a:extLst>
              <a:ext uri="{FF2B5EF4-FFF2-40B4-BE49-F238E27FC236}">
                <a16:creationId xmlns:a16="http://schemas.microsoft.com/office/drawing/2014/main" xmlns="" id="{A27D82E2-70C8-8745-975D-0FDF9283F752}"/>
              </a:ext>
            </a:extLst>
          </p:cNvPr>
          <p:cNvSpPr txBox="1"/>
          <p:nvPr/>
        </p:nvSpPr>
        <p:spPr>
          <a:xfrm>
            <a:off x="957563" y="4417110"/>
            <a:ext cx="777756" cy="317500"/>
          </a:xfrm>
          <a:prstGeom prst="rect">
            <a:avLst/>
          </a:prstGeom>
          <a:solidFill>
            <a:schemeClr val="accent3">
              <a:lumMod val="20000"/>
              <a:lumOff val="80000"/>
              <a:alpha val="65098"/>
            </a:scheme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b="0" dirty="0">
                <a:solidFill>
                  <a:srgbClr val="4F6228"/>
                </a:solidFill>
                <a:ea typeface="ＭＳ 明朝"/>
                <a:cs typeface="Times New Roman"/>
              </a:rPr>
              <a:t>Pinnacles</a:t>
            </a:r>
            <a:endParaRPr lang="en-US" sz="900" b="0" dirty="0">
              <a:solidFill>
                <a:prstClr val="black"/>
              </a:solidFill>
              <a:ea typeface="ＭＳ 明朝"/>
              <a:cs typeface="Times New Roman"/>
            </a:endParaRPr>
          </a:p>
        </p:txBody>
      </p:sp>
      <p:sp>
        <p:nvSpPr>
          <p:cNvPr id="84" name="Text Box 160">
            <a:extLst>
              <a:ext uri="{FF2B5EF4-FFF2-40B4-BE49-F238E27FC236}">
                <a16:creationId xmlns:a16="http://schemas.microsoft.com/office/drawing/2014/main" xmlns="" id="{286C7753-8CFA-CD49-BEC5-FC7B73686B39}"/>
              </a:ext>
            </a:extLst>
          </p:cNvPr>
          <p:cNvSpPr txBox="1"/>
          <p:nvPr/>
        </p:nvSpPr>
        <p:spPr>
          <a:xfrm>
            <a:off x="6849921" y="2400898"/>
            <a:ext cx="1007410" cy="317500"/>
          </a:xfrm>
          <a:prstGeom prst="rect">
            <a:avLst/>
          </a:prstGeom>
          <a:solidFill>
            <a:schemeClr val="accent3">
              <a:lumMod val="20000"/>
              <a:lumOff val="80000"/>
              <a:alpha val="65098"/>
            </a:scheme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Lucinda Jetty </a:t>
            </a:r>
            <a:endParaRPr lang="en-US" sz="900" b="0" dirty="0">
              <a:solidFill>
                <a:prstClr val="black"/>
              </a:solidFill>
              <a:ea typeface="ＭＳ 明朝"/>
              <a:cs typeface="Times New Roman"/>
            </a:endParaRPr>
          </a:p>
        </p:txBody>
      </p:sp>
      <p:sp>
        <p:nvSpPr>
          <p:cNvPr id="86" name="Text Box 160">
            <a:extLst>
              <a:ext uri="{FF2B5EF4-FFF2-40B4-BE49-F238E27FC236}">
                <a16:creationId xmlns:a16="http://schemas.microsoft.com/office/drawing/2014/main" xmlns="" id="{DC451CE0-BD83-DB46-A836-6B3142FE1FA6}"/>
              </a:ext>
            </a:extLst>
          </p:cNvPr>
          <p:cNvSpPr txBox="1"/>
          <p:nvPr/>
        </p:nvSpPr>
        <p:spPr>
          <a:xfrm>
            <a:off x="5651255" y="4254594"/>
            <a:ext cx="654050" cy="317500"/>
          </a:xfrm>
          <a:prstGeom prst="rect">
            <a:avLst/>
          </a:prstGeom>
          <a:solidFill>
            <a:schemeClr val="accent3">
              <a:lumMod val="20000"/>
              <a:lumOff val="80000"/>
              <a:alpha val="65098"/>
            </a:scheme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Cotter</a:t>
            </a:r>
            <a:endParaRPr lang="en-US" sz="900" b="0" dirty="0">
              <a:solidFill>
                <a:prstClr val="black"/>
              </a:solidFill>
              <a:ea typeface="ＭＳ 明朝"/>
              <a:cs typeface="Times New Roman"/>
            </a:endParaRPr>
          </a:p>
        </p:txBody>
      </p:sp>
      <p:pic>
        <p:nvPicPr>
          <p:cNvPr id="6" name="Picture 5">
            <a:extLst>
              <a:ext uri="{FF2B5EF4-FFF2-40B4-BE49-F238E27FC236}">
                <a16:creationId xmlns:a16="http://schemas.microsoft.com/office/drawing/2014/main" xmlns="" id="{5E2ACB0D-CEFA-E843-BC75-67125F9C8A0A}"/>
              </a:ext>
            </a:extLst>
          </p:cNvPr>
          <p:cNvPicPr>
            <a:picLocks noChangeAspect="1"/>
          </p:cNvPicPr>
          <p:nvPr/>
        </p:nvPicPr>
        <p:blipFill>
          <a:blip r:embed="rId5"/>
          <a:stretch>
            <a:fillRect/>
          </a:stretch>
        </p:blipFill>
        <p:spPr>
          <a:xfrm>
            <a:off x="6843539" y="3606800"/>
            <a:ext cx="292100" cy="266700"/>
          </a:xfrm>
          <a:prstGeom prst="rect">
            <a:avLst/>
          </a:prstGeom>
          <a:solidFill>
            <a:schemeClr val="accent1">
              <a:lumMod val="75000"/>
            </a:schemeClr>
          </a:solidFill>
        </p:spPr>
      </p:pic>
      <p:sp>
        <p:nvSpPr>
          <p:cNvPr id="72" name="Text Box 160">
            <a:extLst>
              <a:ext uri="{FF2B5EF4-FFF2-40B4-BE49-F238E27FC236}">
                <a16:creationId xmlns:a16="http://schemas.microsoft.com/office/drawing/2014/main" xmlns="" id="{3AF3986E-F391-BB46-8286-C8DF991E3776}"/>
              </a:ext>
            </a:extLst>
          </p:cNvPr>
          <p:cNvSpPr txBox="1"/>
          <p:nvPr/>
        </p:nvSpPr>
        <p:spPr>
          <a:xfrm>
            <a:off x="7152307" y="3640137"/>
            <a:ext cx="1905000" cy="317500"/>
          </a:xfrm>
          <a:prstGeom prst="rect">
            <a:avLst/>
          </a:prstGeom>
          <a:solidFill>
            <a:srgbClr val="DCE6F2">
              <a:alpha val="65098"/>
            </a:srgbClr>
          </a:solid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defTabSz="457200" eaLnBrk="1" fontAlgn="auto" hangingPunct="1">
              <a:spcBef>
                <a:spcPts val="0"/>
              </a:spcBef>
              <a:spcAft>
                <a:spcPts val="0"/>
              </a:spcAft>
              <a:defRPr/>
            </a:pPr>
            <a:r>
              <a:rPr lang="en-US" sz="1200" dirty="0">
                <a:solidFill>
                  <a:srgbClr val="4F6228"/>
                </a:solidFill>
                <a:ea typeface="ＭＳ 明朝"/>
                <a:cs typeface="Times New Roman"/>
              </a:rPr>
              <a:t>SAR Corner Reflectors</a:t>
            </a:r>
            <a:r>
              <a:rPr lang="en-US" sz="900" dirty="0">
                <a:solidFill>
                  <a:srgbClr val="4F6228"/>
                </a:solidFill>
                <a:ea typeface="ＭＳ 明朝"/>
                <a:cs typeface="Times New Roman"/>
              </a:rPr>
              <a:t>)</a:t>
            </a:r>
            <a:endParaRPr lang="en-US" sz="900" b="0" dirty="0">
              <a:solidFill>
                <a:prstClr val="black"/>
              </a:solidFill>
              <a:ea typeface="ＭＳ 明朝"/>
              <a:cs typeface="Times New Roman"/>
            </a:endParaRPr>
          </a:p>
        </p:txBody>
      </p:sp>
    </p:spTree>
    <p:extLst>
      <p:ext uri="{BB962C8B-B14F-4D97-AF65-F5344CB8AC3E}">
        <p14:creationId xmlns:p14="http://schemas.microsoft.com/office/powerpoint/2010/main" val="7624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9"/>
          <p:cNvPicPr>
            <a:picLocks noChangeAspect="1"/>
          </p:cNvPicPr>
          <p:nvPr/>
        </p:nvPicPr>
        <p:blipFill>
          <a:blip r:embed="rId3">
            <a:extLst>
              <a:ext uri="{28A0092B-C50C-407E-A947-70E740481C1C}">
                <a14:useLocalDpi xmlns:a14="http://schemas.microsoft.com/office/drawing/2010/main" val="0"/>
              </a:ext>
            </a:extLst>
          </a:blip>
          <a:srcRect l="25806" r="32259" b="50140"/>
          <a:stretch>
            <a:fillRect/>
          </a:stretch>
        </p:blipFill>
        <p:spPr bwMode="auto">
          <a:xfrm>
            <a:off x="6257925" y="1609725"/>
            <a:ext cx="2011363"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Placeholder 5"/>
          <p:cNvSpPr>
            <a:spLocks noGrp="1"/>
          </p:cNvSpPr>
          <p:nvPr>
            <p:ph type="body" sz="quarter" idx="13"/>
          </p:nvPr>
        </p:nvSpPr>
        <p:spPr>
          <a:xfrm>
            <a:off x="330200" y="26988"/>
            <a:ext cx="8459788" cy="639762"/>
          </a:xfrm>
        </p:spPr>
        <p:txBody>
          <a:bodyPr/>
          <a:lstStyle/>
          <a:p>
            <a:pPr eaLnBrk="1" hangingPunct="1">
              <a:spcBef>
                <a:spcPct val="0"/>
              </a:spcBef>
              <a:spcAft>
                <a:spcPct val="0"/>
              </a:spcAft>
            </a:pPr>
            <a:r>
              <a:rPr lang="en-AU" altLang="en-US"/>
              <a:t>Tumbarumba Flux tower and SuperSite</a:t>
            </a:r>
          </a:p>
          <a:p>
            <a:pPr eaLnBrk="1" hangingPunct="1">
              <a:spcBef>
                <a:spcPct val="0"/>
              </a:spcBef>
              <a:spcAft>
                <a:spcPct val="0"/>
              </a:spcAft>
            </a:pPr>
            <a:endParaRPr lang="en-AU" altLang="en-US" sz="1200"/>
          </a:p>
        </p:txBody>
      </p:sp>
      <p:sp>
        <p:nvSpPr>
          <p:cNvPr id="119812" name="Slide Number Placeholder 2"/>
          <p:cNvSpPr>
            <a:spLocks noGrp="1"/>
          </p:cNvSpPr>
          <p:nvPr>
            <p:ph type="sldNum" sz="quarter" idx="4294967295"/>
          </p:nvPr>
        </p:nvSpPr>
        <p:spPr bwMode="auto">
          <a:xfrm>
            <a:off x="330200" y="6503988"/>
            <a:ext cx="288925" cy="127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DBEE1C27-62B9-D54D-A3F9-ED6C77E8E872}" type="slidenum">
              <a:rPr lang="en-AU" altLang="en-US">
                <a:latin typeface="Arial" charset="0"/>
                <a:ea typeface="MS PGothic" charset="-128"/>
              </a:rPr>
              <a:pPr/>
              <a:t>26</a:t>
            </a:fld>
            <a:r>
              <a:rPr lang="en-AU" altLang="en-US">
                <a:latin typeface="Arial" charset="0"/>
                <a:ea typeface="MS PGothic" charset="-128"/>
              </a:rPr>
              <a:t>  |</a:t>
            </a:r>
          </a:p>
        </p:txBody>
      </p:sp>
      <p:sp>
        <p:nvSpPr>
          <p:cNvPr id="119813" name="Footer Placeholder 3"/>
          <p:cNvSpPr>
            <a:spLocks noGrp="1"/>
          </p:cNvSpPr>
          <p:nvPr>
            <p:ph type="ftr" sz="quarter" idx="4294967295"/>
          </p:nvPr>
        </p:nvSpPr>
        <p:spPr bwMode="auto">
          <a:xfrm>
            <a:off x="731838" y="6521450"/>
            <a:ext cx="6083300" cy="93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AU" altLang="en-US">
                <a:latin typeface="Arial" charset="0"/>
                <a:ea typeface="MS PGothic" charset="-128"/>
              </a:rPr>
              <a:t>From photos to fluxes  |  Will Woodgate</a:t>
            </a:r>
            <a:endParaRPr lang="en-US" altLang="en-US">
              <a:latin typeface="Arial" charset="0"/>
              <a:ea typeface="MS PGothic" charset="-128"/>
            </a:endParaRPr>
          </a:p>
        </p:txBody>
      </p:sp>
      <p:graphicFrame>
        <p:nvGraphicFramePr>
          <p:cNvPr id="2" name="Table 1"/>
          <p:cNvGraphicFramePr>
            <a:graphicFrameLocks noGrp="1"/>
          </p:cNvGraphicFramePr>
          <p:nvPr/>
        </p:nvGraphicFramePr>
        <p:xfrm>
          <a:off x="3589338" y="1852613"/>
          <a:ext cx="2419350" cy="4284661"/>
        </p:xfrm>
        <a:graphic>
          <a:graphicData uri="http://schemas.openxmlformats.org/drawingml/2006/table">
            <a:tbl>
              <a:tblPr/>
              <a:tblGrid>
                <a:gridCol w="2419350">
                  <a:extLst>
                    <a:ext uri="{9D8B030D-6E8A-4147-A177-3AD203B41FA5}">
                      <a16:colId xmlns:a16="http://schemas.microsoft.com/office/drawing/2014/main" xmlns="" val="20000"/>
                    </a:ext>
                  </a:extLst>
                </a:gridCol>
              </a:tblGrid>
              <a:tr h="270392">
                <a:tc>
                  <a:txBody>
                    <a:bodyPr/>
                    <a:lstStyle/>
                    <a:p>
                      <a:pPr algn="l"/>
                      <a:r>
                        <a:rPr lang="en-AU" sz="1500" dirty="0">
                          <a:solidFill>
                            <a:srgbClr val="333333"/>
                          </a:solidFill>
                          <a:effectLst/>
                          <a:latin typeface="+mj-lt"/>
                        </a:rPr>
                        <a:t>Open path CO2, H2O</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0"/>
                  </a:ext>
                </a:extLst>
              </a:tr>
              <a:tr h="228611">
                <a:tc>
                  <a:txBody>
                    <a:bodyPr/>
                    <a:lstStyle/>
                    <a:p>
                      <a:pPr algn="l"/>
                      <a:r>
                        <a:rPr lang="en-AU" sz="1500" dirty="0">
                          <a:solidFill>
                            <a:srgbClr val="333333"/>
                          </a:solidFill>
                          <a:effectLst/>
                          <a:latin typeface="+mj-lt"/>
                        </a:rPr>
                        <a:t>Sonic anemometer</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1"/>
                  </a:ext>
                </a:extLst>
              </a:tr>
              <a:tr h="457222">
                <a:tc>
                  <a:txBody>
                    <a:bodyPr/>
                    <a:lstStyle/>
                    <a:p>
                      <a:pPr algn="l"/>
                      <a:r>
                        <a:rPr lang="en-AU" sz="1500" dirty="0">
                          <a:solidFill>
                            <a:srgbClr val="333333"/>
                          </a:solidFill>
                          <a:effectLst/>
                          <a:latin typeface="+mj-lt"/>
                        </a:rPr>
                        <a:t>Air temperature profile (Thermocouple)</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2"/>
                  </a:ext>
                </a:extLst>
              </a:tr>
              <a:tr h="333049">
                <a:tc>
                  <a:txBody>
                    <a:bodyPr/>
                    <a:lstStyle/>
                    <a:p>
                      <a:pPr algn="l"/>
                      <a:r>
                        <a:rPr lang="en-AU" sz="1500" dirty="0">
                          <a:solidFill>
                            <a:srgbClr val="333333"/>
                          </a:solidFill>
                          <a:effectLst/>
                          <a:latin typeface="+mj-lt"/>
                        </a:rPr>
                        <a:t>Air H2O and CO2 profiles</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3"/>
                  </a:ext>
                </a:extLst>
              </a:tr>
              <a:tr h="262150">
                <a:tc>
                  <a:txBody>
                    <a:bodyPr/>
                    <a:lstStyle/>
                    <a:p>
                      <a:pPr algn="l"/>
                      <a:r>
                        <a:rPr lang="en-AU" sz="1500" dirty="0">
                          <a:solidFill>
                            <a:srgbClr val="333333"/>
                          </a:solidFill>
                          <a:effectLst/>
                          <a:latin typeface="+mj-lt"/>
                        </a:rPr>
                        <a:t>Net Radiometer</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4"/>
                  </a:ext>
                </a:extLst>
              </a:tr>
              <a:tr h="262150">
                <a:tc>
                  <a:txBody>
                    <a:bodyPr/>
                    <a:lstStyle/>
                    <a:p>
                      <a:pPr algn="l"/>
                      <a:r>
                        <a:rPr lang="en-AU" sz="1500">
                          <a:solidFill>
                            <a:srgbClr val="333333"/>
                          </a:solidFill>
                          <a:effectLst/>
                          <a:latin typeface="+mj-lt"/>
                        </a:rPr>
                        <a:t>Pyranometer</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5"/>
                  </a:ext>
                </a:extLst>
              </a:tr>
              <a:tr h="270392">
                <a:tc>
                  <a:txBody>
                    <a:bodyPr/>
                    <a:lstStyle/>
                    <a:p>
                      <a:pPr algn="l"/>
                      <a:r>
                        <a:rPr lang="en-AU" sz="1500" dirty="0">
                          <a:solidFill>
                            <a:srgbClr val="333333"/>
                          </a:solidFill>
                          <a:effectLst/>
                          <a:latin typeface="+mj-lt"/>
                        </a:rPr>
                        <a:t>Atmospheric Pressure</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6"/>
                  </a:ext>
                </a:extLst>
              </a:tr>
              <a:tr h="253907">
                <a:tc>
                  <a:txBody>
                    <a:bodyPr/>
                    <a:lstStyle/>
                    <a:p>
                      <a:pPr algn="l"/>
                      <a:r>
                        <a:rPr lang="en-AU" sz="1500" dirty="0" err="1">
                          <a:solidFill>
                            <a:srgbClr val="333333"/>
                          </a:solidFill>
                          <a:effectLst/>
                          <a:latin typeface="+mj-lt"/>
                        </a:rPr>
                        <a:t>Rh+T</a:t>
                      </a:r>
                      <a:endParaRPr lang="en-AU" sz="1500" dirty="0">
                        <a:solidFill>
                          <a:srgbClr val="333333"/>
                        </a:solidFill>
                        <a:effectLst/>
                        <a:latin typeface="+mj-lt"/>
                      </a:endParaRP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7"/>
                  </a:ext>
                </a:extLst>
              </a:tr>
              <a:tr h="270392">
                <a:tc>
                  <a:txBody>
                    <a:bodyPr/>
                    <a:lstStyle/>
                    <a:p>
                      <a:pPr algn="l"/>
                      <a:r>
                        <a:rPr lang="en-AU" sz="1500" dirty="0">
                          <a:solidFill>
                            <a:srgbClr val="333333"/>
                          </a:solidFill>
                          <a:effectLst/>
                          <a:latin typeface="+mj-lt"/>
                        </a:rPr>
                        <a:t>Rainfall</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8"/>
                  </a:ext>
                </a:extLst>
              </a:tr>
              <a:tr h="253984">
                <a:tc>
                  <a:txBody>
                    <a:bodyPr/>
                    <a:lstStyle/>
                    <a:p>
                      <a:pPr algn="l"/>
                      <a:r>
                        <a:rPr lang="en-AU" sz="1500" dirty="0">
                          <a:solidFill>
                            <a:srgbClr val="333333"/>
                          </a:solidFill>
                          <a:effectLst/>
                          <a:latin typeface="+mj-lt"/>
                        </a:rPr>
                        <a:t>Wind Vane</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9"/>
                  </a:ext>
                </a:extLst>
              </a:tr>
              <a:tr h="253984">
                <a:tc>
                  <a:txBody>
                    <a:bodyPr/>
                    <a:lstStyle/>
                    <a:p>
                      <a:pPr algn="l"/>
                      <a:r>
                        <a:rPr lang="en-AU" sz="1500">
                          <a:solidFill>
                            <a:srgbClr val="333333"/>
                          </a:solidFill>
                          <a:effectLst/>
                          <a:latin typeface="+mj-lt"/>
                        </a:rPr>
                        <a:t>Soil Heat Flux (2 replicates)</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10"/>
                  </a:ext>
                </a:extLst>
              </a:tr>
              <a:tr h="253984">
                <a:tc>
                  <a:txBody>
                    <a:bodyPr/>
                    <a:lstStyle/>
                    <a:p>
                      <a:pPr algn="l"/>
                      <a:r>
                        <a:rPr lang="en-AU" sz="1500">
                          <a:solidFill>
                            <a:srgbClr val="333333"/>
                          </a:solidFill>
                          <a:effectLst/>
                          <a:latin typeface="+mj-lt"/>
                        </a:rPr>
                        <a:t>Soil Temperature</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11"/>
                  </a:ext>
                </a:extLst>
              </a:tr>
              <a:tr h="457222">
                <a:tc>
                  <a:txBody>
                    <a:bodyPr/>
                    <a:lstStyle/>
                    <a:p>
                      <a:pPr algn="l"/>
                      <a:r>
                        <a:rPr lang="en-AU" sz="1500" dirty="0">
                          <a:solidFill>
                            <a:srgbClr val="333333"/>
                          </a:solidFill>
                          <a:effectLst/>
                          <a:latin typeface="+mj-lt"/>
                        </a:rPr>
                        <a:t>Soil moisture (Time Domain Reflectometry)</a:t>
                      </a:r>
                    </a:p>
                  </a:txBody>
                  <a:tcPr marL="0" marR="0" marT="0" marB="0">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12"/>
                  </a:ext>
                </a:extLst>
              </a:tr>
              <a:tr h="457222">
                <a:tc>
                  <a:txBody>
                    <a:bodyPr/>
                    <a:lstStyle/>
                    <a:p>
                      <a:pPr algn="l"/>
                      <a:r>
                        <a:rPr lang="en-AU" sz="1500" dirty="0">
                          <a:solidFill>
                            <a:srgbClr val="333333"/>
                          </a:solidFill>
                          <a:effectLst/>
                          <a:latin typeface="+mj-lt"/>
                        </a:rPr>
                        <a:t>Direct and diffuse proportion (PAR)</a:t>
                      </a:r>
                    </a:p>
                  </a:txBody>
                  <a:tcPr marL="0" marR="0" marT="0" marB="0">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8" name="TextBox 7"/>
          <p:cNvSpPr txBox="1"/>
          <p:nvPr/>
        </p:nvSpPr>
        <p:spPr>
          <a:xfrm>
            <a:off x="3935413" y="1419225"/>
            <a:ext cx="1171575" cy="369888"/>
          </a:xfrm>
          <a:prstGeom prst="rect">
            <a:avLst/>
          </a:prstGeom>
          <a:noFill/>
        </p:spPr>
        <p:txBody>
          <a:bodyPr wrap="none">
            <a:spAutoFit/>
          </a:bodyPr>
          <a:lstStyle/>
          <a:p>
            <a:pPr defTabSz="1219170" eaLnBrk="1" fontAlgn="auto" hangingPunct="1">
              <a:spcBef>
                <a:spcPts val="0"/>
              </a:spcBef>
              <a:spcAft>
                <a:spcPts val="0"/>
              </a:spcAft>
              <a:defRPr/>
            </a:pPr>
            <a:r>
              <a:rPr lang="en-AU" b="0" dirty="0">
                <a:solidFill>
                  <a:prstClr val="black"/>
                </a:solidFill>
                <a:latin typeface="Calibri"/>
                <a:ea typeface="+mn-ea"/>
              </a:rPr>
              <a:t>Flux tower</a:t>
            </a:r>
          </a:p>
        </p:txBody>
      </p:sp>
      <p:graphicFrame>
        <p:nvGraphicFramePr>
          <p:cNvPr id="24" name="Table 23"/>
          <p:cNvGraphicFramePr>
            <a:graphicFrameLocks noGrp="1"/>
          </p:cNvGraphicFramePr>
          <p:nvPr/>
        </p:nvGraphicFramePr>
        <p:xfrm>
          <a:off x="330200" y="2667000"/>
          <a:ext cx="2051050" cy="2843214"/>
        </p:xfrm>
        <a:graphic>
          <a:graphicData uri="http://schemas.openxmlformats.org/drawingml/2006/table">
            <a:tbl>
              <a:tblPr/>
              <a:tblGrid>
                <a:gridCol w="2051050">
                  <a:extLst>
                    <a:ext uri="{9D8B030D-6E8A-4147-A177-3AD203B41FA5}">
                      <a16:colId xmlns:a16="http://schemas.microsoft.com/office/drawing/2014/main" xmlns="" val="20000"/>
                    </a:ext>
                  </a:extLst>
                </a:gridCol>
              </a:tblGrid>
              <a:tr h="378724">
                <a:tc>
                  <a:txBody>
                    <a:bodyPr/>
                    <a:lstStyle/>
                    <a:p>
                      <a:r>
                        <a:rPr lang="en-AU" sz="1600" dirty="0"/>
                        <a:t>Faunal</a:t>
                      </a:r>
                      <a:r>
                        <a:rPr lang="en-AU" sz="1600" baseline="0" dirty="0"/>
                        <a:t> monitoring</a:t>
                      </a:r>
                      <a:endParaRPr lang="en-AU" sz="1600" dirty="0"/>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0"/>
                  </a:ext>
                </a:extLst>
              </a:tr>
              <a:tr h="369670">
                <a:tc>
                  <a:txBody>
                    <a:bodyPr/>
                    <a:lstStyle/>
                    <a:p>
                      <a:r>
                        <a:rPr lang="en-AU" sz="1600" dirty="0"/>
                        <a:t>Soil and hydrology</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1"/>
                  </a:ext>
                </a:extLst>
              </a:tr>
              <a:tr h="731520">
                <a:tc>
                  <a:txBody>
                    <a:bodyPr/>
                    <a:lstStyle/>
                    <a:p>
                      <a:r>
                        <a:rPr lang="en-AU" sz="1600" dirty="0"/>
                        <a:t>Biophysical (biodiversity,</a:t>
                      </a:r>
                      <a:r>
                        <a:rPr lang="en-AU" sz="1600" baseline="0" dirty="0"/>
                        <a:t> structure, recruitment, composition etc.)</a:t>
                      </a:r>
                      <a:endParaRPr lang="en-AU" sz="1600" dirty="0"/>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2"/>
                  </a:ext>
                </a:extLst>
              </a:tr>
              <a:tr h="487680">
                <a:tc>
                  <a:txBody>
                    <a:bodyPr/>
                    <a:lstStyle/>
                    <a:p>
                      <a:r>
                        <a:rPr lang="en-AU" sz="1600" dirty="0"/>
                        <a:t>+ </a:t>
                      </a:r>
                      <a:r>
                        <a:rPr lang="en-AU" sz="1600" dirty="0" err="1"/>
                        <a:t>Sapflow</a:t>
                      </a:r>
                      <a:r>
                        <a:rPr lang="en-AU" sz="1600" dirty="0"/>
                        <a:t> &amp; dendrometers</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3"/>
                  </a:ext>
                </a:extLst>
              </a:tr>
              <a:tr h="387940">
                <a:tc>
                  <a:txBody>
                    <a:bodyPr/>
                    <a:lstStyle/>
                    <a:p>
                      <a:r>
                        <a:rPr lang="en-AU" sz="1600" dirty="0"/>
                        <a:t>+ wireless</a:t>
                      </a:r>
                      <a:r>
                        <a:rPr lang="en-AU" sz="1600" baseline="0" dirty="0"/>
                        <a:t> PAR network</a:t>
                      </a:r>
                      <a:endParaRPr lang="en-AU" sz="1600" dirty="0"/>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4"/>
                  </a:ext>
                </a:extLst>
              </a:tr>
              <a:tr h="4876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600" dirty="0"/>
                        <a:t>Landscape (topography, drainage, land-use)</a:t>
                      </a:r>
                    </a:p>
                  </a:txBody>
                  <a:tcPr marL="0" marR="0" marT="0" marB="0" anchor="ctr">
                    <a:lnL w="6350" cap="flat" cmpd="sng" algn="ctr">
                      <a:solidFill>
                        <a:srgbClr val="666666"/>
                      </a:solidFill>
                      <a:prstDash val="dot"/>
                      <a:round/>
                      <a:headEnd type="none" w="med" len="med"/>
                      <a:tailEnd type="none" w="med" len="med"/>
                    </a:lnL>
                    <a:lnR w="6350" cap="flat" cmpd="sng" algn="ctr">
                      <a:solidFill>
                        <a:srgbClr val="666666"/>
                      </a:solidFill>
                      <a:prstDash val="dot"/>
                      <a:round/>
                      <a:headEnd type="none" w="med" len="med"/>
                      <a:tailEnd type="none" w="med" len="med"/>
                    </a:lnR>
                    <a:lnT w="6350" cap="flat" cmpd="sng" algn="ctr">
                      <a:solidFill>
                        <a:srgbClr val="666666"/>
                      </a:solidFill>
                      <a:prstDash val="dot"/>
                      <a:round/>
                      <a:headEnd type="none" w="med" len="med"/>
                      <a:tailEnd type="none" w="med" len="med"/>
                    </a:lnT>
                    <a:lnB w="6350" cap="flat" cmpd="sng" algn="ctr">
                      <a:solidFill>
                        <a:srgbClr val="666666"/>
                      </a:solidFill>
                      <a:prstDash val="dot"/>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25" name="TextBox 24"/>
          <p:cNvSpPr txBox="1"/>
          <p:nvPr/>
        </p:nvSpPr>
        <p:spPr>
          <a:xfrm>
            <a:off x="584200" y="2246313"/>
            <a:ext cx="1077913" cy="369887"/>
          </a:xfrm>
          <a:prstGeom prst="rect">
            <a:avLst/>
          </a:prstGeom>
          <a:noFill/>
        </p:spPr>
        <p:txBody>
          <a:bodyPr wrap="none">
            <a:spAutoFit/>
          </a:bodyPr>
          <a:lstStyle/>
          <a:p>
            <a:pPr defTabSz="1219170" eaLnBrk="1" fontAlgn="auto" hangingPunct="1">
              <a:spcBef>
                <a:spcPts val="0"/>
              </a:spcBef>
              <a:spcAft>
                <a:spcPts val="0"/>
              </a:spcAft>
              <a:defRPr/>
            </a:pPr>
            <a:r>
              <a:rPr lang="en-AU" b="0" dirty="0" err="1">
                <a:solidFill>
                  <a:prstClr val="black"/>
                </a:solidFill>
                <a:latin typeface="Calibri"/>
                <a:ea typeface="+mn-ea"/>
              </a:rPr>
              <a:t>SuperSite</a:t>
            </a:r>
            <a:endParaRPr lang="en-AU" b="0" dirty="0">
              <a:solidFill>
                <a:prstClr val="black"/>
              </a:solidFill>
              <a:latin typeface="Calibri"/>
              <a:ea typeface="+mn-ea"/>
            </a:endParaRPr>
          </a:p>
        </p:txBody>
      </p:sp>
      <p:sp>
        <p:nvSpPr>
          <p:cNvPr id="16" name="Oval 15"/>
          <p:cNvSpPr/>
          <p:nvPr/>
        </p:nvSpPr>
        <p:spPr>
          <a:xfrm>
            <a:off x="6950075" y="2460625"/>
            <a:ext cx="342900" cy="3302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AU" b="0">
              <a:solidFill>
                <a:srgbClr val="FFFFFF"/>
              </a:solidFill>
            </a:endParaRPr>
          </a:p>
        </p:txBody>
      </p:sp>
      <p:sp>
        <p:nvSpPr>
          <p:cNvPr id="11" name="TextBox 10"/>
          <p:cNvSpPr txBox="1"/>
          <p:nvPr/>
        </p:nvSpPr>
        <p:spPr>
          <a:xfrm>
            <a:off x="254000" y="793750"/>
            <a:ext cx="8535988" cy="1477963"/>
          </a:xfrm>
          <a:prstGeom prst="rect">
            <a:avLst/>
          </a:prstGeom>
          <a:noFill/>
        </p:spPr>
        <p:txBody>
          <a:bodyPr>
            <a:spAutoFit/>
          </a:bodyPr>
          <a:lstStyle/>
          <a:p>
            <a:pPr defTabSz="1219170" eaLnBrk="1" fontAlgn="auto" hangingPunct="1">
              <a:spcBef>
                <a:spcPts val="0"/>
              </a:spcBef>
              <a:spcAft>
                <a:spcPts val="0"/>
              </a:spcAft>
              <a:defRPr/>
            </a:pPr>
            <a:r>
              <a:rPr lang="en-AU" b="0" dirty="0">
                <a:solidFill>
                  <a:schemeClr val="accent3">
                    <a:lumMod val="75000"/>
                  </a:schemeClr>
                </a:solidFill>
                <a:latin typeface="Calibri"/>
                <a:ea typeface="+mn-ea"/>
              </a:rPr>
              <a:t>Additional instrumentation</a:t>
            </a:r>
          </a:p>
          <a:p>
            <a:pPr marL="380990" indent="-380990" defTabSz="1219170" eaLnBrk="1" fontAlgn="auto" hangingPunct="1">
              <a:spcBef>
                <a:spcPts val="0"/>
              </a:spcBef>
              <a:spcAft>
                <a:spcPts val="0"/>
              </a:spcAft>
              <a:buFont typeface="Arial" panose="020B0604020202020204" pitchFamily="34" charset="0"/>
              <a:buChar char="•"/>
              <a:defRPr/>
            </a:pPr>
            <a:r>
              <a:rPr lang="en-AU" b="0" dirty="0">
                <a:solidFill>
                  <a:srgbClr val="C00000"/>
                </a:solidFill>
                <a:latin typeface="Calibri"/>
                <a:ea typeface="+mn-ea"/>
              </a:rPr>
              <a:t>CIMEL sun photometer</a:t>
            </a:r>
          </a:p>
          <a:p>
            <a:pPr marL="380990" indent="-380990" defTabSz="1219170" eaLnBrk="1" fontAlgn="auto" hangingPunct="1">
              <a:spcBef>
                <a:spcPts val="0"/>
              </a:spcBef>
              <a:spcAft>
                <a:spcPts val="0"/>
              </a:spcAft>
              <a:buFont typeface="Arial" panose="020B0604020202020204" pitchFamily="34" charset="0"/>
              <a:buChar char="•"/>
              <a:defRPr/>
            </a:pPr>
            <a:r>
              <a:rPr lang="en-AU" b="0" dirty="0">
                <a:solidFill>
                  <a:srgbClr val="C00000"/>
                </a:solidFill>
                <a:latin typeface="Calibri"/>
                <a:ea typeface="+mn-ea"/>
              </a:rPr>
              <a:t>SWIR hyperspectral</a:t>
            </a:r>
          </a:p>
          <a:p>
            <a:pPr marL="380990" indent="-380990" defTabSz="1219170" eaLnBrk="1" fontAlgn="auto" hangingPunct="1">
              <a:spcBef>
                <a:spcPts val="0"/>
              </a:spcBef>
              <a:spcAft>
                <a:spcPts val="0"/>
              </a:spcAft>
              <a:buFont typeface="Arial" panose="020B0604020202020204" pitchFamily="34" charset="0"/>
              <a:buChar char="•"/>
              <a:defRPr/>
            </a:pPr>
            <a:r>
              <a:rPr lang="en-AU" b="0" dirty="0">
                <a:solidFill>
                  <a:srgbClr val="C00000"/>
                </a:solidFill>
                <a:latin typeface="Calibri"/>
                <a:ea typeface="+mn-ea"/>
              </a:rPr>
              <a:t>Fluorescence sensor</a:t>
            </a:r>
          </a:p>
          <a:p>
            <a:pPr marL="380990" indent="-380990" defTabSz="1219170" eaLnBrk="1" fontAlgn="auto" hangingPunct="1">
              <a:spcBef>
                <a:spcPts val="0"/>
              </a:spcBef>
              <a:spcAft>
                <a:spcPts val="0"/>
              </a:spcAft>
              <a:buFont typeface="Arial" panose="020B0604020202020204" pitchFamily="34" charset="0"/>
              <a:buChar char="•"/>
              <a:defRPr/>
            </a:pPr>
            <a:endParaRPr lang="en-AU" b="0" dirty="0">
              <a:solidFill>
                <a:prstClr val="black"/>
              </a:solidFill>
              <a:latin typeface="Calibri"/>
              <a:ea typeface="+mn-ea"/>
            </a:endParaRPr>
          </a:p>
        </p:txBody>
      </p:sp>
    </p:spTree>
    <p:extLst>
      <p:ext uri="{BB962C8B-B14F-4D97-AF65-F5344CB8AC3E}">
        <p14:creationId xmlns:p14="http://schemas.microsoft.com/office/powerpoint/2010/main" val="1620150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5" descr="LJCO_01_20170325_Sentinel-2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883" name="Group 10"/>
          <p:cNvGrpSpPr>
            <a:grpSpLocks/>
          </p:cNvGrpSpPr>
          <p:nvPr/>
        </p:nvGrpSpPr>
        <p:grpSpPr bwMode="auto">
          <a:xfrm>
            <a:off x="0" y="5581650"/>
            <a:ext cx="1382713" cy="1276350"/>
            <a:chOff x="152400" y="5419821"/>
            <a:chExt cx="1382507" cy="1276160"/>
          </a:xfrm>
        </p:grpSpPr>
        <p:pic>
          <p:nvPicPr>
            <p:cNvPr id="122893" name="Picture 11" descr="Australia-blank-locator_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19821"/>
              <a:ext cx="1382507" cy="127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1238088" y="5600769"/>
              <a:ext cx="123807" cy="1238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b="0">
                <a:solidFill>
                  <a:srgbClr val="FBFEFF"/>
                </a:solidFill>
              </a:endParaRPr>
            </a:p>
          </p:txBody>
        </p:sp>
      </p:grpSp>
      <p:sp>
        <p:nvSpPr>
          <p:cNvPr id="3" name="TextBox 2"/>
          <p:cNvSpPr txBox="1"/>
          <p:nvPr/>
        </p:nvSpPr>
        <p:spPr>
          <a:xfrm>
            <a:off x="0" y="11113"/>
            <a:ext cx="1389063" cy="260350"/>
          </a:xfrm>
          <a:prstGeom prst="rect">
            <a:avLst/>
          </a:prstGeom>
          <a:noFill/>
        </p:spPr>
        <p:txBody>
          <a:bodyPr>
            <a:spAutoFit/>
          </a:bodyPr>
          <a:lstStyle/>
          <a:p>
            <a:pPr defTabSz="457200" eaLnBrk="1" hangingPunct="1">
              <a:defRPr/>
            </a:pPr>
            <a:r>
              <a:rPr lang="en-AU" sz="1100" b="0" dirty="0">
                <a:solidFill>
                  <a:srgbClr val="FBFEFF"/>
                </a:solidFill>
                <a:latin typeface="Calibri"/>
                <a:ea typeface="+mn-ea"/>
              </a:rPr>
              <a:t>Sentinel-2A MSI</a:t>
            </a:r>
          </a:p>
        </p:txBody>
      </p:sp>
      <p:sp>
        <p:nvSpPr>
          <p:cNvPr id="10" name="TextBox 9"/>
          <p:cNvSpPr txBox="1"/>
          <p:nvPr/>
        </p:nvSpPr>
        <p:spPr>
          <a:xfrm>
            <a:off x="4125913" y="3659188"/>
            <a:ext cx="1266825" cy="338137"/>
          </a:xfrm>
          <a:prstGeom prst="rect">
            <a:avLst/>
          </a:prstGeom>
          <a:noFill/>
        </p:spPr>
        <p:txBody>
          <a:bodyPr wrap="none">
            <a:spAutoFit/>
          </a:bodyPr>
          <a:lstStyle/>
          <a:p>
            <a:pPr defTabSz="457200" eaLnBrk="1" hangingPunct="1">
              <a:defRPr/>
            </a:pPr>
            <a:r>
              <a:rPr lang="en-US" sz="1600" b="0" dirty="0">
                <a:solidFill>
                  <a:srgbClr val="FFFF00"/>
                </a:solidFill>
                <a:latin typeface="Calibri"/>
                <a:ea typeface="+mn-ea"/>
              </a:rPr>
              <a:t>Lucinda Jetty</a:t>
            </a:r>
          </a:p>
        </p:txBody>
      </p:sp>
      <p:sp>
        <p:nvSpPr>
          <p:cNvPr id="11" name="Rectangle 10"/>
          <p:cNvSpPr/>
          <p:nvPr/>
        </p:nvSpPr>
        <p:spPr>
          <a:xfrm>
            <a:off x="2824163" y="84138"/>
            <a:ext cx="6216650" cy="768350"/>
          </a:xfrm>
          <a:prstGeom prst="rect">
            <a:avLst/>
          </a:prstGeom>
        </p:spPr>
        <p:txBody>
          <a:bodyPr>
            <a:spAutoFit/>
          </a:bodyPr>
          <a:lstStyle/>
          <a:p>
            <a:pPr algn="r" defTabSz="457200" eaLnBrk="1" hangingPunct="1">
              <a:spcAft>
                <a:spcPts val="1200"/>
              </a:spcAft>
              <a:defRPr/>
            </a:pPr>
            <a:r>
              <a:rPr lang="en-AU" sz="2200" dirty="0">
                <a:solidFill>
                  <a:srgbClr val="FBFEFF"/>
                </a:solidFill>
                <a:latin typeface="Calibri"/>
                <a:ea typeface="+mn-ea"/>
              </a:rPr>
              <a:t>Ongoing Sentinel 3-A validation over Lucinda</a:t>
            </a:r>
            <a:br>
              <a:rPr lang="en-AU" sz="2200" dirty="0">
                <a:solidFill>
                  <a:srgbClr val="FBFEFF"/>
                </a:solidFill>
                <a:latin typeface="Calibri"/>
                <a:ea typeface="+mn-ea"/>
              </a:rPr>
            </a:br>
            <a:endParaRPr lang="en-US" sz="2200" dirty="0">
              <a:solidFill>
                <a:srgbClr val="FBFEFF"/>
              </a:solidFill>
              <a:latin typeface="Calibri"/>
              <a:ea typeface="+mn-ea"/>
            </a:endParaRPr>
          </a:p>
        </p:txBody>
      </p:sp>
      <p:sp>
        <p:nvSpPr>
          <p:cNvPr id="14" name="TextBox 13"/>
          <p:cNvSpPr txBox="1"/>
          <p:nvPr/>
        </p:nvSpPr>
        <p:spPr>
          <a:xfrm>
            <a:off x="3144838" y="900113"/>
            <a:ext cx="5816600" cy="1384300"/>
          </a:xfrm>
          <a:prstGeom prst="rect">
            <a:avLst/>
          </a:prstGeom>
          <a:noFill/>
        </p:spPr>
        <p:txBody>
          <a:bodyPr/>
          <a:lstStyle/>
          <a:p>
            <a:pPr marL="274320" indent="-274320" algn="r" defTabSz="457200" eaLnBrk="1" hangingPunct="1">
              <a:spcAft>
                <a:spcPts val="600"/>
              </a:spcAft>
              <a:buSzPct val="104000"/>
              <a:defRPr/>
            </a:pPr>
            <a:r>
              <a:rPr lang="en-AU" sz="1600" b="0" dirty="0">
                <a:solidFill>
                  <a:srgbClr val="FBFEFF"/>
                </a:solidFill>
                <a:latin typeface="Calibri"/>
                <a:ea typeface="+mn-ea"/>
              </a:rPr>
              <a:t>Acquisition of continuous above-water radiometry + in-water optics</a:t>
            </a:r>
          </a:p>
          <a:p>
            <a:pPr marL="274320" indent="-274320" algn="r" defTabSz="457200" eaLnBrk="1" hangingPunct="1">
              <a:spcAft>
                <a:spcPts val="600"/>
              </a:spcAft>
              <a:buSzPct val="104000"/>
              <a:defRPr/>
            </a:pPr>
            <a:r>
              <a:rPr lang="en-AU" sz="1600" b="0" dirty="0">
                <a:solidFill>
                  <a:srgbClr val="FBFEFF"/>
                </a:solidFill>
                <a:latin typeface="Calibri"/>
                <a:ea typeface="+mn-ea"/>
              </a:rPr>
              <a:t>Only southern-hemisphere AERONET-OC site</a:t>
            </a:r>
          </a:p>
          <a:p>
            <a:pPr marL="274320" indent="-274320" algn="r" defTabSz="457200" eaLnBrk="1" hangingPunct="1">
              <a:spcAft>
                <a:spcPts val="600"/>
              </a:spcAft>
              <a:buSzPct val="104000"/>
              <a:defRPr/>
            </a:pPr>
            <a:r>
              <a:rPr lang="en-AU" sz="1600" b="0" dirty="0">
                <a:solidFill>
                  <a:srgbClr val="FBFEFF"/>
                </a:solidFill>
                <a:latin typeface="Calibri"/>
                <a:ea typeface="+mn-ea"/>
              </a:rPr>
              <a:t>Validation results presented at March 2018 S3VT meeting</a:t>
            </a:r>
          </a:p>
          <a:p>
            <a:pPr marL="274320" indent="-274320" algn="r" defTabSz="457200" eaLnBrk="1" hangingPunct="1">
              <a:spcAft>
                <a:spcPts val="600"/>
              </a:spcAft>
              <a:buSzPct val="104000"/>
              <a:defRPr/>
            </a:pPr>
            <a:r>
              <a:rPr lang="en-AU" sz="1600" b="0" dirty="0">
                <a:solidFill>
                  <a:srgbClr val="FBFEFF"/>
                </a:solidFill>
                <a:latin typeface="Calibri"/>
                <a:ea typeface="+mn-ea"/>
              </a:rPr>
              <a:t>Hyper-spectral radiometry added to match S3-A morning passes</a:t>
            </a:r>
          </a:p>
          <a:p>
            <a:pPr marL="274320" indent="-274320" algn="r" defTabSz="457200" eaLnBrk="1" hangingPunct="1">
              <a:spcAft>
                <a:spcPts val="600"/>
              </a:spcAft>
              <a:buSzPct val="104000"/>
              <a:defRPr/>
            </a:pPr>
            <a:r>
              <a:rPr lang="en-AU" sz="1600" b="0" dirty="0">
                <a:solidFill>
                  <a:srgbClr val="FBFEFF"/>
                </a:solidFill>
                <a:latin typeface="Calibri"/>
                <a:ea typeface="+mn-ea"/>
              </a:rPr>
              <a:t>Calibration inputs to CSIRO Biogeochemical Model</a:t>
            </a:r>
          </a:p>
          <a:p>
            <a:pPr marL="274320" indent="-274320" algn="r" defTabSz="457200" eaLnBrk="1" hangingPunct="1">
              <a:spcAft>
                <a:spcPts val="600"/>
              </a:spcAft>
              <a:buSzPct val="104000"/>
              <a:defRPr/>
            </a:pPr>
            <a:r>
              <a:rPr lang="en-AU" sz="1600" b="0" dirty="0">
                <a:solidFill>
                  <a:srgbClr val="FBFEFF"/>
                </a:solidFill>
                <a:latin typeface="Calibri"/>
                <a:ea typeface="+mn-ea"/>
              </a:rPr>
              <a:t>Consistency of radiometric measurements analysed IMOS Radiometry Task Team</a:t>
            </a:r>
          </a:p>
        </p:txBody>
      </p:sp>
      <p:sp>
        <p:nvSpPr>
          <p:cNvPr id="21" name="TextBox 20"/>
          <p:cNvSpPr txBox="1"/>
          <p:nvPr/>
        </p:nvSpPr>
        <p:spPr>
          <a:xfrm>
            <a:off x="4870450" y="3910013"/>
            <a:ext cx="492125" cy="276225"/>
          </a:xfrm>
          <a:prstGeom prst="rect">
            <a:avLst/>
          </a:prstGeom>
          <a:noFill/>
        </p:spPr>
        <p:txBody>
          <a:bodyPr wrap="none">
            <a:spAutoFit/>
          </a:bodyPr>
          <a:lstStyle/>
          <a:p>
            <a:pPr defTabSz="457200" eaLnBrk="1" hangingPunct="1">
              <a:defRPr/>
            </a:pPr>
            <a:r>
              <a:rPr lang="en-US" sz="1200" b="0" dirty="0">
                <a:solidFill>
                  <a:srgbClr val="FFFF00"/>
                </a:solidFill>
                <a:latin typeface="Calibri"/>
                <a:ea typeface="+mn-ea"/>
              </a:rPr>
              <a:t>6 km</a:t>
            </a:r>
          </a:p>
        </p:txBody>
      </p:sp>
    </p:spTree>
    <p:extLst>
      <p:ext uri="{BB962C8B-B14F-4D97-AF65-F5344CB8AC3E}">
        <p14:creationId xmlns:p14="http://schemas.microsoft.com/office/powerpoint/2010/main" val="2000083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2438" y="131763"/>
            <a:ext cx="8461375" cy="852487"/>
          </a:xfrm>
        </p:spPr>
        <p:txBody>
          <a:bodyPr>
            <a:normAutofit/>
          </a:bodyPr>
          <a:lstStyle/>
          <a:p>
            <a:r>
              <a:rPr lang="en-AU" altLang="en-US" sz="2400"/>
              <a:t>Optical Vicarious Calibration Site at Pinnacles Desert</a:t>
            </a:r>
          </a:p>
        </p:txBody>
      </p:sp>
      <p:pic>
        <p:nvPicPr>
          <p:cNvPr id="125955" name="Picture 5"/>
          <p:cNvPicPr>
            <a:picLocks noChangeAspect="1"/>
          </p:cNvPicPr>
          <p:nvPr/>
        </p:nvPicPr>
        <p:blipFill>
          <a:blip r:embed="rId2">
            <a:extLst>
              <a:ext uri="{28A0092B-C50C-407E-A947-70E740481C1C}">
                <a14:useLocalDpi xmlns:a14="http://schemas.microsoft.com/office/drawing/2010/main" val="0"/>
              </a:ext>
            </a:extLst>
          </a:blip>
          <a:srcRect l="2429" r="1067"/>
          <a:stretch>
            <a:fillRect/>
          </a:stretch>
        </p:blipFill>
        <p:spPr bwMode="auto">
          <a:xfrm>
            <a:off x="5184" y="2301875"/>
            <a:ext cx="4510088"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730250"/>
            <a:ext cx="45148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12"/>
          <p:cNvSpPr>
            <a:spLocks noChangeArrowheads="1"/>
          </p:cNvSpPr>
          <p:nvPr/>
        </p:nvSpPr>
        <p:spPr bwMode="auto">
          <a:xfrm>
            <a:off x="5043488" y="6103938"/>
            <a:ext cx="4310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altLang="en-US" sz="1000"/>
              <a:t>Concept sketch of mast, foundations and instrumentation installed on the sand dune</a:t>
            </a:r>
          </a:p>
        </p:txBody>
      </p:sp>
      <p:grpSp>
        <p:nvGrpSpPr>
          <p:cNvPr id="125958" name="Group 2"/>
          <p:cNvGrpSpPr>
            <a:grpSpLocks/>
          </p:cNvGrpSpPr>
          <p:nvPr/>
        </p:nvGrpSpPr>
        <p:grpSpPr bwMode="auto">
          <a:xfrm>
            <a:off x="5043488" y="2139950"/>
            <a:ext cx="4105275" cy="3954463"/>
            <a:chOff x="33338" y="1798638"/>
            <a:chExt cx="4105275" cy="3954462"/>
          </a:xfrm>
        </p:grpSpPr>
        <p:pic>
          <p:nvPicPr>
            <p:cNvPr id="12596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8" y="3163888"/>
              <a:ext cx="410527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2090738" y="3225801"/>
              <a:ext cx="1511300" cy="4778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cxnSp>
          <p:nvCxnSpPr>
            <p:cNvPr id="18" name="Straight Connector 17"/>
            <p:cNvCxnSpPr/>
            <p:nvPr/>
          </p:nvCxnSpPr>
          <p:spPr>
            <a:xfrm flipV="1">
              <a:off x="3116263" y="2836863"/>
              <a:ext cx="366712" cy="38893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871913" y="1798638"/>
              <a:ext cx="174625" cy="16192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125966"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6513" y="2724150"/>
              <a:ext cx="2000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965450" y="1879601"/>
              <a:ext cx="1173163" cy="922337"/>
            </a:xfrm>
            <a:prstGeom prst="rect">
              <a:avLst/>
            </a:prstGeom>
            <a:solidFill>
              <a:schemeClr val="bg1">
                <a:lumMod val="95000"/>
              </a:schemeClr>
            </a:solidFill>
            <a:ln w="28575">
              <a:solidFill>
                <a:schemeClr val="tx1"/>
              </a:solidFill>
            </a:ln>
          </p:spPr>
          <p:txBody>
            <a:bodyPr>
              <a:spAutoFit/>
            </a:bodyPr>
            <a:lstStyle/>
            <a:p>
              <a:pPr>
                <a:defRPr/>
              </a:pPr>
              <a:endParaRPr lang="en-AU" sz="900" dirty="0">
                <a:latin typeface="Arial" panose="020B0604020202020204" pitchFamily="34" charset="0"/>
                <a:ea typeface="MS PGothic" panose="020B0600070205080204" pitchFamily="34" charset="-128"/>
              </a:endParaRPr>
            </a:p>
            <a:p>
              <a:pPr>
                <a:defRPr/>
              </a:pPr>
              <a:r>
                <a:rPr lang="en-AU" sz="900" dirty="0">
                  <a:latin typeface="Arial" panose="020B0604020202020204" pitchFamily="34" charset="0"/>
                  <a:ea typeface="MS PGothic" panose="020B0600070205080204" pitchFamily="34" charset="-128"/>
                </a:rPr>
                <a:t>To be upgraded in the future to DFOV VNIR-SWIR spectrometer</a:t>
              </a:r>
            </a:p>
            <a:p>
              <a:pPr>
                <a:defRPr/>
              </a:pPr>
              <a:endParaRPr lang="en-AU" sz="900" dirty="0">
                <a:latin typeface="Arial" panose="020B0604020202020204" pitchFamily="34" charset="0"/>
                <a:ea typeface="MS PGothic" panose="020B0600070205080204" pitchFamily="34" charset="-128"/>
              </a:endParaRPr>
            </a:p>
          </p:txBody>
        </p:sp>
      </p:grpSp>
      <p:pic>
        <p:nvPicPr>
          <p:cNvPr id="125959"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6325" y="0"/>
            <a:ext cx="1717675"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5-Point Star 21"/>
          <p:cNvSpPr/>
          <p:nvPr/>
        </p:nvSpPr>
        <p:spPr>
          <a:xfrm>
            <a:off x="7529513" y="827088"/>
            <a:ext cx="15875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Tree>
    <p:extLst>
      <p:ext uri="{BB962C8B-B14F-4D97-AF65-F5344CB8AC3E}">
        <p14:creationId xmlns:p14="http://schemas.microsoft.com/office/powerpoint/2010/main" val="2138308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graphicFrame>
        <p:nvGraphicFramePr>
          <p:cNvPr id="6" name="Object 5"/>
          <p:cNvGraphicFramePr>
            <a:graphicFrameLocks noChangeAspect="1"/>
          </p:cNvGraphicFramePr>
          <p:nvPr>
            <p:extLst>
              <p:ext uri="{D42A27DB-BD31-4B8C-83A1-F6EECF244321}">
                <p14:modId xmlns:p14="http://schemas.microsoft.com/office/powerpoint/2010/main" val="767745032"/>
              </p:ext>
            </p:extLst>
          </p:nvPr>
        </p:nvGraphicFramePr>
        <p:xfrm>
          <a:off x="2305050" y="222250"/>
          <a:ext cx="4533900" cy="6415088"/>
        </p:xfrm>
        <a:graphic>
          <a:graphicData uri="http://schemas.openxmlformats.org/presentationml/2006/ole">
            <mc:AlternateContent xmlns:mc="http://schemas.openxmlformats.org/markup-compatibility/2006">
              <mc:Choice xmlns:v="urn:schemas-microsoft-com:vml" Requires="v">
                <p:oleObj spid="_x0000_s1048" name="Acrobat Document" r:id="rId3" imgW="4533709" imgH="6415822" progId="AcroExch.Document.DC">
                  <p:embed/>
                </p:oleObj>
              </mc:Choice>
              <mc:Fallback>
                <p:oleObj name="Acrobat Document" r:id="rId3" imgW="4533709" imgH="6415822" progId="AcroExch.Document.DC">
                  <p:embed/>
                  <p:pic>
                    <p:nvPicPr>
                      <p:cNvPr id="0" name=""/>
                      <p:cNvPicPr/>
                      <p:nvPr/>
                    </p:nvPicPr>
                    <p:blipFill>
                      <a:blip r:embed="rId4"/>
                      <a:stretch>
                        <a:fillRect/>
                      </a:stretch>
                    </p:blipFill>
                    <p:spPr>
                      <a:xfrm>
                        <a:off x="2305050" y="222250"/>
                        <a:ext cx="4533900" cy="6415088"/>
                      </a:xfrm>
                      <a:prstGeom prst="rect">
                        <a:avLst/>
                      </a:prstGeom>
                    </p:spPr>
                  </p:pic>
                </p:oleObj>
              </mc:Fallback>
            </mc:AlternateContent>
          </a:graphicData>
        </a:graphic>
      </p:graphicFrame>
    </p:spTree>
    <p:extLst>
      <p:ext uri="{BB962C8B-B14F-4D97-AF65-F5344CB8AC3E}">
        <p14:creationId xmlns:p14="http://schemas.microsoft.com/office/powerpoint/2010/main" val="3799047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WikiPremed MCAT Course - Scientific Figures and Clip ...">
            <a:extLst>
              <a:ext uri="{FF2B5EF4-FFF2-40B4-BE49-F238E27FC236}">
                <a16:creationId xmlns:a16="http://schemas.microsoft.com/office/drawing/2014/main" xmlns="" id="{2134AD8B-CDDC-4A49-B6A3-0D873FA893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739645" y="4892956"/>
            <a:ext cx="1136650" cy="852487"/>
          </a:xfrm>
          <a:prstGeom prst="rect">
            <a:avLst/>
          </a:prstGeom>
        </p:spPr>
      </p:pic>
      <p:sp>
        <p:nvSpPr>
          <p:cNvPr id="2" name="Title 1"/>
          <p:cNvSpPr>
            <a:spLocks noGrp="1"/>
          </p:cNvSpPr>
          <p:nvPr>
            <p:ph type="title"/>
          </p:nvPr>
        </p:nvSpPr>
        <p:spPr>
          <a:xfrm>
            <a:off x="1077282" y="169516"/>
            <a:ext cx="8461375" cy="852487"/>
          </a:xfrm>
        </p:spPr>
        <p:txBody>
          <a:bodyPr>
            <a:normAutofit/>
          </a:bodyPr>
          <a:lstStyle/>
          <a:p>
            <a:r>
              <a:rPr lang="es-ES_tradnl" dirty="0"/>
              <a:t>CSIRO Business </a:t>
            </a:r>
            <a:r>
              <a:rPr lang="es-ES_tradnl" dirty="0" err="1"/>
              <a:t>Units</a:t>
            </a:r>
            <a:r>
              <a:rPr lang="es-ES_tradnl" dirty="0"/>
              <a:t> and </a:t>
            </a:r>
            <a:r>
              <a:rPr lang="es-ES_tradnl" dirty="0" err="1"/>
              <a:t>Facilities</a:t>
            </a:r>
            <a:endParaRPr lang="es-ES_tradnl" dirty="0"/>
          </a:p>
        </p:txBody>
      </p:sp>
      <p:sp>
        <p:nvSpPr>
          <p:cNvPr id="6" name="Content Placeholder 2"/>
          <p:cNvSpPr>
            <a:spLocks noGrp="1"/>
          </p:cNvSpPr>
          <p:nvPr>
            <p:ph idx="1"/>
          </p:nvPr>
        </p:nvSpPr>
        <p:spPr>
          <a:xfrm>
            <a:off x="795215" y="1179256"/>
            <a:ext cx="3222625" cy="4945632"/>
          </a:xfrm>
        </p:spPr>
        <p:txBody>
          <a:bodyPr numCol="1">
            <a:normAutofit fontScale="92500" lnSpcReduction="10000"/>
          </a:bodyPr>
          <a:lstStyle/>
          <a:p>
            <a:pPr marL="0" indent="0">
              <a:spcBef>
                <a:spcPct val="0"/>
              </a:spcBef>
              <a:spcAft>
                <a:spcPts val="2900"/>
              </a:spcAft>
              <a:buFont typeface="Arial" charset="0"/>
              <a:buNone/>
            </a:pPr>
            <a:r>
              <a:rPr lang="es-ES_tradnl" sz="2200" dirty="0" err="1"/>
              <a:t>Agriculture</a:t>
            </a:r>
            <a:r>
              <a:rPr lang="es-ES_tradnl" sz="2200" dirty="0"/>
              <a:t> and </a:t>
            </a:r>
            <a:r>
              <a:rPr lang="es-ES_tradnl" sz="2200" dirty="0" err="1"/>
              <a:t>Food</a:t>
            </a:r>
            <a:endParaRPr lang="es-ES_tradnl" sz="2200" dirty="0"/>
          </a:p>
          <a:p>
            <a:pPr marL="0" indent="0">
              <a:spcBef>
                <a:spcPct val="0"/>
              </a:spcBef>
              <a:spcAft>
                <a:spcPts val="2900"/>
              </a:spcAft>
              <a:buFont typeface="Arial" charset="0"/>
              <a:buNone/>
            </a:pPr>
            <a:r>
              <a:rPr lang="es-ES_tradnl" sz="2200" dirty="0" err="1"/>
              <a:t>Astronomy</a:t>
            </a:r>
            <a:r>
              <a:rPr lang="es-ES_tradnl" sz="2200" dirty="0"/>
              <a:t> and </a:t>
            </a:r>
            <a:r>
              <a:rPr lang="es-ES_tradnl" sz="2200" dirty="0" err="1"/>
              <a:t>Space</a:t>
            </a:r>
            <a:r>
              <a:rPr lang="es-ES_tradnl" sz="2200" dirty="0"/>
              <a:t> </a:t>
            </a:r>
            <a:r>
              <a:rPr lang="es-ES_tradnl" sz="2200" dirty="0" err="1"/>
              <a:t>Science</a:t>
            </a:r>
            <a:endParaRPr lang="es-ES_tradnl" sz="2200" dirty="0"/>
          </a:p>
          <a:p>
            <a:pPr marL="0" indent="0">
              <a:spcBef>
                <a:spcPct val="0"/>
              </a:spcBef>
              <a:spcAft>
                <a:spcPts val="2900"/>
              </a:spcAft>
              <a:buFont typeface="Arial" charset="0"/>
              <a:buNone/>
            </a:pPr>
            <a:r>
              <a:rPr lang="es-ES_tradnl" sz="2200" dirty="0" err="1"/>
              <a:t>Energy</a:t>
            </a:r>
            <a:endParaRPr lang="es-ES_tradnl" sz="2200" dirty="0"/>
          </a:p>
          <a:p>
            <a:pPr marL="0" indent="0">
              <a:spcBef>
                <a:spcPct val="0"/>
              </a:spcBef>
              <a:spcAft>
                <a:spcPts val="2900"/>
              </a:spcAft>
              <a:buNone/>
            </a:pPr>
            <a:r>
              <a:rPr lang="es-ES_tradnl" sz="2200" dirty="0" err="1"/>
              <a:t>Health</a:t>
            </a:r>
            <a:r>
              <a:rPr lang="es-ES_tradnl" sz="2200" dirty="0"/>
              <a:t> and </a:t>
            </a:r>
            <a:r>
              <a:rPr lang="es-ES_tradnl" sz="2200" dirty="0" err="1"/>
              <a:t>Biosecurity</a:t>
            </a:r>
            <a:endParaRPr lang="es-ES_tradnl" sz="2200" dirty="0"/>
          </a:p>
          <a:p>
            <a:pPr marL="0" indent="0">
              <a:spcBef>
                <a:spcPct val="0"/>
              </a:spcBef>
              <a:spcAft>
                <a:spcPts val="2900"/>
              </a:spcAft>
              <a:buNone/>
            </a:pPr>
            <a:r>
              <a:rPr lang="es-ES_tradnl" sz="2200" dirty="0" err="1"/>
              <a:t>Land</a:t>
            </a:r>
            <a:r>
              <a:rPr lang="es-ES_tradnl" sz="2200" dirty="0"/>
              <a:t> and </a:t>
            </a:r>
            <a:r>
              <a:rPr lang="es-ES_tradnl" sz="2200" dirty="0" err="1"/>
              <a:t>Water</a:t>
            </a:r>
            <a:endParaRPr lang="es-ES_tradnl" sz="2200" dirty="0"/>
          </a:p>
          <a:p>
            <a:pPr marL="0" indent="0">
              <a:spcBef>
                <a:spcPct val="0"/>
              </a:spcBef>
              <a:spcAft>
                <a:spcPts val="2900"/>
              </a:spcAft>
              <a:buNone/>
            </a:pPr>
            <a:r>
              <a:rPr lang="es-ES_tradnl" sz="2200" dirty="0" err="1"/>
              <a:t>Manufacturing</a:t>
            </a:r>
            <a:endParaRPr lang="es-ES_tradnl" sz="2200" dirty="0"/>
          </a:p>
          <a:p>
            <a:pPr marL="0" indent="0">
              <a:spcBef>
                <a:spcPct val="0"/>
              </a:spcBef>
              <a:spcAft>
                <a:spcPts val="2900"/>
              </a:spcAft>
              <a:buNone/>
            </a:pPr>
            <a:r>
              <a:rPr lang="es-ES_tradnl" sz="2200" dirty="0"/>
              <a:t>Mineral </a:t>
            </a:r>
            <a:r>
              <a:rPr lang="es-ES_tradnl" sz="2200" dirty="0" err="1"/>
              <a:t>Resources</a:t>
            </a:r>
            <a:endParaRPr lang="es-ES_tradnl" sz="2200" dirty="0"/>
          </a:p>
          <a:p>
            <a:pPr marL="0" indent="0">
              <a:spcBef>
                <a:spcPct val="0"/>
              </a:spcBef>
              <a:spcAft>
                <a:spcPts val="2900"/>
              </a:spcAft>
              <a:buNone/>
            </a:pPr>
            <a:r>
              <a:rPr lang="es-ES_tradnl" sz="2200" dirty="0" err="1"/>
              <a:t>Oceans</a:t>
            </a:r>
            <a:r>
              <a:rPr lang="es-ES_tradnl" sz="2200" dirty="0"/>
              <a:t> and </a:t>
            </a:r>
            <a:r>
              <a:rPr lang="es-ES_tradnl" sz="2200" dirty="0" err="1"/>
              <a:t>Atmosphere</a:t>
            </a:r>
            <a:endParaRPr lang="es-ES_tradnl" sz="2200" dirty="0"/>
          </a:p>
          <a:p>
            <a:pPr marL="0" indent="0">
              <a:spcBef>
                <a:spcPct val="0"/>
              </a:spcBef>
              <a:spcAft>
                <a:spcPts val="2900"/>
              </a:spcAft>
              <a:buNone/>
            </a:pPr>
            <a:endParaRPr lang="es-ES_tradnl" sz="2200" dirty="0"/>
          </a:p>
        </p:txBody>
      </p:sp>
      <p:sp>
        <p:nvSpPr>
          <p:cNvPr id="5" name="Slide Number Placeholder 4"/>
          <p:cNvSpPr>
            <a:spLocks noGrp="1"/>
          </p:cNvSpPr>
          <p:nvPr>
            <p:ph type="sldNum" sz="quarter" idx="11"/>
          </p:nvPr>
        </p:nvSpPr>
        <p:spPr/>
        <p:txBody>
          <a:bodyPr/>
          <a:lstStyle/>
          <a:p>
            <a:pPr>
              <a:defRPr/>
            </a:pPr>
            <a:fld id="{F268714E-9D6D-4353-9A06-EA3F58C747F2}" type="slidenum">
              <a:rPr lang="en-AU" smtClean="0"/>
              <a:pPr>
                <a:defRPr/>
              </a:pPr>
              <a:t>3</a:t>
            </a:fld>
            <a:r>
              <a:rPr lang="en-AU"/>
              <a:t>  |</a:t>
            </a:r>
          </a:p>
        </p:txBody>
      </p:sp>
      <p:pic>
        <p:nvPicPr>
          <p:cNvPr id="7" name="Picture 3"/>
          <p:cNvPicPr>
            <a:picLocks noChangeAspect="1" noChangeArrowheads="1"/>
          </p:cNvPicPr>
          <p:nvPr/>
        </p:nvPicPr>
        <p:blipFill>
          <a:blip r:embed="rId5" cstate="print"/>
          <a:srcRect/>
          <a:stretch>
            <a:fillRect/>
          </a:stretch>
        </p:blipFill>
        <p:spPr bwMode="auto">
          <a:xfrm>
            <a:off x="277172" y="1696664"/>
            <a:ext cx="225425" cy="336550"/>
          </a:xfrm>
          <a:prstGeom prst="rect">
            <a:avLst/>
          </a:prstGeom>
          <a:noFill/>
          <a:ln w="9525">
            <a:noFill/>
            <a:miter lim="800000"/>
            <a:headEnd/>
            <a:tailEnd/>
          </a:ln>
        </p:spPr>
      </p:pic>
      <p:pic>
        <p:nvPicPr>
          <p:cNvPr id="8" name="Picture 4"/>
          <p:cNvPicPr>
            <a:picLocks noChangeAspect="1" noChangeArrowheads="1"/>
          </p:cNvPicPr>
          <p:nvPr/>
        </p:nvPicPr>
        <p:blipFill>
          <a:blip r:embed="rId6" cstate="print"/>
          <a:srcRect/>
          <a:stretch>
            <a:fillRect/>
          </a:stretch>
        </p:blipFill>
        <p:spPr bwMode="auto">
          <a:xfrm>
            <a:off x="288284" y="2353492"/>
            <a:ext cx="201613" cy="338138"/>
          </a:xfrm>
          <a:prstGeom prst="rect">
            <a:avLst/>
          </a:prstGeom>
          <a:noFill/>
          <a:ln w="9525">
            <a:noFill/>
            <a:miter lim="800000"/>
            <a:headEnd/>
            <a:tailEnd/>
          </a:ln>
        </p:spPr>
      </p:pic>
      <p:pic>
        <p:nvPicPr>
          <p:cNvPr id="9" name="Picture 5"/>
          <p:cNvPicPr>
            <a:picLocks noChangeAspect="1" noChangeArrowheads="1"/>
          </p:cNvPicPr>
          <p:nvPr/>
        </p:nvPicPr>
        <p:blipFill>
          <a:blip r:embed="rId7" cstate="print"/>
          <a:srcRect/>
          <a:stretch>
            <a:fillRect/>
          </a:stretch>
        </p:blipFill>
        <p:spPr bwMode="auto">
          <a:xfrm>
            <a:off x="262091" y="3620513"/>
            <a:ext cx="249237" cy="317847"/>
          </a:xfrm>
          <a:prstGeom prst="rect">
            <a:avLst/>
          </a:prstGeom>
          <a:noFill/>
          <a:ln w="9525">
            <a:noFill/>
            <a:miter lim="800000"/>
            <a:headEnd/>
            <a:tailEnd/>
          </a:ln>
        </p:spPr>
      </p:pic>
      <p:pic>
        <p:nvPicPr>
          <p:cNvPr id="10" name="Picture 6"/>
          <p:cNvPicPr>
            <a:picLocks noChangeAspect="1" noChangeArrowheads="1"/>
          </p:cNvPicPr>
          <p:nvPr/>
        </p:nvPicPr>
        <p:blipFill>
          <a:blip r:embed="rId8" cstate="print"/>
          <a:srcRect/>
          <a:stretch>
            <a:fillRect/>
          </a:stretch>
        </p:blipFill>
        <p:spPr bwMode="auto">
          <a:xfrm>
            <a:off x="275585" y="5446190"/>
            <a:ext cx="382587" cy="280987"/>
          </a:xfrm>
          <a:prstGeom prst="rect">
            <a:avLst/>
          </a:prstGeom>
          <a:noFill/>
          <a:ln w="9525">
            <a:noFill/>
            <a:miter lim="800000"/>
            <a:headEnd/>
            <a:tailEnd/>
          </a:ln>
        </p:spPr>
      </p:pic>
      <p:pic>
        <p:nvPicPr>
          <p:cNvPr id="11" name="Picture 7"/>
          <p:cNvPicPr>
            <a:picLocks noChangeAspect="1" noChangeArrowheads="1"/>
          </p:cNvPicPr>
          <p:nvPr/>
        </p:nvPicPr>
        <p:blipFill>
          <a:blip r:embed="rId9" cstate="print"/>
          <a:srcRect/>
          <a:stretch>
            <a:fillRect/>
          </a:stretch>
        </p:blipFill>
        <p:spPr bwMode="auto">
          <a:xfrm rot="21286829">
            <a:off x="202687" y="4195586"/>
            <a:ext cx="404813" cy="404812"/>
          </a:xfrm>
          <a:prstGeom prst="rect">
            <a:avLst/>
          </a:prstGeom>
          <a:noFill/>
          <a:ln w="9525">
            <a:noFill/>
            <a:miter lim="800000"/>
            <a:headEnd/>
            <a:tailEnd/>
          </a:ln>
        </p:spPr>
      </p:pic>
      <p:pic>
        <p:nvPicPr>
          <p:cNvPr id="12" name="Picture 8"/>
          <p:cNvPicPr>
            <a:picLocks noChangeAspect="1" noChangeArrowheads="1"/>
          </p:cNvPicPr>
          <p:nvPr/>
        </p:nvPicPr>
        <p:blipFill>
          <a:blip r:embed="rId10" cstate="print"/>
          <a:srcRect/>
          <a:stretch>
            <a:fillRect/>
          </a:stretch>
        </p:blipFill>
        <p:spPr bwMode="auto">
          <a:xfrm>
            <a:off x="208909" y="3011908"/>
            <a:ext cx="360363" cy="382588"/>
          </a:xfrm>
          <a:prstGeom prst="rect">
            <a:avLst/>
          </a:prstGeom>
          <a:noFill/>
          <a:ln w="9525">
            <a:noFill/>
            <a:miter lim="800000"/>
            <a:headEnd/>
            <a:tailEnd/>
          </a:ln>
        </p:spPr>
      </p:pic>
      <p:pic>
        <p:nvPicPr>
          <p:cNvPr id="13" name="Picture 9"/>
          <p:cNvPicPr>
            <a:picLocks noChangeAspect="1" noChangeArrowheads="1"/>
          </p:cNvPicPr>
          <p:nvPr/>
        </p:nvPicPr>
        <p:blipFill>
          <a:blip r:embed="rId11" cstate="print"/>
          <a:srcRect/>
          <a:stretch>
            <a:fillRect/>
          </a:stretch>
        </p:blipFill>
        <p:spPr bwMode="auto">
          <a:xfrm>
            <a:off x="208909" y="4898452"/>
            <a:ext cx="460375" cy="280987"/>
          </a:xfrm>
          <a:prstGeom prst="rect">
            <a:avLst/>
          </a:prstGeom>
          <a:noFill/>
          <a:ln w="9525">
            <a:noFill/>
            <a:miter lim="800000"/>
            <a:headEnd/>
            <a:tailEnd/>
          </a:ln>
        </p:spPr>
      </p:pic>
      <p:pic>
        <p:nvPicPr>
          <p:cNvPr id="14" name="Picture 11"/>
          <p:cNvPicPr>
            <a:picLocks noChangeAspect="1" noChangeArrowheads="1"/>
          </p:cNvPicPr>
          <p:nvPr/>
        </p:nvPicPr>
        <p:blipFill>
          <a:blip r:embed="rId12" cstate="print"/>
          <a:srcRect/>
          <a:stretch>
            <a:fillRect/>
          </a:stretch>
        </p:blipFill>
        <p:spPr bwMode="auto">
          <a:xfrm>
            <a:off x="5236742" y="2629321"/>
            <a:ext cx="349250" cy="382587"/>
          </a:xfrm>
          <a:prstGeom prst="rect">
            <a:avLst/>
          </a:prstGeom>
          <a:noFill/>
          <a:ln w="9525">
            <a:noFill/>
            <a:miter lim="800000"/>
            <a:headEnd/>
            <a:tailEnd/>
          </a:ln>
        </p:spPr>
      </p:pic>
      <p:pic>
        <p:nvPicPr>
          <p:cNvPr id="15" name="Picture 12"/>
          <p:cNvPicPr>
            <a:picLocks noChangeAspect="1" noChangeArrowheads="1"/>
          </p:cNvPicPr>
          <p:nvPr/>
        </p:nvPicPr>
        <p:blipFill>
          <a:blip r:embed="rId13" cstate="print"/>
          <a:srcRect/>
          <a:stretch>
            <a:fillRect/>
          </a:stretch>
        </p:blipFill>
        <p:spPr bwMode="auto">
          <a:xfrm>
            <a:off x="5220072" y="1226316"/>
            <a:ext cx="347663" cy="373063"/>
          </a:xfrm>
          <a:prstGeom prst="rect">
            <a:avLst/>
          </a:prstGeom>
          <a:noFill/>
          <a:ln w="9525">
            <a:noFill/>
            <a:miter lim="800000"/>
            <a:headEnd/>
            <a:tailEnd/>
          </a:ln>
        </p:spPr>
      </p:pic>
      <p:pic>
        <p:nvPicPr>
          <p:cNvPr id="16" name="Picture 14"/>
          <p:cNvPicPr>
            <a:picLocks noChangeAspect="1" noChangeArrowheads="1"/>
          </p:cNvPicPr>
          <p:nvPr/>
        </p:nvPicPr>
        <p:blipFill>
          <a:blip r:embed="rId14" cstate="print"/>
          <a:srcRect/>
          <a:stretch>
            <a:fillRect/>
          </a:stretch>
        </p:blipFill>
        <p:spPr bwMode="auto">
          <a:xfrm>
            <a:off x="5236742" y="4577614"/>
            <a:ext cx="417513" cy="373062"/>
          </a:xfrm>
          <a:prstGeom prst="rect">
            <a:avLst/>
          </a:prstGeom>
          <a:noFill/>
          <a:ln w="9525">
            <a:noFill/>
            <a:miter lim="800000"/>
            <a:headEnd/>
            <a:tailEnd/>
          </a:ln>
        </p:spPr>
      </p:pic>
      <p:sp>
        <p:nvSpPr>
          <p:cNvPr id="17" name="Content Placeholder 2"/>
          <p:cNvSpPr txBox="1">
            <a:spLocks/>
          </p:cNvSpPr>
          <p:nvPr/>
        </p:nvSpPr>
        <p:spPr bwMode="auto">
          <a:xfrm>
            <a:off x="5951345" y="1184656"/>
            <a:ext cx="2952750" cy="4726458"/>
          </a:xfrm>
          <a:prstGeom prst="rect">
            <a:avLst/>
          </a:prstGeom>
          <a:noFill/>
          <a:ln w="9525">
            <a:noFill/>
            <a:miter lim="800000"/>
            <a:headEnd/>
            <a:tailEnd/>
          </a:ln>
        </p:spPr>
        <p:txBody>
          <a:bodyPr lIns="0" tIns="0" rIns="0" bIns="0"/>
          <a:lstStyle/>
          <a:p>
            <a:pPr>
              <a:lnSpc>
                <a:spcPct val="90000"/>
              </a:lnSpc>
              <a:spcBef>
                <a:spcPts val="600"/>
              </a:spcBef>
              <a:spcAft>
                <a:spcPts val="1500"/>
              </a:spcAft>
            </a:pPr>
            <a:r>
              <a:rPr lang="es-ES_tradnl" sz="2200" dirty="0" err="1">
                <a:latin typeface="Calibri" pitchFamily="34" charset="0"/>
              </a:rPr>
              <a:t>National</a:t>
            </a:r>
            <a:r>
              <a:rPr lang="es-ES_tradnl" sz="2200" dirty="0">
                <a:latin typeface="Calibri" pitchFamily="34" charset="0"/>
              </a:rPr>
              <a:t> </a:t>
            </a:r>
            <a:r>
              <a:rPr lang="es-ES_tradnl" sz="2200" dirty="0" err="1">
                <a:latin typeface="Calibri" pitchFamily="34" charset="0"/>
              </a:rPr>
              <a:t>Telescope</a:t>
            </a:r>
            <a:r>
              <a:rPr lang="es-ES_tradnl" sz="2200" dirty="0">
                <a:latin typeface="Calibri" pitchFamily="34" charset="0"/>
              </a:rPr>
              <a:t> </a:t>
            </a:r>
            <a:r>
              <a:rPr lang="es-ES_tradnl" sz="2200" dirty="0" err="1">
                <a:latin typeface="Calibri" pitchFamily="34" charset="0"/>
              </a:rPr>
              <a:t>Facility</a:t>
            </a:r>
            <a:endParaRPr lang="es-ES_tradnl" sz="2200" dirty="0">
              <a:latin typeface="Calibri" pitchFamily="34" charset="0"/>
            </a:endParaRPr>
          </a:p>
          <a:p>
            <a:pPr>
              <a:lnSpc>
                <a:spcPct val="90000"/>
              </a:lnSpc>
              <a:spcBef>
                <a:spcPts val="600"/>
              </a:spcBef>
              <a:spcAft>
                <a:spcPts val="1500"/>
              </a:spcAft>
            </a:pPr>
            <a:r>
              <a:rPr lang="es-ES_tradnl" sz="2200" dirty="0">
                <a:latin typeface="Calibri" pitchFamily="34" charset="0"/>
              </a:rPr>
              <a:t>Animal </a:t>
            </a:r>
            <a:r>
              <a:rPr lang="es-ES_tradnl" sz="2200" dirty="0" err="1">
                <a:latin typeface="Calibri" pitchFamily="34" charset="0"/>
              </a:rPr>
              <a:t>Health</a:t>
            </a:r>
            <a:r>
              <a:rPr lang="es-ES_tradnl" sz="2200" dirty="0">
                <a:latin typeface="Calibri" pitchFamily="34" charset="0"/>
              </a:rPr>
              <a:t> </a:t>
            </a:r>
            <a:r>
              <a:rPr lang="es-ES_tradnl" sz="2200" dirty="0" err="1">
                <a:latin typeface="Calibri" pitchFamily="34" charset="0"/>
              </a:rPr>
              <a:t>Laboratory</a:t>
            </a:r>
            <a:endParaRPr lang="es-ES_tradnl" sz="2200" dirty="0">
              <a:latin typeface="Calibri" pitchFamily="34" charset="0"/>
            </a:endParaRPr>
          </a:p>
          <a:p>
            <a:pPr>
              <a:lnSpc>
                <a:spcPct val="90000"/>
              </a:lnSpc>
              <a:spcBef>
                <a:spcPts val="600"/>
              </a:spcBef>
              <a:spcAft>
                <a:spcPts val="1500"/>
              </a:spcAft>
            </a:pPr>
            <a:r>
              <a:rPr lang="es-ES_tradnl" sz="2200" dirty="0">
                <a:latin typeface="Calibri" pitchFamily="34" charset="0"/>
              </a:rPr>
              <a:t>Data61</a:t>
            </a:r>
          </a:p>
          <a:p>
            <a:pPr>
              <a:lnSpc>
                <a:spcPct val="90000"/>
              </a:lnSpc>
              <a:spcBef>
                <a:spcPts val="600"/>
              </a:spcBef>
              <a:spcAft>
                <a:spcPts val="1500"/>
              </a:spcAft>
            </a:pPr>
            <a:r>
              <a:rPr lang="es-ES_tradnl" sz="2200" dirty="0">
                <a:latin typeface="Calibri" pitchFamily="34" charset="0"/>
              </a:rPr>
              <a:t>Marine </a:t>
            </a:r>
            <a:r>
              <a:rPr lang="es-ES_tradnl" sz="2200" dirty="0" err="1">
                <a:latin typeface="Calibri" pitchFamily="34" charset="0"/>
              </a:rPr>
              <a:t>Facility</a:t>
            </a:r>
            <a:endParaRPr lang="es-ES_tradnl" sz="2200" dirty="0">
              <a:latin typeface="Calibri" pitchFamily="34" charset="0"/>
            </a:endParaRPr>
          </a:p>
          <a:p>
            <a:pPr>
              <a:lnSpc>
                <a:spcPct val="90000"/>
              </a:lnSpc>
              <a:spcBef>
                <a:spcPts val="600"/>
              </a:spcBef>
              <a:spcAft>
                <a:spcPts val="1500"/>
              </a:spcAft>
            </a:pPr>
            <a:r>
              <a:rPr lang="es-ES_tradnl" sz="2200" dirty="0" err="1">
                <a:latin typeface="Calibri" pitchFamily="34" charset="0"/>
              </a:rPr>
              <a:t>National</a:t>
            </a:r>
            <a:r>
              <a:rPr lang="es-ES_tradnl" sz="2200" dirty="0">
                <a:latin typeface="Calibri" pitchFamily="34" charset="0"/>
              </a:rPr>
              <a:t> </a:t>
            </a:r>
            <a:r>
              <a:rPr lang="es-ES_tradnl" sz="2200" dirty="0" err="1">
                <a:latin typeface="Calibri" pitchFamily="34" charset="0"/>
              </a:rPr>
              <a:t>Computational</a:t>
            </a:r>
            <a:r>
              <a:rPr lang="es-ES_tradnl" sz="2200" dirty="0">
                <a:latin typeface="Calibri" pitchFamily="34" charset="0"/>
              </a:rPr>
              <a:t> </a:t>
            </a:r>
            <a:r>
              <a:rPr lang="es-ES_tradnl" sz="2200" dirty="0" err="1">
                <a:latin typeface="Calibri" pitchFamily="34" charset="0"/>
              </a:rPr>
              <a:t>Infrastructure</a:t>
            </a:r>
            <a:endParaRPr lang="es-ES_tradnl" sz="2200" dirty="0">
              <a:latin typeface="Calibri" pitchFamily="34" charset="0"/>
            </a:endParaRPr>
          </a:p>
          <a:p>
            <a:pPr>
              <a:lnSpc>
                <a:spcPct val="90000"/>
              </a:lnSpc>
              <a:spcBef>
                <a:spcPts val="600"/>
              </a:spcBef>
              <a:spcAft>
                <a:spcPts val="1500"/>
              </a:spcAft>
            </a:pPr>
            <a:r>
              <a:rPr lang="es-ES_tradnl" sz="2200" dirty="0" err="1">
                <a:latin typeface="Calibri" pitchFamily="34" charset="0"/>
              </a:rPr>
              <a:t>National</a:t>
            </a:r>
            <a:r>
              <a:rPr lang="es-ES_tradnl" sz="2200" dirty="0">
                <a:latin typeface="Calibri" pitchFamily="34" charset="0"/>
              </a:rPr>
              <a:t> </a:t>
            </a:r>
            <a:r>
              <a:rPr lang="es-ES_tradnl" sz="2200" dirty="0" err="1">
                <a:latin typeface="Calibri" pitchFamily="34" charset="0"/>
              </a:rPr>
              <a:t>Collections</a:t>
            </a:r>
            <a:endParaRPr lang="es-ES_tradnl" sz="2200" dirty="0">
              <a:latin typeface="Calibri" pitchFamily="34" charset="0"/>
            </a:endParaRPr>
          </a:p>
          <a:p>
            <a:pPr>
              <a:lnSpc>
                <a:spcPct val="90000"/>
              </a:lnSpc>
              <a:spcBef>
                <a:spcPts val="600"/>
              </a:spcBef>
              <a:spcAft>
                <a:spcPts val="1500"/>
              </a:spcAft>
            </a:pPr>
            <a:r>
              <a:rPr lang="es-ES_tradnl" sz="2200" dirty="0" err="1">
                <a:latin typeface="Calibri" pitchFamily="34" charset="0"/>
              </a:rPr>
              <a:t>NovaSAR</a:t>
            </a:r>
            <a:endParaRPr lang="es-ES_tradnl" sz="2200" dirty="0">
              <a:latin typeface="Calibri" pitchFamily="34" charset="0"/>
            </a:endParaRPr>
          </a:p>
        </p:txBody>
      </p:sp>
      <p:pic>
        <p:nvPicPr>
          <p:cNvPr id="18" name="Picture 15"/>
          <p:cNvPicPr>
            <a:picLocks noChangeAspect="1" noChangeArrowheads="1"/>
          </p:cNvPicPr>
          <p:nvPr/>
        </p:nvPicPr>
        <p:blipFill>
          <a:blip r:embed="rId15" cstate="print"/>
          <a:srcRect/>
          <a:stretch>
            <a:fillRect/>
          </a:stretch>
        </p:blipFill>
        <p:spPr bwMode="auto">
          <a:xfrm>
            <a:off x="5220072" y="3204452"/>
            <a:ext cx="401637" cy="373063"/>
          </a:xfrm>
          <a:prstGeom prst="rect">
            <a:avLst/>
          </a:prstGeom>
          <a:noFill/>
          <a:ln w="9525">
            <a:noFill/>
            <a:miter lim="800000"/>
            <a:headEnd/>
            <a:tailEnd/>
          </a:ln>
        </p:spPr>
      </p:pic>
      <p:pic>
        <p:nvPicPr>
          <p:cNvPr id="19" name="Picture 16"/>
          <p:cNvPicPr>
            <a:picLocks noChangeAspect="1" noChangeArrowheads="1"/>
          </p:cNvPicPr>
          <p:nvPr/>
        </p:nvPicPr>
        <p:blipFill>
          <a:blip r:embed="rId16" cstate="print"/>
          <a:srcRect/>
          <a:stretch>
            <a:fillRect/>
          </a:stretch>
        </p:blipFill>
        <p:spPr bwMode="auto">
          <a:xfrm>
            <a:off x="5189909" y="3836027"/>
            <a:ext cx="360363" cy="373063"/>
          </a:xfrm>
          <a:prstGeom prst="rect">
            <a:avLst/>
          </a:prstGeom>
          <a:noFill/>
          <a:ln w="9525">
            <a:noFill/>
            <a:miter lim="800000"/>
            <a:headEnd/>
            <a:tailEnd/>
          </a:ln>
        </p:spPr>
      </p:pic>
      <p:pic>
        <p:nvPicPr>
          <p:cNvPr id="20" name="Picture 18"/>
          <p:cNvPicPr>
            <a:picLocks noChangeAspect="1" noChangeArrowheads="1"/>
          </p:cNvPicPr>
          <p:nvPr/>
        </p:nvPicPr>
        <p:blipFill>
          <a:blip r:embed="rId17" cstate="print"/>
          <a:srcRect/>
          <a:stretch>
            <a:fillRect/>
          </a:stretch>
        </p:blipFill>
        <p:spPr bwMode="auto">
          <a:xfrm>
            <a:off x="5250234" y="1959058"/>
            <a:ext cx="287337" cy="514350"/>
          </a:xfrm>
          <a:prstGeom prst="rect">
            <a:avLst/>
          </a:prstGeom>
          <a:noFill/>
          <a:ln w="9525">
            <a:noFill/>
            <a:miter lim="800000"/>
            <a:headEnd/>
            <a:tailEnd/>
          </a:ln>
        </p:spPr>
      </p:pic>
      <p:pic>
        <p:nvPicPr>
          <p:cNvPr id="22" name="Picture 12">
            <a:extLst>
              <a:ext uri="{FF2B5EF4-FFF2-40B4-BE49-F238E27FC236}">
                <a16:creationId xmlns:a16="http://schemas.microsoft.com/office/drawing/2014/main" xmlns="" id="{018416BB-F631-6849-8561-B7AC30DA978F}"/>
              </a:ext>
            </a:extLst>
          </p:cNvPr>
          <p:cNvPicPr>
            <a:picLocks noChangeAspect="1" noChangeArrowheads="1"/>
          </p:cNvPicPr>
          <p:nvPr/>
        </p:nvPicPr>
        <p:blipFill>
          <a:blip r:embed="rId13" cstate="print">
            <a:duotone>
              <a:prstClr val="black"/>
              <a:schemeClr val="accent1">
                <a:tint val="45000"/>
                <a:satMod val="400000"/>
              </a:schemeClr>
            </a:duotone>
          </a:blip>
          <a:srcRect/>
          <a:stretch>
            <a:fillRect/>
          </a:stretch>
        </p:blipFill>
        <p:spPr bwMode="auto">
          <a:xfrm>
            <a:off x="304159" y="1112413"/>
            <a:ext cx="347663" cy="373063"/>
          </a:xfrm>
          <a:prstGeom prst="rect">
            <a:avLst/>
          </a:prstGeom>
          <a:noFill/>
          <a:ln w="9525">
            <a:noFill/>
            <a:miter lim="800000"/>
            <a:headEnd/>
            <a:tailEnd/>
          </a:ln>
        </p:spPr>
      </p:pic>
      <p:sp>
        <p:nvSpPr>
          <p:cNvPr id="24" name="Left Brace 23">
            <a:extLst>
              <a:ext uri="{FF2B5EF4-FFF2-40B4-BE49-F238E27FC236}">
                <a16:creationId xmlns:a16="http://schemas.microsoft.com/office/drawing/2014/main" xmlns="" id="{70F0EC05-45F3-3A4F-90F4-859045219FC2}"/>
              </a:ext>
            </a:extLst>
          </p:cNvPr>
          <p:cNvSpPr/>
          <p:nvPr/>
        </p:nvSpPr>
        <p:spPr>
          <a:xfrm>
            <a:off x="4437979" y="1095809"/>
            <a:ext cx="716526" cy="4666381"/>
          </a:xfrm>
          <a:prstGeom prst="leftBrace">
            <a:avLst>
              <a:gd name="adj1" fmla="val 8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xmlns="" id="{2B8CCF00-6D51-FC4F-90E0-6FF3F1B27ABE}"/>
              </a:ext>
            </a:extLst>
          </p:cNvPr>
          <p:cNvSpPr/>
          <p:nvPr/>
        </p:nvSpPr>
        <p:spPr>
          <a:xfrm rot="10800000">
            <a:off x="3623738" y="1095809"/>
            <a:ext cx="716526" cy="4666381"/>
          </a:xfrm>
          <a:prstGeom prst="leftBrace">
            <a:avLst>
              <a:gd name="adj1" fmla="val 83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un 2">
            <a:extLst>
              <a:ext uri="{FF2B5EF4-FFF2-40B4-BE49-F238E27FC236}">
                <a16:creationId xmlns:a16="http://schemas.microsoft.com/office/drawing/2014/main" xmlns="" id="{52DE4002-CFB0-1F4D-A69A-B56810130F36}"/>
              </a:ext>
            </a:extLst>
          </p:cNvPr>
          <p:cNvSpPr/>
          <p:nvPr/>
        </p:nvSpPr>
        <p:spPr>
          <a:xfrm>
            <a:off x="3115920" y="1096571"/>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n 25">
            <a:extLst>
              <a:ext uri="{FF2B5EF4-FFF2-40B4-BE49-F238E27FC236}">
                <a16:creationId xmlns:a16="http://schemas.microsoft.com/office/drawing/2014/main" xmlns="" id="{04F4ED14-F678-5245-B5CD-EA2861E7114E}"/>
              </a:ext>
            </a:extLst>
          </p:cNvPr>
          <p:cNvSpPr/>
          <p:nvPr/>
        </p:nvSpPr>
        <p:spPr>
          <a:xfrm>
            <a:off x="3318419" y="2278955"/>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n 26">
            <a:extLst>
              <a:ext uri="{FF2B5EF4-FFF2-40B4-BE49-F238E27FC236}">
                <a16:creationId xmlns:a16="http://schemas.microsoft.com/office/drawing/2014/main" xmlns="" id="{2B0C63F3-F0A1-8E44-902D-3C1A9E12FA15}"/>
              </a:ext>
            </a:extLst>
          </p:cNvPr>
          <p:cNvSpPr/>
          <p:nvPr/>
        </p:nvSpPr>
        <p:spPr>
          <a:xfrm>
            <a:off x="3322852" y="3570876"/>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n 27">
            <a:extLst>
              <a:ext uri="{FF2B5EF4-FFF2-40B4-BE49-F238E27FC236}">
                <a16:creationId xmlns:a16="http://schemas.microsoft.com/office/drawing/2014/main" xmlns="" id="{7EE695ED-507F-FD46-B0E5-1B89FA5D5E33}"/>
              </a:ext>
            </a:extLst>
          </p:cNvPr>
          <p:cNvSpPr/>
          <p:nvPr/>
        </p:nvSpPr>
        <p:spPr>
          <a:xfrm>
            <a:off x="3369930" y="4777894"/>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n 28">
            <a:extLst>
              <a:ext uri="{FF2B5EF4-FFF2-40B4-BE49-F238E27FC236}">
                <a16:creationId xmlns:a16="http://schemas.microsoft.com/office/drawing/2014/main" xmlns="" id="{C2142259-E8CA-9F46-B079-7B6589A1536F}"/>
              </a:ext>
            </a:extLst>
          </p:cNvPr>
          <p:cNvSpPr/>
          <p:nvPr/>
        </p:nvSpPr>
        <p:spPr>
          <a:xfrm>
            <a:off x="3366253" y="5319199"/>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n 29">
            <a:extLst>
              <a:ext uri="{FF2B5EF4-FFF2-40B4-BE49-F238E27FC236}">
                <a16:creationId xmlns:a16="http://schemas.microsoft.com/office/drawing/2014/main" xmlns="" id="{74929E77-52FE-CA4B-BAF1-BEF08EFAD3C9}"/>
              </a:ext>
            </a:extLst>
          </p:cNvPr>
          <p:cNvSpPr/>
          <p:nvPr/>
        </p:nvSpPr>
        <p:spPr>
          <a:xfrm>
            <a:off x="3330591" y="2937584"/>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n 30">
            <a:extLst>
              <a:ext uri="{FF2B5EF4-FFF2-40B4-BE49-F238E27FC236}">
                <a16:creationId xmlns:a16="http://schemas.microsoft.com/office/drawing/2014/main" xmlns="" id="{67A494E0-263D-4B48-AB08-CA0B6B174C7F}"/>
              </a:ext>
            </a:extLst>
          </p:cNvPr>
          <p:cNvSpPr/>
          <p:nvPr/>
        </p:nvSpPr>
        <p:spPr>
          <a:xfrm>
            <a:off x="3373404" y="1477605"/>
            <a:ext cx="504056" cy="388905"/>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n 31">
            <a:extLst>
              <a:ext uri="{FF2B5EF4-FFF2-40B4-BE49-F238E27FC236}">
                <a16:creationId xmlns:a16="http://schemas.microsoft.com/office/drawing/2014/main" xmlns="" id="{CA40F241-42E9-B04A-869F-466A900DFE08}"/>
              </a:ext>
            </a:extLst>
          </p:cNvPr>
          <p:cNvSpPr/>
          <p:nvPr/>
        </p:nvSpPr>
        <p:spPr>
          <a:xfrm>
            <a:off x="3332384" y="4182503"/>
            <a:ext cx="504056" cy="388905"/>
          </a:xfrm>
          <a:prstGeom prst="su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661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p:txBody>
          <a:bodyPr/>
          <a:lstStyle/>
          <a:p>
            <a:endParaRPr lang="en-AU"/>
          </a:p>
        </p:txBody>
      </p:sp>
      <p:sp>
        <p:nvSpPr>
          <p:cNvPr id="5" name="Title 4"/>
          <p:cNvSpPr>
            <a:spLocks noGrp="1"/>
          </p:cNvSpPr>
          <p:nvPr>
            <p:ph type="title"/>
          </p:nvPr>
        </p:nvSpPr>
        <p:spPr/>
        <p:txBody>
          <a:bodyPr/>
          <a:lstStyle/>
          <a:p>
            <a:r>
              <a:rPr lang="en-AU" dirty="0"/>
              <a:t>Earth Observation Data Supply</a:t>
            </a:r>
            <a:br>
              <a:rPr lang="en-AU" dirty="0"/>
            </a:br>
            <a:endParaRPr lang="en-AU" dirty="0"/>
          </a:p>
        </p:txBody>
      </p:sp>
      <p:sp>
        <p:nvSpPr>
          <p:cNvPr id="6" name="Text Placeholder 5"/>
          <p:cNvSpPr>
            <a:spLocks noGrp="1"/>
          </p:cNvSpPr>
          <p:nvPr>
            <p:ph type="body" sz="quarter" idx="13"/>
          </p:nvPr>
        </p:nvSpPr>
        <p:spPr/>
        <p:txBody>
          <a:bodyPr/>
          <a:lstStyle/>
          <a:p>
            <a:endParaRPr lang="en-AU"/>
          </a:p>
        </p:txBody>
      </p:sp>
      <p:sp>
        <p:nvSpPr>
          <p:cNvPr id="3" name="Footer Placeholder 2"/>
          <p:cNvSpPr>
            <a:spLocks noGrp="1"/>
          </p:cNvSpPr>
          <p:nvPr>
            <p:ph type="ftr" sz="quarter" idx="4294967295"/>
          </p:nvPr>
        </p:nvSpPr>
        <p:spPr>
          <a:xfrm>
            <a:off x="0" y="6503988"/>
            <a:ext cx="6083300" cy="123825"/>
          </a:xfrm>
        </p:spPr>
        <p:txBody>
          <a:bodyPr/>
          <a:lstStyle/>
          <a:p>
            <a:r>
              <a:rPr lang="en-AU"/>
              <a:t>Presentation title  |  Presenter name</a:t>
            </a:r>
          </a:p>
        </p:txBody>
      </p:sp>
      <p:sp>
        <p:nvSpPr>
          <p:cNvPr id="4" name="Slide Number Placeholder 3"/>
          <p:cNvSpPr>
            <a:spLocks noGrp="1"/>
          </p:cNvSpPr>
          <p:nvPr>
            <p:ph type="sldNum" sz="quarter" idx="4294967295"/>
          </p:nvPr>
        </p:nvSpPr>
        <p:spPr>
          <a:xfrm>
            <a:off x="0" y="6503988"/>
            <a:ext cx="288925" cy="127000"/>
          </a:xfrm>
        </p:spPr>
        <p:txBody>
          <a:bodyPr/>
          <a:lstStyle/>
          <a:p>
            <a:fld id="{2ABE124A-B5C5-46E0-B944-45307B126769}" type="slidenum">
              <a:rPr lang="en-AU" smtClean="0"/>
              <a:pPr/>
              <a:t>30</a:t>
            </a:fld>
            <a:r>
              <a:rPr lang="en-AU"/>
              <a:t>  |</a:t>
            </a:r>
            <a:endParaRPr lang="en-AU" dirty="0"/>
          </a:p>
        </p:txBody>
      </p:sp>
    </p:spTree>
    <p:extLst>
      <p:ext uri="{BB962C8B-B14F-4D97-AF65-F5344CB8AC3E}">
        <p14:creationId xmlns:p14="http://schemas.microsoft.com/office/powerpoint/2010/main" val="4126541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dk1"/>
                </a:solidFill>
                <a:ea typeface="Calibri"/>
                <a:cs typeface="Calibri"/>
                <a:sym typeface="Calibri"/>
              </a:rPr>
              <a:t>EO Data Access</a:t>
            </a:r>
            <a:endParaRPr lang="en-AU" dirty="0"/>
          </a:p>
        </p:txBody>
      </p:sp>
      <p:sp>
        <p:nvSpPr>
          <p:cNvPr id="3" name="Content Placeholder 2"/>
          <p:cNvSpPr>
            <a:spLocks noGrp="1"/>
          </p:cNvSpPr>
          <p:nvPr>
            <p:ph idx="1"/>
          </p:nvPr>
        </p:nvSpPr>
        <p:spPr>
          <a:xfrm>
            <a:off x="5724128" y="1268413"/>
            <a:ext cx="3096022" cy="2115941"/>
          </a:xfrm>
        </p:spPr>
        <p:txBody>
          <a:bodyPr>
            <a:normAutofit lnSpcReduction="10000"/>
          </a:bodyPr>
          <a:lstStyle/>
          <a:p>
            <a:r>
              <a:rPr lang="en-AU" dirty="0">
                <a:solidFill>
                  <a:schemeClr val="dk1"/>
                </a:solidFill>
                <a:ea typeface="Calibri"/>
                <a:cs typeface="Calibri"/>
                <a:sym typeface="Calibri"/>
              </a:rPr>
              <a:t>CCEO Provides funding for the Regional Copernicus Data Hub that distributes and promote data from all European Sentinel satellite missions</a:t>
            </a:r>
            <a:endParaRPr lang="en-AU" dirty="0"/>
          </a:p>
          <a:p>
            <a:endParaRPr lang="en-AU" dirty="0"/>
          </a:p>
        </p:txBody>
      </p:sp>
      <p:grpSp>
        <p:nvGrpSpPr>
          <p:cNvPr id="6" name="Shape 172"/>
          <p:cNvGrpSpPr/>
          <p:nvPr/>
        </p:nvGrpSpPr>
        <p:grpSpPr>
          <a:xfrm>
            <a:off x="5508104" y="3501008"/>
            <a:ext cx="3559696" cy="1993175"/>
            <a:chOff x="3886200" y="1431189"/>
            <a:chExt cx="5257800" cy="2740761"/>
          </a:xfrm>
        </p:grpSpPr>
        <p:grpSp>
          <p:nvGrpSpPr>
            <p:cNvPr id="7" name="Shape 173"/>
            <p:cNvGrpSpPr/>
            <p:nvPr/>
          </p:nvGrpSpPr>
          <p:grpSpPr>
            <a:xfrm>
              <a:off x="3886200" y="1431189"/>
              <a:ext cx="5257800" cy="2740761"/>
              <a:chOff x="3886200" y="1431189"/>
              <a:chExt cx="5257800" cy="2740761"/>
            </a:xfrm>
          </p:grpSpPr>
          <p:grpSp>
            <p:nvGrpSpPr>
              <p:cNvPr id="9" name="Shape 174"/>
              <p:cNvGrpSpPr/>
              <p:nvPr/>
            </p:nvGrpSpPr>
            <p:grpSpPr>
              <a:xfrm>
                <a:off x="3886200" y="1588854"/>
                <a:ext cx="5257800" cy="2583096"/>
                <a:chOff x="1695127" y="1778225"/>
                <a:chExt cx="4974279" cy="2317525"/>
              </a:xfrm>
            </p:grpSpPr>
            <p:pic>
              <p:nvPicPr>
                <p:cNvPr id="12" name="Shape 175" descr="https://lh3.googleusercontent.com/CvImD9ssUqwlUXdeqfwfPq1pRGgD5dPZM7GMfSdIbVoWvq716w5m5px3K1eM8fcEWQcJoy-_Uh2ccWiH-dFbxsjWiX5iIkzKCQLUtkG9qx4fd7KDyrYmL0wv_wNFtJDuLwwM9hsJ"/>
                <p:cNvPicPr preferRelativeResize="0"/>
                <p:nvPr/>
              </p:nvPicPr>
              <p:blipFill rotWithShape="1">
                <a:blip r:embed="rId2">
                  <a:alphaModFix/>
                </a:blip>
                <a:srcRect r="2817"/>
                <a:stretch/>
              </p:blipFill>
              <p:spPr>
                <a:xfrm>
                  <a:off x="1695127" y="1778225"/>
                  <a:ext cx="4974279" cy="2317525"/>
                </a:xfrm>
                <a:prstGeom prst="rect">
                  <a:avLst/>
                </a:prstGeom>
                <a:noFill/>
                <a:ln>
                  <a:noFill/>
                </a:ln>
              </p:spPr>
            </p:pic>
            <p:grpSp>
              <p:nvGrpSpPr>
                <p:cNvPr id="13" name="Shape 176"/>
                <p:cNvGrpSpPr/>
                <p:nvPr/>
              </p:nvGrpSpPr>
              <p:grpSpPr>
                <a:xfrm>
                  <a:off x="3648033" y="3271151"/>
                  <a:ext cx="1291188" cy="824599"/>
                  <a:chOff x="3648033" y="3271151"/>
                  <a:chExt cx="1291188" cy="824599"/>
                </a:xfrm>
              </p:grpSpPr>
              <p:pic>
                <p:nvPicPr>
                  <p:cNvPr id="14" name="Shape 177"/>
                  <p:cNvPicPr preferRelativeResize="0"/>
                  <p:nvPr/>
                </p:nvPicPr>
                <p:blipFill rotWithShape="1">
                  <a:blip r:embed="rId3">
                    <a:alphaModFix/>
                  </a:blip>
                  <a:srcRect/>
                  <a:stretch/>
                </p:blipFill>
                <p:spPr>
                  <a:xfrm>
                    <a:off x="3648033" y="3271151"/>
                    <a:ext cx="1096401" cy="680683"/>
                  </a:xfrm>
                  <a:prstGeom prst="rect">
                    <a:avLst/>
                  </a:prstGeom>
                  <a:noFill/>
                  <a:ln>
                    <a:noFill/>
                  </a:ln>
                </p:spPr>
              </p:pic>
              <p:pic>
                <p:nvPicPr>
                  <p:cNvPr id="15" name="Shape 178"/>
                  <p:cNvPicPr preferRelativeResize="0"/>
                  <p:nvPr/>
                </p:nvPicPr>
                <p:blipFill rotWithShape="1">
                  <a:blip r:embed="rId4">
                    <a:alphaModFix/>
                  </a:blip>
                  <a:srcRect/>
                  <a:stretch/>
                </p:blipFill>
                <p:spPr>
                  <a:xfrm>
                    <a:off x="4006620" y="3632874"/>
                    <a:ext cx="932601" cy="462876"/>
                  </a:xfrm>
                  <a:prstGeom prst="rect">
                    <a:avLst/>
                  </a:prstGeom>
                  <a:noFill/>
                  <a:ln>
                    <a:noFill/>
                  </a:ln>
                </p:spPr>
              </p:pic>
            </p:grpSp>
          </p:grpSp>
          <p:pic>
            <p:nvPicPr>
              <p:cNvPr id="10" name="Shape 179"/>
              <p:cNvPicPr preferRelativeResize="0"/>
              <p:nvPr/>
            </p:nvPicPr>
            <p:blipFill rotWithShape="1">
              <a:blip r:embed="rId5">
                <a:alphaModFix/>
              </a:blip>
              <a:srcRect/>
              <a:stretch/>
            </p:blipFill>
            <p:spPr>
              <a:xfrm>
                <a:off x="4114800" y="2028896"/>
                <a:ext cx="720690" cy="314254"/>
              </a:xfrm>
              <a:prstGeom prst="rect">
                <a:avLst/>
              </a:prstGeom>
              <a:noFill/>
              <a:ln>
                <a:noFill/>
              </a:ln>
            </p:spPr>
          </p:pic>
          <p:pic>
            <p:nvPicPr>
              <p:cNvPr id="11" name="Shape 180" descr="http://www.nesdis.noaa.gov/news_archives/NESDISNews/images/EUMETSAT.jpg"/>
              <p:cNvPicPr preferRelativeResize="0"/>
              <p:nvPr/>
            </p:nvPicPr>
            <p:blipFill rotWithShape="1">
              <a:blip r:embed="rId6">
                <a:alphaModFix/>
              </a:blip>
              <a:srcRect l="6649" t="17133" r="6463" b="18799"/>
              <a:stretch/>
            </p:blipFill>
            <p:spPr>
              <a:xfrm>
                <a:off x="4107819" y="1431189"/>
                <a:ext cx="725148" cy="534690"/>
              </a:xfrm>
              <a:prstGeom prst="rect">
                <a:avLst/>
              </a:prstGeom>
              <a:noFill/>
              <a:ln>
                <a:noFill/>
              </a:ln>
            </p:spPr>
          </p:pic>
        </p:grpSp>
        <p:pic>
          <p:nvPicPr>
            <p:cNvPr id="8" name="Shape 181"/>
            <p:cNvPicPr preferRelativeResize="0"/>
            <p:nvPr/>
          </p:nvPicPr>
          <p:blipFill rotWithShape="1">
            <a:blip r:embed="rId7">
              <a:alphaModFix/>
            </a:blip>
            <a:srcRect/>
            <a:stretch/>
          </p:blipFill>
          <p:spPr>
            <a:xfrm>
              <a:off x="4066520" y="3679476"/>
              <a:ext cx="1305109" cy="492474"/>
            </a:xfrm>
            <a:prstGeom prst="rect">
              <a:avLst/>
            </a:prstGeom>
            <a:solidFill>
              <a:schemeClr val="lt1"/>
            </a:solidFill>
            <a:ln>
              <a:noFill/>
            </a:ln>
          </p:spPr>
        </p:pic>
      </p:grpSp>
      <p:pic>
        <p:nvPicPr>
          <p:cNvPr id="16" name="Picture 15">
            <a:extLst>
              <a:ext uri="{FF2B5EF4-FFF2-40B4-BE49-F238E27FC236}">
                <a16:creationId xmlns:a16="http://schemas.microsoft.com/office/drawing/2014/main" xmlns="" id="{10AAB15C-71F5-DE47-84FD-8C19D2CB1763}"/>
              </a:ext>
            </a:extLst>
          </p:cNvPr>
          <p:cNvPicPr>
            <a:picLocks noChangeAspect="1"/>
          </p:cNvPicPr>
          <p:nvPr/>
        </p:nvPicPr>
        <p:blipFill>
          <a:blip r:embed="rId8"/>
          <a:stretch>
            <a:fillRect/>
          </a:stretch>
        </p:blipFill>
        <p:spPr>
          <a:xfrm>
            <a:off x="173523" y="1255669"/>
            <a:ext cx="5484624" cy="3880370"/>
          </a:xfrm>
          <a:prstGeom prst="rect">
            <a:avLst/>
          </a:prstGeom>
        </p:spPr>
      </p:pic>
      <p:sp>
        <p:nvSpPr>
          <p:cNvPr id="17" name="Shape 171"/>
          <p:cNvSpPr/>
          <p:nvPr/>
        </p:nvSpPr>
        <p:spPr>
          <a:xfrm>
            <a:off x="1201495" y="5136039"/>
            <a:ext cx="2736304" cy="3777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2000" u="sng" dirty="0">
                <a:solidFill>
                  <a:schemeClr val="hlink"/>
                </a:solidFill>
                <a:latin typeface="Calibri"/>
                <a:ea typeface="Calibri"/>
                <a:cs typeface="Calibri"/>
                <a:sym typeface="Calibri"/>
                <a:hlinkClick r:id="rId9"/>
              </a:rPr>
              <a:t>www.copernicus.gov.au</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1693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Access to EO Science Missions</a:t>
            </a:r>
          </a:p>
        </p:txBody>
      </p:sp>
      <p:sp>
        <p:nvSpPr>
          <p:cNvPr id="4" name="Footer Placeholder 3"/>
          <p:cNvSpPr>
            <a:spLocks noGrp="1"/>
          </p:cNvSpPr>
          <p:nvPr>
            <p:ph type="ftr" sz="quarter" idx="11"/>
          </p:nvPr>
        </p:nvSpPr>
        <p:spPr/>
        <p:txBody>
          <a:bodyPr/>
          <a:lstStyle/>
          <a:p>
            <a:r>
              <a:rPr lang="en-AU"/>
              <a:t>Pathways to Space  |  Dr Kimberley Clayfield</a:t>
            </a:r>
            <a:endParaRPr lang="en-AU"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32</a:t>
            </a:fld>
            <a:r>
              <a:rPr lang="en-AU"/>
              <a:t>  |</a:t>
            </a:r>
            <a:endParaRPr lang="en-AU" dirty="0"/>
          </a:p>
        </p:txBody>
      </p:sp>
      <p:pic>
        <p:nvPicPr>
          <p:cNvPr id="7" name="Picture 6"/>
          <p:cNvPicPr>
            <a:picLocks noChangeAspect="1"/>
          </p:cNvPicPr>
          <p:nvPr/>
        </p:nvPicPr>
        <p:blipFill>
          <a:blip r:embed="rId2"/>
          <a:stretch>
            <a:fillRect/>
          </a:stretch>
        </p:blipFill>
        <p:spPr>
          <a:xfrm>
            <a:off x="-12318" y="1003021"/>
            <a:ext cx="4368293" cy="2463497"/>
          </a:xfrm>
          <a:prstGeom prst="rect">
            <a:avLst/>
          </a:prstGeom>
        </p:spPr>
      </p:pic>
      <p:pic>
        <p:nvPicPr>
          <p:cNvPr id="8" name="Picture 7"/>
          <p:cNvPicPr>
            <a:picLocks noChangeAspect="1"/>
          </p:cNvPicPr>
          <p:nvPr/>
        </p:nvPicPr>
        <p:blipFill>
          <a:blip r:embed="rId3"/>
          <a:stretch>
            <a:fillRect/>
          </a:stretch>
        </p:blipFill>
        <p:spPr>
          <a:xfrm>
            <a:off x="4788024" y="1003023"/>
            <a:ext cx="4355976" cy="2575834"/>
          </a:xfrm>
          <a:prstGeom prst="rect">
            <a:avLst/>
          </a:prstGeom>
        </p:spPr>
      </p:pic>
      <p:pic>
        <p:nvPicPr>
          <p:cNvPr id="9" name="Picture 8"/>
          <p:cNvPicPr>
            <a:picLocks noChangeAspect="1"/>
          </p:cNvPicPr>
          <p:nvPr/>
        </p:nvPicPr>
        <p:blipFill>
          <a:blip r:embed="rId4"/>
          <a:stretch>
            <a:fillRect/>
          </a:stretch>
        </p:blipFill>
        <p:spPr>
          <a:xfrm>
            <a:off x="330201" y="3488775"/>
            <a:ext cx="4522908" cy="2574208"/>
          </a:xfrm>
          <a:prstGeom prst="rect">
            <a:avLst/>
          </a:prstGeom>
        </p:spPr>
      </p:pic>
      <p:pic>
        <p:nvPicPr>
          <p:cNvPr id="12" name="Picture 11"/>
          <p:cNvPicPr>
            <a:picLocks noChangeAspect="1"/>
          </p:cNvPicPr>
          <p:nvPr/>
        </p:nvPicPr>
        <p:blipFill>
          <a:blip r:embed="rId5"/>
          <a:stretch>
            <a:fillRect/>
          </a:stretch>
        </p:blipFill>
        <p:spPr>
          <a:xfrm>
            <a:off x="5220072" y="3674633"/>
            <a:ext cx="3219786" cy="2400437"/>
          </a:xfrm>
          <a:prstGeom prst="rect">
            <a:avLst/>
          </a:prstGeom>
        </p:spPr>
      </p:pic>
    </p:spTree>
    <p:extLst>
      <p:ext uri="{BB962C8B-B14F-4D97-AF65-F5344CB8AC3E}">
        <p14:creationId xmlns:p14="http://schemas.microsoft.com/office/powerpoint/2010/main" val="998237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p:txBody>
          <a:bodyPr/>
          <a:lstStyle/>
          <a:p>
            <a:endParaRPr lang="en-AU"/>
          </a:p>
        </p:txBody>
      </p:sp>
      <p:sp>
        <p:nvSpPr>
          <p:cNvPr id="5" name="Title 4"/>
          <p:cNvSpPr>
            <a:spLocks noGrp="1"/>
          </p:cNvSpPr>
          <p:nvPr>
            <p:ph type="title"/>
          </p:nvPr>
        </p:nvSpPr>
        <p:spPr/>
        <p:txBody>
          <a:bodyPr/>
          <a:lstStyle/>
          <a:p>
            <a:r>
              <a:rPr lang="en-AU" dirty="0"/>
              <a:t>Future Sensors and Platforms</a:t>
            </a:r>
          </a:p>
        </p:txBody>
      </p:sp>
      <p:sp>
        <p:nvSpPr>
          <p:cNvPr id="6" name="Text Placeholder 5"/>
          <p:cNvSpPr>
            <a:spLocks noGrp="1"/>
          </p:cNvSpPr>
          <p:nvPr>
            <p:ph type="body" sz="quarter" idx="13"/>
          </p:nvPr>
        </p:nvSpPr>
        <p:spPr/>
        <p:txBody>
          <a:bodyPr/>
          <a:lstStyle/>
          <a:p>
            <a:endParaRPr lang="en-AU"/>
          </a:p>
        </p:txBody>
      </p:sp>
      <p:sp>
        <p:nvSpPr>
          <p:cNvPr id="3" name="Footer Placeholder 2"/>
          <p:cNvSpPr>
            <a:spLocks noGrp="1"/>
          </p:cNvSpPr>
          <p:nvPr>
            <p:ph type="ftr" sz="quarter" idx="4294967295"/>
          </p:nvPr>
        </p:nvSpPr>
        <p:spPr>
          <a:xfrm>
            <a:off x="0" y="6503988"/>
            <a:ext cx="6083300" cy="123825"/>
          </a:xfrm>
        </p:spPr>
        <p:txBody>
          <a:bodyPr/>
          <a:lstStyle/>
          <a:p>
            <a:r>
              <a:rPr lang="en-AU"/>
              <a:t>Presentation title  |  Presenter name</a:t>
            </a:r>
          </a:p>
        </p:txBody>
      </p:sp>
      <p:sp>
        <p:nvSpPr>
          <p:cNvPr id="4" name="Slide Number Placeholder 3"/>
          <p:cNvSpPr>
            <a:spLocks noGrp="1"/>
          </p:cNvSpPr>
          <p:nvPr>
            <p:ph type="sldNum" sz="quarter" idx="4294967295"/>
          </p:nvPr>
        </p:nvSpPr>
        <p:spPr>
          <a:xfrm>
            <a:off x="0" y="6503988"/>
            <a:ext cx="288925" cy="127000"/>
          </a:xfrm>
        </p:spPr>
        <p:txBody>
          <a:bodyPr/>
          <a:lstStyle/>
          <a:p>
            <a:fld id="{2ABE124A-B5C5-46E0-B944-45307B126769}" type="slidenum">
              <a:rPr lang="en-AU" smtClean="0"/>
              <a:pPr/>
              <a:t>33</a:t>
            </a:fld>
            <a:r>
              <a:rPr lang="en-AU"/>
              <a:t>  |</a:t>
            </a:r>
            <a:endParaRPr lang="en-AU" dirty="0"/>
          </a:p>
        </p:txBody>
      </p:sp>
    </p:spTree>
    <p:extLst>
      <p:ext uri="{BB962C8B-B14F-4D97-AF65-F5344CB8AC3E}">
        <p14:creationId xmlns:p14="http://schemas.microsoft.com/office/powerpoint/2010/main" val="3758970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Satellite Instrument Design</a:t>
            </a:r>
          </a:p>
        </p:txBody>
      </p:sp>
      <p:sp>
        <p:nvSpPr>
          <p:cNvPr id="3" name="Content Placeholder 2"/>
          <p:cNvSpPr>
            <a:spLocks noGrp="1"/>
          </p:cNvSpPr>
          <p:nvPr>
            <p:ph sz="half" idx="1"/>
          </p:nvPr>
        </p:nvSpPr>
        <p:spPr/>
        <p:txBody>
          <a:bodyPr>
            <a:normAutofit/>
          </a:bodyPr>
          <a:lstStyle/>
          <a:p>
            <a:r>
              <a:rPr lang="en-AU" i="1" dirty="0"/>
              <a:t>“For Australia, the minimum economic impact of EO from space-borne sensors alone is approximately A$5.3 billion each year.”</a:t>
            </a:r>
          </a:p>
          <a:p>
            <a:endParaRPr lang="en-AU" dirty="0"/>
          </a:p>
          <a:p>
            <a:r>
              <a:rPr lang="en-AU" dirty="0"/>
              <a:t>FSP Project:</a:t>
            </a:r>
          </a:p>
          <a:p>
            <a:pPr lvl="1"/>
            <a:r>
              <a:rPr lang="en-AU" dirty="0"/>
              <a:t>Investigate the global marketplace for satellite-based Earth Observation Imagers</a:t>
            </a:r>
          </a:p>
          <a:p>
            <a:pPr lvl="1"/>
            <a:r>
              <a:rPr lang="en-AU" dirty="0"/>
              <a:t>Investigate the potential for CSIRO to play a role in supply of satellite-based Earth Observation Imagers</a:t>
            </a:r>
          </a:p>
        </p:txBody>
      </p:sp>
      <p:sp>
        <p:nvSpPr>
          <p:cNvPr id="4" name="Content Placeholder 3"/>
          <p:cNvSpPr>
            <a:spLocks noGrp="1"/>
          </p:cNvSpPr>
          <p:nvPr>
            <p:ph sz="half" idx="2"/>
          </p:nvPr>
        </p:nvSpPr>
        <p:spPr/>
        <p:txBody>
          <a:bodyPr>
            <a:normAutofit/>
          </a:bodyPr>
          <a:lstStyle/>
          <a:p>
            <a:r>
              <a:rPr lang="en-AU" dirty="0">
                <a:solidFill>
                  <a:schemeClr val="accent6"/>
                </a:solidFill>
              </a:rPr>
              <a:t>What satellite instruments should Australia aspire to build and launch in the next 10 years? </a:t>
            </a:r>
          </a:p>
          <a:p>
            <a:endParaRPr lang="en-AU" dirty="0">
              <a:solidFill>
                <a:schemeClr val="accent6"/>
              </a:solidFill>
            </a:endParaRPr>
          </a:p>
          <a:p>
            <a:r>
              <a:rPr lang="en-AU" dirty="0">
                <a:solidFill>
                  <a:schemeClr val="accent6"/>
                </a:solidFill>
              </a:rPr>
              <a:t>How much data do we want, and how many satellites should we launch if we can get a constellation up?  </a:t>
            </a:r>
          </a:p>
          <a:p>
            <a:endParaRPr lang="en-AU" dirty="0">
              <a:solidFill>
                <a:schemeClr val="accent6"/>
              </a:solidFill>
            </a:endParaRPr>
          </a:p>
          <a:p>
            <a:r>
              <a:rPr lang="en-AU" dirty="0">
                <a:solidFill>
                  <a:schemeClr val="accent6"/>
                </a:solidFill>
              </a:rPr>
              <a:t>And when we do, what could possibly go wrong?</a:t>
            </a:r>
          </a:p>
        </p:txBody>
      </p:sp>
    </p:spTree>
    <p:extLst>
      <p:ext uri="{BB962C8B-B14F-4D97-AF65-F5344CB8AC3E}">
        <p14:creationId xmlns:p14="http://schemas.microsoft.com/office/powerpoint/2010/main" val="3564024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AU"/>
          </a:p>
        </p:txBody>
      </p:sp>
      <p:sp>
        <p:nvSpPr>
          <p:cNvPr id="3" name="Title 2"/>
          <p:cNvSpPr>
            <a:spLocks noGrp="1"/>
          </p:cNvSpPr>
          <p:nvPr>
            <p:ph type="title"/>
          </p:nvPr>
        </p:nvSpPr>
        <p:spPr/>
        <p:txBody>
          <a:bodyPr/>
          <a:lstStyle/>
          <a:p>
            <a:r>
              <a:rPr lang="en-AU" dirty="0"/>
              <a:t>Thank you</a:t>
            </a:r>
          </a:p>
        </p:txBody>
      </p:sp>
      <p:sp>
        <p:nvSpPr>
          <p:cNvPr id="4" name="Text Placeholder 3"/>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111359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_examplephoto"/>
          <p:cNvPicPr>
            <a:picLocks noChangeAspect="1" noChangeArrowheads="1"/>
          </p:cNvPicPr>
          <p:nvPr/>
        </p:nvPicPr>
        <p:blipFill>
          <a:blip r:embed="rId3" cstate="print">
            <a:extLst>
              <a:ext uri="{28A0092B-C50C-407E-A947-70E740481C1C}">
                <a14:useLocalDpi xmlns:a14="http://schemas.microsoft.com/office/drawing/2010/main" val="0"/>
              </a:ext>
            </a:extLst>
          </a:blip>
          <a:srcRect t="5531" b="5531"/>
          <a:stretch>
            <a:fillRect/>
          </a:stretch>
        </p:blipFill>
        <p:spPr bwMode="auto">
          <a:xfrm>
            <a:off x="2627784" y="2374367"/>
            <a:ext cx="3896898" cy="133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AU" dirty="0"/>
              <a:t>CSIRO Astronomy and Space Science</a:t>
            </a:r>
          </a:p>
        </p:txBody>
      </p:sp>
      <p:sp>
        <p:nvSpPr>
          <p:cNvPr id="3" name="Content Placeholder 2"/>
          <p:cNvSpPr>
            <a:spLocks noGrp="1"/>
          </p:cNvSpPr>
          <p:nvPr>
            <p:ph idx="1"/>
          </p:nvPr>
        </p:nvSpPr>
        <p:spPr>
          <a:xfrm>
            <a:off x="358775" y="895994"/>
            <a:ext cx="8461375" cy="1296144"/>
          </a:xfrm>
        </p:spPr>
        <p:txBody>
          <a:bodyPr>
            <a:normAutofit fontScale="92500" lnSpcReduction="10000"/>
          </a:bodyPr>
          <a:lstStyle/>
          <a:p>
            <a:r>
              <a:rPr lang="en-AU" dirty="0"/>
              <a:t>Home to three of Australia’s national space facilities</a:t>
            </a:r>
          </a:p>
          <a:p>
            <a:pPr lvl="2"/>
            <a:r>
              <a:rPr lang="en-AU" dirty="0"/>
              <a:t>Australia Telescope National Facility</a:t>
            </a:r>
          </a:p>
          <a:p>
            <a:pPr lvl="2"/>
            <a:r>
              <a:rPr lang="en-AU" dirty="0"/>
              <a:t>Canberra Deep Space Communication Complex (NASA DSN) + New Norcia (ESA)</a:t>
            </a:r>
          </a:p>
          <a:p>
            <a:pPr lvl="2"/>
            <a:r>
              <a:rPr lang="en-AU" dirty="0" err="1"/>
              <a:t>NovaSAR</a:t>
            </a:r>
            <a:r>
              <a:rPr lang="en-AU" dirty="0"/>
              <a:t> Research Facility</a:t>
            </a:r>
          </a:p>
        </p:txBody>
      </p:sp>
      <p:sp>
        <p:nvSpPr>
          <p:cNvPr id="4" name="Footer Placeholder 3"/>
          <p:cNvSpPr>
            <a:spLocks noGrp="1"/>
          </p:cNvSpPr>
          <p:nvPr>
            <p:ph type="ftr" sz="quarter" idx="11"/>
          </p:nvPr>
        </p:nvSpPr>
        <p:spPr/>
        <p:txBody>
          <a:bodyPr/>
          <a:lstStyle/>
          <a:p>
            <a:r>
              <a:rPr lang="en-AU" dirty="0"/>
              <a:t>CSIRO Astronomy and Space Science  |  </a:t>
            </a:r>
          </a:p>
        </p:txBody>
      </p:sp>
      <p:sp>
        <p:nvSpPr>
          <p:cNvPr id="5" name="Slide Number Placeholder 4"/>
          <p:cNvSpPr>
            <a:spLocks noGrp="1"/>
          </p:cNvSpPr>
          <p:nvPr>
            <p:ph type="sldNum" sz="quarter" idx="4"/>
          </p:nvPr>
        </p:nvSpPr>
        <p:spPr/>
        <p:txBody>
          <a:bodyPr/>
          <a:lstStyle/>
          <a:p>
            <a:fld id="{2ABE124A-B5C5-46E0-B944-45307B126769}" type="slidenum">
              <a:rPr lang="en-AU" smtClean="0"/>
              <a:pPr/>
              <a:t>4</a:t>
            </a:fld>
            <a:r>
              <a:rPr lang="en-AU"/>
              <a:t>  |</a:t>
            </a:r>
            <a:endParaRPr lang="en-AU"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7" y="2374367"/>
            <a:ext cx="2232248" cy="1338882"/>
          </a:xfrm>
          <a:prstGeom prst="rect">
            <a:avLst/>
          </a:prstGeom>
        </p:spPr>
      </p:pic>
      <p:sp>
        <p:nvSpPr>
          <p:cNvPr id="11" name="Content Placeholder 4"/>
          <p:cNvSpPr txBox="1">
            <a:spLocks/>
          </p:cNvSpPr>
          <p:nvPr/>
        </p:nvSpPr>
        <p:spPr>
          <a:xfrm>
            <a:off x="467544" y="6165304"/>
            <a:ext cx="6589488" cy="313812"/>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AU" sz="1400" dirty="0"/>
              <a:t>Image credits: CSIRO</a:t>
            </a:r>
          </a:p>
        </p:txBody>
      </p:sp>
      <p:sp>
        <p:nvSpPr>
          <p:cNvPr id="12" name="Content Placeholder 2"/>
          <p:cNvSpPr txBox="1">
            <a:spLocks/>
          </p:cNvSpPr>
          <p:nvPr/>
        </p:nvSpPr>
        <p:spPr>
          <a:xfrm>
            <a:off x="359097" y="4149080"/>
            <a:ext cx="8461375" cy="1800200"/>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800" dirty="0"/>
              <a:t>Home to CSIRO’s Space Program (Sarah Pearce):</a:t>
            </a:r>
          </a:p>
          <a:p>
            <a:pPr lvl="1"/>
            <a:r>
              <a:rPr lang="en-AU" dirty="0"/>
              <a:t>CSIRO Centre for Earth Observation (Alex Held)</a:t>
            </a:r>
          </a:p>
          <a:p>
            <a:pPr lvl="1"/>
            <a:r>
              <a:rPr lang="en-AU" dirty="0"/>
              <a:t>Space Technologies Future Science Platform (Kimberley Clayfield)</a:t>
            </a:r>
          </a:p>
          <a:p>
            <a:pPr lvl="1"/>
            <a:r>
              <a:rPr lang="en-AU" dirty="0"/>
              <a:t>DMTC HAAS Program</a:t>
            </a:r>
          </a:p>
          <a:p>
            <a:pPr lvl="1"/>
            <a:r>
              <a:rPr lang="en-AU" dirty="0"/>
              <a:t>CSIROSat-1 CubeSat, etc.</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5778" y="2374049"/>
            <a:ext cx="2008800" cy="1339200"/>
          </a:xfrm>
          <a:prstGeom prst="rect">
            <a:avLst/>
          </a:prstGeom>
        </p:spPr>
      </p:pic>
    </p:spTree>
    <p:extLst>
      <p:ext uri="{BB962C8B-B14F-4D97-AF65-F5344CB8AC3E}">
        <p14:creationId xmlns:p14="http://schemas.microsoft.com/office/powerpoint/2010/main" val="2759381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19730" y="1185856"/>
            <a:ext cx="6264696" cy="1656184"/>
          </a:xfrm>
        </p:spPr>
        <p:txBody>
          <a:bodyPr>
            <a:normAutofit lnSpcReduction="10000"/>
          </a:bodyPr>
          <a:lstStyle/>
          <a:p>
            <a:r>
              <a:rPr lang="en-AU" sz="2000" dirty="0"/>
              <a:t>CSIRO has been working in the space sector for 75 years, looking into outer space and EO </a:t>
            </a:r>
          </a:p>
          <a:p>
            <a:r>
              <a:rPr lang="en-US" sz="2000" dirty="0"/>
              <a:t>The ‘Centre’ w. staff in Canberra, Adelaide, Sydney, Perth and Hobart, connects ~80 CSIRO EO scientists across the country housed in 6 Business Units, running projects  worth about ~$50m projects p.a.</a:t>
            </a:r>
            <a:endParaRPr lang="en-US" dirty="0"/>
          </a:p>
          <a:p>
            <a:pPr marL="0" indent="0">
              <a:buNone/>
            </a:pPr>
            <a:endParaRPr lang="en-US" dirty="0"/>
          </a:p>
        </p:txBody>
      </p:sp>
      <p:sp>
        <p:nvSpPr>
          <p:cNvPr id="25603" name="Footer Placeholder 3"/>
          <p:cNvSpPr>
            <a:spLocks noGrp="1"/>
          </p:cNvSpPr>
          <p:nvPr>
            <p:ph type="ftr" sz="quarter" idx="11"/>
          </p:nvPr>
        </p:nvSpPr>
        <p:spPr/>
        <p:txBody>
          <a:bodyPr/>
          <a:lstStyle/>
          <a:p>
            <a:r>
              <a:rPr lang="en-AU" dirty="0"/>
              <a:t>CCEO International engagement  |</a:t>
            </a:r>
            <a:endParaRPr lang="en-US" dirty="0"/>
          </a:p>
        </p:txBody>
      </p:sp>
      <p:sp>
        <p:nvSpPr>
          <p:cNvPr id="6" name="Text Placeholder 5"/>
          <p:cNvSpPr>
            <a:spLocks noGrp="1"/>
          </p:cNvSpPr>
          <p:nvPr>
            <p:ph type="body" sz="quarter" idx="13"/>
          </p:nvPr>
        </p:nvSpPr>
        <p:spPr>
          <a:xfrm>
            <a:off x="366117" y="332656"/>
            <a:ext cx="8460000" cy="853200"/>
          </a:xfrm>
        </p:spPr>
        <p:txBody>
          <a:bodyPr>
            <a:normAutofit lnSpcReduction="10000"/>
          </a:bodyPr>
          <a:lstStyle/>
          <a:p>
            <a:r>
              <a:rPr lang="en-AU" dirty="0"/>
              <a:t>CSIRO Centre for Earth Observation (CCEO)</a:t>
            </a:r>
          </a:p>
          <a:p>
            <a:r>
              <a:rPr lang="en-AU" sz="2400">
                <a:solidFill>
                  <a:schemeClr val="accent1">
                    <a:lumMod val="75000"/>
                  </a:schemeClr>
                </a:solidFill>
              </a:rPr>
              <a:t>Since June </a:t>
            </a:r>
            <a:r>
              <a:rPr lang="en-AU" sz="2400" dirty="0">
                <a:solidFill>
                  <a:schemeClr val="accent1">
                    <a:lumMod val="75000"/>
                  </a:schemeClr>
                </a:solidFill>
              </a:rPr>
              <a:t>2018</a:t>
            </a:r>
          </a:p>
        </p:txBody>
      </p:sp>
      <p:sp>
        <p:nvSpPr>
          <p:cNvPr id="3" name="Slide Number Placeholder 2"/>
          <p:cNvSpPr>
            <a:spLocks noGrp="1"/>
          </p:cNvSpPr>
          <p:nvPr>
            <p:ph type="sldNum" sz="quarter" idx="4"/>
          </p:nvPr>
        </p:nvSpPr>
        <p:spPr/>
        <p:txBody>
          <a:bodyPr/>
          <a:lstStyle/>
          <a:p>
            <a:fld id="{2ABE124A-B5C5-46E0-B944-45307B126769}" type="slidenum">
              <a:rPr lang="en-AU" smtClean="0"/>
              <a:pPr/>
              <a:t>5</a:t>
            </a:fld>
            <a:r>
              <a:rPr lang="en-AU"/>
              <a:t>  |</a:t>
            </a:r>
            <a:endParaRPr lang="en-AU" dirty="0"/>
          </a:p>
        </p:txBody>
      </p:sp>
      <p:pic>
        <p:nvPicPr>
          <p:cNvPr id="2" name="Picture 1"/>
          <p:cNvPicPr>
            <a:picLocks noChangeAspect="1"/>
          </p:cNvPicPr>
          <p:nvPr/>
        </p:nvPicPr>
        <p:blipFill>
          <a:blip r:embed="rId3"/>
          <a:stretch>
            <a:fillRect/>
          </a:stretch>
        </p:blipFill>
        <p:spPr>
          <a:xfrm>
            <a:off x="6396314" y="965956"/>
            <a:ext cx="2676190" cy="1809524"/>
          </a:xfrm>
          <a:prstGeom prst="rect">
            <a:avLst/>
          </a:prstGeom>
        </p:spPr>
      </p:pic>
      <p:sp>
        <p:nvSpPr>
          <p:cNvPr id="4" name="Rectangle 3"/>
          <p:cNvSpPr/>
          <p:nvPr/>
        </p:nvSpPr>
        <p:spPr>
          <a:xfrm>
            <a:off x="131603" y="2775056"/>
            <a:ext cx="8856984" cy="3477875"/>
          </a:xfrm>
          <a:prstGeom prst="rect">
            <a:avLst/>
          </a:prstGeom>
        </p:spPr>
        <p:txBody>
          <a:bodyPr wrap="square">
            <a:spAutoFit/>
          </a:bodyPr>
          <a:lstStyle/>
          <a:p>
            <a:pPr marL="360363" indent="-360363"/>
            <a:r>
              <a:rPr lang="en-AU" sz="2000" dirty="0"/>
              <a:t>Core CCEO mission:</a:t>
            </a:r>
          </a:p>
          <a:p>
            <a:pPr marL="360363" lvl="1" indent="-360363">
              <a:buFont typeface="Arial" panose="020B0604020202020204" pitchFamily="34" charset="0"/>
              <a:buChar char="•"/>
            </a:pPr>
            <a:r>
              <a:rPr lang="en-AU" sz="2000" dirty="0"/>
              <a:t>Support of EO science and data analytics across CSIRO</a:t>
            </a:r>
          </a:p>
          <a:p>
            <a:pPr marL="360363" lvl="1" indent="-360363">
              <a:buFont typeface="Arial" panose="020B0604020202020204" pitchFamily="34" charset="0"/>
              <a:buChar char="•"/>
            </a:pPr>
            <a:r>
              <a:rPr lang="en-AU" sz="2000" dirty="0"/>
              <a:t>Build partnerships with the EO industry and government agencies</a:t>
            </a:r>
          </a:p>
          <a:p>
            <a:pPr marL="360363" lvl="1" indent="-360363">
              <a:buFont typeface="Arial" panose="020B0604020202020204" pitchFamily="34" charset="0"/>
              <a:buChar char="•"/>
            </a:pPr>
            <a:r>
              <a:rPr lang="en-AU" sz="2000" dirty="0"/>
              <a:t>Manage Australia’s access to the NovaSAR-1 research facility, including satellite tasking, data downlink and distribution</a:t>
            </a:r>
          </a:p>
          <a:p>
            <a:pPr marL="360363" lvl="1" indent="-360363">
              <a:buFont typeface="Arial" panose="020B0604020202020204" pitchFamily="34" charset="0"/>
              <a:buChar char="•"/>
            </a:pPr>
            <a:r>
              <a:rPr lang="en-AU" sz="2000" dirty="0"/>
              <a:t>Conduct research into new satellite sensors and on-board processing technologies </a:t>
            </a:r>
          </a:p>
          <a:p>
            <a:pPr marL="360363" lvl="1" indent="-360363">
              <a:buFont typeface="Arial" panose="020B0604020202020204" pitchFamily="34" charset="0"/>
              <a:buChar char="•"/>
            </a:pPr>
            <a:r>
              <a:rPr lang="en-AU" sz="2000" dirty="0"/>
              <a:t>Fund ongoing vicarious satellite calibration and validation activities</a:t>
            </a:r>
          </a:p>
          <a:p>
            <a:pPr marL="360363" lvl="1" indent="-360363">
              <a:buFont typeface="Arial" panose="020B0604020202020204" pitchFamily="34" charset="0"/>
              <a:buChar char="•"/>
            </a:pPr>
            <a:r>
              <a:rPr lang="en-US" sz="2000" dirty="0"/>
              <a:t>Establish an operational </a:t>
            </a:r>
            <a:r>
              <a:rPr lang="en-US" sz="2000" dirty="0" err="1"/>
              <a:t>DataCube</a:t>
            </a:r>
            <a:r>
              <a:rPr lang="en-US" sz="2000" dirty="0"/>
              <a:t> capability to underpin CSIRO earth observation science and </a:t>
            </a:r>
            <a:r>
              <a:rPr lang="en-US" sz="2000" dirty="0" err="1"/>
              <a:t>commercialisation</a:t>
            </a:r>
            <a:r>
              <a:rPr lang="en-US" sz="2000" dirty="0"/>
              <a:t> opportunities</a:t>
            </a:r>
          </a:p>
          <a:p>
            <a:pPr marL="360363" lvl="1" indent="-360363">
              <a:buFont typeface="Arial" panose="020B0604020202020204" pitchFamily="34" charset="0"/>
              <a:buChar char="•"/>
            </a:pPr>
            <a:r>
              <a:rPr lang="en-AU" sz="2000" dirty="0">
                <a:solidFill>
                  <a:schemeClr val="tx2"/>
                </a:solidFill>
              </a:rPr>
              <a:t>Represent CSIRO’s EO community internationally (mainly GEO &amp; CEOS)</a:t>
            </a:r>
          </a:p>
        </p:txBody>
      </p:sp>
      <p:pic>
        <p:nvPicPr>
          <p:cNvPr id="8" name="Google Shape;19;p4">
            <a:extLst>
              <a:ext uri="{FF2B5EF4-FFF2-40B4-BE49-F238E27FC236}">
                <a16:creationId xmlns:a16="http://schemas.microsoft.com/office/drawing/2014/main" xmlns="" id="{5A374894-F6A8-6640-A669-DC3A4CE53872}"/>
              </a:ext>
            </a:extLst>
          </p:cNvPr>
          <p:cNvPicPr preferRelativeResize="0"/>
          <p:nvPr/>
        </p:nvPicPr>
        <p:blipFill rotWithShape="1">
          <a:blip r:embed="rId4">
            <a:alphaModFix/>
          </a:blip>
          <a:srcRect/>
          <a:stretch/>
        </p:blipFill>
        <p:spPr>
          <a:xfrm>
            <a:off x="7849729" y="117365"/>
            <a:ext cx="1099581" cy="469318"/>
          </a:xfrm>
          <a:prstGeom prst="rect">
            <a:avLst/>
          </a:prstGeom>
          <a:noFill/>
          <a:ln>
            <a:noFill/>
          </a:ln>
        </p:spPr>
      </p:pic>
    </p:spTree>
    <p:extLst>
      <p:ext uri="{BB962C8B-B14F-4D97-AF65-F5344CB8AC3E}">
        <p14:creationId xmlns:p14="http://schemas.microsoft.com/office/powerpoint/2010/main" val="4220823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470200674"/>
              </p:ext>
            </p:extLst>
          </p:nvPr>
        </p:nvGraphicFramePr>
        <p:xfrm>
          <a:off x="323528" y="548681"/>
          <a:ext cx="8496944" cy="5544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23528" y="404664"/>
            <a:ext cx="8424936" cy="792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CSIRO Astronomy &amp; Space Science –STRUCTURE</a:t>
            </a:r>
          </a:p>
        </p:txBody>
      </p:sp>
    </p:spTree>
    <p:extLst>
      <p:ext uri="{BB962C8B-B14F-4D97-AF65-F5344CB8AC3E}">
        <p14:creationId xmlns:p14="http://schemas.microsoft.com/office/powerpoint/2010/main" val="2459618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endParaRPr lang="en-AU"/>
          </a:p>
        </p:txBody>
      </p:sp>
      <p:sp>
        <p:nvSpPr>
          <p:cNvPr id="4" name="Title 3"/>
          <p:cNvSpPr>
            <a:spLocks noGrp="1"/>
          </p:cNvSpPr>
          <p:nvPr>
            <p:ph type="title"/>
          </p:nvPr>
        </p:nvSpPr>
        <p:spPr/>
        <p:txBody>
          <a:bodyPr/>
          <a:lstStyle/>
          <a:p>
            <a:r>
              <a:rPr lang="en-AU" dirty="0"/>
              <a:t>Domestic Coordination, Research and Outreach Functions</a:t>
            </a:r>
          </a:p>
        </p:txBody>
      </p:sp>
      <p:sp>
        <p:nvSpPr>
          <p:cNvPr id="5" name="Text Placeholder 4"/>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3347313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08" y="192385"/>
            <a:ext cx="8461374" cy="852487"/>
          </a:xfrm>
        </p:spPr>
        <p:txBody>
          <a:bodyPr>
            <a:normAutofit fontScale="90000"/>
          </a:bodyPr>
          <a:lstStyle/>
          <a:p>
            <a:r>
              <a:rPr lang="en-AU" dirty="0"/>
              <a:t>Linking CSIRO to Australian Government and wider EO Sector</a:t>
            </a:r>
          </a:p>
        </p:txBody>
      </p:sp>
      <p:sp>
        <p:nvSpPr>
          <p:cNvPr id="5" name="Content Placeholder 4"/>
          <p:cNvSpPr>
            <a:spLocks noGrp="1"/>
          </p:cNvSpPr>
          <p:nvPr>
            <p:ph sz="half" idx="1"/>
          </p:nvPr>
        </p:nvSpPr>
        <p:spPr/>
        <p:txBody>
          <a:bodyPr/>
          <a:lstStyle/>
          <a:p>
            <a:r>
              <a:rPr lang="en-AU" dirty="0"/>
              <a:t>Technical ‘Communities of Practice’</a:t>
            </a:r>
          </a:p>
          <a:p>
            <a:pPr lvl="1"/>
            <a:r>
              <a:rPr lang="en-AU" dirty="0"/>
              <a:t>SAR</a:t>
            </a:r>
          </a:p>
          <a:p>
            <a:pPr lvl="1"/>
            <a:r>
              <a:rPr lang="en-AU" dirty="0"/>
              <a:t>LiDAR</a:t>
            </a:r>
          </a:p>
          <a:p>
            <a:pPr lvl="1"/>
            <a:r>
              <a:rPr lang="en-AU" dirty="0"/>
              <a:t>Hyperspectral</a:t>
            </a:r>
          </a:p>
          <a:p>
            <a:pPr lvl="1"/>
            <a:endParaRPr lang="en-AU" dirty="0"/>
          </a:p>
          <a:p>
            <a:r>
              <a:rPr lang="en-AU" dirty="0"/>
              <a:t>Annual EO Science Symposium</a:t>
            </a:r>
          </a:p>
        </p:txBody>
      </p:sp>
      <p:sp>
        <p:nvSpPr>
          <p:cNvPr id="6" name="Content Placeholder 5"/>
          <p:cNvSpPr>
            <a:spLocks noGrp="1"/>
          </p:cNvSpPr>
          <p:nvPr>
            <p:ph sz="half" idx="2"/>
          </p:nvPr>
        </p:nvSpPr>
        <p:spPr/>
        <p:txBody>
          <a:bodyPr/>
          <a:lstStyle/>
          <a:p>
            <a:r>
              <a:rPr lang="en-AU" dirty="0"/>
              <a:t>Australian Government Earth Observation from Space Working Group (AGEOSWG)</a:t>
            </a:r>
          </a:p>
          <a:p>
            <a:endParaRPr lang="en-AU" dirty="0"/>
          </a:p>
          <a:p>
            <a:r>
              <a:rPr lang="en-AU" dirty="0"/>
              <a:t>Earth Observation Australia (EOA)</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2201" b="25851"/>
          <a:stretch/>
        </p:blipFill>
        <p:spPr>
          <a:xfrm>
            <a:off x="6207328" y="3717032"/>
            <a:ext cx="1891339" cy="117166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794221"/>
            <a:ext cx="1205373" cy="109447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3717032"/>
            <a:ext cx="1648950" cy="11415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534" y="5170808"/>
            <a:ext cx="3392245" cy="706464"/>
          </a:xfrm>
          <a:prstGeom prst="rect">
            <a:avLst/>
          </a:prstGeom>
        </p:spPr>
      </p:pic>
    </p:spTree>
    <p:extLst>
      <p:ext uri="{BB962C8B-B14F-4D97-AF65-F5344CB8AC3E}">
        <p14:creationId xmlns:p14="http://schemas.microsoft.com/office/powerpoint/2010/main" val="470106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Education and Outreach</a:t>
            </a:r>
          </a:p>
        </p:txBody>
      </p:sp>
      <p:graphicFrame>
        <p:nvGraphicFramePr>
          <p:cNvPr id="5" name="Object 4"/>
          <p:cNvGraphicFramePr>
            <a:graphicFrameLocks noChangeAspect="1"/>
          </p:cNvGraphicFramePr>
          <p:nvPr>
            <p:extLst>
              <p:ext uri="{D42A27DB-BD31-4B8C-83A1-F6EECF244321}">
                <p14:modId xmlns:p14="http://schemas.microsoft.com/office/powerpoint/2010/main" val="2629918542"/>
              </p:ext>
            </p:extLst>
          </p:nvPr>
        </p:nvGraphicFramePr>
        <p:xfrm>
          <a:off x="611560" y="980729"/>
          <a:ext cx="3528392" cy="4990662"/>
        </p:xfrm>
        <a:graphic>
          <a:graphicData uri="http://schemas.openxmlformats.org/presentationml/2006/ole">
            <mc:AlternateContent xmlns:mc="http://schemas.openxmlformats.org/markup-compatibility/2006">
              <mc:Choice xmlns:v="urn:schemas-microsoft-com:vml" Requires="v">
                <p:oleObj spid="_x0000_s2070" name="Acrobat Document" r:id="rId3" imgW="4995000" imgH="7072560" progId="AcroExch.Document.DC">
                  <p:embed/>
                </p:oleObj>
              </mc:Choice>
              <mc:Fallback>
                <p:oleObj name="Acrobat Document" r:id="rId3" imgW="4995000" imgH="7072560" progId="AcroExch.Document.DC">
                  <p:embed/>
                  <p:pic>
                    <p:nvPicPr>
                      <p:cNvPr id="0" name=""/>
                      <p:cNvPicPr/>
                      <p:nvPr/>
                    </p:nvPicPr>
                    <p:blipFill>
                      <a:blip r:embed="rId4"/>
                      <a:stretch>
                        <a:fillRect/>
                      </a:stretch>
                    </p:blipFill>
                    <p:spPr>
                      <a:xfrm>
                        <a:off x="611560" y="980729"/>
                        <a:ext cx="3528392" cy="4990662"/>
                      </a:xfrm>
                      <a:prstGeom prst="rect">
                        <a:avLst/>
                      </a:prstGeom>
                    </p:spPr>
                  </p:pic>
                </p:oleObj>
              </mc:Fallback>
            </mc:AlternateContent>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980728"/>
            <a:ext cx="3633105" cy="4845269"/>
          </a:xfrm>
          <a:prstGeom prst="rect">
            <a:avLst/>
          </a:prstGeom>
        </p:spPr>
      </p:pic>
    </p:spTree>
    <p:extLst>
      <p:ext uri="{BB962C8B-B14F-4D97-AF65-F5344CB8AC3E}">
        <p14:creationId xmlns:p14="http://schemas.microsoft.com/office/powerpoint/2010/main" val="3223228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CSIRO Theme">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4948</TotalTime>
  <Words>1431</Words>
  <Application>Microsoft Office PowerPoint</Application>
  <PresentationFormat>On-screen Show (4:3)</PresentationFormat>
  <Paragraphs>266</Paragraphs>
  <Slides>35</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7" baseType="lpstr">
      <vt:lpstr>MS Mincho</vt:lpstr>
      <vt:lpstr>MS Mincho</vt:lpstr>
      <vt:lpstr>ＭＳ Ｐゴシック</vt:lpstr>
      <vt:lpstr>ＭＳ Ｐゴシック</vt:lpstr>
      <vt:lpstr>Arial</vt:lpstr>
      <vt:lpstr>Arial Rounded MT</vt:lpstr>
      <vt:lpstr>Calibri</vt:lpstr>
      <vt:lpstr>Helvetica Neue</vt:lpstr>
      <vt:lpstr>Proxima Nova</vt:lpstr>
      <vt:lpstr>Times New Roman</vt:lpstr>
      <vt:lpstr>CSIRO Theme</vt:lpstr>
      <vt:lpstr>Acrobat Document</vt:lpstr>
      <vt:lpstr> CSIRO Centre for Earth Observation </vt:lpstr>
      <vt:lpstr>PowerPoint Presentation</vt:lpstr>
      <vt:lpstr>CSIRO Business Units and Facilities</vt:lpstr>
      <vt:lpstr>CSIRO Astronomy and Space Science</vt:lpstr>
      <vt:lpstr>PowerPoint Presentation</vt:lpstr>
      <vt:lpstr>PowerPoint Presentation</vt:lpstr>
      <vt:lpstr>Domestic Coordination, Research and Outreach Functions</vt:lpstr>
      <vt:lpstr>Linking CSIRO to Australian Government and wider EO Sector</vt:lpstr>
      <vt:lpstr>Education and Outreach</vt:lpstr>
      <vt:lpstr>Bilateral, Regional and International Engagement</vt:lpstr>
      <vt:lpstr>International Representation</vt:lpstr>
      <vt:lpstr>PowerPoint Presentation</vt:lpstr>
      <vt:lpstr>CEOS SIT 2020-2021</vt:lpstr>
      <vt:lpstr>PowerPoint Presentation</vt:lpstr>
      <vt:lpstr>NovaSAR-1</vt:lpstr>
      <vt:lpstr>NovaSAR</vt:lpstr>
      <vt:lpstr>NovaSAR-1 Australia: A new space research facility operated by CSIRO</vt:lpstr>
      <vt:lpstr>CSIROSat-1</vt:lpstr>
      <vt:lpstr>PowerPoint Presentation</vt:lpstr>
      <vt:lpstr>CSIRO SWIR IMAGER CubeSat – Design </vt:lpstr>
      <vt:lpstr>Open Data Cube</vt:lpstr>
      <vt:lpstr>Open Data Cube community</vt:lpstr>
      <vt:lpstr>Global Open Data Cube Network</vt:lpstr>
      <vt:lpstr>Calibration / Validation Activities</vt:lpstr>
      <vt:lpstr>Radiometric Calibration and Product Validation Sites</vt:lpstr>
      <vt:lpstr>PowerPoint Presentation</vt:lpstr>
      <vt:lpstr>PowerPoint Presentation</vt:lpstr>
      <vt:lpstr>Optical Vicarious Calibration Site at Pinnacles Desert</vt:lpstr>
      <vt:lpstr>PowerPoint Presentation</vt:lpstr>
      <vt:lpstr>Earth Observation Data Supply </vt:lpstr>
      <vt:lpstr>EO Data Access</vt:lpstr>
      <vt:lpstr>Access to EO Science Missions</vt:lpstr>
      <vt:lpstr>Future Sensors and Platforms</vt:lpstr>
      <vt:lpstr>Satellite Instrument Design</vt:lpstr>
      <vt:lpstr>Thank you</vt:lpstr>
    </vt:vector>
  </TitlesOfParts>
  <Company>CSIRO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Clayfield, Kimberley (CASS, Dutton Park)</dc:creator>
  <cp:lastModifiedBy>Ong, Cindy (Energy, Kensington WA)</cp:lastModifiedBy>
  <cp:revision>158</cp:revision>
  <cp:lastPrinted>2017-09-21T02:42:11Z</cp:lastPrinted>
  <dcterms:created xsi:type="dcterms:W3CDTF">2017-09-19T04:57:50Z</dcterms:created>
  <dcterms:modified xsi:type="dcterms:W3CDTF">2019-07-16T01:46:45Z</dcterms:modified>
</cp:coreProperties>
</file>