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im.e.holloway@nas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457200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Working Group for Capacity Building and Data Democracy (WGCapD)-6 Annual Meeting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DLR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Oberpfaffenhofen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Germany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7th-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March,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1430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Presenter Guidance</a:t>
            </a:r>
          </a:p>
          <a:p>
            <a:r>
              <a:rPr lang="en-US" sz="1800" dirty="0"/>
              <a:t>Note the time allocated for your topic and match the number of slides accordingly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smtClean="0"/>
              <a:t>For the Agency, WG, GEO presentations (Agency numbers 6 – 22):</a:t>
            </a:r>
            <a:endParaRPr lang="en-US" sz="1800" dirty="0"/>
          </a:p>
          <a:p>
            <a:pPr lvl="1"/>
            <a:r>
              <a:rPr lang="en-US" sz="1800" dirty="0" smtClean="0"/>
              <a:t>Summarize 2016 accomplishments</a:t>
            </a:r>
          </a:p>
          <a:p>
            <a:pPr lvl="2"/>
            <a:r>
              <a:rPr lang="en-US" sz="1800" dirty="0" smtClean="0"/>
              <a:t>In capacity building for your agency</a:t>
            </a:r>
          </a:p>
          <a:p>
            <a:pPr lvl="2"/>
            <a:r>
              <a:rPr lang="en-US" sz="1800" dirty="0" smtClean="0"/>
              <a:t>In capacity building as a contribution to </a:t>
            </a:r>
            <a:r>
              <a:rPr lang="en-US" sz="1800" dirty="0" err="1" smtClean="0"/>
              <a:t>WGCapD</a:t>
            </a:r>
            <a:endParaRPr lang="en-US" sz="1800" dirty="0"/>
          </a:p>
          <a:p>
            <a:pPr lvl="1"/>
            <a:r>
              <a:rPr lang="en-US" sz="1800" dirty="0"/>
              <a:t>Summarize </a:t>
            </a:r>
            <a:r>
              <a:rPr lang="en-US" sz="1800" dirty="0" smtClean="0"/>
              <a:t>2017 accomplishments &amp; plans</a:t>
            </a:r>
            <a:endParaRPr lang="en-US" sz="1800" dirty="0"/>
          </a:p>
          <a:p>
            <a:pPr lvl="2"/>
            <a:r>
              <a:rPr lang="en-US" sz="1800" dirty="0"/>
              <a:t>In capacity building for your agency</a:t>
            </a:r>
          </a:p>
          <a:p>
            <a:pPr lvl="2"/>
            <a:r>
              <a:rPr lang="en-US" sz="1800" dirty="0"/>
              <a:t>In capacity building as a contribution to </a:t>
            </a:r>
            <a:r>
              <a:rPr lang="en-US" sz="1800" dirty="0" err="1" smtClean="0"/>
              <a:t>WGCapD</a:t>
            </a:r>
            <a:endParaRPr lang="en-US" sz="1800" dirty="0" smtClean="0"/>
          </a:p>
          <a:p>
            <a:pPr lvl="2"/>
            <a:r>
              <a:rPr lang="en-US" sz="1800" dirty="0" smtClean="0"/>
              <a:t>Please fill out schedule template also</a:t>
            </a:r>
          </a:p>
          <a:p>
            <a:pPr lvl="1"/>
            <a:r>
              <a:rPr lang="en-US" sz="1800" dirty="0"/>
              <a:t>Summarize </a:t>
            </a:r>
            <a:r>
              <a:rPr lang="en-US" sz="1800" dirty="0" smtClean="0"/>
              <a:t>2018-2019 plans (tentative schedules by quarter)</a:t>
            </a:r>
            <a:endParaRPr lang="en-US" sz="1800" dirty="0"/>
          </a:p>
          <a:p>
            <a:pPr lvl="2"/>
            <a:r>
              <a:rPr lang="en-US" sz="1800" dirty="0"/>
              <a:t>In capacity building for your agency</a:t>
            </a:r>
          </a:p>
          <a:p>
            <a:pPr lvl="2"/>
            <a:r>
              <a:rPr lang="en-US" sz="1800" dirty="0"/>
              <a:t>In capacity building as a contribution to </a:t>
            </a:r>
            <a:r>
              <a:rPr lang="en-US" sz="1800" dirty="0" err="1" smtClean="0"/>
              <a:t>WGCapD</a:t>
            </a:r>
            <a:endParaRPr lang="en-US" sz="1800" dirty="0" smtClean="0"/>
          </a:p>
          <a:p>
            <a:pPr lvl="2"/>
            <a:r>
              <a:rPr lang="en-US" sz="1800" dirty="0"/>
              <a:t>Please fill out schedule template </a:t>
            </a:r>
            <a:r>
              <a:rPr lang="en-US" sz="1800" dirty="0" smtClean="0"/>
              <a:t>also</a:t>
            </a:r>
            <a:endParaRPr lang="en-US" sz="1800" dirty="0"/>
          </a:p>
          <a:p>
            <a:r>
              <a:rPr lang="en-US" sz="1800" dirty="0"/>
              <a:t>Presentation materials should be sent to </a:t>
            </a:r>
            <a:r>
              <a:rPr lang="en-US" sz="1800" dirty="0" smtClean="0">
                <a:hlinkClick r:id="rId2"/>
              </a:rPr>
              <a:t>kim.e.holloway@nasa.gov</a:t>
            </a:r>
            <a:r>
              <a:rPr lang="en-US" sz="1800" dirty="0" smtClean="0"/>
              <a:t> no </a:t>
            </a:r>
            <a:r>
              <a:rPr lang="en-US" sz="1800" dirty="0"/>
              <a:t>later than </a:t>
            </a:r>
            <a:r>
              <a:rPr lang="en-US" sz="1800" dirty="0" smtClean="0"/>
              <a:t>Monday 20th March for </a:t>
            </a:r>
            <a:r>
              <a:rPr lang="en-US" sz="1800" dirty="0"/>
              <a:t>inclusion on the meeting website.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WGCapD-6 Annual Meeting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201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7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DLR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Oberpfaffenhofen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7</a:t>
            </a:r>
            <a:r>
              <a:rPr sz="1500" baseline="30666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sz="1500" baseline="30666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201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7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8815</TotalTime>
  <Words>171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Title Goes Here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9</cp:revision>
  <dcterms:modified xsi:type="dcterms:W3CDTF">2017-03-21T20:41:23Z</dcterms:modified>
</cp:coreProperties>
</file>