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62" r:id="rId3"/>
    <p:sldId id="263" r:id="rId4"/>
    <p:sldId id="265" r:id="rId5"/>
    <p:sldId id="268" r:id="rId6"/>
    <p:sldId id="267" r:id="rId7"/>
    <p:sldId id="269" r:id="rId8"/>
    <p:sldId id="270" r:id="rId9"/>
    <p:sldId id="266" r:id="rId1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0877" autoAdjust="0"/>
  </p:normalViewPr>
  <p:slideViewPr>
    <p:cSldViewPr snapToGrid="0" snapToObjects="1">
      <p:cViewPr>
        <p:scale>
          <a:sx n="62" d="100"/>
          <a:sy n="62" d="100"/>
        </p:scale>
        <p:origin x="-166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627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</a:t>
            </a:r>
            <a:r>
              <a:rPr lang="en-US" sz="1400" b="0" baseline="3000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WGCapD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Meeting –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Derhadum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India – April 23-25</a:t>
            </a:r>
            <a:endParaRPr lang="en-US" sz="1400" b="0" noProof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GB" dirty="0" smtClean="0"/>
              <a:t>Project report guidelines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411357" y="666750"/>
            <a:ext cx="7489389" cy="2055814"/>
          </a:xfrm>
        </p:spPr>
        <p:txBody>
          <a:bodyPr anchor="t"/>
          <a:lstStyle/>
          <a:p>
            <a:pPr algn="ctr"/>
            <a:r>
              <a:rPr lang="en-US" dirty="0" smtClean="0"/>
              <a:t>	</a:t>
            </a:r>
            <a:r>
              <a:rPr lang="en-US" b="0" dirty="0" smtClean="0"/>
              <a:t>SRTM/DEM </a:t>
            </a:r>
            <a:r>
              <a:rPr lang="en-US" b="0" dirty="0"/>
              <a:t>Release and Future Workshops</a:t>
            </a:r>
            <a:endParaRPr lang="en-US" dirty="0" smtClean="0"/>
          </a:p>
        </p:txBody>
      </p:sp>
      <p:sp>
        <p:nvSpPr>
          <p:cNvPr id="3" name="Subtitle 1"/>
          <p:cNvSpPr>
            <a:spLocks noGrp="1"/>
          </p:cNvSpPr>
          <p:nvPr/>
        </p:nvSpPr>
        <p:spPr bwMode="auto">
          <a:xfrm>
            <a:off x="3694172" y="2108656"/>
            <a:ext cx="5206574" cy="20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>
                <a:solidFill>
                  <a:schemeClr val="bg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US" b="0" dirty="0" smtClean="0"/>
              <a:t>Pat O’Brien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WGCapD-3</a:t>
            </a:r>
          </a:p>
          <a:p>
            <a:pPr algn="r"/>
            <a:r>
              <a:rPr lang="en-US" b="0" dirty="0" smtClean="0"/>
              <a:t>Dehradun, India</a:t>
            </a:r>
            <a:br>
              <a:rPr lang="en-US" b="0" dirty="0" smtClean="0"/>
            </a:br>
            <a:r>
              <a:rPr lang="en-US" b="0" dirty="0" smtClean="0"/>
              <a:t>23-25 April 2014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40142" y="439738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291590"/>
            <a:ext cx="91440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 DEMs underpins a myriad of applications using EO data. A few areas of interest for CB: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/>
              <a:t>W</a:t>
            </a:r>
            <a:r>
              <a:rPr lang="en-ZA" sz="2800" dirty="0" smtClean="0"/>
              <a:t>ater flow / flood mapping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Avalanches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Glaciers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Landslides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Precision farming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Forestry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Biodiversity mapping</a:t>
            </a:r>
            <a:endParaRPr lang="en-ZA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/>
              <a:t>More accurate DEM </a:t>
            </a:r>
            <a:r>
              <a:rPr lang="en-ZA" sz="3200" dirty="0" smtClean="0"/>
              <a:t>--&gt; </a:t>
            </a:r>
            <a:r>
              <a:rPr lang="en-ZA" sz="3200" dirty="0"/>
              <a:t>more accurate predictions and better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450599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40142" y="439738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0050" y="1291590"/>
            <a:ext cx="85663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Support All Four Data Democracy Pillars: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b="1" dirty="0" smtClean="0"/>
              <a:t>Access: </a:t>
            </a:r>
            <a:r>
              <a:rPr lang="en-ZA" sz="3200" dirty="0" smtClean="0"/>
              <a:t>Removal of restrictions to global SRTM-2 (and other high res DEMs)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/>
              <a:t>Dissemination: </a:t>
            </a:r>
            <a:r>
              <a:rPr lang="en-US" sz="3200" dirty="0" smtClean="0"/>
              <a:t>ensure targeted users in developing countries obtain SRTM-2 (and other high res DEMs)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/>
              <a:t>Software &amp; Tools:</a:t>
            </a:r>
            <a:r>
              <a:rPr lang="en-US" sz="3200" dirty="0" smtClean="0"/>
              <a:t> </a:t>
            </a:r>
            <a:r>
              <a:rPr lang="en-US" sz="3200" dirty="0"/>
              <a:t>Regional </a:t>
            </a:r>
            <a:r>
              <a:rPr lang="en-US" sz="3200" dirty="0" smtClean="0"/>
              <a:t>workshops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smtClean="0"/>
              <a:t>Training &amp; Education:</a:t>
            </a:r>
            <a:r>
              <a:rPr lang="en-US" sz="3200" dirty="0" smtClean="0"/>
              <a:t> Regional workshops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035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00050" y="1733550"/>
            <a:ext cx="85178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err="1" smtClean="0"/>
              <a:t>Previoulsy</a:t>
            </a:r>
            <a:r>
              <a:rPr lang="en-ZA" sz="3200" dirty="0" smtClean="0"/>
              <a:t>, SRTM-2 data released on case-by-case basis for certain countries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NGA required agreements with US agencies that data would only be given to specified foreign agencies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ZA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Currently, awaiting decision by NGA </a:t>
            </a:r>
            <a:r>
              <a:rPr lang="en-ZA" sz="3200" dirty="0"/>
              <a:t>for release of </a:t>
            </a:r>
            <a:r>
              <a:rPr lang="en-ZA" sz="3200" dirty="0" smtClean="0"/>
              <a:t>dissemination restrictions GLOBALLY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ZA" sz="3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0142" y="439738"/>
            <a:ext cx="8096138" cy="501650"/>
          </a:xfrm>
        </p:spPr>
        <p:txBody>
          <a:bodyPr/>
          <a:lstStyle/>
          <a:p>
            <a:pPr algn="ctr"/>
            <a:r>
              <a:rPr lang="en-US" dirty="0" smtClean="0"/>
              <a:t>Current Status – Access / Dissemination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035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8222" y="439738"/>
            <a:ext cx="8096138" cy="501650"/>
          </a:xfrm>
        </p:spPr>
        <p:txBody>
          <a:bodyPr/>
          <a:lstStyle/>
          <a:p>
            <a:pPr algn="ctr"/>
            <a:r>
              <a:rPr lang="en-US" dirty="0" smtClean="0"/>
              <a:t>Current Status – Software &amp; Tools / Training &amp; Education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0050" y="1885950"/>
            <a:ext cx="8517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>
                <a:solidFill>
                  <a:srgbClr val="002569"/>
                </a:solidFill>
              </a:rPr>
              <a:t>One workshop held: RCMRD, Nairobi, 2013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Focus: hydrologic modelling, esp. flash floods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Software: NASA/SERVIR’s Coupled </a:t>
            </a:r>
            <a:r>
              <a:rPr lang="en-US" sz="2800" dirty="0"/>
              <a:t>Routing and Excess Storage (CREST</a:t>
            </a:r>
            <a:r>
              <a:rPr lang="en-US" sz="2800" dirty="0" smtClean="0"/>
              <a:t>) model</a:t>
            </a:r>
            <a:endParaRPr lang="en-ZA" sz="2800" dirty="0" smtClean="0">
              <a:solidFill>
                <a:srgbClr val="002569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Unfortunately, only S. Sudan and Somalia SRTM-2 data released, despite attendance of others</a:t>
            </a:r>
          </a:p>
        </p:txBody>
      </p:sp>
    </p:spTree>
    <p:extLst>
      <p:ext uri="{BB962C8B-B14F-4D97-AF65-F5344CB8AC3E}">
        <p14:creationId xmlns:p14="http://schemas.microsoft.com/office/powerpoint/2010/main" val="2180334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40142" y="439738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Way Forward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0050" y="1596390"/>
            <a:ext cx="85178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2569"/>
                </a:solidFill>
              </a:rPr>
              <a:t>After decision to release SRTM-2: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>
                <a:solidFill>
                  <a:srgbClr val="002569"/>
                </a:solidFill>
              </a:rPr>
              <a:t>Internal US Gov’t deliberations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>
                <a:solidFill>
                  <a:srgbClr val="002569"/>
                </a:solidFill>
              </a:rPr>
              <a:t>Public Announcement</a:t>
            </a:r>
            <a:endParaRPr lang="en-ZA" sz="3200" dirty="0">
              <a:solidFill>
                <a:srgbClr val="00256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>
                <a:solidFill>
                  <a:srgbClr val="002569"/>
                </a:solidFill>
              </a:rPr>
              <a:t>Dissemination through USGS/EROS (or NASA/JPL)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RCMRD workshop participants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>
                <a:solidFill>
                  <a:srgbClr val="002569"/>
                </a:solidFill>
              </a:rPr>
              <a:t>Plan workshops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ICIMOD – earliest possible Oct/Nov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CRECTEALC – early 2015?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rgbClr val="002569"/>
                </a:solidFill>
              </a:rPr>
              <a:t>West Africa?</a:t>
            </a:r>
            <a:endParaRPr lang="en-ZA" sz="280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5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ick.OBrien\Documents\DEM\Group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0" y="3444240"/>
            <a:ext cx="455168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3698" y="1349433"/>
            <a:ext cx="8686800" cy="51261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Positive Feedback</a:t>
            </a:r>
          </a:p>
          <a:p>
            <a:r>
              <a:rPr lang="en-US" b="0" dirty="0" smtClean="0"/>
              <a:t>Drew </a:t>
            </a:r>
            <a:r>
              <a:rPr lang="en-US" b="0" dirty="0"/>
              <a:t>on many agencies’ expertise</a:t>
            </a:r>
          </a:p>
          <a:p>
            <a:r>
              <a:rPr lang="en-US" b="0" dirty="0" err="1"/>
              <a:t>WGCapD</a:t>
            </a:r>
            <a:r>
              <a:rPr lang="en-US" b="0" dirty="0"/>
              <a:t> representative present (SWF)</a:t>
            </a:r>
          </a:p>
          <a:p>
            <a:r>
              <a:rPr lang="en-US" b="0" dirty="0"/>
              <a:t>Technical (not policy-level) participants</a:t>
            </a:r>
          </a:p>
          <a:p>
            <a:r>
              <a:rPr lang="en-US" b="0" dirty="0"/>
              <a:t>Step-by-step instructions for hands-on exercises</a:t>
            </a:r>
          </a:p>
          <a:p>
            <a:r>
              <a:rPr lang="en-US" b="0" dirty="0"/>
              <a:t>Closing </a:t>
            </a:r>
            <a:r>
              <a:rPr lang="en-US" b="0" dirty="0" smtClean="0"/>
              <a:t>ceremony, certificates</a:t>
            </a:r>
            <a:endParaRPr lang="en-US" b="0" dirty="0"/>
          </a:p>
          <a:p>
            <a:r>
              <a:rPr lang="en-US" b="0" dirty="0" smtClean="0"/>
              <a:t>Focus </a:t>
            </a:r>
            <a:r>
              <a:rPr lang="en-US" b="0" dirty="0"/>
              <a:t>on one case study</a:t>
            </a:r>
          </a:p>
          <a:p>
            <a:r>
              <a:rPr lang="en-US" b="0" dirty="0"/>
              <a:t>Local partner is critical</a:t>
            </a:r>
          </a:p>
          <a:p>
            <a:r>
              <a:rPr lang="en-US" b="0" dirty="0" smtClean="0"/>
              <a:t>Take </a:t>
            </a:r>
            <a:r>
              <a:rPr lang="en-US" b="0" dirty="0"/>
              <a:t>home materials</a:t>
            </a:r>
          </a:p>
          <a:p>
            <a:r>
              <a:rPr lang="en-US" b="0" dirty="0" smtClean="0"/>
              <a:t>Opportunity for feedback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RCMRD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25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" y="1440873"/>
            <a:ext cx="8945880" cy="5126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Room </a:t>
            </a:r>
            <a:r>
              <a:rPr lang="en-US" dirty="0"/>
              <a:t>for improvement</a:t>
            </a:r>
          </a:p>
          <a:p>
            <a:r>
              <a:rPr lang="en-US" b="0" dirty="0" err="1"/>
              <a:t>CapD</a:t>
            </a:r>
            <a:r>
              <a:rPr lang="en-US" b="0" dirty="0"/>
              <a:t> </a:t>
            </a:r>
            <a:r>
              <a:rPr lang="en-US" b="0" dirty="0" smtClean="0"/>
              <a:t>Rep present (US Gov’t travel issues)</a:t>
            </a:r>
            <a:endParaRPr lang="en-US" b="0" dirty="0"/>
          </a:p>
          <a:p>
            <a:r>
              <a:rPr lang="en-US" b="0" dirty="0" smtClean="0"/>
              <a:t>One </a:t>
            </a:r>
            <a:r>
              <a:rPr lang="en-US" b="0" dirty="0"/>
              <a:t>d</a:t>
            </a:r>
            <a:r>
              <a:rPr lang="en-US" b="0" dirty="0" smtClean="0"/>
              <a:t>efined </a:t>
            </a:r>
            <a:r>
              <a:rPr lang="en-US" b="0" dirty="0"/>
              <a:t>facilitator</a:t>
            </a:r>
          </a:p>
          <a:p>
            <a:r>
              <a:rPr lang="en-US" b="0" dirty="0"/>
              <a:t>Clarify objective of workshop at outset</a:t>
            </a:r>
          </a:p>
          <a:p>
            <a:r>
              <a:rPr lang="en-US" b="0" dirty="0"/>
              <a:t>Harmonize presentations</a:t>
            </a:r>
          </a:p>
          <a:p>
            <a:r>
              <a:rPr lang="en-US" b="0" dirty="0"/>
              <a:t>Facilitators and </a:t>
            </a:r>
            <a:r>
              <a:rPr lang="en-US" b="0" dirty="0" smtClean="0"/>
              <a:t>trainers: better to arrive </a:t>
            </a:r>
            <a:r>
              <a:rPr lang="en-US" b="0" dirty="0"/>
              <a:t>early</a:t>
            </a:r>
          </a:p>
          <a:p>
            <a:r>
              <a:rPr lang="en-US" b="0" dirty="0"/>
              <a:t>Structure of agenda – </a:t>
            </a:r>
            <a:r>
              <a:rPr lang="en-US" b="0" dirty="0" smtClean="0"/>
              <a:t>DEM introduction should have been 1st</a:t>
            </a:r>
            <a:endParaRPr lang="en-US" b="0" dirty="0"/>
          </a:p>
          <a:p>
            <a:r>
              <a:rPr lang="en-US" b="0" dirty="0"/>
              <a:t>Hands on exercises – two rather than one</a:t>
            </a:r>
          </a:p>
          <a:p>
            <a:r>
              <a:rPr lang="en-US" b="0" dirty="0"/>
              <a:t>Data </a:t>
            </a:r>
            <a:r>
              <a:rPr lang="en-US" b="0" dirty="0" smtClean="0"/>
              <a:t>release (several participants left without promised SRTM-2 data)!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42" y="188913"/>
            <a:ext cx="8827658" cy="501650"/>
          </a:xfrm>
        </p:spPr>
        <p:txBody>
          <a:bodyPr/>
          <a:lstStyle/>
          <a:p>
            <a:r>
              <a:rPr lang="en-US" dirty="0" smtClean="0"/>
              <a:t>Feedback from RCMRD Workshop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545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40142" y="439738"/>
            <a:ext cx="6930656" cy="501650"/>
          </a:xfrm>
        </p:spPr>
        <p:txBody>
          <a:bodyPr/>
          <a:lstStyle/>
          <a:p>
            <a:pPr algn="ctr"/>
            <a:r>
              <a:rPr lang="en-US" dirty="0" smtClean="0"/>
              <a:t>Other Opportunities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0050" y="1322070"/>
            <a:ext cx="85178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/>
              <a:t>Synergize efforts to access various DEM datasets – SRTM, </a:t>
            </a:r>
            <a:r>
              <a:rPr lang="en-ZA" sz="3200" dirty="0" err="1"/>
              <a:t>TanDEM</a:t>
            </a:r>
            <a:r>
              <a:rPr lang="en-ZA" sz="3200" dirty="0"/>
              <a:t>-X, </a:t>
            </a:r>
            <a:r>
              <a:rPr lang="en-ZA" sz="3200" dirty="0" smtClean="0"/>
              <a:t>SPOT-DEM, etc.</a:t>
            </a:r>
            <a:endParaRPr lang="en-ZA" sz="32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Liaise with other CEOS bodies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err="1" smtClean="0"/>
              <a:t>WGDisasters</a:t>
            </a:r>
            <a:endParaRPr lang="en-ZA" sz="28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WGCV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ZA" sz="2800" dirty="0" smtClean="0"/>
              <a:t>GFOI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ZA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3200" dirty="0" smtClean="0"/>
              <a:t>If SRTM is not released globally, reassess…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21035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403</Words>
  <Application>Microsoft Office PowerPoint</Application>
  <PresentationFormat>On-screen Show (4:3)</PresentationFormat>
  <Paragraphs>88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4_EUM_template_v03</vt:lpstr>
      <vt:lpstr> SRTM/DEM Release and Future Workshops</vt:lpstr>
      <vt:lpstr>Introduction </vt:lpstr>
      <vt:lpstr>Objectives </vt:lpstr>
      <vt:lpstr>Current Status – Access / Dissemination </vt:lpstr>
      <vt:lpstr>Current Status – Software &amp; Tools / Training &amp; Education </vt:lpstr>
      <vt:lpstr>Way Forward </vt:lpstr>
      <vt:lpstr>Feedback from RCMRD Workshop</vt:lpstr>
      <vt:lpstr>Feedback from RCMRD Workshop (cont.)</vt:lpstr>
      <vt:lpstr>Other Opportunities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Patrick O'Brien</cp:lastModifiedBy>
  <cp:revision>130</cp:revision>
  <cp:lastPrinted>2013-07-23T19:08:48Z</cp:lastPrinted>
  <dcterms:created xsi:type="dcterms:W3CDTF">2011-11-16T09:23:13Z</dcterms:created>
  <dcterms:modified xsi:type="dcterms:W3CDTF">2014-05-01T23:46:18Z</dcterms:modified>
</cp:coreProperties>
</file>