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4" r:id="rId5"/>
    <p:sldId id="260" r:id="rId6"/>
    <p:sldId id="263" r:id="rId7"/>
    <p:sldId id="261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5903" y="22098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WGISS Infrastructure Project (WISP) Report</a:t>
            </a:r>
            <a:endParaRPr sz="4200" b="1" dirty="0">
              <a:solidFill>
                <a:srgbClr val="FFFFFF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692" y="720839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02814" y="1713971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495800"/>
            <a:ext cx="4191000" cy="2092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September 28, 2015</a:t>
            </a: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WGISS-40</a:t>
            </a: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</a:rPr>
              <a:t>Oxford, UK</a:t>
            </a:r>
            <a:endParaRPr kumimoji="0" lang="en-US" sz="28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419640" y="304800"/>
            <a:ext cx="4193729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r>
              <a:rPr lang="en-US" sz="4400" i="1" dirty="0">
                <a:solidFill>
                  <a:schemeClr val="bg1"/>
                </a:solidFill>
                <a:latin typeface="Proxima Nova Regular"/>
              </a:rPr>
              <a:t>Support Team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sz="1500" dirty="0">
              <a:solidFill>
                <a:schemeClr val="bg1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4884" y="1447800"/>
            <a:ext cx="8153400" cy="4724400"/>
          </a:xfrm>
        </p:spPr>
        <p:txBody>
          <a:bodyPr/>
          <a:lstStyle/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(martin.yapur@noaa.gov)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>
                <a:solidFill>
                  <a:schemeClr val="tx1"/>
                </a:solidFill>
              </a:rPr>
              <a:t>Team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Kim Holloway (kim.e.holloway@nasa.gov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Michelle </a:t>
            </a:r>
            <a:r>
              <a:rPr lang="en-US" sz="2400" dirty="0" err="1" smtClean="0">
                <a:solidFill>
                  <a:schemeClr val="tx1"/>
                </a:solidFill>
              </a:rPr>
              <a:t>Piepgrass</a:t>
            </a:r>
            <a:r>
              <a:rPr lang="en-US" sz="2400" dirty="0" smtClean="0">
                <a:solidFill>
                  <a:schemeClr val="tx1"/>
                </a:solidFill>
              </a:rPr>
              <a:t> (mvpiepgrass@gmail.com)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smtClean="0">
                <a:solidFill>
                  <a:schemeClr val="tx1"/>
                </a:solidFill>
              </a:rPr>
              <a:t>For </a:t>
            </a:r>
            <a:r>
              <a:rPr lang="en-US" sz="2400" i="1" dirty="0">
                <a:solidFill>
                  <a:schemeClr val="tx1"/>
                </a:solidFill>
              </a:rPr>
              <a:t>any technical CEOS server requests, contact: </a:t>
            </a:r>
            <a:r>
              <a:rPr lang="en-US" sz="2400" i="1" dirty="0" smtClean="0">
                <a:solidFill>
                  <a:schemeClr val="tx1"/>
                </a:solidFill>
              </a:rPr>
              <a:t>it@ama-inc.com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i="1" dirty="0"/>
          </a:p>
        </p:txBody>
      </p:sp>
      <p:pic>
        <p:nvPicPr>
          <p:cNvPr id="1026" name="Picture 2" descr="C:\Users\Anne.Kennerley\AppData\Local\Microsoft\Windows\Temporary Internet Files\Content.IE5\0L44ICVU\3545251137_203079a2e4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783080" cy="17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6961"/>
            <a:ext cx="2667270" cy="14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The link to the wiki where presentations </a:t>
            </a:r>
          </a:p>
          <a:p>
            <a:pPr marL="0" indent="0">
              <a:buNone/>
            </a:pPr>
            <a:r>
              <a:rPr lang="en-US" sz="1800" b="1" dirty="0" smtClean="0"/>
              <a:t>are/can be loaded is here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0070C0"/>
                </a:solidFill>
              </a:rPr>
              <a:t>https://wiki.earthdata.nasa.gov/display</a:t>
            </a:r>
            <a:r>
              <a:rPr lang="en-US" sz="1800" u="sng" dirty="0" smtClean="0">
                <a:solidFill>
                  <a:srgbClr val="0070C0"/>
                </a:solidFill>
              </a:rPr>
              <a:t>/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WGISS/WGISS+40+Meeting+Home</a:t>
            </a:r>
            <a:endParaRPr lang="en-US" sz="1800" b="1" u="sng" baseline="-25000" dirty="0">
              <a:solidFill>
                <a:srgbClr val="0070C0"/>
              </a:solidFill>
            </a:endParaRP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			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dirty="0" smtClean="0"/>
              <a:t>WGISS-40 Presentations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4196"/>
            <a:ext cx="72390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/>
              <a:t>All the presentations will be migrated to the Google drive for </a:t>
            </a:r>
            <a:r>
              <a:rPr lang="en-US" b="1" dirty="0" smtClean="0"/>
              <a:t>viewing/archiving after </a:t>
            </a:r>
            <a:r>
              <a:rPr lang="en-US" b="1" dirty="0"/>
              <a:t>the conference.  </a:t>
            </a:r>
            <a:endParaRPr lang="en-US" b="1" dirty="0" smtClean="0"/>
          </a:p>
          <a:p>
            <a:pPr algn="l" rtl="0" latinLnBrk="1" hangingPunct="0"/>
            <a:r>
              <a:rPr lang="en-US" b="1" dirty="0"/>
              <a:t> </a:t>
            </a:r>
            <a:r>
              <a:rPr lang="en-US" b="1" dirty="0" smtClean="0"/>
              <a:t>      They </a:t>
            </a:r>
            <a:r>
              <a:rPr lang="en-US" b="1" dirty="0"/>
              <a:t>will also be accessible </a:t>
            </a:r>
            <a:r>
              <a:rPr lang="en-US" b="1" dirty="0" smtClean="0"/>
              <a:t>from </a:t>
            </a:r>
            <a:r>
              <a:rPr lang="en-US" b="1" dirty="0"/>
              <a:t>the </a:t>
            </a:r>
            <a:r>
              <a:rPr lang="en-US" b="1" dirty="0" smtClean="0"/>
              <a:t>agenda on </a:t>
            </a:r>
            <a:r>
              <a:rPr lang="en-US" b="1" dirty="0"/>
              <a:t>the WGISS </a:t>
            </a:r>
            <a:endParaRPr lang="en-US" b="1" dirty="0" smtClean="0"/>
          </a:p>
          <a:p>
            <a:pPr algn="l" rtl="0" latinLnBrk="1" hangingPunct="0"/>
            <a:r>
              <a:rPr lang="en-US" b="1" dirty="0"/>
              <a:t> </a:t>
            </a:r>
            <a:r>
              <a:rPr lang="en-US" b="1" dirty="0" smtClean="0"/>
              <a:t>         page (similar to this one)</a:t>
            </a:r>
            <a:endParaRPr lang="en-US" b="1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85875" y="4104359"/>
            <a:ext cx="200160" cy="1436373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78" y="1447800"/>
            <a:ext cx="3657600" cy="20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92" r="57208" b="13493"/>
          <a:stretch/>
        </p:blipFill>
        <p:spPr bwMode="auto">
          <a:xfrm>
            <a:off x="5803438" y="4528759"/>
            <a:ext cx="2771640" cy="19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695960" y="4528759"/>
            <a:ext cx="1019040" cy="195641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94649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</a:rPr>
              <a:t>Presentations</a:t>
            </a:r>
          </a:p>
          <a:p>
            <a:pPr marL="457200" lvl="1" indent="0">
              <a:buNone/>
            </a:pPr>
            <a:r>
              <a:rPr lang="en-US" sz="2400" dirty="0" err="1"/>
              <a:t>Date_Time_Title</a:t>
            </a:r>
            <a:r>
              <a:rPr lang="en-US" sz="2400" dirty="0"/>
              <a:t> (</a:t>
            </a:r>
            <a:r>
              <a:rPr lang="en-US" sz="2400" dirty="0" err="1"/>
              <a:t>ie</a:t>
            </a:r>
            <a:r>
              <a:rPr lang="en-US" sz="2400" dirty="0"/>
              <a:t>. </a:t>
            </a:r>
            <a:r>
              <a:rPr lang="en-US" sz="2400" dirty="0" smtClean="0"/>
              <a:t>09.28_10.35_WISPREPORT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 algn="ctr">
              <a:buNone/>
            </a:pPr>
            <a:r>
              <a:rPr lang="en-US" sz="2400" dirty="0"/>
              <a:t>Remember to submit your presentation </a:t>
            </a:r>
          </a:p>
          <a:p>
            <a:pPr marL="457200" lvl="1" indent="0" algn="ctr">
              <a:buNone/>
            </a:pPr>
            <a:r>
              <a:rPr lang="en-US" sz="2400" b="1" u="sng" dirty="0" smtClean="0"/>
              <a:t>BEFORE </a:t>
            </a:r>
            <a:r>
              <a:rPr lang="en-US" sz="2400" b="1" u="sng" dirty="0"/>
              <a:t>YOU START</a:t>
            </a:r>
            <a:r>
              <a:rPr lang="en-US" sz="2400" b="1" dirty="0" smtClean="0"/>
              <a:t>!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</a:rPr>
              <a:t>Methods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If you have access to the wiki, upload directly OR</a:t>
            </a:r>
          </a:p>
          <a:p>
            <a:pPr lvl="1"/>
            <a:r>
              <a:rPr lang="en-US" sz="2400" dirty="0" smtClean="0"/>
              <a:t>Send email with presentation to Michelle at </a:t>
            </a:r>
            <a:r>
              <a:rPr lang="en-US" sz="2400" u="sng" dirty="0" smtClean="0">
                <a:solidFill>
                  <a:srgbClr val="0070C0"/>
                </a:solidFill>
              </a:rPr>
              <a:t>mvpievgrass@gmail.com</a:t>
            </a:r>
            <a:r>
              <a:rPr lang="en-US" sz="2400" dirty="0" smtClean="0"/>
              <a:t> and Anne at </a:t>
            </a:r>
            <a:r>
              <a:rPr lang="en-US" sz="2400" u="sng" dirty="0" smtClean="0">
                <a:solidFill>
                  <a:srgbClr val="0070C0"/>
                </a:solidFill>
              </a:rPr>
              <a:t>anne.kennerley@noaa.gov</a:t>
            </a:r>
            <a:endParaRPr lang="en-US" sz="24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124200" y="152400"/>
            <a:ext cx="3429000" cy="838200"/>
          </a:xfrm>
        </p:spPr>
        <p:txBody>
          <a:bodyPr/>
          <a:lstStyle/>
          <a:p>
            <a:r>
              <a:rPr lang="en-US" sz="4400" dirty="0" smtClean="0"/>
              <a:t>File Format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1737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19088" y="1371600"/>
            <a:ext cx="8153400" cy="4724400"/>
          </a:xfrm>
        </p:spPr>
        <p:txBody>
          <a:bodyPr/>
          <a:lstStyle/>
          <a:p>
            <a:pPr marL="0" indent="0" algn="ctr">
              <a:buNone/>
            </a:pPr>
            <a:endParaRPr lang="en-US" sz="1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Re-organization of WGIS webpage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menu to include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“Current Activities”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Organization/upload of documents </a:t>
            </a:r>
            <a:r>
              <a:rPr lang="en-US" sz="2400" dirty="0" smtClean="0">
                <a:solidFill>
                  <a:schemeClr val="tx1"/>
                </a:solidFill>
              </a:rPr>
              <a:t>to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>
                <a:solidFill>
                  <a:schemeClr val="tx1"/>
                </a:solidFill>
              </a:rPr>
              <a:t>the new Document Management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System (DMS)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archival – all the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documents from the old pages are available on the DMS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15608" r="39416" b="14065"/>
          <a:stretch/>
        </p:blipFill>
        <p:spPr bwMode="auto">
          <a:xfrm>
            <a:off x="5962650" y="1666875"/>
            <a:ext cx="2616064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sz="4400" i="1" dirty="0"/>
              <a:t>Recent Activities</a:t>
            </a:r>
          </a:p>
        </p:txBody>
      </p:sp>
      <p:pic>
        <p:nvPicPr>
          <p:cNvPr id="4" name="Picture 4" descr="C:\Users\home\AppData\Local\Microsoft\Windows\Temporary Internet Files\Content.IE5\J4EQOPHK\MC9000787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43500"/>
            <a:ext cx="1900238" cy="151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33800" y="2700337"/>
            <a:ext cx="2362200" cy="109538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50800" dist="38100" dir="15660000" algn="r" rotWithShape="0">
              <a:prstClr val="black">
                <a:alpha val="3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 flipV="1">
            <a:off x="3733800" y="2243137"/>
            <a:ext cx="3276600" cy="457200"/>
          </a:xfrm>
          <a:prstGeom prst="straightConnector1">
            <a:avLst/>
          </a:prstGeom>
          <a:noFill/>
          <a:ln w="25400" cap="flat">
            <a:solidFill>
              <a:srgbClr val="FF9A00"/>
            </a:solidFill>
            <a:prstDash val="solid"/>
            <a:bevel/>
            <a:tailEnd type="arrow"/>
          </a:ln>
          <a:effectLst>
            <a:outerShdw blurRad="50800" dist="38100" dir="15660000" algn="r" rotWithShape="0">
              <a:prstClr val="black">
                <a:alpha val="33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28947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96000" cy="685800"/>
          </a:xfrm>
        </p:spPr>
        <p:txBody>
          <a:bodyPr/>
          <a:lstStyle/>
          <a:p>
            <a:r>
              <a:rPr lang="en-US" sz="3600" dirty="0" smtClean="0"/>
              <a:t>Recent Activities (continued)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676400"/>
            <a:ext cx="8305800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Overhaul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of WGISS Mailing Lists – it has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been awhile since the lists have been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looked at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32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285750" lvl="7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Would like everyone to peruse the WGISS-All list and see if anyone has been missed   from the list </a:t>
            </a:r>
            <a:r>
              <a:rPr lang="en-US" sz="3200" i="1" u="sng" dirty="0" smtClean="0">
                <a:solidFill>
                  <a:schemeClr val="tx1"/>
                </a:solidFill>
              </a:rPr>
              <a:t>OR</a:t>
            </a:r>
            <a:r>
              <a:rPr lang="en-US" sz="3200" dirty="0" smtClean="0">
                <a:solidFill>
                  <a:schemeClr val="tx1"/>
                </a:solidFill>
              </a:rPr>
              <a:t> if email does not belong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  <p:pic>
        <p:nvPicPr>
          <p:cNvPr id="3074" name="Picture 2" descr="C:\Users\Anne.Kennerley\AppData\Local\Microsoft\Windows\Temporary Internet Files\Content.IE5\RM9GUYGS\checklis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87253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63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WISP seeks your support to: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Continue managing the main content of the WGISS website and the mailing </a:t>
            </a:r>
            <a:r>
              <a:rPr lang="en-GB" sz="3600" dirty="0" smtClean="0">
                <a:solidFill>
                  <a:schemeClr val="tx1"/>
                </a:solidFill>
                <a:cs typeface="Calibri" pitchFamily="34" charset="0"/>
              </a:rPr>
              <a:t>lists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GB" sz="3600" dirty="0">
                <a:solidFill>
                  <a:schemeClr val="tx1"/>
                </a:solidFill>
                <a:cs typeface="Calibri" pitchFamily="34" charset="0"/>
              </a:rPr>
              <a:t>Generate and support outreach materials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000" i="1" dirty="0" smtClean="0"/>
              <a:t>The Future of WISP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677750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9522</TotalTime>
  <Words>273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WGISS Infrastructure Project (WISP)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Michelle Piepgrass</cp:lastModifiedBy>
  <cp:revision>25</cp:revision>
  <dcterms:modified xsi:type="dcterms:W3CDTF">2015-09-27T13:16:01Z</dcterms:modified>
</cp:coreProperties>
</file>