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76" r:id="rId2"/>
    <p:sldId id="373" r:id="rId3"/>
    <p:sldId id="385" r:id="rId4"/>
    <p:sldId id="387" r:id="rId5"/>
    <p:sldId id="390" r:id="rId6"/>
    <p:sldId id="379" r:id="rId7"/>
    <p:sldId id="386" r:id="rId8"/>
    <p:sldId id="384" r:id="rId9"/>
    <p:sldId id="380" r:id="rId10"/>
    <p:sldId id="370" r:id="rId11"/>
    <p:sldId id="388" r:id="rId12"/>
    <p:sldId id="389" r:id="rId13"/>
    <p:sldId id="354" r:id="rId14"/>
    <p:sldId id="371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Quinn" initials="" lastIdx="33" clrIdx="0"/>
  <p:cmAuthor id="1" name="Brett McLaughli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95E"/>
    <a:srgbClr val="264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4107D22-3351-4DDC-9757-8A348CC96E5D}">
  <a:tblStyle styleId="{54107D22-3351-4DDC-9757-8A348CC96E5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67639" autoAdjust="0"/>
  </p:normalViewPr>
  <p:slideViewPr>
    <p:cSldViewPr snapToGrid="0" snapToObjects="1">
      <p:cViewPr varScale="1">
        <p:scale>
          <a:sx n="22" d="100"/>
          <a:sy n="22" d="100"/>
        </p:scale>
        <p:origin x="-120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3023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3202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 very much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479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7122" y="6277431"/>
            <a:ext cx="368772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5820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1" r:id="rId4"/>
    <p:sldLayoutId id="2147483662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pi.echo.nasa.gov/cwicsmart/api-doc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OpenSearch validation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14750"/>
            <a:ext cx="7086600" cy="180022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000" dirty="0" smtClean="0"/>
              <a:t>WGISS-41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Doug Newman (NASA Earthdata – Raytheon)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165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The material is based upon work supported by the National Aeronautics and Space Administration under Contract Number </a:t>
            </a:r>
            <a:r>
              <a:rPr lang="en-US" sz="12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NNG15HZ39C</a:t>
            </a:r>
            <a:endParaRPr lang="en-US" sz="1200" dirty="0">
              <a:solidFill>
                <a:schemeClr val="tx1">
                  <a:lumMod val="25000"/>
                  <a:lumOff val="75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037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Via CWICSmart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2793402"/>
            <a:ext cx="8229600" cy="2125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ea typeface="+mn-ea"/>
                <a:cs typeface="Helvetica Neue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ea typeface="+mn-ea"/>
                <a:cs typeface="Helvetica Neue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ea typeface="+mn-ea"/>
                <a:cs typeface="Helvetica Neue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ea typeface="+mn-ea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https://api.echo.nasa.gov/</a:t>
            </a:r>
            <a:r>
              <a:rPr lang="en-US" sz="2800" dirty="0">
                <a:hlinkClick r:id="rId3"/>
              </a:rPr>
              <a:t>cwicsmart/api-</a:t>
            </a:r>
            <a:r>
              <a:rPr lang="en-US" sz="2800" dirty="0" smtClean="0">
                <a:hlinkClick r:id="rId3"/>
              </a:rPr>
              <a:t>docs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for swagger documentation</a:t>
            </a:r>
          </a:p>
          <a:p>
            <a:pPr marL="0" indent="0" algn="ctr">
              <a:buNone/>
            </a:pPr>
            <a:r>
              <a:rPr lang="en-US" sz="2800" dirty="0" smtClean="0"/>
              <a:t>(in XML and JSON format)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8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Open sourcing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Run tests against developing, non-public APIs</a:t>
            </a:r>
          </a:p>
          <a:p>
            <a:r>
              <a:rPr lang="en-US" dirty="0" smtClean="0"/>
              <a:t>Extend validations to new standards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0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8032" y="3167667"/>
            <a:ext cx="2005418" cy="394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0174" y="904875"/>
            <a:ext cx="59912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chemeClr val="tx1"/>
                </a:solidFill>
              </a:rPr>
              <a:t>material is based upon work supported by the National Aeronautics and Space Administration under Contract Number </a:t>
            </a:r>
            <a:r>
              <a:rPr lang="en-US" sz="2800" b="1" dirty="0">
                <a:solidFill>
                  <a:schemeClr val="tx1"/>
                </a:solidFill>
              </a:rPr>
              <a:t>NNG15HZ39C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9291663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web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web service</a:t>
            </a:r>
          </a:p>
        </p:txBody>
      </p:sp>
    </p:spTree>
    <p:extLst>
      <p:ext uri="{BB962C8B-B14F-4D97-AF65-F5344CB8AC3E}">
        <p14:creationId xmlns:p14="http://schemas.microsoft.com/office/powerpoint/2010/main" val="366698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Supply an OSDD location</a:t>
            </a:r>
          </a:p>
          <a:p>
            <a:r>
              <a:rPr lang="en-US" dirty="0" smtClean="0"/>
              <a:t>Validation tool performs a series of tests to measure compliance of OpenSearch API</a:t>
            </a:r>
          </a:p>
          <a:p>
            <a:r>
              <a:rPr lang="en-US" dirty="0" smtClean="0"/>
              <a:t>Split by specifications, extensions and best practices</a:t>
            </a:r>
          </a:p>
          <a:p>
            <a:r>
              <a:rPr lang="en-US" dirty="0" smtClean="0"/>
              <a:t>Success – what you gain</a:t>
            </a:r>
          </a:p>
          <a:p>
            <a:r>
              <a:rPr lang="en-US" dirty="0" smtClean="0"/>
              <a:t>Failure – what you lose</a:t>
            </a:r>
          </a:p>
          <a:p>
            <a:r>
              <a:rPr lang="en-US" dirty="0" smtClean="0"/>
              <a:t>More than just your OSDD. Searches are performed to test two-step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validate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Wingdings"/>
                <a:ea typeface="Wingdings"/>
                <a:cs typeface="Wingdings"/>
              </a:rPr>
              <a:t></a:t>
            </a:r>
            <a:r>
              <a:rPr lang="en-US" dirty="0" smtClean="0"/>
              <a:t> </a:t>
            </a:r>
            <a:r>
              <a:rPr lang="en-US" sz="2800" dirty="0" smtClean="0"/>
              <a:t>OpenSearch Specification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Geo 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Time 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ESIP Best Practices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Parameter 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Relevancy extension</a:t>
            </a:r>
          </a:p>
          <a:p>
            <a:pPr>
              <a:buFont typeface="Wingdings" charset="2"/>
              <a:buChar char="þ"/>
            </a:pPr>
            <a:r>
              <a:rPr lang="en-US" sz="2800" dirty="0"/>
              <a:t> </a:t>
            </a:r>
            <a:r>
              <a:rPr lang="en-US" sz="2800" dirty="0" smtClean="0"/>
              <a:t>OGC Extensions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CEOS Best Practices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CEOS Developer Guide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3251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‘More than just your OSDD. Searches are performed to test two-step </a:t>
            </a:r>
            <a:r>
              <a:rPr lang="en-US" dirty="0" err="1" smtClean="0"/>
              <a:t>etc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How do we do that?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use the example query in your OSDD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chose your example query wisely and as exhaustively </a:t>
            </a:r>
            <a:r>
              <a:rPr lang="en-US" smtClean="0"/>
              <a:t>as possible.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9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Via CWICSmart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48928"/>
            <a:ext cx="8229600" cy="6305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https://api.echo.nasa.gov/cwicsmart/validations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95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Via CWICSmart</a:t>
            </a:r>
            <a:endParaRPr lang="en-US" dirty="0"/>
          </a:p>
        </p:txBody>
      </p:sp>
      <p:pic>
        <p:nvPicPr>
          <p:cNvPr id="6" name="Picture 5" descr="Validation U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34" y="1417638"/>
            <a:ext cx="6294185" cy="476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3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4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OSDIS-EED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>
          <a:solidFill>
            <a:srgbClr val="000000"/>
          </a:solidFill>
          <a:prstDash val="solid"/>
          <a:round/>
          <a:headEnd type="none" w="lg" len="lg"/>
          <a:tailEnd type="triangle" w="lg" len="lg"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EOSDIS-EED.thmx</Template>
  <TotalTime>12298</TotalTime>
  <Words>255</Words>
  <Application>Microsoft Macintosh PowerPoint</Application>
  <PresentationFormat>On-screen Show (4:3)</PresentationFormat>
  <Paragraphs>49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EOSDIS-EED</vt:lpstr>
      <vt:lpstr>OpenSearch validation</vt:lpstr>
      <vt:lpstr>Agenda</vt:lpstr>
      <vt:lpstr>Concept</vt:lpstr>
      <vt:lpstr>What we can validate</vt:lpstr>
      <vt:lpstr>Limitations</vt:lpstr>
      <vt:lpstr>Web application</vt:lpstr>
      <vt:lpstr>Via CWICSmart</vt:lpstr>
      <vt:lpstr>Via CWICSmart</vt:lpstr>
      <vt:lpstr>Web service</vt:lpstr>
      <vt:lpstr>Via CWICSmart</vt:lpstr>
      <vt:lpstr>Coming soon…</vt:lpstr>
      <vt:lpstr>Open sourcing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 PLOFCHAN</dc:creator>
  <cp:lastModifiedBy>Yonsook Enloe</cp:lastModifiedBy>
  <cp:revision>445</cp:revision>
  <cp:lastPrinted>2016-01-05T21:56:54Z</cp:lastPrinted>
  <dcterms:created xsi:type="dcterms:W3CDTF">2015-07-10T12:24:18Z</dcterms:created>
  <dcterms:modified xsi:type="dcterms:W3CDTF">2016-03-16T01:20:28Z</dcterms:modified>
</cp:coreProperties>
</file>