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8"/>
    <p:restoredTop sz="94640"/>
  </p:normalViewPr>
  <p:slideViewPr>
    <p:cSldViewPr snapToGrid="0" snapToObjects="1">
      <p:cViewPr varScale="1">
        <p:scale>
          <a:sx n="111" d="100"/>
          <a:sy n="111" d="100"/>
        </p:scale>
        <p:origin x="1536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3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2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8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6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1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4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7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8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4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475C4-EB27-5741-9705-BB906F98065D}" type="datetimeFigureOut">
              <a:rPr lang="en-US" smtClean="0"/>
              <a:t>4/9/18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EE9A4-3A6B-9C43-A7A4-4A1B514DB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2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ECV IDN analysis</a:t>
            </a:r>
          </a:p>
        </p:txBody>
      </p:sp>
    </p:spTree>
    <p:extLst>
      <p:ext uri="{BB962C8B-B14F-4D97-AF65-F5344CB8AC3E}">
        <p14:creationId xmlns:p14="http://schemas.microsoft.com/office/powerpoint/2010/main" val="389460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93259" y="2279217"/>
            <a:ext cx="2377074" cy="201873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50000"/>
              </a:lnSpc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070332" y="2279217"/>
            <a:ext cx="2263104" cy="201873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417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1504" y="4688674"/>
            <a:ext cx="731421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a) 496 out of 913 considered </a:t>
            </a:r>
          </a:p>
          <a:p>
            <a:r>
              <a:rPr lang="en-US" dirty="0"/>
              <a:t>b) 417  out of 913 not considered because these are future collections.</a:t>
            </a:r>
          </a:p>
          <a:p>
            <a:r>
              <a:rPr lang="en-US" dirty="0"/>
              <a:t>c) 288 out of 496 on IDN granule/product accessible via CWIC infrastructure</a:t>
            </a:r>
          </a:p>
          <a:p>
            <a:r>
              <a:rPr lang="en-US" dirty="0"/>
              <a:t>d) 204 out of 496 not on IDN </a:t>
            </a:r>
          </a:p>
          <a:p>
            <a:r>
              <a:rPr lang="en-US" dirty="0"/>
              <a:t>e) 4 out of 496 on IDN granule/product accessible via CNES infrastructure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02752" y="987503"/>
            <a:ext cx="3370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913 ECV total considered</a:t>
            </a:r>
          </a:p>
        </p:txBody>
      </p:sp>
      <p:sp>
        <p:nvSpPr>
          <p:cNvPr id="8" name="Oval 7"/>
          <p:cNvSpPr/>
          <p:nvPr/>
        </p:nvSpPr>
        <p:spPr>
          <a:xfrm>
            <a:off x="2425918" y="2850206"/>
            <a:ext cx="1607806" cy="13398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288 in IDN via CWIC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8703" y="2190505"/>
            <a:ext cx="1519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CURRENT ECV</a:t>
            </a:r>
          </a:p>
          <a:p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72935" y="2203875"/>
            <a:ext cx="1843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FUTURE ECV</a:t>
            </a:r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9135" y="2513671"/>
            <a:ext cx="155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204 not in IDN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60261" y="2752526"/>
            <a:ext cx="820606" cy="850188"/>
            <a:chOff x="7294034" y="3663027"/>
            <a:chExt cx="914400" cy="914400"/>
          </a:xfrm>
        </p:grpSpPr>
        <p:sp>
          <p:nvSpPr>
            <p:cNvPr id="13" name="Oval 12"/>
            <p:cNvSpPr/>
            <p:nvPr/>
          </p:nvSpPr>
          <p:spPr>
            <a:xfrm>
              <a:off x="7294034" y="3663027"/>
              <a:ext cx="914400" cy="914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32648" y="3866884"/>
              <a:ext cx="6819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4 in IDN via CNES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0855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shboard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20" y="0"/>
            <a:ext cx="8607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39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shboard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55" y="0"/>
            <a:ext cx="8607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ashboard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0749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13488" y="2351589"/>
            <a:ext cx="42841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25 email sent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204 datasets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7 answers containing: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request of more details on registration process and infrastructure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information about obsolescence of the requested datasets</a:t>
            </a:r>
          </a:p>
        </p:txBody>
      </p:sp>
    </p:spTree>
    <p:extLst>
      <p:ext uri="{BB962C8B-B14F-4D97-AF65-F5344CB8AC3E}">
        <p14:creationId xmlns:p14="http://schemas.microsoft.com/office/powerpoint/2010/main" val="193914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111</Words>
  <Application>Microsoft Macintosh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ECV IDN analysis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ECV IDN analysis</dc:title>
  <dc:creator>Iolanda Maggio</dc:creator>
  <cp:lastModifiedBy>Microsoft Office User</cp:lastModifiedBy>
  <cp:revision>5</cp:revision>
  <dcterms:created xsi:type="dcterms:W3CDTF">2018-04-06T21:59:35Z</dcterms:created>
  <dcterms:modified xsi:type="dcterms:W3CDTF">2018-04-09T12:35:45Z</dcterms:modified>
</cp:coreProperties>
</file>